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heme/theme3.xml" ContentType="application/vnd.openxmlformats-officedocument.theme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notesSlides/notesSlide1.xml" ContentType="application/vnd.openxmlformats-officedocument.presentationml.notesSlide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notesSlides/notesSlide2.xml" ContentType="application/vnd.openxmlformats-officedocument.presentationml.notesSlide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464" r:id="rId3"/>
    <p:sldId id="1168" r:id="rId4"/>
    <p:sldId id="500" r:id="rId5"/>
    <p:sldId id="1647" r:id="rId6"/>
    <p:sldId id="1646" r:id="rId7"/>
    <p:sldId id="501" r:id="rId8"/>
    <p:sldId id="1649" r:id="rId9"/>
    <p:sldId id="503" r:id="rId10"/>
    <p:sldId id="1651" r:id="rId11"/>
    <p:sldId id="1652" r:id="rId12"/>
    <p:sldId id="863" r:id="rId13"/>
    <p:sldId id="506" r:id="rId14"/>
    <p:sldId id="504" r:id="rId15"/>
    <p:sldId id="510" r:id="rId16"/>
    <p:sldId id="917" r:id="rId17"/>
    <p:sldId id="1207" r:id="rId18"/>
    <p:sldId id="997" r:id="rId19"/>
    <p:sldId id="1653" r:id="rId20"/>
  </p:sldIdLst>
  <p:sldSz cx="12192000" cy="6858000"/>
  <p:notesSz cx="9144000" cy="6858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/>
  <p:cmAuthor id="2" name="*" initials="*" lastIdx="0" clrIdx="0"/>
  <p:cmAuthor id="3" name="USER" initials="U" lastIdx="0" clrIdx="0"/>
  <p:cmAuthor id="4" name="YOGA" initials="Y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644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9C34C-2F06-40D6-AAAB-0D008A396E9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9C34C-2F06-40D6-AAAB-0D008A396E9B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tags" Target="../tags/tag24.xml"/><Relationship Id="rId18" Type="http://schemas.openxmlformats.org/officeDocument/2006/relationships/tags" Target="../tags/tag29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17" Type="http://schemas.openxmlformats.org/officeDocument/2006/relationships/tags" Target="../tags/tag28.xml"/><Relationship Id="rId2" Type="http://schemas.openxmlformats.org/officeDocument/2006/relationships/tags" Target="../tags/tag13.xml"/><Relationship Id="rId16" Type="http://schemas.openxmlformats.org/officeDocument/2006/relationships/tags" Target="../tags/tag27.xml"/><Relationship Id="rId20" Type="http://schemas.openxmlformats.org/officeDocument/2006/relationships/slideMaster" Target="../slideMasters/slideMaster2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5" Type="http://schemas.openxmlformats.org/officeDocument/2006/relationships/tags" Target="../tags/tag26.xml"/><Relationship Id="rId10" Type="http://schemas.openxmlformats.org/officeDocument/2006/relationships/tags" Target="../tags/tag21.xml"/><Relationship Id="rId19" Type="http://schemas.openxmlformats.org/officeDocument/2006/relationships/tags" Target="../tags/tag30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tags" Target="../tags/tag2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35.xml"/><Relationship Id="rId4" Type="http://schemas.openxmlformats.org/officeDocument/2006/relationships/tags" Target="../tags/tag3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40.xml"/><Relationship Id="rId4" Type="http://schemas.openxmlformats.org/officeDocument/2006/relationships/tags" Target="../tags/tag39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76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3" Type="http://schemas.openxmlformats.org/officeDocument/2006/relationships/tags" Target="../tags/tag79.xml"/><Relationship Id="rId7" Type="http://schemas.openxmlformats.org/officeDocument/2006/relationships/tags" Target="../tags/tag83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9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tags" Target="../tags/tag97.xml"/><Relationship Id="rId18" Type="http://schemas.openxmlformats.org/officeDocument/2006/relationships/tags" Target="../tags/tag102.xml"/><Relationship Id="rId3" Type="http://schemas.openxmlformats.org/officeDocument/2006/relationships/tags" Target="../tags/tag87.xml"/><Relationship Id="rId21" Type="http://schemas.openxmlformats.org/officeDocument/2006/relationships/tags" Target="../tags/tag105.xml"/><Relationship Id="rId7" Type="http://schemas.openxmlformats.org/officeDocument/2006/relationships/tags" Target="../tags/tag91.xml"/><Relationship Id="rId12" Type="http://schemas.openxmlformats.org/officeDocument/2006/relationships/tags" Target="../tags/tag96.xml"/><Relationship Id="rId17" Type="http://schemas.openxmlformats.org/officeDocument/2006/relationships/tags" Target="../tags/tag101.xml"/><Relationship Id="rId25" Type="http://schemas.openxmlformats.org/officeDocument/2006/relationships/slideMaster" Target="../slideMasters/slideMaster2.xml"/><Relationship Id="rId2" Type="http://schemas.openxmlformats.org/officeDocument/2006/relationships/tags" Target="../tags/tag86.xml"/><Relationship Id="rId16" Type="http://schemas.openxmlformats.org/officeDocument/2006/relationships/tags" Target="../tags/tag100.xml"/><Relationship Id="rId20" Type="http://schemas.openxmlformats.org/officeDocument/2006/relationships/tags" Target="../tags/tag104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tags" Target="../tags/tag95.xml"/><Relationship Id="rId24" Type="http://schemas.openxmlformats.org/officeDocument/2006/relationships/tags" Target="../tags/tag108.xml"/><Relationship Id="rId5" Type="http://schemas.openxmlformats.org/officeDocument/2006/relationships/tags" Target="../tags/tag89.xml"/><Relationship Id="rId15" Type="http://schemas.openxmlformats.org/officeDocument/2006/relationships/tags" Target="../tags/tag99.xml"/><Relationship Id="rId23" Type="http://schemas.openxmlformats.org/officeDocument/2006/relationships/tags" Target="../tags/tag107.xml"/><Relationship Id="rId10" Type="http://schemas.openxmlformats.org/officeDocument/2006/relationships/tags" Target="../tags/tag94.xml"/><Relationship Id="rId19" Type="http://schemas.openxmlformats.org/officeDocument/2006/relationships/tags" Target="../tags/tag103.xml"/><Relationship Id="rId4" Type="http://schemas.openxmlformats.org/officeDocument/2006/relationships/tags" Target="../tags/tag88.xml"/><Relationship Id="rId9" Type="http://schemas.openxmlformats.org/officeDocument/2006/relationships/tags" Target="../tags/tag93.xml"/><Relationship Id="rId14" Type="http://schemas.openxmlformats.org/officeDocument/2006/relationships/tags" Target="../tags/tag98.xml"/><Relationship Id="rId22" Type="http://schemas.openxmlformats.org/officeDocument/2006/relationships/tags" Target="../tags/tag106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slideMaster" Target="../slideMasters/slideMaster2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10" Type="http://schemas.openxmlformats.org/officeDocument/2006/relationships/tags" Target="../tags/tag118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tags" Target="../tags/tag137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17" Type="http://schemas.openxmlformats.org/officeDocument/2006/relationships/tags" Target="../tags/tag141.xml"/><Relationship Id="rId2" Type="http://schemas.openxmlformats.org/officeDocument/2006/relationships/tags" Target="../tags/tag126.xml"/><Relationship Id="rId16" Type="http://schemas.openxmlformats.org/officeDocument/2006/relationships/tags" Target="../tags/tag140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5" Type="http://schemas.openxmlformats.org/officeDocument/2006/relationships/tags" Target="../tags/tag129.xml"/><Relationship Id="rId15" Type="http://schemas.openxmlformats.org/officeDocument/2006/relationships/tags" Target="../tags/tag139.xml"/><Relationship Id="rId10" Type="http://schemas.openxmlformats.org/officeDocument/2006/relationships/tags" Target="../tags/tag134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tags" Target="../tags/tag138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49.xml"/><Relationship Id="rId13" Type="http://schemas.openxmlformats.org/officeDocument/2006/relationships/tags" Target="../tags/tag154.xml"/><Relationship Id="rId18" Type="http://schemas.openxmlformats.org/officeDocument/2006/relationships/tags" Target="../tags/tag159.xml"/><Relationship Id="rId26" Type="http://schemas.openxmlformats.org/officeDocument/2006/relationships/tags" Target="../tags/tag167.xml"/><Relationship Id="rId3" Type="http://schemas.openxmlformats.org/officeDocument/2006/relationships/tags" Target="../tags/tag144.xml"/><Relationship Id="rId21" Type="http://schemas.openxmlformats.org/officeDocument/2006/relationships/tags" Target="../tags/tag162.xml"/><Relationship Id="rId7" Type="http://schemas.openxmlformats.org/officeDocument/2006/relationships/tags" Target="../tags/tag148.xml"/><Relationship Id="rId12" Type="http://schemas.openxmlformats.org/officeDocument/2006/relationships/tags" Target="../tags/tag153.xml"/><Relationship Id="rId17" Type="http://schemas.openxmlformats.org/officeDocument/2006/relationships/tags" Target="../tags/tag158.xml"/><Relationship Id="rId25" Type="http://schemas.openxmlformats.org/officeDocument/2006/relationships/tags" Target="../tags/tag166.xml"/><Relationship Id="rId2" Type="http://schemas.openxmlformats.org/officeDocument/2006/relationships/tags" Target="../tags/tag143.xml"/><Relationship Id="rId16" Type="http://schemas.openxmlformats.org/officeDocument/2006/relationships/tags" Target="../tags/tag157.xml"/><Relationship Id="rId20" Type="http://schemas.openxmlformats.org/officeDocument/2006/relationships/tags" Target="../tags/tag161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tags" Target="../tags/tag152.xml"/><Relationship Id="rId24" Type="http://schemas.openxmlformats.org/officeDocument/2006/relationships/tags" Target="../tags/tag165.xml"/><Relationship Id="rId5" Type="http://schemas.openxmlformats.org/officeDocument/2006/relationships/tags" Target="../tags/tag146.xml"/><Relationship Id="rId15" Type="http://schemas.openxmlformats.org/officeDocument/2006/relationships/tags" Target="../tags/tag156.xml"/><Relationship Id="rId23" Type="http://schemas.openxmlformats.org/officeDocument/2006/relationships/tags" Target="../tags/tag164.xml"/><Relationship Id="rId28" Type="http://schemas.openxmlformats.org/officeDocument/2006/relationships/slideMaster" Target="../slideMasters/slideMaster2.xml"/><Relationship Id="rId10" Type="http://schemas.openxmlformats.org/officeDocument/2006/relationships/tags" Target="../tags/tag151.xml"/><Relationship Id="rId19" Type="http://schemas.openxmlformats.org/officeDocument/2006/relationships/tags" Target="../tags/tag160.xml"/><Relationship Id="rId4" Type="http://schemas.openxmlformats.org/officeDocument/2006/relationships/tags" Target="../tags/tag145.xml"/><Relationship Id="rId9" Type="http://schemas.openxmlformats.org/officeDocument/2006/relationships/tags" Target="../tags/tag150.xml"/><Relationship Id="rId14" Type="http://schemas.openxmlformats.org/officeDocument/2006/relationships/tags" Target="../tags/tag155.xml"/><Relationship Id="rId22" Type="http://schemas.openxmlformats.org/officeDocument/2006/relationships/tags" Target="../tags/tag163.xml"/><Relationship Id="rId27" Type="http://schemas.openxmlformats.org/officeDocument/2006/relationships/tags" Target="../tags/tag168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10" Type="http://schemas.openxmlformats.org/officeDocument/2006/relationships/tags" Target="../tags/tag178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tags" Target="../tags/tag198.xml"/><Relationship Id="rId18" Type="http://schemas.openxmlformats.org/officeDocument/2006/relationships/tags" Target="../tags/tag203.xml"/><Relationship Id="rId26" Type="http://schemas.openxmlformats.org/officeDocument/2006/relationships/tags" Target="../tags/tag211.xml"/><Relationship Id="rId3" Type="http://schemas.openxmlformats.org/officeDocument/2006/relationships/tags" Target="../tags/tag188.xml"/><Relationship Id="rId21" Type="http://schemas.openxmlformats.org/officeDocument/2006/relationships/tags" Target="../tags/tag206.xml"/><Relationship Id="rId7" Type="http://schemas.openxmlformats.org/officeDocument/2006/relationships/tags" Target="../tags/tag192.xml"/><Relationship Id="rId12" Type="http://schemas.openxmlformats.org/officeDocument/2006/relationships/tags" Target="../tags/tag197.xml"/><Relationship Id="rId17" Type="http://schemas.openxmlformats.org/officeDocument/2006/relationships/tags" Target="../tags/tag202.xml"/><Relationship Id="rId25" Type="http://schemas.openxmlformats.org/officeDocument/2006/relationships/tags" Target="../tags/tag210.xml"/><Relationship Id="rId2" Type="http://schemas.openxmlformats.org/officeDocument/2006/relationships/tags" Target="../tags/tag187.xml"/><Relationship Id="rId16" Type="http://schemas.openxmlformats.org/officeDocument/2006/relationships/tags" Target="../tags/tag201.xml"/><Relationship Id="rId20" Type="http://schemas.openxmlformats.org/officeDocument/2006/relationships/tags" Target="../tags/tag205.xml"/><Relationship Id="rId29" Type="http://schemas.openxmlformats.org/officeDocument/2006/relationships/tags" Target="../tags/tag214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tags" Target="../tags/tag196.xml"/><Relationship Id="rId24" Type="http://schemas.openxmlformats.org/officeDocument/2006/relationships/tags" Target="../tags/tag209.xml"/><Relationship Id="rId5" Type="http://schemas.openxmlformats.org/officeDocument/2006/relationships/tags" Target="../tags/tag190.xml"/><Relationship Id="rId15" Type="http://schemas.openxmlformats.org/officeDocument/2006/relationships/tags" Target="../tags/tag200.xml"/><Relationship Id="rId23" Type="http://schemas.openxmlformats.org/officeDocument/2006/relationships/tags" Target="../tags/tag208.xml"/><Relationship Id="rId28" Type="http://schemas.openxmlformats.org/officeDocument/2006/relationships/tags" Target="../tags/tag213.xml"/><Relationship Id="rId10" Type="http://schemas.openxmlformats.org/officeDocument/2006/relationships/tags" Target="../tags/tag195.xml"/><Relationship Id="rId19" Type="http://schemas.openxmlformats.org/officeDocument/2006/relationships/tags" Target="../tags/tag204.xml"/><Relationship Id="rId4" Type="http://schemas.openxmlformats.org/officeDocument/2006/relationships/tags" Target="../tags/tag189.xml"/><Relationship Id="rId9" Type="http://schemas.openxmlformats.org/officeDocument/2006/relationships/tags" Target="../tags/tag194.xml"/><Relationship Id="rId14" Type="http://schemas.openxmlformats.org/officeDocument/2006/relationships/tags" Target="../tags/tag199.xml"/><Relationship Id="rId22" Type="http://schemas.openxmlformats.org/officeDocument/2006/relationships/tags" Target="../tags/tag207.xml"/><Relationship Id="rId27" Type="http://schemas.openxmlformats.org/officeDocument/2006/relationships/tags" Target="../tags/tag212.xml"/><Relationship Id="rId30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222.xml"/><Relationship Id="rId13" Type="http://schemas.openxmlformats.org/officeDocument/2006/relationships/tags" Target="../tags/tag227.xml"/><Relationship Id="rId18" Type="http://schemas.openxmlformats.org/officeDocument/2006/relationships/tags" Target="../tags/tag232.xml"/><Relationship Id="rId26" Type="http://schemas.openxmlformats.org/officeDocument/2006/relationships/tags" Target="../tags/tag240.xml"/><Relationship Id="rId3" Type="http://schemas.openxmlformats.org/officeDocument/2006/relationships/tags" Target="../tags/tag217.xml"/><Relationship Id="rId21" Type="http://schemas.openxmlformats.org/officeDocument/2006/relationships/tags" Target="../tags/tag235.xml"/><Relationship Id="rId7" Type="http://schemas.openxmlformats.org/officeDocument/2006/relationships/tags" Target="../tags/tag221.xml"/><Relationship Id="rId12" Type="http://schemas.openxmlformats.org/officeDocument/2006/relationships/tags" Target="../tags/tag226.xml"/><Relationship Id="rId17" Type="http://schemas.openxmlformats.org/officeDocument/2006/relationships/tags" Target="../tags/tag231.xml"/><Relationship Id="rId25" Type="http://schemas.openxmlformats.org/officeDocument/2006/relationships/tags" Target="../tags/tag239.xml"/><Relationship Id="rId2" Type="http://schemas.openxmlformats.org/officeDocument/2006/relationships/tags" Target="../tags/tag216.xml"/><Relationship Id="rId16" Type="http://schemas.openxmlformats.org/officeDocument/2006/relationships/tags" Target="../tags/tag230.xml"/><Relationship Id="rId20" Type="http://schemas.openxmlformats.org/officeDocument/2006/relationships/tags" Target="../tags/tag234.xml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tags" Target="../tags/tag225.xml"/><Relationship Id="rId24" Type="http://schemas.openxmlformats.org/officeDocument/2006/relationships/tags" Target="../tags/tag238.xml"/><Relationship Id="rId5" Type="http://schemas.openxmlformats.org/officeDocument/2006/relationships/tags" Target="../tags/tag219.xml"/><Relationship Id="rId15" Type="http://schemas.openxmlformats.org/officeDocument/2006/relationships/tags" Target="../tags/tag229.xml"/><Relationship Id="rId23" Type="http://schemas.openxmlformats.org/officeDocument/2006/relationships/tags" Target="../tags/tag237.xml"/><Relationship Id="rId10" Type="http://schemas.openxmlformats.org/officeDocument/2006/relationships/tags" Target="../tags/tag224.xml"/><Relationship Id="rId19" Type="http://schemas.openxmlformats.org/officeDocument/2006/relationships/tags" Target="../tags/tag233.xml"/><Relationship Id="rId4" Type="http://schemas.openxmlformats.org/officeDocument/2006/relationships/tags" Target="../tags/tag218.xml"/><Relationship Id="rId9" Type="http://schemas.openxmlformats.org/officeDocument/2006/relationships/tags" Target="../tags/tag223.xml"/><Relationship Id="rId14" Type="http://schemas.openxmlformats.org/officeDocument/2006/relationships/tags" Target="../tags/tag228.xml"/><Relationship Id="rId22" Type="http://schemas.openxmlformats.org/officeDocument/2006/relationships/tags" Target="../tags/tag236.xml"/><Relationship Id="rId27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6426200" cy="5861054"/>
          </a:xfrm>
          <a:custGeom>
            <a:avLst/>
            <a:gdLst>
              <a:gd name="connsiteX0" fmla="*/ 0 w 6426200"/>
              <a:gd name="connsiteY0" fmla="*/ 0 h 5861054"/>
              <a:gd name="connsiteX1" fmla="*/ 6202018 w 6426200"/>
              <a:gd name="connsiteY1" fmla="*/ 0 h 5861054"/>
              <a:gd name="connsiteX2" fmla="*/ 6225541 w 6426200"/>
              <a:gd name="connsiteY2" fmla="*/ 69532 h 5861054"/>
              <a:gd name="connsiteX3" fmla="*/ 6426200 w 6426200"/>
              <a:gd name="connsiteY3" fmla="*/ 1397004 h 5861054"/>
              <a:gd name="connsiteX4" fmla="*/ 1962943 w 6426200"/>
              <a:gd name="connsiteY4" fmla="*/ 5861054 h 5861054"/>
              <a:gd name="connsiteX5" fmla="*/ 27937 w 6426200"/>
              <a:gd name="connsiteY5" fmla="*/ 5420851 h 5861054"/>
              <a:gd name="connsiteX6" fmla="*/ 0 w 6426200"/>
              <a:gd name="connsiteY6" fmla="*/ 5406540 h 586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26200" h="5861054">
                <a:moveTo>
                  <a:pt x="0" y="0"/>
                </a:moveTo>
                <a:lnTo>
                  <a:pt x="6202018" y="0"/>
                </a:lnTo>
                <a:lnTo>
                  <a:pt x="6225541" y="69532"/>
                </a:lnTo>
                <a:cubicBezTo>
                  <a:pt x="6355948" y="488880"/>
                  <a:pt x="6426200" y="934737"/>
                  <a:pt x="6426200" y="1397004"/>
                </a:cubicBezTo>
                <a:cubicBezTo>
                  <a:pt x="6426200" y="3862431"/>
                  <a:pt x="4427932" y="5861054"/>
                  <a:pt x="1962943" y="5861054"/>
                </a:cubicBezTo>
                <a:cubicBezTo>
                  <a:pt x="1269665" y="5861054"/>
                  <a:pt x="613305" y="5702960"/>
                  <a:pt x="27937" y="5420851"/>
                </a:cubicBezTo>
                <a:lnTo>
                  <a:pt x="0" y="5406540"/>
                </a:lnTo>
                <a:close/>
              </a:path>
            </a:pathLst>
          </a:custGeom>
          <a:solidFill>
            <a:srgbClr val="E5B8B7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" name="任意多边形 5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" y="0"/>
            <a:ext cx="4662117" cy="4096657"/>
          </a:xfrm>
          <a:custGeom>
            <a:avLst/>
            <a:gdLst>
              <a:gd name="connsiteX0" fmla="*/ 0 w 4662117"/>
              <a:gd name="connsiteY0" fmla="*/ 0 h 4096657"/>
              <a:gd name="connsiteX1" fmla="*/ 4269417 w 4662117"/>
              <a:gd name="connsiteY1" fmla="*/ 0 h 4096657"/>
              <a:gd name="connsiteX2" fmla="*/ 4336341 w 4662117"/>
              <a:gd name="connsiteY2" fmla="*/ 110179 h 4096657"/>
              <a:gd name="connsiteX3" fmla="*/ 4662117 w 4662117"/>
              <a:gd name="connsiteY3" fmla="*/ 1396997 h 4096657"/>
              <a:gd name="connsiteX4" fmla="*/ 1962937 w 4662117"/>
              <a:gd name="connsiteY4" fmla="*/ 4096657 h 4096657"/>
              <a:gd name="connsiteX5" fmla="*/ 54329 w 4662117"/>
              <a:gd name="connsiteY5" fmla="*/ 3305945 h 4096657"/>
              <a:gd name="connsiteX6" fmla="*/ 0 w 4662117"/>
              <a:gd name="connsiteY6" fmla="*/ 3246158 h 409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2117" h="4096657">
                <a:moveTo>
                  <a:pt x="0" y="0"/>
                </a:moveTo>
                <a:lnTo>
                  <a:pt x="4269417" y="0"/>
                </a:lnTo>
                <a:lnTo>
                  <a:pt x="4336341" y="110179"/>
                </a:lnTo>
                <a:cubicBezTo>
                  <a:pt x="4544103" y="492703"/>
                  <a:pt x="4662117" y="931066"/>
                  <a:pt x="4662117" y="1396997"/>
                </a:cubicBezTo>
                <a:cubicBezTo>
                  <a:pt x="4662117" y="2887978"/>
                  <a:pt x="3453653" y="4096657"/>
                  <a:pt x="1962937" y="4096657"/>
                </a:cubicBezTo>
                <a:cubicBezTo>
                  <a:pt x="1217579" y="4096657"/>
                  <a:pt x="542784" y="3794487"/>
                  <a:pt x="54329" y="3305945"/>
                </a:cubicBezTo>
                <a:lnTo>
                  <a:pt x="0" y="3246158"/>
                </a:lnTo>
                <a:close/>
              </a:path>
            </a:pathLst>
          </a:custGeom>
          <a:solidFill>
            <a:srgbClr val="D78F8D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椭圆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937750" y="216694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椭圆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061357" y="2290549"/>
            <a:ext cx="378260" cy="37826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" name="椭圆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072313" y="411639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椭圆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342188" y="1954217"/>
            <a:ext cx="2860675" cy="2860675"/>
          </a:xfrm>
          <a:prstGeom prst="ellipse">
            <a:avLst/>
          </a:prstGeom>
          <a:solidFill>
            <a:srgbClr val="D78F8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椭圆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542213" y="4741867"/>
            <a:ext cx="312737" cy="312737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" name="椭圆 2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453688" y="5392742"/>
            <a:ext cx="341312" cy="341312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椭圆 3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521139" y="5460193"/>
            <a:ext cx="206410" cy="20641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椭圆 3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353550" y="5314954"/>
            <a:ext cx="169863" cy="171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椭圆 3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387119" y="5348836"/>
            <a:ext cx="102726" cy="103685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椭圆 3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803775" y="4756154"/>
            <a:ext cx="298450" cy="298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" name="椭圆 40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862755" y="4815134"/>
            <a:ext cx="180489" cy="180489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1219200" y="3587991"/>
            <a:ext cx="8383819" cy="375928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 b="0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  <p:custDataLst>
              <p:tags r:id="rId16"/>
            </p:custDataLst>
          </p:nvPr>
        </p:nvSpPr>
        <p:spPr>
          <a:xfrm>
            <a:off x="1219200" y="2159321"/>
            <a:ext cx="8383819" cy="1334925"/>
          </a:xfrm>
        </p:spPr>
        <p:txBody>
          <a:bodyPr anchor="b">
            <a:normAutofit/>
          </a:bodyPr>
          <a:lstStyle>
            <a:lvl1pPr algn="r">
              <a:defRPr sz="4000" b="0" kern="1000" baseline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zh-CN" altLang="en-US"/>
              <a:t>单击此处添加您的标题文字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2297" y="1133475"/>
            <a:ext cx="10954459" cy="510014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Title"/>
          <p:cNvSpPr/>
          <p:nvPr userDrawn="1">
            <p:custDataLst>
              <p:tags r:id="rId1"/>
            </p:custDataLst>
          </p:nvPr>
        </p:nvSpPr>
        <p:spPr>
          <a:xfrm>
            <a:off x="2677655" y="3057470"/>
            <a:ext cx="6819052" cy="99201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0 h 0"/>
              <a:gd name="connsiteX1-45" fmla="*/ 2520280 w 2520280"/>
              <a:gd name="connsiteY1-46" fmla="*/ 0 h 0"/>
              <a:gd name="connsiteX2-47" fmla="*/ 0 w 2520280"/>
              <a:gd name="connsiteY2-48" fmla="*/ 0 h 0"/>
            </a:gdLst>
            <a:ahLst/>
            <a:cxnLst>
              <a:cxn ang="0">
                <a:pos x="connsiteX0-43" y="connsiteY0-44"/>
              </a:cxn>
              <a:cxn ang="0">
                <a:pos x="connsiteX1-45" y="connsiteY1-46"/>
              </a:cxn>
              <a:cxn ang="0">
                <a:pos x="connsiteX2-47" y="connsiteY2-48"/>
              </a:cxn>
            </a:cxnLst>
            <a:rect l="l" t="t" r="r" b="b"/>
            <a:pathLst>
              <a:path w="2520280"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4000" b="1">
              <a:solidFill>
                <a:schemeClr val="tx1"/>
              </a:solidFill>
            </a:endParaRPr>
          </a:p>
        </p:txBody>
      </p:sp>
      <p:sp>
        <p:nvSpPr>
          <p:cNvPr id="2" name="KSO_ST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678400" y="3121716"/>
            <a:ext cx="6818400" cy="993600"/>
          </a:xfrm>
        </p:spPr>
        <p:txBody>
          <a:bodyPr lIns="0" tIns="46800" rIns="0" anchor="t" anchorCtr="0">
            <a:normAutofit/>
          </a:bodyPr>
          <a:lstStyle>
            <a:lvl1pPr algn="ctr">
              <a:defRPr sz="32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/>
              <a:t>单击此处添加您的标题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2298" y="1244603"/>
            <a:ext cx="5080000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82641" y="1244603"/>
            <a:ext cx="5094116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54501" y="298151"/>
            <a:ext cx="10515597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54501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54501" y="2200273"/>
            <a:ext cx="5157787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86912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86912" y="2200273"/>
            <a:ext cx="5183188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BT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246192" y="987428"/>
            <a:ext cx="3932237" cy="106997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单击此处编辑标题</a:t>
            </a:r>
            <a:endParaRPr lang="en-US"/>
          </a:p>
        </p:txBody>
      </p:sp>
      <p:sp>
        <p:nvSpPr>
          <p:cNvPr id="7" name="KSO_BC1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442833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8" name="KSO_BC2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246192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476090" y="510897"/>
            <a:ext cx="118251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56592" y="510897"/>
            <a:ext cx="9795320" cy="5811838"/>
          </a:xfrm>
        </p:spPr>
        <p:txBody>
          <a:bodyPr vert="eaVer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3pPr marL="685800" indent="0">
              <a:buFontTx/>
              <a:buNone/>
              <a:defRPr sz="2000"/>
            </a:lvl3pPr>
            <a:lvl4pPr marL="1028700" indent="0">
              <a:buFontTx/>
              <a:buNone/>
              <a:defRPr sz="1800"/>
            </a:lvl4pPr>
            <a:lvl5pPr marL="1371600" indent="0">
              <a:buFontTx/>
              <a:buNone/>
              <a:defRPr sz="1800"/>
            </a:lvl5pPr>
            <a:lvl6pPr marL="1714500" indent="0">
              <a:buFontTx/>
              <a:buNone/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291307" y="424415"/>
            <a:ext cx="11609387" cy="6148387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>
            <p:custDataLst>
              <p:tags r:id="rId1"/>
            </p:custDataLst>
          </p:nvPr>
        </p:nvSpPr>
        <p:spPr>
          <a:xfrm>
            <a:off x="3021014" y="2430464"/>
            <a:ext cx="6008687" cy="2219325"/>
          </a:xfrm>
          <a:custGeom>
            <a:avLst/>
            <a:gdLst>
              <a:gd name="connsiteX0" fmla="*/ 0 w 6008914"/>
              <a:gd name="connsiteY0" fmla="*/ 452846 h 2220686"/>
              <a:gd name="connsiteX1" fmla="*/ 252548 w 6008914"/>
              <a:gd name="connsiteY1" fmla="*/ 1793966 h 2220686"/>
              <a:gd name="connsiteX2" fmla="*/ 5320937 w 6008914"/>
              <a:gd name="connsiteY2" fmla="*/ 2220686 h 2220686"/>
              <a:gd name="connsiteX3" fmla="*/ 6008914 w 6008914"/>
              <a:gd name="connsiteY3" fmla="*/ 0 h 2220686"/>
              <a:gd name="connsiteX4" fmla="*/ 0 w 6008914"/>
              <a:gd name="connsiteY4" fmla="*/ 452846 h 222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8914" h="2220686">
                <a:moveTo>
                  <a:pt x="0" y="452846"/>
                </a:moveTo>
                <a:lnTo>
                  <a:pt x="252548" y="1793966"/>
                </a:lnTo>
                <a:lnTo>
                  <a:pt x="5320937" y="2220686"/>
                </a:lnTo>
                <a:lnTo>
                  <a:pt x="6008914" y="0"/>
                </a:lnTo>
                <a:lnTo>
                  <a:pt x="0" y="45284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任意多边形 3"/>
          <p:cNvSpPr/>
          <p:nvPr userDrawn="1">
            <p:custDataLst>
              <p:tags r:id="rId2"/>
            </p:custDataLst>
          </p:nvPr>
        </p:nvSpPr>
        <p:spPr>
          <a:xfrm>
            <a:off x="9086850" y="2482850"/>
            <a:ext cx="400050" cy="158750"/>
          </a:xfrm>
          <a:custGeom>
            <a:avLst/>
            <a:gdLst>
              <a:gd name="connsiteX0" fmla="*/ 0 w 400050"/>
              <a:gd name="connsiteY0" fmla="*/ 152400 h 158750"/>
              <a:gd name="connsiteX1" fmla="*/ 374650 w 400050"/>
              <a:gd name="connsiteY1" fmla="*/ 0 h 158750"/>
              <a:gd name="connsiteX2" fmla="*/ 400050 w 400050"/>
              <a:gd name="connsiteY2" fmla="*/ 158750 h 158750"/>
              <a:gd name="connsiteX3" fmla="*/ 0 w 400050"/>
              <a:gd name="connsiteY3" fmla="*/ 152400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050" h="158750">
                <a:moveTo>
                  <a:pt x="0" y="152400"/>
                </a:moveTo>
                <a:lnTo>
                  <a:pt x="374650" y="0"/>
                </a:lnTo>
                <a:lnTo>
                  <a:pt x="400050" y="158750"/>
                </a:lnTo>
                <a:lnTo>
                  <a:pt x="0" y="1524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任意多边形 4"/>
          <p:cNvSpPr/>
          <p:nvPr userDrawn="1">
            <p:custDataLst>
              <p:tags r:id="rId3"/>
            </p:custDataLst>
          </p:nvPr>
        </p:nvSpPr>
        <p:spPr>
          <a:xfrm>
            <a:off x="8959850" y="1936750"/>
            <a:ext cx="368300" cy="342900"/>
          </a:xfrm>
          <a:custGeom>
            <a:avLst/>
            <a:gdLst>
              <a:gd name="connsiteX0" fmla="*/ 0 w 368300"/>
              <a:gd name="connsiteY0" fmla="*/ 342900 h 342900"/>
              <a:gd name="connsiteX1" fmla="*/ 254000 w 368300"/>
              <a:gd name="connsiteY1" fmla="*/ 0 h 342900"/>
              <a:gd name="connsiteX2" fmla="*/ 368300 w 368300"/>
              <a:gd name="connsiteY2" fmla="*/ 139700 h 342900"/>
              <a:gd name="connsiteX3" fmla="*/ 0 w 368300"/>
              <a:gd name="connsiteY3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00" h="342900">
                <a:moveTo>
                  <a:pt x="0" y="342900"/>
                </a:moveTo>
                <a:lnTo>
                  <a:pt x="254000" y="0"/>
                </a:lnTo>
                <a:lnTo>
                  <a:pt x="368300" y="139700"/>
                </a:lnTo>
                <a:lnTo>
                  <a:pt x="0" y="3429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KSO_BT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 rot="21480000">
            <a:off x="3425128" y="2856342"/>
            <a:ext cx="5012891" cy="1086216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编辑标题</a:t>
            </a:r>
            <a:endParaRPr 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 rot="300000">
            <a:off x="5760000" y="4060800"/>
            <a:ext cx="2566800" cy="39240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编辑副标题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1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2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3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1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6" name="椭圆 4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" name="椭圆 5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椭圆 8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椭圆 7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椭圆 9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29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30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32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33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2"/>
            </p:custDataLst>
          </p:nvPr>
        </p:nvGrpSpPr>
        <p:grpSpPr>
          <a:xfrm>
            <a:off x="184640" y="6015789"/>
            <a:ext cx="649960" cy="659938"/>
            <a:chOff x="7072313" y="1954217"/>
            <a:chExt cx="3722687" cy="3779837"/>
          </a:xfrm>
        </p:grpSpPr>
        <p:sp>
          <p:nvSpPr>
            <p:cNvPr id="17" name="椭圆 4"/>
            <p:cNvSpPr>
              <a:spLocks noChangeArrowhead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5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7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20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29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30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32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33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259881" y="219736"/>
            <a:ext cx="1269341" cy="1288828"/>
            <a:chOff x="7072313" y="1954217"/>
            <a:chExt cx="3722687" cy="3779837"/>
          </a:xfrm>
        </p:grpSpPr>
        <p:sp>
          <p:nvSpPr>
            <p:cNvPr id="10" name="椭圆 4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5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8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7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13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29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30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2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3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1174930" y="5935793"/>
            <a:ext cx="730326" cy="74153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10712918" y="5436629"/>
            <a:ext cx="1269341" cy="1288828"/>
            <a:chOff x="7072313" y="1954217"/>
            <a:chExt cx="3722687" cy="3779837"/>
          </a:xfrm>
        </p:grpSpPr>
        <p:sp>
          <p:nvSpPr>
            <p:cNvPr id="12" name="椭圆 4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5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8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7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15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29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0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2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3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 userDrawn="1">
            <p:custDataLst>
              <p:tags r:id="rId3"/>
            </p:custDataLst>
          </p:nvPr>
        </p:nvGrpSpPr>
        <p:grpSpPr>
          <a:xfrm>
            <a:off x="10202780" y="5448327"/>
            <a:ext cx="507340" cy="515129"/>
            <a:chOff x="7072313" y="1954217"/>
            <a:chExt cx="3722687" cy="3779837"/>
          </a:xfrm>
        </p:grpSpPr>
        <p:sp>
          <p:nvSpPr>
            <p:cNvPr id="22" name="椭圆 4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5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8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7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25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29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30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32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3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11300058" y="6049084"/>
            <a:ext cx="730326" cy="741538"/>
            <a:chOff x="7072313" y="1954217"/>
            <a:chExt cx="3722687" cy="3779837"/>
          </a:xfrm>
        </p:grpSpPr>
        <p:sp>
          <p:nvSpPr>
            <p:cNvPr id="14" name="椭圆 4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5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8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7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17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29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0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32"/>
            <p:cNvSpPr>
              <a:spLocks noChangeArrowhead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33"/>
            <p:cNvSpPr>
              <a:spLocks noChangeArrowhead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 userDrawn="1">
            <p:custDataLst>
              <p:tags r:id="rId3"/>
            </p:custDataLst>
          </p:nvPr>
        </p:nvGrpSpPr>
        <p:grpSpPr>
          <a:xfrm>
            <a:off x="142774" y="185695"/>
            <a:ext cx="1272140" cy="1291670"/>
            <a:chOff x="7072313" y="1954217"/>
            <a:chExt cx="3722687" cy="3779837"/>
          </a:xfrm>
        </p:grpSpPr>
        <p:sp>
          <p:nvSpPr>
            <p:cNvPr id="24" name="椭圆 4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5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8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7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27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29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0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32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33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9" name="组合 28"/>
          <p:cNvGrpSpPr/>
          <p:nvPr userDrawn="1">
            <p:custDataLst>
              <p:tags r:id="rId5"/>
            </p:custDataLst>
          </p:nvPr>
        </p:nvGrpSpPr>
        <p:grpSpPr>
          <a:xfrm>
            <a:off x="219775" y="589956"/>
            <a:ext cx="1272140" cy="1291670"/>
            <a:chOff x="7072313" y="1954217"/>
            <a:chExt cx="3722687" cy="3779837"/>
          </a:xfrm>
        </p:grpSpPr>
        <p:sp>
          <p:nvSpPr>
            <p:cNvPr id="30" name="椭圆 4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5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8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3" name="椭圆 7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椭圆 33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" name="椭圆 29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6" name="椭圆 30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椭圆 32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椭圆 33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9" name="组合 38"/>
          <p:cNvGrpSpPr/>
          <p:nvPr userDrawn="1">
            <p:custDataLst>
              <p:tags r:id="rId6"/>
            </p:custDataLst>
          </p:nvPr>
        </p:nvGrpSpPr>
        <p:grpSpPr>
          <a:xfrm>
            <a:off x="10986066" y="5659655"/>
            <a:ext cx="543394" cy="551736"/>
            <a:chOff x="7072313" y="1954217"/>
            <a:chExt cx="3722687" cy="3779837"/>
          </a:xfrm>
        </p:grpSpPr>
        <p:sp>
          <p:nvSpPr>
            <p:cNvPr id="40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椭圆 43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/D:\qq&#25991;&#20214;\712321467\Image\C2C\Image2\%7b75232B38-A165-1FB7-499C-2E1C792CACB5%7d.png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ags" Target="../tags/tag7.xml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ags" Target="../tags/tag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29" Type="http://schemas.openxmlformats.org/officeDocument/2006/relationships/tags" Target="../tags/tag1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5.xml"/><Relationship Id="rId32" Type="http://schemas.openxmlformats.org/officeDocument/2006/relationships/image" Target="file:///D:\qq&#25991;&#20214;\712321467\Image\C2C\Image2\%7b75232B38-A165-1FB7-499C-2E1C792CACB5%7d.png" TargetMode="Externa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ags" Target="../tags/tag4.xml"/><Relationship Id="rId28" Type="http://schemas.openxmlformats.org/officeDocument/2006/relationships/tags" Target="../tags/tag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ags" Target="../tags/tag3.xml"/><Relationship Id="rId27" Type="http://schemas.openxmlformats.org/officeDocument/2006/relationships/tags" Target="../tags/tag8.xml"/><Relationship Id="rId30" Type="http://schemas.openxmlformats.org/officeDocument/2006/relationships/tags" Target="../tags/tag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3" r:link="rId1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1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矩形 9"/>
            <p:cNvSpPr/>
            <p:nvPr>
              <p:custDataLst>
                <p:tags r:id="rId28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DF9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0" y="0"/>
              <a:ext cx="6426200" cy="5861054"/>
            </a:xfrm>
            <a:custGeom>
              <a:avLst/>
              <a:gdLst>
                <a:gd name="connsiteX0" fmla="*/ 0 w 6426200"/>
                <a:gd name="connsiteY0" fmla="*/ 0 h 5861054"/>
                <a:gd name="connsiteX1" fmla="*/ 6202018 w 6426200"/>
                <a:gd name="connsiteY1" fmla="*/ 0 h 5861054"/>
                <a:gd name="connsiteX2" fmla="*/ 6225541 w 6426200"/>
                <a:gd name="connsiteY2" fmla="*/ 69532 h 5861054"/>
                <a:gd name="connsiteX3" fmla="*/ 6426200 w 6426200"/>
                <a:gd name="connsiteY3" fmla="*/ 1397004 h 5861054"/>
                <a:gd name="connsiteX4" fmla="*/ 1962943 w 6426200"/>
                <a:gd name="connsiteY4" fmla="*/ 5861054 h 5861054"/>
                <a:gd name="connsiteX5" fmla="*/ 27937 w 6426200"/>
                <a:gd name="connsiteY5" fmla="*/ 5420851 h 5861054"/>
                <a:gd name="connsiteX6" fmla="*/ 0 w 6426200"/>
                <a:gd name="connsiteY6" fmla="*/ 5406540 h 586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26200" h="5861054">
                  <a:moveTo>
                    <a:pt x="0" y="0"/>
                  </a:moveTo>
                  <a:lnTo>
                    <a:pt x="6202018" y="0"/>
                  </a:lnTo>
                  <a:lnTo>
                    <a:pt x="6225541" y="69532"/>
                  </a:lnTo>
                  <a:cubicBezTo>
                    <a:pt x="6355948" y="488880"/>
                    <a:pt x="6426200" y="934737"/>
                    <a:pt x="6426200" y="1397004"/>
                  </a:cubicBezTo>
                  <a:cubicBezTo>
                    <a:pt x="6426200" y="3862431"/>
                    <a:pt x="4427932" y="5861054"/>
                    <a:pt x="1962943" y="5861054"/>
                  </a:cubicBezTo>
                  <a:cubicBezTo>
                    <a:pt x="1269665" y="5861054"/>
                    <a:pt x="613305" y="5702960"/>
                    <a:pt x="27937" y="5420851"/>
                  </a:cubicBezTo>
                  <a:lnTo>
                    <a:pt x="0" y="5406540"/>
                  </a:lnTo>
                  <a:close/>
                </a:path>
              </a:pathLst>
            </a:custGeom>
            <a:solidFill>
              <a:srgbClr val="E5B8B7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任意多边形 11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" y="0"/>
              <a:ext cx="4662117" cy="4096657"/>
            </a:xfrm>
            <a:custGeom>
              <a:avLst/>
              <a:gdLst>
                <a:gd name="connsiteX0" fmla="*/ 0 w 4662117"/>
                <a:gd name="connsiteY0" fmla="*/ 0 h 4096657"/>
                <a:gd name="connsiteX1" fmla="*/ 4269417 w 4662117"/>
                <a:gd name="connsiteY1" fmla="*/ 0 h 4096657"/>
                <a:gd name="connsiteX2" fmla="*/ 4336341 w 4662117"/>
                <a:gd name="connsiteY2" fmla="*/ 110179 h 4096657"/>
                <a:gd name="connsiteX3" fmla="*/ 4662117 w 4662117"/>
                <a:gd name="connsiteY3" fmla="*/ 1396997 h 4096657"/>
                <a:gd name="connsiteX4" fmla="*/ 1962937 w 4662117"/>
                <a:gd name="connsiteY4" fmla="*/ 4096657 h 4096657"/>
                <a:gd name="connsiteX5" fmla="*/ 54329 w 4662117"/>
                <a:gd name="connsiteY5" fmla="*/ 3305945 h 4096657"/>
                <a:gd name="connsiteX6" fmla="*/ 0 w 4662117"/>
                <a:gd name="connsiteY6" fmla="*/ 3246158 h 409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2117" h="4096657">
                  <a:moveTo>
                    <a:pt x="0" y="0"/>
                  </a:moveTo>
                  <a:lnTo>
                    <a:pt x="4269417" y="0"/>
                  </a:lnTo>
                  <a:lnTo>
                    <a:pt x="4336341" y="110179"/>
                  </a:lnTo>
                  <a:cubicBezTo>
                    <a:pt x="4544103" y="492703"/>
                    <a:pt x="4662117" y="931066"/>
                    <a:pt x="4662117" y="1396997"/>
                  </a:cubicBezTo>
                  <a:cubicBezTo>
                    <a:pt x="4662117" y="2887978"/>
                    <a:pt x="3453653" y="4096657"/>
                    <a:pt x="1962937" y="4096657"/>
                  </a:cubicBezTo>
                  <a:cubicBezTo>
                    <a:pt x="1217579" y="4096657"/>
                    <a:pt x="542784" y="3794487"/>
                    <a:pt x="54329" y="3305945"/>
                  </a:cubicBezTo>
                  <a:lnTo>
                    <a:pt x="0" y="3246158"/>
                  </a:lnTo>
                  <a:close/>
                </a:path>
              </a:pathLst>
            </a:custGeom>
            <a:solidFill>
              <a:srgbClr val="D78F8D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KSO_FD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69824-3CC5-4DB1-AF2F-82061BA31390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  <p:custDataLst>
              <p:tags r:id="rId25"/>
            </p:custDataLst>
          </p:nvPr>
        </p:nvSpPr>
        <p:spPr>
          <a:xfrm>
            <a:off x="736600" y="1133475"/>
            <a:ext cx="10954459" cy="5100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  <p:custDataLst>
              <p:tags r:id="rId26"/>
            </p:custDataLst>
          </p:nvPr>
        </p:nvSpPr>
        <p:spPr>
          <a:xfrm>
            <a:off x="736601" y="213919"/>
            <a:ext cx="1095445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8" name="KSO_TEMPLATE" hidden="1"/>
          <p:cNvSpPr/>
          <p:nvPr userDrawn="1">
            <p:custDataLst>
              <p:tags r:id="rId2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073743875" descr="学科网 zxxk.com"/>
          <p:cNvPicPr>
            <a:picLocks noChangeAspect="1"/>
          </p:cNvPicPr>
          <p:nvPr/>
        </p:nvPicPr>
        <p:blipFill>
          <a:blip r:embed="rId31" r:link="rId3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ransition spd="med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accent1"/>
        </a:buClr>
        <a:buSzPct val="50000"/>
        <a:buFont typeface="Wingdings 2" panose="05020102010507070707" pitchFamily="18" charset="2"/>
        <a:buChar char=""/>
        <a:defRPr lang="zh-CN" altLang="en-US" sz="2400" kern="1200" baseline="0" smtClean="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ct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43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51.xml"/><Relationship Id="rId13" Type="http://schemas.openxmlformats.org/officeDocument/2006/relationships/tags" Target="../tags/tag256.xml"/><Relationship Id="rId18" Type="http://schemas.openxmlformats.org/officeDocument/2006/relationships/image" Target="../media/image3.jpeg"/><Relationship Id="rId3" Type="http://schemas.openxmlformats.org/officeDocument/2006/relationships/tags" Target="../tags/tag246.xml"/><Relationship Id="rId21" Type="http://schemas.openxmlformats.org/officeDocument/2006/relationships/image" Target="../media/image6.jpeg"/><Relationship Id="rId7" Type="http://schemas.openxmlformats.org/officeDocument/2006/relationships/tags" Target="../tags/tag250.xml"/><Relationship Id="rId12" Type="http://schemas.openxmlformats.org/officeDocument/2006/relationships/tags" Target="../tags/tag255.xml"/><Relationship Id="rId17" Type="http://schemas.openxmlformats.org/officeDocument/2006/relationships/image" Target="../media/image2.jpeg"/><Relationship Id="rId2" Type="http://schemas.openxmlformats.org/officeDocument/2006/relationships/tags" Target="../tags/tag245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5.jpeg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tags" Target="../tags/tag254.xml"/><Relationship Id="rId5" Type="http://schemas.openxmlformats.org/officeDocument/2006/relationships/tags" Target="../tags/tag248.xml"/><Relationship Id="rId15" Type="http://schemas.openxmlformats.org/officeDocument/2006/relationships/tags" Target="../tags/tag258.xml"/><Relationship Id="rId10" Type="http://schemas.openxmlformats.org/officeDocument/2006/relationships/tags" Target="../tags/tag253.xml"/><Relationship Id="rId19" Type="http://schemas.openxmlformats.org/officeDocument/2006/relationships/image" Target="../media/image4.jpeg"/><Relationship Id="rId4" Type="http://schemas.openxmlformats.org/officeDocument/2006/relationships/tags" Target="../tags/tag247.xml"/><Relationship Id="rId9" Type="http://schemas.openxmlformats.org/officeDocument/2006/relationships/tags" Target="../tags/tag252.xml"/><Relationship Id="rId14" Type="http://schemas.openxmlformats.org/officeDocument/2006/relationships/tags" Target="../tags/tag25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emf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286.xml"/><Relationship Id="rId21" Type="http://schemas.openxmlformats.org/officeDocument/2006/relationships/tags" Target="../tags/tag281.xml"/><Relationship Id="rId42" Type="http://schemas.openxmlformats.org/officeDocument/2006/relationships/tags" Target="../tags/tag302.xml"/><Relationship Id="rId47" Type="http://schemas.openxmlformats.org/officeDocument/2006/relationships/tags" Target="../tags/tag307.xml"/><Relationship Id="rId63" Type="http://schemas.openxmlformats.org/officeDocument/2006/relationships/tags" Target="../tags/tag323.xml"/><Relationship Id="rId68" Type="http://schemas.openxmlformats.org/officeDocument/2006/relationships/tags" Target="../tags/tag328.xml"/><Relationship Id="rId84" Type="http://schemas.openxmlformats.org/officeDocument/2006/relationships/tags" Target="../tags/tag344.xml"/><Relationship Id="rId89" Type="http://schemas.openxmlformats.org/officeDocument/2006/relationships/tags" Target="../tags/tag349.xml"/><Relationship Id="rId16" Type="http://schemas.openxmlformats.org/officeDocument/2006/relationships/tags" Target="../tags/tag276.xml"/><Relationship Id="rId107" Type="http://schemas.openxmlformats.org/officeDocument/2006/relationships/oleObject" Target="../embeddings/oleObject7.bin"/><Relationship Id="rId11" Type="http://schemas.openxmlformats.org/officeDocument/2006/relationships/tags" Target="../tags/tag271.xml"/><Relationship Id="rId32" Type="http://schemas.openxmlformats.org/officeDocument/2006/relationships/tags" Target="../tags/tag292.xml"/><Relationship Id="rId37" Type="http://schemas.openxmlformats.org/officeDocument/2006/relationships/tags" Target="../tags/tag297.xml"/><Relationship Id="rId53" Type="http://schemas.openxmlformats.org/officeDocument/2006/relationships/tags" Target="../tags/tag313.xml"/><Relationship Id="rId58" Type="http://schemas.openxmlformats.org/officeDocument/2006/relationships/tags" Target="../tags/tag318.xml"/><Relationship Id="rId74" Type="http://schemas.openxmlformats.org/officeDocument/2006/relationships/tags" Target="../tags/tag334.xml"/><Relationship Id="rId79" Type="http://schemas.openxmlformats.org/officeDocument/2006/relationships/tags" Target="../tags/tag339.xml"/><Relationship Id="rId102" Type="http://schemas.openxmlformats.org/officeDocument/2006/relationships/image" Target="../media/image16.wmf"/><Relationship Id="rId5" Type="http://schemas.openxmlformats.org/officeDocument/2006/relationships/tags" Target="../tags/tag265.xml"/><Relationship Id="rId90" Type="http://schemas.openxmlformats.org/officeDocument/2006/relationships/tags" Target="../tags/tag350.xml"/><Relationship Id="rId95" Type="http://schemas.openxmlformats.org/officeDocument/2006/relationships/oleObject" Target="../embeddings/oleObject1.bin"/><Relationship Id="rId22" Type="http://schemas.openxmlformats.org/officeDocument/2006/relationships/tags" Target="../tags/tag282.xml"/><Relationship Id="rId27" Type="http://schemas.openxmlformats.org/officeDocument/2006/relationships/tags" Target="../tags/tag287.xml"/><Relationship Id="rId43" Type="http://schemas.openxmlformats.org/officeDocument/2006/relationships/tags" Target="../tags/tag303.xml"/><Relationship Id="rId48" Type="http://schemas.openxmlformats.org/officeDocument/2006/relationships/tags" Target="../tags/tag308.xml"/><Relationship Id="rId64" Type="http://schemas.openxmlformats.org/officeDocument/2006/relationships/tags" Target="../tags/tag324.xml"/><Relationship Id="rId69" Type="http://schemas.openxmlformats.org/officeDocument/2006/relationships/tags" Target="../tags/tag329.xml"/><Relationship Id="rId80" Type="http://schemas.openxmlformats.org/officeDocument/2006/relationships/tags" Target="../tags/tag340.xml"/><Relationship Id="rId85" Type="http://schemas.openxmlformats.org/officeDocument/2006/relationships/tags" Target="../tags/tag345.xml"/><Relationship Id="rId12" Type="http://schemas.openxmlformats.org/officeDocument/2006/relationships/tags" Target="../tags/tag272.xml"/><Relationship Id="rId17" Type="http://schemas.openxmlformats.org/officeDocument/2006/relationships/tags" Target="../tags/tag277.xml"/><Relationship Id="rId33" Type="http://schemas.openxmlformats.org/officeDocument/2006/relationships/tags" Target="../tags/tag293.xml"/><Relationship Id="rId38" Type="http://schemas.openxmlformats.org/officeDocument/2006/relationships/tags" Target="../tags/tag298.xml"/><Relationship Id="rId59" Type="http://schemas.openxmlformats.org/officeDocument/2006/relationships/tags" Target="../tags/tag319.xml"/><Relationship Id="rId103" Type="http://schemas.openxmlformats.org/officeDocument/2006/relationships/oleObject" Target="../embeddings/oleObject5.bin"/><Relationship Id="rId108" Type="http://schemas.openxmlformats.org/officeDocument/2006/relationships/image" Target="../media/image19.wmf"/><Relationship Id="rId20" Type="http://schemas.openxmlformats.org/officeDocument/2006/relationships/tags" Target="../tags/tag280.xml"/><Relationship Id="rId41" Type="http://schemas.openxmlformats.org/officeDocument/2006/relationships/tags" Target="../tags/tag301.xml"/><Relationship Id="rId54" Type="http://schemas.openxmlformats.org/officeDocument/2006/relationships/tags" Target="../tags/tag314.xml"/><Relationship Id="rId62" Type="http://schemas.openxmlformats.org/officeDocument/2006/relationships/tags" Target="../tags/tag322.xml"/><Relationship Id="rId70" Type="http://schemas.openxmlformats.org/officeDocument/2006/relationships/tags" Target="../tags/tag330.xml"/><Relationship Id="rId75" Type="http://schemas.openxmlformats.org/officeDocument/2006/relationships/tags" Target="../tags/tag335.xml"/><Relationship Id="rId83" Type="http://schemas.openxmlformats.org/officeDocument/2006/relationships/tags" Target="../tags/tag343.xml"/><Relationship Id="rId88" Type="http://schemas.openxmlformats.org/officeDocument/2006/relationships/tags" Target="../tags/tag348.xml"/><Relationship Id="rId91" Type="http://schemas.openxmlformats.org/officeDocument/2006/relationships/tags" Target="../tags/tag351.xml"/><Relationship Id="rId96" Type="http://schemas.openxmlformats.org/officeDocument/2006/relationships/image" Target="../media/image13.wmf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5" Type="http://schemas.openxmlformats.org/officeDocument/2006/relationships/tags" Target="../tags/tag275.xml"/><Relationship Id="rId23" Type="http://schemas.openxmlformats.org/officeDocument/2006/relationships/tags" Target="../tags/tag283.xml"/><Relationship Id="rId28" Type="http://schemas.openxmlformats.org/officeDocument/2006/relationships/tags" Target="../tags/tag288.xml"/><Relationship Id="rId36" Type="http://schemas.openxmlformats.org/officeDocument/2006/relationships/tags" Target="../tags/tag296.xml"/><Relationship Id="rId49" Type="http://schemas.openxmlformats.org/officeDocument/2006/relationships/tags" Target="../tags/tag309.xml"/><Relationship Id="rId57" Type="http://schemas.openxmlformats.org/officeDocument/2006/relationships/tags" Target="../tags/tag317.xml"/><Relationship Id="rId106" Type="http://schemas.openxmlformats.org/officeDocument/2006/relationships/image" Target="../media/image18.wmf"/><Relationship Id="rId10" Type="http://schemas.openxmlformats.org/officeDocument/2006/relationships/tags" Target="../tags/tag270.xml"/><Relationship Id="rId31" Type="http://schemas.openxmlformats.org/officeDocument/2006/relationships/tags" Target="../tags/tag291.xml"/><Relationship Id="rId44" Type="http://schemas.openxmlformats.org/officeDocument/2006/relationships/tags" Target="../tags/tag304.xml"/><Relationship Id="rId52" Type="http://schemas.openxmlformats.org/officeDocument/2006/relationships/tags" Target="../tags/tag312.xml"/><Relationship Id="rId60" Type="http://schemas.openxmlformats.org/officeDocument/2006/relationships/tags" Target="../tags/tag320.xml"/><Relationship Id="rId65" Type="http://schemas.openxmlformats.org/officeDocument/2006/relationships/tags" Target="../tags/tag325.xml"/><Relationship Id="rId73" Type="http://schemas.openxmlformats.org/officeDocument/2006/relationships/tags" Target="../tags/tag333.xml"/><Relationship Id="rId78" Type="http://schemas.openxmlformats.org/officeDocument/2006/relationships/tags" Target="../tags/tag338.xml"/><Relationship Id="rId81" Type="http://schemas.openxmlformats.org/officeDocument/2006/relationships/tags" Target="../tags/tag341.xml"/><Relationship Id="rId86" Type="http://schemas.openxmlformats.org/officeDocument/2006/relationships/tags" Target="../tags/tag346.xml"/><Relationship Id="rId94" Type="http://schemas.openxmlformats.org/officeDocument/2006/relationships/slideLayout" Target="../slideLayouts/slideLayout18.xml"/><Relationship Id="rId99" Type="http://schemas.openxmlformats.org/officeDocument/2006/relationships/oleObject" Target="../embeddings/oleObject3.bin"/><Relationship Id="rId101" Type="http://schemas.openxmlformats.org/officeDocument/2006/relationships/oleObject" Target="../embeddings/oleObject4.bin"/><Relationship Id="rId4" Type="http://schemas.openxmlformats.org/officeDocument/2006/relationships/tags" Target="../tags/tag264.xml"/><Relationship Id="rId9" Type="http://schemas.openxmlformats.org/officeDocument/2006/relationships/tags" Target="../tags/tag269.xml"/><Relationship Id="rId13" Type="http://schemas.openxmlformats.org/officeDocument/2006/relationships/tags" Target="../tags/tag273.xml"/><Relationship Id="rId18" Type="http://schemas.openxmlformats.org/officeDocument/2006/relationships/tags" Target="../tags/tag278.xml"/><Relationship Id="rId39" Type="http://schemas.openxmlformats.org/officeDocument/2006/relationships/tags" Target="../tags/tag299.xml"/><Relationship Id="rId34" Type="http://schemas.openxmlformats.org/officeDocument/2006/relationships/tags" Target="../tags/tag294.xml"/><Relationship Id="rId50" Type="http://schemas.openxmlformats.org/officeDocument/2006/relationships/tags" Target="../tags/tag310.xml"/><Relationship Id="rId55" Type="http://schemas.openxmlformats.org/officeDocument/2006/relationships/tags" Target="../tags/tag315.xml"/><Relationship Id="rId76" Type="http://schemas.openxmlformats.org/officeDocument/2006/relationships/tags" Target="../tags/tag336.xml"/><Relationship Id="rId97" Type="http://schemas.openxmlformats.org/officeDocument/2006/relationships/oleObject" Target="../embeddings/oleObject2.bin"/><Relationship Id="rId104" Type="http://schemas.openxmlformats.org/officeDocument/2006/relationships/image" Target="../media/image17.wmf"/><Relationship Id="rId7" Type="http://schemas.openxmlformats.org/officeDocument/2006/relationships/tags" Target="../tags/tag267.xml"/><Relationship Id="rId71" Type="http://schemas.openxmlformats.org/officeDocument/2006/relationships/tags" Target="../tags/tag331.xml"/><Relationship Id="rId92" Type="http://schemas.openxmlformats.org/officeDocument/2006/relationships/tags" Target="../tags/tag352.xml"/><Relationship Id="rId2" Type="http://schemas.openxmlformats.org/officeDocument/2006/relationships/tags" Target="../tags/tag262.xml"/><Relationship Id="rId29" Type="http://schemas.openxmlformats.org/officeDocument/2006/relationships/tags" Target="../tags/tag289.xml"/><Relationship Id="rId24" Type="http://schemas.openxmlformats.org/officeDocument/2006/relationships/tags" Target="../tags/tag284.xml"/><Relationship Id="rId40" Type="http://schemas.openxmlformats.org/officeDocument/2006/relationships/tags" Target="../tags/tag300.xml"/><Relationship Id="rId45" Type="http://schemas.openxmlformats.org/officeDocument/2006/relationships/tags" Target="../tags/tag305.xml"/><Relationship Id="rId66" Type="http://schemas.openxmlformats.org/officeDocument/2006/relationships/tags" Target="../tags/tag326.xml"/><Relationship Id="rId87" Type="http://schemas.openxmlformats.org/officeDocument/2006/relationships/tags" Target="../tags/tag347.xml"/><Relationship Id="rId61" Type="http://schemas.openxmlformats.org/officeDocument/2006/relationships/tags" Target="../tags/tag321.xml"/><Relationship Id="rId82" Type="http://schemas.openxmlformats.org/officeDocument/2006/relationships/tags" Target="../tags/tag342.xml"/><Relationship Id="rId19" Type="http://schemas.openxmlformats.org/officeDocument/2006/relationships/tags" Target="../tags/tag279.xml"/><Relationship Id="rId14" Type="http://schemas.openxmlformats.org/officeDocument/2006/relationships/tags" Target="../tags/tag274.xml"/><Relationship Id="rId30" Type="http://schemas.openxmlformats.org/officeDocument/2006/relationships/tags" Target="../tags/tag290.xml"/><Relationship Id="rId35" Type="http://schemas.openxmlformats.org/officeDocument/2006/relationships/tags" Target="../tags/tag295.xml"/><Relationship Id="rId56" Type="http://schemas.openxmlformats.org/officeDocument/2006/relationships/tags" Target="../tags/tag316.xml"/><Relationship Id="rId77" Type="http://schemas.openxmlformats.org/officeDocument/2006/relationships/tags" Target="../tags/tag337.xml"/><Relationship Id="rId100" Type="http://schemas.openxmlformats.org/officeDocument/2006/relationships/image" Target="../media/image15.wmf"/><Relationship Id="rId105" Type="http://schemas.openxmlformats.org/officeDocument/2006/relationships/oleObject" Target="../embeddings/oleObject6.bin"/><Relationship Id="rId8" Type="http://schemas.openxmlformats.org/officeDocument/2006/relationships/tags" Target="../tags/tag268.xml"/><Relationship Id="rId51" Type="http://schemas.openxmlformats.org/officeDocument/2006/relationships/tags" Target="../tags/tag311.xml"/><Relationship Id="rId72" Type="http://schemas.openxmlformats.org/officeDocument/2006/relationships/tags" Target="../tags/tag332.xml"/><Relationship Id="rId93" Type="http://schemas.openxmlformats.org/officeDocument/2006/relationships/tags" Target="../tags/tag353.xml"/><Relationship Id="rId98" Type="http://schemas.openxmlformats.org/officeDocument/2006/relationships/image" Target="../media/image14.wmf"/><Relationship Id="rId3" Type="http://schemas.openxmlformats.org/officeDocument/2006/relationships/tags" Target="../tags/tag263.xml"/><Relationship Id="rId25" Type="http://schemas.openxmlformats.org/officeDocument/2006/relationships/tags" Target="../tags/tag285.xml"/><Relationship Id="rId46" Type="http://schemas.openxmlformats.org/officeDocument/2006/relationships/tags" Target="../tags/tag306.xml"/><Relationship Id="rId67" Type="http://schemas.openxmlformats.org/officeDocument/2006/relationships/tags" Target="../tags/tag32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61.xml"/><Relationship Id="rId13" Type="http://schemas.openxmlformats.org/officeDocument/2006/relationships/tags" Target="../tags/tag366.xml"/><Relationship Id="rId18" Type="http://schemas.openxmlformats.org/officeDocument/2006/relationships/tags" Target="../tags/tag371.xml"/><Relationship Id="rId3" Type="http://schemas.openxmlformats.org/officeDocument/2006/relationships/tags" Target="../tags/tag356.xml"/><Relationship Id="rId21" Type="http://schemas.openxmlformats.org/officeDocument/2006/relationships/image" Target="../media/image20.png"/><Relationship Id="rId7" Type="http://schemas.openxmlformats.org/officeDocument/2006/relationships/tags" Target="../tags/tag360.xml"/><Relationship Id="rId12" Type="http://schemas.openxmlformats.org/officeDocument/2006/relationships/tags" Target="../tags/tag365.xml"/><Relationship Id="rId17" Type="http://schemas.openxmlformats.org/officeDocument/2006/relationships/tags" Target="../tags/tag370.xml"/><Relationship Id="rId2" Type="http://schemas.openxmlformats.org/officeDocument/2006/relationships/tags" Target="../tags/tag355.xml"/><Relationship Id="rId16" Type="http://schemas.openxmlformats.org/officeDocument/2006/relationships/tags" Target="../tags/tag369.xml"/><Relationship Id="rId20" Type="http://schemas.openxmlformats.org/officeDocument/2006/relationships/slideLayout" Target="../slideLayouts/slideLayout18.xml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1" Type="http://schemas.openxmlformats.org/officeDocument/2006/relationships/tags" Target="../tags/tag364.xml"/><Relationship Id="rId5" Type="http://schemas.openxmlformats.org/officeDocument/2006/relationships/tags" Target="../tags/tag358.xml"/><Relationship Id="rId15" Type="http://schemas.openxmlformats.org/officeDocument/2006/relationships/tags" Target="../tags/tag368.xml"/><Relationship Id="rId10" Type="http://schemas.openxmlformats.org/officeDocument/2006/relationships/tags" Target="../tags/tag363.xml"/><Relationship Id="rId19" Type="http://schemas.openxmlformats.org/officeDocument/2006/relationships/tags" Target="../tags/tag372.xml"/><Relationship Id="rId4" Type="http://schemas.openxmlformats.org/officeDocument/2006/relationships/tags" Target="../tags/tag357.xml"/><Relationship Id="rId9" Type="http://schemas.openxmlformats.org/officeDocument/2006/relationships/tags" Target="../tags/tag362.xml"/><Relationship Id="rId14" Type="http://schemas.openxmlformats.org/officeDocument/2006/relationships/tags" Target="../tags/tag36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oleObject" Target="../embeddings/oleObject10.bin"/><Relationship Id="rId18" Type="http://schemas.openxmlformats.org/officeDocument/2006/relationships/image" Target="../media/image30.wmf"/><Relationship Id="rId26" Type="http://schemas.openxmlformats.org/officeDocument/2006/relationships/image" Target="../media/image34.wmf"/><Relationship Id="rId3" Type="http://schemas.openxmlformats.org/officeDocument/2006/relationships/slideLayout" Target="../slideLayouts/slideLayout28.xml"/><Relationship Id="rId21" Type="http://schemas.openxmlformats.org/officeDocument/2006/relationships/oleObject" Target="../embeddings/oleObject14.bin"/><Relationship Id="rId7" Type="http://schemas.openxmlformats.org/officeDocument/2006/relationships/image" Target="../media/image22.wmf"/><Relationship Id="rId12" Type="http://schemas.openxmlformats.org/officeDocument/2006/relationships/image" Target="../media/image27.emf"/><Relationship Id="rId17" Type="http://schemas.openxmlformats.org/officeDocument/2006/relationships/oleObject" Target="../embeddings/oleObject12.bin"/><Relationship Id="rId25" Type="http://schemas.openxmlformats.org/officeDocument/2006/relationships/oleObject" Target="../embeddings/oleObject16.bin"/><Relationship Id="rId2" Type="http://schemas.openxmlformats.org/officeDocument/2006/relationships/tags" Target="../tags/tag374.xml"/><Relationship Id="rId16" Type="http://schemas.openxmlformats.org/officeDocument/2006/relationships/image" Target="../media/image29.wmf"/><Relationship Id="rId20" Type="http://schemas.openxmlformats.org/officeDocument/2006/relationships/image" Target="../media/image31.wmf"/><Relationship Id="rId29" Type="http://schemas.openxmlformats.org/officeDocument/2006/relationships/image" Target="../media/image35.emf"/><Relationship Id="rId1" Type="http://schemas.openxmlformats.org/officeDocument/2006/relationships/tags" Target="../tags/tag373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6.emf"/><Relationship Id="rId24" Type="http://schemas.openxmlformats.org/officeDocument/2006/relationships/image" Target="../media/image33.wmf"/><Relationship Id="rId5" Type="http://schemas.openxmlformats.org/officeDocument/2006/relationships/image" Target="../media/image21.wmf"/><Relationship Id="rId15" Type="http://schemas.openxmlformats.org/officeDocument/2006/relationships/oleObject" Target="../embeddings/oleObject11.bin"/><Relationship Id="rId23" Type="http://schemas.openxmlformats.org/officeDocument/2006/relationships/oleObject" Target="../embeddings/oleObject15.bin"/><Relationship Id="rId28" Type="http://schemas.openxmlformats.org/officeDocument/2006/relationships/oleObject" Target="../embeddings/oleObject18.bin"/><Relationship Id="rId10" Type="http://schemas.openxmlformats.org/officeDocument/2006/relationships/image" Target="../media/image25.emf"/><Relationship Id="rId19" Type="http://schemas.openxmlformats.org/officeDocument/2006/relationships/oleObject" Target="../embeddings/oleObject13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4.emf"/><Relationship Id="rId14" Type="http://schemas.openxmlformats.org/officeDocument/2006/relationships/image" Target="../media/image28.wmf"/><Relationship Id="rId22" Type="http://schemas.openxmlformats.org/officeDocument/2006/relationships/image" Target="../media/image32.wmf"/><Relationship Id="rId27" Type="http://schemas.openxmlformats.org/officeDocument/2006/relationships/oleObject" Target="../embeddings/oleObject17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375.x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42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oleObject" Target="../embeddings/oleObject30.bin"/><Relationship Id="rId18" Type="http://schemas.openxmlformats.org/officeDocument/2006/relationships/image" Target="../media/image52.wmf"/><Relationship Id="rId3" Type="http://schemas.openxmlformats.org/officeDocument/2006/relationships/oleObject" Target="../embeddings/oleObject25.bin"/><Relationship Id="rId21" Type="http://schemas.openxmlformats.org/officeDocument/2006/relationships/oleObject" Target="../embeddings/oleObject34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49.wmf"/><Relationship Id="rId17" Type="http://schemas.openxmlformats.org/officeDocument/2006/relationships/oleObject" Target="../embeddings/oleObject32.bin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51.wmf"/><Relationship Id="rId20" Type="http://schemas.openxmlformats.org/officeDocument/2006/relationships/image" Target="../media/image53.wmf"/><Relationship Id="rId1" Type="http://schemas.openxmlformats.org/officeDocument/2006/relationships/tags" Target="../tags/tag376.x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5" Type="http://schemas.openxmlformats.org/officeDocument/2006/relationships/oleObject" Target="../embeddings/oleObject31.bin"/><Relationship Id="rId10" Type="http://schemas.openxmlformats.org/officeDocument/2006/relationships/image" Target="../media/image48.wmf"/><Relationship Id="rId19" Type="http://schemas.openxmlformats.org/officeDocument/2006/relationships/oleObject" Target="../embeddings/oleObject33.bin"/><Relationship Id="rId4" Type="http://schemas.openxmlformats.org/officeDocument/2006/relationships/image" Target="../media/image45.wmf"/><Relationship Id="rId9" Type="http://schemas.openxmlformats.org/officeDocument/2006/relationships/oleObject" Target="../embeddings/oleObject28.bin"/><Relationship Id="rId14" Type="http://schemas.openxmlformats.org/officeDocument/2006/relationships/image" Target="../media/image50.wmf"/><Relationship Id="rId22" Type="http://schemas.openxmlformats.org/officeDocument/2006/relationships/image" Target="../media/image5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13" Type="http://schemas.openxmlformats.org/officeDocument/2006/relationships/oleObject" Target="../embeddings/oleObject40.bin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58.wmf"/><Relationship Id="rId17" Type="http://schemas.openxmlformats.org/officeDocument/2006/relationships/image" Target="../media/image61.emf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60.wmf"/><Relationship Id="rId1" Type="http://schemas.openxmlformats.org/officeDocument/2006/relationships/tags" Target="../tags/tag377.xml"/><Relationship Id="rId6" Type="http://schemas.openxmlformats.org/officeDocument/2006/relationships/image" Target="../media/image55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5" Type="http://schemas.openxmlformats.org/officeDocument/2006/relationships/oleObject" Target="../embeddings/oleObject41.bin"/><Relationship Id="rId10" Type="http://schemas.openxmlformats.org/officeDocument/2006/relationships/image" Target="../media/image57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59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oleObject" Target="../embeddings/oleObject46.bin"/><Relationship Id="rId18" Type="http://schemas.openxmlformats.org/officeDocument/2006/relationships/image" Target="../media/image69.wmf"/><Relationship Id="rId3" Type="http://schemas.openxmlformats.org/officeDocument/2006/relationships/image" Target="../media/image62.emf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66.wmf"/><Relationship Id="rId17" Type="http://schemas.openxmlformats.org/officeDocument/2006/relationships/oleObject" Target="../embeddings/oleObject48.bin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68.wmf"/><Relationship Id="rId20" Type="http://schemas.openxmlformats.org/officeDocument/2006/relationships/image" Target="../media/image70.wmf"/><Relationship Id="rId1" Type="http://schemas.openxmlformats.org/officeDocument/2006/relationships/tags" Target="../tags/tag378.x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2.bin"/><Relationship Id="rId15" Type="http://schemas.openxmlformats.org/officeDocument/2006/relationships/oleObject" Target="../embeddings/oleObject47.bin"/><Relationship Id="rId10" Type="http://schemas.openxmlformats.org/officeDocument/2006/relationships/image" Target="../media/image65.wmf"/><Relationship Id="rId19" Type="http://schemas.openxmlformats.org/officeDocument/2006/relationships/oleObject" Target="../embeddings/oleObject49.bin"/><Relationship Id="rId4" Type="http://schemas.openxmlformats.org/officeDocument/2006/relationships/image" Target="../media/image61.emf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6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13" Type="http://schemas.openxmlformats.org/officeDocument/2006/relationships/oleObject" Target="../embeddings/oleObject54.bin"/><Relationship Id="rId18" Type="http://schemas.openxmlformats.org/officeDocument/2006/relationships/image" Target="../media/image77.wmf"/><Relationship Id="rId3" Type="http://schemas.openxmlformats.org/officeDocument/2006/relationships/image" Target="../media/image62.emf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73.wmf"/><Relationship Id="rId17" Type="http://schemas.openxmlformats.org/officeDocument/2006/relationships/oleObject" Target="../embeddings/oleObject55.bin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76.emf"/><Relationship Id="rId1" Type="http://schemas.openxmlformats.org/officeDocument/2006/relationships/tags" Target="../tags/tag379.xml"/><Relationship Id="rId6" Type="http://schemas.openxmlformats.org/officeDocument/2006/relationships/image" Target="../media/image70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5" Type="http://schemas.openxmlformats.org/officeDocument/2006/relationships/image" Target="../media/image75.emf"/><Relationship Id="rId10" Type="http://schemas.openxmlformats.org/officeDocument/2006/relationships/image" Target="../media/image72.wmf"/><Relationship Id="rId4" Type="http://schemas.openxmlformats.org/officeDocument/2006/relationships/image" Target="../media/image61.emf"/><Relationship Id="rId9" Type="http://schemas.openxmlformats.org/officeDocument/2006/relationships/oleObject" Target="../embeddings/oleObject52.bin"/><Relationship Id="rId14" Type="http://schemas.openxmlformats.org/officeDocument/2006/relationships/image" Target="../media/image7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image" Target="../media/image83.wmf"/><Relationship Id="rId3" Type="http://schemas.openxmlformats.org/officeDocument/2006/relationships/image" Target="../media/image78.wmf"/><Relationship Id="rId7" Type="http://schemas.openxmlformats.org/officeDocument/2006/relationships/image" Target="../media/image80.wmf"/><Relationship Id="rId12" Type="http://schemas.openxmlformats.org/officeDocument/2006/relationships/oleObject" Target="../embeddings/oleObject61.bin"/><Relationship Id="rId2" Type="http://schemas.openxmlformats.org/officeDocument/2006/relationships/oleObject" Target="../embeddings/oleObject56.bin"/><Relationship Id="rId1" Type="http://schemas.openxmlformats.org/officeDocument/2006/relationships/slideLayout" Target="../slideLayouts/slideLayout28.x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82.wmf"/><Relationship Id="rId5" Type="http://schemas.openxmlformats.org/officeDocument/2006/relationships/image" Target="../media/image79.wmf"/><Relationship Id="rId15" Type="http://schemas.openxmlformats.org/officeDocument/2006/relationships/image" Target="../media/image85.e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81.wmf"/><Relationship Id="rId14" Type="http://schemas.openxmlformats.org/officeDocument/2006/relationships/image" Target="../media/image84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image" Target="../media/image78.wmf"/><Relationship Id="rId7" Type="http://schemas.openxmlformats.org/officeDocument/2006/relationships/image" Target="../media/image87.wmf"/><Relationship Id="rId2" Type="http://schemas.openxmlformats.org/officeDocument/2006/relationships/oleObject" Target="../embeddings/oleObject62.bin"/><Relationship Id="rId1" Type="http://schemas.openxmlformats.org/officeDocument/2006/relationships/slideLayout" Target="../slideLayouts/slideLayout28.xml"/><Relationship Id="rId6" Type="http://schemas.openxmlformats.org/officeDocument/2006/relationships/oleObject" Target="../embeddings/oleObject64.bin"/><Relationship Id="rId5" Type="http://schemas.openxmlformats.org/officeDocument/2006/relationships/image" Target="../media/image86.wmf"/><Relationship Id="rId4" Type="http://schemas.openxmlformats.org/officeDocument/2006/relationships/oleObject" Target="../embeddings/oleObject63.bin"/><Relationship Id="rId9" Type="http://schemas.openxmlformats.org/officeDocument/2006/relationships/image" Target="../media/image88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13" Type="http://schemas.openxmlformats.org/officeDocument/2006/relationships/image" Target="../media/image72.wmf"/><Relationship Id="rId3" Type="http://schemas.openxmlformats.org/officeDocument/2006/relationships/image" Target="../media/image61.emf"/><Relationship Id="rId7" Type="http://schemas.openxmlformats.org/officeDocument/2006/relationships/image" Target="../media/image71.wmf"/><Relationship Id="rId12" Type="http://schemas.openxmlformats.org/officeDocument/2006/relationships/oleObject" Target="../embeddings/oleObject69.bin"/><Relationship Id="rId17" Type="http://schemas.openxmlformats.org/officeDocument/2006/relationships/image" Target="../media/image74.wmf"/><Relationship Id="rId2" Type="http://schemas.openxmlformats.org/officeDocument/2006/relationships/slideLayout" Target="../slideLayouts/slideLayout28.xml"/><Relationship Id="rId16" Type="http://schemas.openxmlformats.org/officeDocument/2006/relationships/oleObject" Target="../embeddings/oleObject71.bin"/><Relationship Id="rId1" Type="http://schemas.openxmlformats.org/officeDocument/2006/relationships/tags" Target="../tags/tag380.xml"/><Relationship Id="rId6" Type="http://schemas.openxmlformats.org/officeDocument/2006/relationships/oleObject" Target="../embeddings/oleObject67.bin"/><Relationship Id="rId11" Type="http://schemas.openxmlformats.org/officeDocument/2006/relationships/image" Target="../media/image89.wmf"/><Relationship Id="rId5" Type="http://schemas.openxmlformats.org/officeDocument/2006/relationships/image" Target="../media/image70.wmf"/><Relationship Id="rId15" Type="http://schemas.openxmlformats.org/officeDocument/2006/relationships/image" Target="../media/image73.wmf"/><Relationship Id="rId10" Type="http://schemas.openxmlformats.org/officeDocument/2006/relationships/oleObject" Target="../embeddings/oleObject68.bin"/><Relationship Id="rId4" Type="http://schemas.openxmlformats.org/officeDocument/2006/relationships/oleObject" Target="../embeddings/oleObject66.bin"/><Relationship Id="rId9" Type="http://schemas.openxmlformats.org/officeDocument/2006/relationships/image" Target="../media/image75.emf"/><Relationship Id="rId14" Type="http://schemas.openxmlformats.org/officeDocument/2006/relationships/oleObject" Target="../embeddings/oleObject70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68045" y="1564005"/>
            <a:ext cx="10164445" cy="209931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2.5.2 </a:t>
            </a:r>
            <a:r>
              <a: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圆</a:t>
            </a:r>
            <a:r>
              <a: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圆的位置关系</a:t>
            </a:r>
          </a:p>
        </p:txBody>
      </p:sp>
      <p:sp>
        <p:nvSpPr>
          <p:cNvPr id="7" name="副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903730" y="1781810"/>
            <a:ext cx="8383905" cy="4489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None/>
              <a:defRPr lang="zh-CN" altLang="en-US" sz="1800" b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0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选择性必修第一册</a:t>
            </a: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第二章《直线和圆的方程》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 flipH="1">
            <a:off x="-15240" y="0"/>
            <a:ext cx="12206605" cy="6858000"/>
          </a:xfrm>
          <a:prstGeom prst="rect">
            <a:avLst/>
          </a:prstGeom>
          <a:gradFill flip="none" rotWithShape="1">
            <a:gsLst>
              <a:gs pos="0">
                <a:srgbClr val="EFEEFB">
                  <a:alpha val="0"/>
                </a:srgbClr>
              </a:gs>
              <a:gs pos="79000">
                <a:srgbClr val="B2ABE9">
                  <a:alpha val="11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创设背景，引入新知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>
            <p:custDataLst>
              <p:tags r:id="rId4"/>
            </p:custDataLst>
          </p:nvPr>
        </p:nvSpPr>
        <p:spPr>
          <a:xfrm>
            <a:off x="930910" y="3742690"/>
            <a:ext cx="10257790" cy="1073150"/>
          </a:xfrm>
          <a:prstGeom prst="roundRect">
            <a:avLst>
              <a:gd name="adj" fmla="val 50000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sz="2400" b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我们将月亮与太阳抽象为圆，</a:t>
            </a:r>
          </a:p>
          <a:p>
            <a:pPr algn="ctr">
              <a:lnSpc>
                <a:spcPct val="110000"/>
              </a:lnSpc>
            </a:pPr>
            <a:r>
              <a:rPr sz="2400" b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观察到的这些圆在变化的过程中位置关系是怎样的?</a:t>
            </a: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198245" y="848995"/>
            <a:ext cx="9990455" cy="1050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528955" algn="l" fontAlgn="auto">
              <a:lnSpc>
                <a:spcPct val="130000"/>
              </a:lnSpc>
            </a:pPr>
            <a:r>
              <a:rPr lang="zh-CN" altLang="en-US" sz="2400">
                <a:latin typeface="黑体" panose="02010609060101010101" charset="-122"/>
                <a:ea typeface="黑体" panose="02010609060101010101" charset="-122"/>
                <a:cs typeface="华文中宋" panose="02010600040101010101" charset="-122"/>
                <a:sym typeface="+mn-ea"/>
              </a:rPr>
              <a:t>日食是一种天文现象，在民间称此现象为天狗食日。日食只在月球与太阳呈现合的状态时发生。日食分为日偏食、日全食、日环食、全环食。</a:t>
            </a:r>
          </a:p>
        </p:txBody>
      </p:sp>
      <p:grpSp>
        <p:nvGrpSpPr>
          <p:cNvPr id="12" name="组合 11"/>
          <p:cNvGrpSpPr/>
          <p:nvPr>
            <p:custDataLst>
              <p:tags r:id="rId6"/>
            </p:custDataLst>
          </p:nvPr>
        </p:nvGrpSpPr>
        <p:grpSpPr>
          <a:xfrm>
            <a:off x="1139825" y="1785620"/>
            <a:ext cx="10419080" cy="1868805"/>
            <a:chOff x="457" y="2705"/>
            <a:chExt cx="18583" cy="3360"/>
          </a:xfrm>
        </p:grpSpPr>
        <p:pic>
          <p:nvPicPr>
            <p:cNvPr id="6" name="图片 5" descr="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7" y="2861"/>
              <a:ext cx="3594" cy="3047"/>
            </a:xfrm>
            <a:prstGeom prst="rect">
              <a:avLst/>
            </a:prstGeom>
          </p:spPr>
        </p:pic>
        <p:pic>
          <p:nvPicPr>
            <p:cNvPr id="7" name="图片 6" descr="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76" y="2910"/>
              <a:ext cx="3480" cy="2950"/>
            </a:xfrm>
            <a:prstGeom prst="rect">
              <a:avLst/>
            </a:prstGeom>
          </p:spPr>
        </p:pic>
        <p:pic>
          <p:nvPicPr>
            <p:cNvPr id="9" name="图片 8" descr="1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53" y="2749"/>
              <a:ext cx="3859" cy="3271"/>
            </a:xfrm>
            <a:prstGeom prst="rect">
              <a:avLst/>
            </a:prstGeom>
          </p:spPr>
        </p:pic>
        <p:pic>
          <p:nvPicPr>
            <p:cNvPr id="10" name="图片 9" descr="2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0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471" y="2788"/>
              <a:ext cx="3768" cy="3194"/>
            </a:xfrm>
            <a:prstGeom prst="rect">
              <a:avLst/>
            </a:prstGeom>
          </p:spPr>
        </p:pic>
        <p:pic>
          <p:nvPicPr>
            <p:cNvPr id="11" name="图片 10" descr="4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076" y="2705"/>
              <a:ext cx="3964" cy="336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文本框 4"/>
          <p:cNvSpPr txBox="1"/>
          <p:nvPr/>
        </p:nvSpPr>
        <p:spPr>
          <a:xfrm>
            <a:off x="674757" y="263525"/>
            <a:ext cx="8328025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问题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：</a:t>
            </a:r>
            <a:r>
              <a:rPr lang="zh-CN" altLang="en-US" sz="2800" b="1" dirty="0">
                <a:solidFill>
                  <a:srgbClr val="222324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在平面中，</a:t>
            </a:r>
            <a:r>
              <a:rPr lang="zh-CN" altLang="en-US" sz="2800" b="1" dirty="0">
                <a:solidFill>
                  <a:srgbClr val="222324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圆</a:t>
            </a:r>
            <a:r>
              <a:rPr lang="zh-CN" altLang="en-US" sz="2800" b="1" dirty="0">
                <a:solidFill>
                  <a:srgbClr val="222324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与圆的位置关系有几种？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80085" y="4504701"/>
            <a:ext cx="961517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问题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2800" b="1" dirty="0">
                <a:solidFill>
                  <a:srgbClr val="222324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类比直线与圆位置关系的判定方法，如何判断圆与圆的位置关系？ 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865992" y="5510002"/>
            <a:ext cx="3505835" cy="460375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indent="0" algn="ctr">
              <a:buFont typeface="Wingdings" panose="05000000000000000000" pitchFamily="2" charset="2"/>
              <a:buNone/>
            </a:pPr>
            <a:r>
              <a:rPr lang="zh-CN" sz="2400" b="1" dirty="0">
                <a:solidFill>
                  <a:srgbClr val="222324"/>
                </a:solidFill>
                <a:latin typeface="黑体" panose="02010609060101010101" charset="-122"/>
                <a:ea typeface="黑体"/>
                <a:sym typeface="+mn-ea"/>
              </a:rPr>
              <a:t>两圆的交点个数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421437" y="5487068"/>
            <a:ext cx="3688715" cy="460375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indent="0" algn="ctr">
              <a:buFont typeface="Wingdings" panose="05000000000000000000" pitchFamily="2" charset="2"/>
              <a:buNone/>
            </a:pPr>
            <a:r>
              <a:rPr lang="zh-CN" sz="2400" b="1" dirty="0">
                <a:solidFill>
                  <a:srgbClr val="222324"/>
                </a:solidFill>
                <a:latin typeface="黑体" panose="02010609060101010101" charset="-122"/>
                <a:ea typeface="黑体"/>
                <a:sym typeface="+mn-ea"/>
              </a:rPr>
              <a:t>圆心距与两半径的关系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865993" y="6134100"/>
            <a:ext cx="3505835" cy="460375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indent="0" algn="ctr">
              <a:buFont typeface="Wingdings" panose="05000000000000000000" pitchFamily="2" charset="2"/>
              <a:buNone/>
            </a:pPr>
            <a:r>
              <a:rPr lang="zh-CN" sz="2400" b="1" dirty="0">
                <a:solidFill>
                  <a:srgbClr val="222324"/>
                </a:solidFill>
                <a:latin typeface="黑体" panose="02010609060101010101" charset="-122"/>
                <a:ea typeface="黑体"/>
                <a:sym typeface="+mn-ea"/>
              </a:rPr>
              <a:t>两圆方程的公共解个数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12470" y="1066165"/>
            <a:ext cx="2592070" cy="16014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6615" y="1066165"/>
            <a:ext cx="2334895" cy="16014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2010" y="1066165"/>
            <a:ext cx="2153285" cy="16014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5795" y="1066165"/>
            <a:ext cx="1601470" cy="16014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56190" y="1019175"/>
            <a:ext cx="1696085" cy="1696085"/>
          </a:xfrm>
          <a:prstGeom prst="rect">
            <a:avLst/>
          </a:prstGeom>
        </p:spPr>
      </p:pic>
      <p:sp>
        <p:nvSpPr>
          <p:cNvPr id="11268" name="文本框 5"/>
          <p:cNvSpPr txBox="1"/>
          <p:nvPr/>
        </p:nvSpPr>
        <p:spPr>
          <a:xfrm>
            <a:off x="1645920" y="2667635"/>
            <a:ext cx="10287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800" b="1">
                <a:solidFill>
                  <a:srgbClr val="2D2D2D"/>
                </a:solidFill>
                <a:latin typeface="黑体" panose="02010609060101010101" charset="-122"/>
                <a:ea typeface="黑体"/>
              </a:rPr>
              <a:t>外离</a:t>
            </a:r>
          </a:p>
        </p:txBody>
      </p:sp>
      <p:sp>
        <p:nvSpPr>
          <p:cNvPr id="11270" name="文本框 7"/>
          <p:cNvSpPr txBox="1"/>
          <p:nvPr/>
        </p:nvSpPr>
        <p:spPr>
          <a:xfrm>
            <a:off x="6409690" y="2667635"/>
            <a:ext cx="10287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800" b="1">
                <a:solidFill>
                  <a:srgbClr val="2D2D2D"/>
                </a:solidFill>
                <a:latin typeface="黑体" panose="02010609060101010101" charset="-122"/>
                <a:ea typeface="黑体"/>
              </a:rPr>
              <a:t>相交</a:t>
            </a:r>
          </a:p>
        </p:txBody>
      </p:sp>
      <p:sp>
        <p:nvSpPr>
          <p:cNvPr id="11271" name="文本框 8"/>
          <p:cNvSpPr txBox="1"/>
          <p:nvPr/>
        </p:nvSpPr>
        <p:spPr>
          <a:xfrm>
            <a:off x="10543540" y="2667635"/>
            <a:ext cx="10287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800" b="1">
                <a:solidFill>
                  <a:srgbClr val="2D2D2D"/>
                </a:solidFill>
                <a:latin typeface="黑体" panose="02010609060101010101" charset="-122"/>
                <a:ea typeface="黑体"/>
              </a:rPr>
              <a:t>内含</a:t>
            </a:r>
          </a:p>
        </p:txBody>
      </p:sp>
      <p:sp>
        <p:nvSpPr>
          <p:cNvPr id="11272" name="文本框 9"/>
          <p:cNvSpPr txBox="1"/>
          <p:nvPr/>
        </p:nvSpPr>
        <p:spPr>
          <a:xfrm>
            <a:off x="3961130" y="2667635"/>
            <a:ext cx="10287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800" b="1">
                <a:solidFill>
                  <a:srgbClr val="2D2D2D"/>
                </a:solidFill>
                <a:latin typeface="黑体" panose="02010609060101010101" charset="-122"/>
                <a:ea typeface="黑体"/>
              </a:rPr>
              <a:t>外切</a:t>
            </a:r>
          </a:p>
        </p:txBody>
      </p:sp>
      <p:sp>
        <p:nvSpPr>
          <p:cNvPr id="11273" name="文本框 10"/>
          <p:cNvSpPr txBox="1"/>
          <p:nvPr/>
        </p:nvSpPr>
        <p:spPr>
          <a:xfrm>
            <a:off x="8552180" y="2667635"/>
            <a:ext cx="10287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800" b="1">
                <a:solidFill>
                  <a:srgbClr val="2D2D2D"/>
                </a:solidFill>
                <a:latin typeface="黑体" panose="02010609060101010101" charset="-122"/>
                <a:ea typeface="黑体"/>
              </a:rPr>
              <a:t>内切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6200" y="3270250"/>
            <a:ext cx="6386582" cy="1188000"/>
          </a:xfrm>
          <a:prstGeom prst="rect">
            <a:avLst/>
          </a:prstGeom>
        </p:spPr>
      </p:pic>
      <p:cxnSp>
        <p:nvCxnSpPr>
          <p:cNvPr id="23" name="直接连接符 22"/>
          <p:cNvCxnSpPr/>
          <p:nvPr/>
        </p:nvCxnSpPr>
        <p:spPr>
          <a:xfrm>
            <a:off x="1490345" y="1866265"/>
            <a:ext cx="1369060" cy="8128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153535" y="1873885"/>
            <a:ext cx="1120140" cy="8255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11268" grpId="0"/>
      <p:bldP spid="11270" grpId="0"/>
      <p:bldP spid="11271" grpId="0"/>
      <p:bldP spid="11272" grpId="0"/>
      <p:bldP spid="112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9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9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9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9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20"/>
          <p:cNvSpPr/>
          <p:nvPr>
            <p:custDataLst>
              <p:tags r:id="rId3"/>
            </p:custDataLst>
          </p:nvPr>
        </p:nvSpPr>
        <p:spPr>
          <a:xfrm>
            <a:off x="993775" y="1013460"/>
            <a:ext cx="11461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43E2"/>
              </a:gs>
              <a:gs pos="100000">
                <a:srgbClr val="6985C9"/>
              </a:gs>
            </a:gsLst>
            <a:lin ang="1956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探究</a:t>
            </a: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2111375" y="879475"/>
            <a:ext cx="95802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400" b="1">
                <a:latin typeface="Times New Roman" panose="02020603050405020304" pitchFamily="18" charset="0"/>
                <a:ea typeface="黑体" panose="02010609060101010101" charset="-122"/>
                <a:cs typeface="华文中宋" panose="02010600040101010101" charset="-122"/>
                <a:sym typeface="+mn-ea"/>
              </a:rPr>
              <a:t>如何利用两圆的半径和圆心距的关系判定圆与圆的位置关系？</a:t>
            </a:r>
          </a:p>
        </p:txBody>
      </p:sp>
      <p:graphicFrame>
        <p:nvGraphicFramePr>
          <p:cNvPr id="122951" name="对象 122950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235075" y="1612900"/>
          <a:ext cx="7262495" cy="509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5" imgW="3619500" imgH="254000" progId="Equation.DSMT4">
                  <p:embed/>
                </p:oleObj>
              </mc:Choice>
              <mc:Fallback>
                <p:oleObj r:id="rId95" imgW="3619500" imgH="254000" progId="Equation.DSMT4">
                  <p:embed/>
                  <p:pic>
                    <p:nvPicPr>
                      <p:cNvPr id="122951" name="对象 122950"/>
                      <p:cNvPicPr/>
                      <p:nvPr/>
                    </p:nvPicPr>
                    <p:blipFill>
                      <a:blip r:embed="rId96"/>
                      <a:stretch>
                        <a:fillRect/>
                      </a:stretch>
                    </p:blipFill>
                    <p:spPr>
                      <a:xfrm>
                        <a:off x="1235075" y="1612900"/>
                        <a:ext cx="7262495" cy="5099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2884" name="组合 122883"/>
          <p:cNvGrpSpPr/>
          <p:nvPr>
            <p:custDataLst>
              <p:tags r:id="rId6"/>
            </p:custDataLst>
          </p:nvPr>
        </p:nvGrpSpPr>
        <p:grpSpPr>
          <a:xfrm>
            <a:off x="4872355" y="2216150"/>
            <a:ext cx="2829560" cy="1477645"/>
            <a:chOff x="3280" y="1072"/>
            <a:chExt cx="1823" cy="952"/>
          </a:xfrm>
        </p:grpSpPr>
        <p:grpSp>
          <p:nvGrpSpPr>
            <p:cNvPr id="122885" name="组合 122884"/>
            <p:cNvGrpSpPr/>
            <p:nvPr>
              <p:custDataLst>
                <p:tags r:id="rId79"/>
              </p:custDataLst>
            </p:nvPr>
          </p:nvGrpSpPr>
          <p:grpSpPr>
            <a:xfrm>
              <a:off x="3280" y="1072"/>
              <a:ext cx="1052" cy="952"/>
              <a:chOff x="249" y="1026"/>
              <a:chExt cx="1052" cy="952"/>
            </a:xfrm>
          </p:grpSpPr>
          <p:grpSp>
            <p:nvGrpSpPr>
              <p:cNvPr id="122886" name="组合 122885"/>
              <p:cNvGrpSpPr/>
              <p:nvPr>
                <p:custDataLst>
                  <p:tags r:id="rId86"/>
                </p:custDataLst>
              </p:nvPr>
            </p:nvGrpSpPr>
            <p:grpSpPr>
              <a:xfrm>
                <a:off x="249" y="1026"/>
                <a:ext cx="952" cy="952"/>
                <a:chOff x="249" y="1026"/>
                <a:chExt cx="952" cy="952"/>
              </a:xfrm>
            </p:grpSpPr>
            <p:sp>
              <p:nvSpPr>
                <p:cNvPr id="122887" name="椭圆 122886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249" y="1026"/>
                  <a:ext cx="952" cy="952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2888" name="椭圆 122887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711" y="1470"/>
                  <a:ext cx="46" cy="46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2889" name="文本框 122888"/>
              <p:cNvSpPr txBox="1"/>
              <p:nvPr>
                <p:custDataLst>
                  <p:tags r:id="rId87"/>
                </p:custDataLst>
              </p:nvPr>
            </p:nvSpPr>
            <p:spPr>
              <a:xfrm>
                <a:off x="666" y="1462"/>
                <a:ext cx="635" cy="2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>
                    <a:latin typeface="Arial" panose="020B0604020202020204" pitchFamily="34" charset="0"/>
                  </a:rPr>
                  <a:t>1</a:t>
                </a:r>
                <a:endParaRPr lang="en-US" altLang="zh-CN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2890" name="组合 122889"/>
            <p:cNvGrpSpPr/>
            <p:nvPr>
              <p:custDataLst>
                <p:tags r:id="rId80"/>
              </p:custDataLst>
            </p:nvPr>
          </p:nvGrpSpPr>
          <p:grpSpPr>
            <a:xfrm>
              <a:off x="4233" y="1262"/>
              <a:ext cx="870" cy="590"/>
              <a:chOff x="1338" y="1252"/>
              <a:chExt cx="870" cy="590"/>
            </a:xfrm>
          </p:grpSpPr>
          <p:grpSp>
            <p:nvGrpSpPr>
              <p:cNvPr id="122891" name="组合 122890"/>
              <p:cNvGrpSpPr/>
              <p:nvPr>
                <p:custDataLst>
                  <p:tags r:id="rId82"/>
                </p:custDataLst>
              </p:nvPr>
            </p:nvGrpSpPr>
            <p:grpSpPr>
              <a:xfrm>
                <a:off x="1338" y="1252"/>
                <a:ext cx="590" cy="590"/>
                <a:chOff x="1338" y="1252"/>
                <a:chExt cx="590" cy="590"/>
              </a:xfrm>
            </p:grpSpPr>
            <p:sp>
              <p:nvSpPr>
                <p:cNvPr id="122892" name="椭圆 122891"/>
                <p:cNvSpPr/>
                <p:nvPr>
                  <p:custDataLst>
                    <p:tags r:id="rId84"/>
                  </p:custDataLst>
                </p:nvPr>
              </p:nvSpPr>
              <p:spPr>
                <a:xfrm>
                  <a:off x="1338" y="1252"/>
                  <a:ext cx="590" cy="590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2893" name="椭圆 122892"/>
                <p:cNvSpPr/>
                <p:nvPr>
                  <p:custDataLst>
                    <p:tags r:id="rId85"/>
                  </p:custDataLst>
                </p:nvPr>
              </p:nvSpPr>
              <p:spPr>
                <a:xfrm>
                  <a:off x="1610" y="1507"/>
                  <a:ext cx="46" cy="46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2894" name="文本框 122893"/>
              <p:cNvSpPr txBox="1"/>
              <p:nvPr>
                <p:custDataLst>
                  <p:tags r:id="rId83"/>
                </p:custDataLst>
              </p:nvPr>
            </p:nvSpPr>
            <p:spPr>
              <a:xfrm>
                <a:off x="1573" y="1507"/>
                <a:ext cx="635" cy="2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>
                    <a:latin typeface="Arial" panose="020B0604020202020204" pitchFamily="34" charset="0"/>
                  </a:rPr>
                  <a:t>2</a:t>
                </a:r>
                <a:endParaRPr lang="en-US" altLang="zh-CN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2895" name="直接连接符 122894"/>
            <p:cNvSpPr/>
            <p:nvPr>
              <p:custDataLst>
                <p:tags r:id="rId81"/>
              </p:custDataLst>
            </p:nvPr>
          </p:nvSpPr>
          <p:spPr>
            <a:xfrm>
              <a:off x="3778" y="1534"/>
              <a:ext cx="72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122896" name="组合 122895"/>
          <p:cNvGrpSpPr/>
          <p:nvPr>
            <p:custDataLst>
              <p:tags r:id="rId7"/>
            </p:custDataLst>
          </p:nvPr>
        </p:nvGrpSpPr>
        <p:grpSpPr>
          <a:xfrm>
            <a:off x="1583055" y="4320540"/>
            <a:ext cx="2394585" cy="1379220"/>
            <a:chOff x="521" y="2614"/>
            <a:chExt cx="1619" cy="952"/>
          </a:xfrm>
        </p:grpSpPr>
        <p:grpSp>
          <p:nvGrpSpPr>
            <p:cNvPr id="122897" name="组合 122896"/>
            <p:cNvGrpSpPr/>
            <p:nvPr>
              <p:custDataLst>
                <p:tags r:id="rId68"/>
              </p:custDataLst>
            </p:nvPr>
          </p:nvGrpSpPr>
          <p:grpSpPr>
            <a:xfrm>
              <a:off x="521" y="2614"/>
              <a:ext cx="1052" cy="952"/>
              <a:chOff x="249" y="1026"/>
              <a:chExt cx="1052" cy="952"/>
            </a:xfrm>
          </p:grpSpPr>
          <p:grpSp>
            <p:nvGrpSpPr>
              <p:cNvPr id="122898" name="组合 122897"/>
              <p:cNvGrpSpPr/>
              <p:nvPr>
                <p:custDataLst>
                  <p:tags r:id="rId75"/>
                </p:custDataLst>
              </p:nvPr>
            </p:nvGrpSpPr>
            <p:grpSpPr>
              <a:xfrm>
                <a:off x="249" y="1026"/>
                <a:ext cx="952" cy="952"/>
                <a:chOff x="249" y="1026"/>
                <a:chExt cx="952" cy="952"/>
              </a:xfrm>
            </p:grpSpPr>
            <p:sp>
              <p:nvSpPr>
                <p:cNvPr id="122899" name="椭圆 122898"/>
                <p:cNvSpPr/>
                <p:nvPr>
                  <p:custDataLst>
                    <p:tags r:id="rId77"/>
                  </p:custDataLst>
                </p:nvPr>
              </p:nvSpPr>
              <p:spPr>
                <a:xfrm>
                  <a:off x="249" y="1026"/>
                  <a:ext cx="952" cy="952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2900" name="椭圆 122899"/>
                <p:cNvSpPr/>
                <p:nvPr>
                  <p:custDataLst>
                    <p:tags r:id="rId78"/>
                  </p:custDataLst>
                </p:nvPr>
              </p:nvSpPr>
              <p:spPr>
                <a:xfrm>
                  <a:off x="711" y="1470"/>
                  <a:ext cx="46" cy="46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2901" name="文本框 122900"/>
              <p:cNvSpPr txBox="1"/>
              <p:nvPr>
                <p:custDataLst>
                  <p:tags r:id="rId76"/>
                </p:custDataLst>
              </p:nvPr>
            </p:nvSpPr>
            <p:spPr>
              <a:xfrm>
                <a:off x="666" y="1462"/>
                <a:ext cx="635" cy="2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>
                    <a:latin typeface="Arial" panose="020B0604020202020204" pitchFamily="34" charset="0"/>
                  </a:rPr>
                  <a:t>1</a:t>
                </a:r>
                <a:endParaRPr lang="en-US" altLang="zh-CN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2902" name="组合 122901"/>
            <p:cNvGrpSpPr/>
            <p:nvPr>
              <p:custDataLst>
                <p:tags r:id="rId69"/>
              </p:custDataLst>
            </p:nvPr>
          </p:nvGrpSpPr>
          <p:grpSpPr>
            <a:xfrm>
              <a:off x="1270" y="2794"/>
              <a:ext cx="870" cy="590"/>
              <a:chOff x="1338" y="1252"/>
              <a:chExt cx="870" cy="590"/>
            </a:xfrm>
          </p:grpSpPr>
          <p:grpSp>
            <p:nvGrpSpPr>
              <p:cNvPr id="122903" name="组合 122902"/>
              <p:cNvGrpSpPr/>
              <p:nvPr>
                <p:custDataLst>
                  <p:tags r:id="rId71"/>
                </p:custDataLst>
              </p:nvPr>
            </p:nvGrpSpPr>
            <p:grpSpPr>
              <a:xfrm>
                <a:off x="1338" y="1252"/>
                <a:ext cx="590" cy="590"/>
                <a:chOff x="1338" y="1252"/>
                <a:chExt cx="590" cy="590"/>
              </a:xfrm>
            </p:grpSpPr>
            <p:sp>
              <p:nvSpPr>
                <p:cNvPr id="122904" name="椭圆 122903"/>
                <p:cNvSpPr/>
                <p:nvPr>
                  <p:custDataLst>
                    <p:tags r:id="rId73"/>
                  </p:custDataLst>
                </p:nvPr>
              </p:nvSpPr>
              <p:spPr>
                <a:xfrm>
                  <a:off x="1338" y="1252"/>
                  <a:ext cx="590" cy="590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2905" name="椭圆 122904"/>
                <p:cNvSpPr/>
                <p:nvPr>
                  <p:custDataLst>
                    <p:tags r:id="rId74"/>
                  </p:custDataLst>
                </p:nvPr>
              </p:nvSpPr>
              <p:spPr>
                <a:xfrm>
                  <a:off x="1610" y="1507"/>
                  <a:ext cx="46" cy="46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2906" name="文本框 122905"/>
              <p:cNvSpPr txBox="1"/>
              <p:nvPr>
                <p:custDataLst>
                  <p:tags r:id="rId72"/>
                </p:custDataLst>
              </p:nvPr>
            </p:nvSpPr>
            <p:spPr>
              <a:xfrm>
                <a:off x="1573" y="1507"/>
                <a:ext cx="635" cy="2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>
                    <a:latin typeface="Arial" panose="020B0604020202020204" pitchFamily="34" charset="0"/>
                  </a:rPr>
                  <a:t>2</a:t>
                </a:r>
                <a:endParaRPr lang="en-US" altLang="zh-CN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2907" name="直接连接符 122906"/>
            <p:cNvSpPr/>
            <p:nvPr>
              <p:custDataLst>
                <p:tags r:id="rId70"/>
              </p:custDataLst>
            </p:nvPr>
          </p:nvSpPr>
          <p:spPr>
            <a:xfrm>
              <a:off x="1020" y="3076"/>
              <a:ext cx="545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122908" name="组合 122907"/>
          <p:cNvGrpSpPr/>
          <p:nvPr>
            <p:custDataLst>
              <p:tags r:id="rId8"/>
            </p:custDataLst>
          </p:nvPr>
        </p:nvGrpSpPr>
        <p:grpSpPr>
          <a:xfrm>
            <a:off x="8652510" y="2217420"/>
            <a:ext cx="1882140" cy="1462405"/>
            <a:chOff x="2608" y="2606"/>
            <a:chExt cx="1225" cy="952"/>
          </a:xfrm>
        </p:grpSpPr>
        <p:grpSp>
          <p:nvGrpSpPr>
            <p:cNvPr id="122909" name="组合 122908"/>
            <p:cNvGrpSpPr/>
            <p:nvPr>
              <p:custDataLst>
                <p:tags r:id="rId57"/>
              </p:custDataLst>
            </p:nvPr>
          </p:nvGrpSpPr>
          <p:grpSpPr>
            <a:xfrm>
              <a:off x="2608" y="2606"/>
              <a:ext cx="1052" cy="952"/>
              <a:chOff x="249" y="1026"/>
              <a:chExt cx="1052" cy="952"/>
            </a:xfrm>
          </p:grpSpPr>
          <p:grpSp>
            <p:nvGrpSpPr>
              <p:cNvPr id="122910" name="组合 122909"/>
              <p:cNvGrpSpPr/>
              <p:nvPr>
                <p:custDataLst>
                  <p:tags r:id="rId64"/>
                </p:custDataLst>
              </p:nvPr>
            </p:nvGrpSpPr>
            <p:grpSpPr>
              <a:xfrm>
                <a:off x="249" y="1026"/>
                <a:ext cx="952" cy="952"/>
                <a:chOff x="249" y="1026"/>
                <a:chExt cx="952" cy="952"/>
              </a:xfrm>
            </p:grpSpPr>
            <p:sp>
              <p:nvSpPr>
                <p:cNvPr id="122911" name="椭圆 122910"/>
                <p:cNvSpPr/>
                <p:nvPr>
                  <p:custDataLst>
                    <p:tags r:id="rId66"/>
                  </p:custDataLst>
                </p:nvPr>
              </p:nvSpPr>
              <p:spPr>
                <a:xfrm>
                  <a:off x="249" y="1026"/>
                  <a:ext cx="952" cy="952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2912" name="椭圆 122911"/>
                <p:cNvSpPr/>
                <p:nvPr>
                  <p:custDataLst>
                    <p:tags r:id="rId67"/>
                  </p:custDataLst>
                </p:nvPr>
              </p:nvSpPr>
              <p:spPr>
                <a:xfrm>
                  <a:off x="711" y="1470"/>
                  <a:ext cx="46" cy="46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2913" name="文本框 122912"/>
              <p:cNvSpPr txBox="1"/>
              <p:nvPr>
                <p:custDataLst>
                  <p:tags r:id="rId65"/>
                </p:custDataLst>
              </p:nvPr>
            </p:nvSpPr>
            <p:spPr>
              <a:xfrm>
                <a:off x="666" y="1462"/>
                <a:ext cx="635" cy="24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>
                    <a:latin typeface="Arial" panose="020B0604020202020204" pitchFamily="34" charset="0"/>
                  </a:rPr>
                  <a:t>1</a:t>
                </a:r>
                <a:endParaRPr lang="en-US" altLang="zh-CN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2914" name="组合 122913"/>
            <p:cNvGrpSpPr/>
            <p:nvPr>
              <p:custDataLst>
                <p:tags r:id="rId58"/>
              </p:custDataLst>
            </p:nvPr>
          </p:nvGrpSpPr>
          <p:grpSpPr>
            <a:xfrm>
              <a:off x="2963" y="2795"/>
              <a:ext cx="870" cy="590"/>
              <a:chOff x="1338" y="1252"/>
              <a:chExt cx="870" cy="590"/>
            </a:xfrm>
          </p:grpSpPr>
          <p:grpSp>
            <p:nvGrpSpPr>
              <p:cNvPr id="122915" name="组合 122914"/>
              <p:cNvGrpSpPr/>
              <p:nvPr>
                <p:custDataLst>
                  <p:tags r:id="rId60"/>
                </p:custDataLst>
              </p:nvPr>
            </p:nvGrpSpPr>
            <p:grpSpPr>
              <a:xfrm>
                <a:off x="1338" y="1252"/>
                <a:ext cx="590" cy="590"/>
                <a:chOff x="1338" y="1252"/>
                <a:chExt cx="590" cy="590"/>
              </a:xfrm>
            </p:grpSpPr>
            <p:sp>
              <p:nvSpPr>
                <p:cNvPr id="122916" name="椭圆 122915"/>
                <p:cNvSpPr/>
                <p:nvPr>
                  <p:custDataLst>
                    <p:tags r:id="rId62"/>
                  </p:custDataLst>
                </p:nvPr>
              </p:nvSpPr>
              <p:spPr>
                <a:xfrm>
                  <a:off x="1338" y="1252"/>
                  <a:ext cx="590" cy="590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2917" name="椭圆 122916"/>
                <p:cNvSpPr/>
                <p:nvPr>
                  <p:custDataLst>
                    <p:tags r:id="rId63"/>
                  </p:custDataLst>
                </p:nvPr>
              </p:nvSpPr>
              <p:spPr>
                <a:xfrm>
                  <a:off x="1610" y="1507"/>
                  <a:ext cx="46" cy="46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2918" name="文本框 122917"/>
              <p:cNvSpPr txBox="1"/>
              <p:nvPr>
                <p:custDataLst>
                  <p:tags r:id="rId61"/>
                </p:custDataLst>
              </p:nvPr>
            </p:nvSpPr>
            <p:spPr>
              <a:xfrm>
                <a:off x="1573" y="1507"/>
                <a:ext cx="635" cy="24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>
                    <a:latin typeface="Arial" panose="020B0604020202020204" pitchFamily="34" charset="0"/>
                  </a:rPr>
                  <a:t>2</a:t>
                </a:r>
                <a:endParaRPr lang="en-US" altLang="zh-CN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2919" name="直接连接符 122918"/>
            <p:cNvSpPr/>
            <p:nvPr>
              <p:custDataLst>
                <p:tags r:id="rId59"/>
              </p:custDataLst>
            </p:nvPr>
          </p:nvSpPr>
          <p:spPr>
            <a:xfrm>
              <a:off x="3098" y="3076"/>
              <a:ext cx="181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122920" name="组合 122919"/>
          <p:cNvGrpSpPr/>
          <p:nvPr>
            <p:custDataLst>
              <p:tags r:id="rId9"/>
            </p:custDataLst>
          </p:nvPr>
        </p:nvGrpSpPr>
        <p:grpSpPr>
          <a:xfrm>
            <a:off x="5397500" y="4304665"/>
            <a:ext cx="1881759" cy="1440180"/>
            <a:chOff x="4388" y="2587"/>
            <a:chExt cx="1244" cy="952"/>
          </a:xfrm>
        </p:grpSpPr>
        <p:grpSp>
          <p:nvGrpSpPr>
            <p:cNvPr id="122921" name="组合 122920"/>
            <p:cNvGrpSpPr/>
            <p:nvPr>
              <p:custDataLst>
                <p:tags r:id="rId46"/>
              </p:custDataLst>
            </p:nvPr>
          </p:nvGrpSpPr>
          <p:grpSpPr>
            <a:xfrm>
              <a:off x="4388" y="2587"/>
              <a:ext cx="1052" cy="952"/>
              <a:chOff x="249" y="1026"/>
              <a:chExt cx="1052" cy="952"/>
            </a:xfrm>
          </p:grpSpPr>
          <p:grpSp>
            <p:nvGrpSpPr>
              <p:cNvPr id="122922" name="组合 122921"/>
              <p:cNvGrpSpPr/>
              <p:nvPr>
                <p:custDataLst>
                  <p:tags r:id="rId53"/>
                </p:custDataLst>
              </p:nvPr>
            </p:nvGrpSpPr>
            <p:grpSpPr>
              <a:xfrm>
                <a:off x="249" y="1026"/>
                <a:ext cx="952" cy="952"/>
                <a:chOff x="249" y="1026"/>
                <a:chExt cx="952" cy="952"/>
              </a:xfrm>
            </p:grpSpPr>
            <p:sp>
              <p:nvSpPr>
                <p:cNvPr id="122923" name="椭圆 122922"/>
                <p:cNvSpPr/>
                <p:nvPr>
                  <p:custDataLst>
                    <p:tags r:id="rId55"/>
                  </p:custDataLst>
                </p:nvPr>
              </p:nvSpPr>
              <p:spPr>
                <a:xfrm>
                  <a:off x="249" y="1026"/>
                  <a:ext cx="952" cy="952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2924" name="椭圆 122923"/>
                <p:cNvSpPr/>
                <p:nvPr>
                  <p:custDataLst>
                    <p:tags r:id="rId56"/>
                  </p:custDataLst>
                </p:nvPr>
              </p:nvSpPr>
              <p:spPr>
                <a:xfrm>
                  <a:off x="711" y="1470"/>
                  <a:ext cx="46" cy="46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2925" name="文本框 122924"/>
              <p:cNvSpPr txBox="1"/>
              <p:nvPr>
                <p:custDataLst>
                  <p:tags r:id="rId54"/>
                </p:custDataLst>
              </p:nvPr>
            </p:nvSpPr>
            <p:spPr>
              <a:xfrm>
                <a:off x="666" y="1478"/>
                <a:ext cx="635" cy="2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>
                    <a:latin typeface="Arial" panose="020B0604020202020204" pitchFamily="34" charset="0"/>
                  </a:rPr>
                  <a:t>1</a:t>
                </a:r>
                <a:endParaRPr lang="en-US" altLang="zh-CN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2926" name="组合 122925"/>
            <p:cNvGrpSpPr/>
            <p:nvPr>
              <p:custDataLst>
                <p:tags r:id="rId47"/>
              </p:custDataLst>
            </p:nvPr>
          </p:nvGrpSpPr>
          <p:grpSpPr>
            <a:xfrm>
              <a:off x="4706" y="2776"/>
              <a:ext cx="926" cy="590"/>
              <a:chOff x="1338" y="1252"/>
              <a:chExt cx="926" cy="590"/>
            </a:xfrm>
          </p:grpSpPr>
          <p:grpSp>
            <p:nvGrpSpPr>
              <p:cNvPr id="122927" name="组合 122926"/>
              <p:cNvGrpSpPr/>
              <p:nvPr>
                <p:custDataLst>
                  <p:tags r:id="rId49"/>
                </p:custDataLst>
              </p:nvPr>
            </p:nvGrpSpPr>
            <p:grpSpPr>
              <a:xfrm>
                <a:off x="1338" y="1252"/>
                <a:ext cx="590" cy="590"/>
                <a:chOff x="1338" y="1252"/>
                <a:chExt cx="590" cy="590"/>
              </a:xfrm>
            </p:grpSpPr>
            <p:sp>
              <p:nvSpPr>
                <p:cNvPr id="122928" name="椭圆 122927"/>
                <p:cNvSpPr/>
                <p:nvPr>
                  <p:custDataLst>
                    <p:tags r:id="rId51"/>
                  </p:custDataLst>
                </p:nvPr>
              </p:nvSpPr>
              <p:spPr>
                <a:xfrm>
                  <a:off x="1338" y="1252"/>
                  <a:ext cx="590" cy="590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2929" name="椭圆 122928"/>
                <p:cNvSpPr/>
                <p:nvPr>
                  <p:custDataLst>
                    <p:tags r:id="rId52"/>
                  </p:custDataLst>
                </p:nvPr>
              </p:nvSpPr>
              <p:spPr>
                <a:xfrm>
                  <a:off x="1610" y="1507"/>
                  <a:ext cx="46" cy="46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2930" name="文本框 122929"/>
              <p:cNvSpPr txBox="1"/>
              <p:nvPr>
                <p:custDataLst>
                  <p:tags r:id="rId50"/>
                </p:custDataLst>
              </p:nvPr>
            </p:nvSpPr>
            <p:spPr>
              <a:xfrm>
                <a:off x="1629" y="1507"/>
                <a:ext cx="635" cy="2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>
                    <a:latin typeface="Arial" panose="020B0604020202020204" pitchFamily="34" charset="0"/>
                  </a:rPr>
                  <a:t>2</a:t>
                </a:r>
                <a:endParaRPr lang="en-US" altLang="zh-CN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2931" name="直接连接符 122930"/>
            <p:cNvSpPr/>
            <p:nvPr>
              <p:custDataLst>
                <p:tags r:id="rId48"/>
              </p:custDataLst>
            </p:nvPr>
          </p:nvSpPr>
          <p:spPr>
            <a:xfrm>
              <a:off x="4867" y="3058"/>
              <a:ext cx="13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122932" name="组合 122931"/>
          <p:cNvGrpSpPr/>
          <p:nvPr>
            <p:custDataLst>
              <p:tags r:id="rId10"/>
            </p:custDataLst>
          </p:nvPr>
        </p:nvGrpSpPr>
        <p:grpSpPr>
          <a:xfrm>
            <a:off x="1272540" y="2230120"/>
            <a:ext cx="2984500" cy="1450340"/>
            <a:chOff x="657" y="1117"/>
            <a:chExt cx="1959" cy="952"/>
          </a:xfrm>
        </p:grpSpPr>
        <p:grpSp>
          <p:nvGrpSpPr>
            <p:cNvPr id="122933" name="组合 122932"/>
            <p:cNvGrpSpPr/>
            <p:nvPr>
              <p:custDataLst>
                <p:tags r:id="rId34"/>
              </p:custDataLst>
            </p:nvPr>
          </p:nvGrpSpPr>
          <p:grpSpPr>
            <a:xfrm>
              <a:off x="657" y="1117"/>
              <a:ext cx="1052" cy="952"/>
              <a:chOff x="249" y="1026"/>
              <a:chExt cx="1052" cy="952"/>
            </a:xfrm>
          </p:grpSpPr>
          <p:grpSp>
            <p:nvGrpSpPr>
              <p:cNvPr id="122934" name="组合 122933"/>
              <p:cNvGrpSpPr/>
              <p:nvPr>
                <p:custDataLst>
                  <p:tags r:id="rId42"/>
                </p:custDataLst>
              </p:nvPr>
            </p:nvGrpSpPr>
            <p:grpSpPr>
              <a:xfrm>
                <a:off x="249" y="1026"/>
                <a:ext cx="952" cy="952"/>
                <a:chOff x="249" y="1026"/>
                <a:chExt cx="952" cy="952"/>
              </a:xfrm>
            </p:grpSpPr>
            <p:sp>
              <p:nvSpPr>
                <p:cNvPr id="122935" name="椭圆 122934"/>
                <p:cNvSpPr/>
                <p:nvPr>
                  <p:custDataLst>
                    <p:tags r:id="rId44"/>
                  </p:custDataLst>
                </p:nvPr>
              </p:nvSpPr>
              <p:spPr>
                <a:xfrm>
                  <a:off x="249" y="1026"/>
                  <a:ext cx="952" cy="952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2936" name="椭圆 122935"/>
                <p:cNvSpPr/>
                <p:nvPr>
                  <p:custDataLst>
                    <p:tags r:id="rId45"/>
                  </p:custDataLst>
                </p:nvPr>
              </p:nvSpPr>
              <p:spPr>
                <a:xfrm>
                  <a:off x="711" y="1470"/>
                  <a:ext cx="46" cy="46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2937" name="文本框 122936"/>
              <p:cNvSpPr txBox="1"/>
              <p:nvPr>
                <p:custDataLst>
                  <p:tags r:id="rId43"/>
                </p:custDataLst>
              </p:nvPr>
            </p:nvSpPr>
            <p:spPr>
              <a:xfrm>
                <a:off x="666" y="1462"/>
                <a:ext cx="635" cy="2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>
                    <a:latin typeface="Arial" panose="020B0604020202020204" pitchFamily="34" charset="0"/>
                  </a:rPr>
                  <a:t>1</a:t>
                </a:r>
                <a:endParaRPr lang="en-US" altLang="zh-CN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2938" name="组合 122937"/>
            <p:cNvGrpSpPr/>
            <p:nvPr>
              <p:custDataLst>
                <p:tags r:id="rId35"/>
              </p:custDataLst>
            </p:nvPr>
          </p:nvGrpSpPr>
          <p:grpSpPr>
            <a:xfrm>
              <a:off x="1746" y="1298"/>
              <a:ext cx="870" cy="590"/>
              <a:chOff x="1338" y="1252"/>
              <a:chExt cx="870" cy="590"/>
            </a:xfrm>
          </p:grpSpPr>
          <p:grpSp>
            <p:nvGrpSpPr>
              <p:cNvPr id="122939" name="组合 122938"/>
              <p:cNvGrpSpPr/>
              <p:nvPr>
                <p:custDataLst>
                  <p:tags r:id="rId38"/>
                </p:custDataLst>
              </p:nvPr>
            </p:nvGrpSpPr>
            <p:grpSpPr>
              <a:xfrm>
                <a:off x="1338" y="1252"/>
                <a:ext cx="590" cy="590"/>
                <a:chOff x="1338" y="1252"/>
                <a:chExt cx="590" cy="590"/>
              </a:xfrm>
            </p:grpSpPr>
            <p:sp>
              <p:nvSpPr>
                <p:cNvPr id="122940" name="椭圆 122939"/>
                <p:cNvSpPr/>
                <p:nvPr>
                  <p:custDataLst>
                    <p:tags r:id="rId40"/>
                  </p:custDataLst>
                </p:nvPr>
              </p:nvSpPr>
              <p:spPr>
                <a:xfrm>
                  <a:off x="1338" y="1252"/>
                  <a:ext cx="590" cy="590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2941" name="椭圆 122940"/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1610" y="1507"/>
                  <a:ext cx="46" cy="46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2942" name="文本框 122941"/>
              <p:cNvSpPr txBox="1"/>
              <p:nvPr>
                <p:custDataLst>
                  <p:tags r:id="rId39"/>
                </p:custDataLst>
              </p:nvPr>
            </p:nvSpPr>
            <p:spPr>
              <a:xfrm>
                <a:off x="1573" y="1507"/>
                <a:ext cx="635" cy="2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zh-CN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altLang="zh-CN" baseline="-25000">
                    <a:latin typeface="Arial" panose="020B0604020202020204" pitchFamily="34" charset="0"/>
                  </a:rPr>
                  <a:t>2</a:t>
                </a:r>
                <a:endParaRPr lang="en-US" altLang="zh-CN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2943" name="直接连接符 122942"/>
            <p:cNvSpPr/>
            <p:nvPr>
              <p:custDataLst>
                <p:tags r:id="rId36"/>
              </p:custDataLst>
            </p:nvPr>
          </p:nvSpPr>
          <p:spPr>
            <a:xfrm>
              <a:off x="1147" y="1579"/>
              <a:ext cx="90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2944" name="文本框 122943"/>
            <p:cNvSpPr txBox="1"/>
            <p:nvPr>
              <p:custDataLst>
                <p:tags r:id="rId37"/>
              </p:custDataLst>
            </p:nvPr>
          </p:nvSpPr>
          <p:spPr>
            <a:xfrm>
              <a:off x="1565" y="1355"/>
              <a:ext cx="590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l"/>
              <a:endParaRPr sz="2400"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122952" name="对象 122951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273175" y="3783330"/>
          <a:ext cx="2704465" cy="433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7" imgW="1346200" imgH="215900" progId="Equation.DSMT4">
                  <p:embed/>
                </p:oleObj>
              </mc:Choice>
              <mc:Fallback>
                <p:oleObj r:id="rId97" imgW="1346200" imgH="215900" progId="Equation.DSMT4">
                  <p:embed/>
                  <p:pic>
                    <p:nvPicPr>
                      <p:cNvPr id="122952" name="对象 122951"/>
                      <p:cNvPicPr/>
                      <p:nvPr/>
                    </p:nvPicPr>
                    <p:blipFill>
                      <a:blip r:embed="rId98"/>
                      <a:stretch>
                        <a:fillRect/>
                      </a:stretch>
                    </p:blipFill>
                    <p:spPr>
                      <a:xfrm>
                        <a:off x="1273175" y="3783330"/>
                        <a:ext cx="2704465" cy="4330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3" name="对象 122952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4791710" y="3788410"/>
          <a:ext cx="2750185" cy="440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9" imgW="1346200" imgH="215900" progId="Equation.DSMT4">
                  <p:embed/>
                </p:oleObj>
              </mc:Choice>
              <mc:Fallback>
                <p:oleObj r:id="rId99" imgW="1346200" imgH="215900" progId="Equation.DSMT4">
                  <p:embed/>
                  <p:pic>
                    <p:nvPicPr>
                      <p:cNvPr id="122953" name="对象 122952"/>
                      <p:cNvPicPr/>
                      <p:nvPr/>
                    </p:nvPicPr>
                    <p:blipFill>
                      <a:blip r:embed="rId100"/>
                      <a:stretch>
                        <a:fillRect/>
                      </a:stretch>
                    </p:blipFill>
                    <p:spPr>
                      <a:xfrm>
                        <a:off x="4791710" y="3788410"/>
                        <a:ext cx="2750185" cy="4406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4" name="对象 122953"/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837565" y="5796915"/>
          <a:ext cx="377317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1" imgW="1828800" imgH="215900" progId="Equation.DSMT4">
                  <p:embed/>
                </p:oleObj>
              </mc:Choice>
              <mc:Fallback>
                <p:oleObj r:id="rId101" imgW="1828800" imgH="215900" progId="Equation.DSMT4">
                  <p:embed/>
                  <p:pic>
                    <p:nvPicPr>
                      <p:cNvPr id="122954" name="对象 122953"/>
                      <p:cNvPicPr/>
                      <p:nvPr/>
                    </p:nvPicPr>
                    <p:blipFill>
                      <a:blip r:embed="rId102"/>
                      <a:stretch>
                        <a:fillRect/>
                      </a:stretch>
                    </p:blipFill>
                    <p:spPr>
                      <a:xfrm>
                        <a:off x="837565" y="5796915"/>
                        <a:ext cx="377317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5" name="对象 122954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8075930" y="3757930"/>
          <a:ext cx="2941955" cy="471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3" imgW="1346200" imgH="215900" progId="Equation.DSMT4">
                  <p:embed/>
                </p:oleObj>
              </mc:Choice>
              <mc:Fallback>
                <p:oleObj r:id="rId103" imgW="1346200" imgH="215900" progId="Equation.DSMT4">
                  <p:embed/>
                  <p:pic>
                    <p:nvPicPr>
                      <p:cNvPr id="122955" name="对象 122954"/>
                      <p:cNvPicPr/>
                      <p:nvPr/>
                    </p:nvPicPr>
                    <p:blipFill>
                      <a:blip r:embed="rId104"/>
                      <a:stretch>
                        <a:fillRect/>
                      </a:stretch>
                    </p:blipFill>
                    <p:spPr>
                      <a:xfrm>
                        <a:off x="8075930" y="3757930"/>
                        <a:ext cx="2941955" cy="471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6" name="对象 122955"/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5020310" y="5809615"/>
          <a:ext cx="2693670" cy="431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5" imgW="1346200" imgH="215900" progId="Equation.DSMT4">
                  <p:embed/>
                </p:oleObj>
              </mc:Choice>
              <mc:Fallback>
                <p:oleObj r:id="rId105" imgW="1346200" imgH="215900" progId="Equation.DSMT4">
                  <p:embed/>
                  <p:pic>
                    <p:nvPicPr>
                      <p:cNvPr id="122956" name="对象 122955"/>
                      <p:cNvPicPr/>
                      <p:nvPr/>
                    </p:nvPicPr>
                    <p:blipFill>
                      <a:blip r:embed="rId106"/>
                      <a:stretch>
                        <a:fillRect/>
                      </a:stretch>
                    </p:blipFill>
                    <p:spPr>
                      <a:xfrm>
                        <a:off x="5020310" y="5809615"/>
                        <a:ext cx="2693670" cy="4311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7" name="对象 122956"/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8613140" y="5807075"/>
          <a:ext cx="1863090" cy="433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7" imgW="927100" imgH="215900" progId="Equation.DSMT4">
                  <p:embed/>
                </p:oleObj>
              </mc:Choice>
              <mc:Fallback>
                <p:oleObj r:id="rId107" imgW="927100" imgH="215900" progId="Equation.DSMT4">
                  <p:embed/>
                  <p:pic>
                    <p:nvPicPr>
                      <p:cNvPr id="122957" name="对象 122956"/>
                      <p:cNvPicPr/>
                      <p:nvPr/>
                    </p:nvPicPr>
                    <p:blipFill>
                      <a:blip r:embed="rId108"/>
                      <a:stretch>
                        <a:fillRect/>
                      </a:stretch>
                    </p:blipFill>
                    <p:spPr>
                      <a:xfrm>
                        <a:off x="8613140" y="5807075"/>
                        <a:ext cx="1863090" cy="4337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2978" name="组合 122977"/>
          <p:cNvGrpSpPr/>
          <p:nvPr>
            <p:custDataLst>
              <p:tags r:id="rId17"/>
            </p:custDataLst>
          </p:nvPr>
        </p:nvGrpSpPr>
        <p:grpSpPr>
          <a:xfrm>
            <a:off x="8738235" y="4312285"/>
            <a:ext cx="1423035" cy="1396365"/>
            <a:chOff x="5617" y="2208"/>
            <a:chExt cx="1200" cy="1177"/>
          </a:xfrm>
        </p:grpSpPr>
        <p:sp>
          <p:nvSpPr>
            <p:cNvPr id="122960" name="矩形 122959"/>
            <p:cNvSpPr>
              <a:spLocks noChangeAspect="1" noTextEdit="1"/>
            </p:cNvSpPr>
            <p:nvPr>
              <p:custDataLst>
                <p:tags r:id="rId20"/>
              </p:custDataLst>
            </p:nvPr>
          </p:nvSpPr>
          <p:spPr>
            <a:xfrm>
              <a:off x="5617" y="2208"/>
              <a:ext cx="1200" cy="117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61" name="椭圆 122960"/>
            <p:cNvSpPr/>
            <p:nvPr>
              <p:custDataLst>
                <p:tags r:id="rId21"/>
              </p:custDataLst>
            </p:nvPr>
          </p:nvSpPr>
          <p:spPr>
            <a:xfrm>
              <a:off x="5646" y="2237"/>
              <a:ext cx="1132" cy="1128"/>
            </a:xfrm>
            <a:prstGeom prst="ellipse">
              <a:avLst/>
            </a:prstGeom>
            <a:solidFill>
              <a:srgbClr val="A1A1F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62" name="椭圆 122961"/>
            <p:cNvSpPr/>
            <p:nvPr>
              <p:custDataLst>
                <p:tags r:id="rId22"/>
              </p:custDataLst>
            </p:nvPr>
          </p:nvSpPr>
          <p:spPr>
            <a:xfrm>
              <a:off x="5832" y="2422"/>
              <a:ext cx="760" cy="759"/>
            </a:xfrm>
            <a:prstGeom prst="ellipse">
              <a:avLst/>
            </a:prstGeom>
            <a:solidFill>
              <a:srgbClr val="FEF0C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63" name="直接连接符 122962"/>
            <p:cNvSpPr/>
            <p:nvPr>
              <p:custDataLst>
                <p:tags r:id="rId23"/>
              </p:custDataLst>
            </p:nvPr>
          </p:nvSpPr>
          <p:spPr>
            <a:xfrm flipH="1">
              <a:off x="6202" y="2792"/>
              <a:ext cx="370" cy="1"/>
            </a:xfrm>
            <a:prstGeom prst="line">
              <a:avLst/>
            </a:prstGeom>
            <a:ln w="0" cap="flat" cmpd="sng">
              <a:solidFill>
                <a:srgbClr val="C100C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2964" name="矩形 122963"/>
            <p:cNvSpPr/>
            <p:nvPr>
              <p:custDataLst>
                <p:tags r:id="rId24"/>
              </p:custDataLst>
            </p:nvPr>
          </p:nvSpPr>
          <p:spPr>
            <a:xfrm>
              <a:off x="6353" y="2778"/>
              <a:ext cx="162" cy="2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 altLang="zh-CN" sz="20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i="1">
                <a:latin typeface="Times New Roman" panose="02020603050405020304" pitchFamily="18" charset="0"/>
              </a:endParaRPr>
            </a:p>
          </p:txBody>
        </p:sp>
        <p:sp>
          <p:nvSpPr>
            <p:cNvPr id="122965" name="直接连接符 122964"/>
            <p:cNvSpPr/>
            <p:nvPr>
              <p:custDataLst>
                <p:tags r:id="rId25"/>
              </p:custDataLst>
            </p:nvPr>
          </p:nvSpPr>
          <p:spPr>
            <a:xfrm flipH="1">
              <a:off x="6202" y="2792"/>
              <a:ext cx="370" cy="1"/>
            </a:xfrm>
            <a:prstGeom prst="line">
              <a:avLst/>
            </a:prstGeom>
            <a:ln w="0" cap="flat" cmpd="sng">
              <a:solidFill>
                <a:srgbClr val="01010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2966" name="矩形 122965"/>
            <p:cNvSpPr/>
            <p:nvPr>
              <p:custDataLst>
                <p:tags r:id="rId26"/>
              </p:custDataLst>
            </p:nvPr>
          </p:nvSpPr>
          <p:spPr>
            <a:xfrm>
              <a:off x="6532" y="2511"/>
              <a:ext cx="98" cy="2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 altLang="zh-CN" sz="20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R</a:t>
              </a:r>
              <a:endParaRPr lang="en-US" altLang="zh-CN" sz="2000" i="1">
                <a:latin typeface="Times New Roman" panose="02020603050405020304" pitchFamily="18" charset="0"/>
              </a:endParaRPr>
            </a:p>
          </p:txBody>
        </p:sp>
        <p:sp>
          <p:nvSpPr>
            <p:cNvPr id="122967" name="直接连接符 122966"/>
            <p:cNvSpPr/>
            <p:nvPr>
              <p:custDataLst>
                <p:tags r:id="rId27"/>
              </p:custDataLst>
            </p:nvPr>
          </p:nvSpPr>
          <p:spPr>
            <a:xfrm flipH="1">
              <a:off x="6202" y="2792"/>
              <a:ext cx="556" cy="1"/>
            </a:xfrm>
            <a:prstGeom prst="line">
              <a:avLst/>
            </a:prstGeom>
            <a:ln w="0" cap="flat" cmpd="sng">
              <a:solidFill>
                <a:srgbClr val="01010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2968" name="椭圆 122967"/>
            <p:cNvSpPr/>
            <p:nvPr>
              <p:custDataLst>
                <p:tags r:id="rId28"/>
              </p:custDataLst>
            </p:nvPr>
          </p:nvSpPr>
          <p:spPr>
            <a:xfrm>
              <a:off x="5646" y="2237"/>
              <a:ext cx="1122" cy="1119"/>
            </a:xfrm>
            <a:prstGeom prst="ellipse">
              <a:avLst/>
            </a:prstGeom>
            <a:noFill/>
            <a:ln w="0" cap="flat" cmpd="sng">
              <a:solidFill>
                <a:srgbClr val="01010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69" name="椭圆 122968"/>
            <p:cNvSpPr/>
            <p:nvPr>
              <p:custDataLst>
                <p:tags r:id="rId29"/>
              </p:custDataLst>
            </p:nvPr>
          </p:nvSpPr>
          <p:spPr>
            <a:xfrm>
              <a:off x="5832" y="2422"/>
              <a:ext cx="750" cy="749"/>
            </a:xfrm>
            <a:prstGeom prst="ellipse">
              <a:avLst/>
            </a:prstGeom>
            <a:noFill/>
            <a:ln w="0" cap="flat" cmpd="sng">
              <a:solidFill>
                <a:srgbClr val="01010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70" name="直接连接符 122969"/>
            <p:cNvSpPr/>
            <p:nvPr>
              <p:custDataLst>
                <p:tags r:id="rId30"/>
              </p:custDataLst>
            </p:nvPr>
          </p:nvSpPr>
          <p:spPr>
            <a:xfrm>
              <a:off x="6202" y="2792"/>
              <a:ext cx="2" cy="1"/>
            </a:xfrm>
            <a:prstGeom prst="line">
              <a:avLst/>
            </a:prstGeom>
            <a:ln w="0" cap="flat" cmpd="sng">
              <a:solidFill>
                <a:srgbClr val="01010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2971" name="椭圆 122970"/>
            <p:cNvSpPr/>
            <p:nvPr>
              <p:custDataLst>
                <p:tags r:id="rId31"/>
              </p:custDataLst>
            </p:nvPr>
          </p:nvSpPr>
          <p:spPr>
            <a:xfrm>
              <a:off x="6183" y="2772"/>
              <a:ext cx="49" cy="49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1010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74" name="椭圆 122973"/>
            <p:cNvSpPr/>
            <p:nvPr>
              <p:custDataLst>
                <p:tags r:id="rId32"/>
              </p:custDataLst>
            </p:nvPr>
          </p:nvSpPr>
          <p:spPr>
            <a:xfrm>
              <a:off x="6183" y="2772"/>
              <a:ext cx="49" cy="49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1010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77" name="椭圆 122976"/>
            <p:cNvSpPr/>
            <p:nvPr>
              <p:custDataLst>
                <p:tags r:id="rId33"/>
              </p:custDataLst>
            </p:nvPr>
          </p:nvSpPr>
          <p:spPr>
            <a:xfrm>
              <a:off x="6739" y="2772"/>
              <a:ext cx="49" cy="49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1010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文本框 4"/>
          <p:cNvSpPr txBox="1"/>
          <p:nvPr>
            <p:custDataLst>
              <p:tags r:id="rId18"/>
            </p:custDataLst>
          </p:nvPr>
        </p:nvSpPr>
        <p:spPr>
          <a:xfrm>
            <a:off x="8374380" y="6215380"/>
            <a:ext cx="2223770" cy="39878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一种特殊的内含</a:t>
            </a:r>
          </a:p>
        </p:txBody>
      </p:sp>
      <p:sp>
        <p:nvSpPr>
          <p:cNvPr id="7" name="圆角矩形标注 6"/>
          <p:cNvSpPr/>
          <p:nvPr>
            <p:custDataLst>
              <p:tags r:id="rId19"/>
            </p:custDataLst>
          </p:nvPr>
        </p:nvSpPr>
        <p:spPr>
          <a:xfrm>
            <a:off x="9293225" y="1612900"/>
            <a:ext cx="1539240" cy="489585"/>
          </a:xfrm>
          <a:prstGeom prst="wedgeRoundRectCallout">
            <a:avLst>
              <a:gd name="adj1" fmla="val -73143"/>
              <a:gd name="adj2" fmla="val -55317"/>
              <a:gd name="adj3" fmla="val 16667"/>
            </a:avLst>
          </a:prstGeom>
          <a:gradFill>
            <a:gsLst>
              <a:gs pos="0">
                <a:srgbClr val="6B82CE"/>
              </a:gs>
              <a:gs pos="100000">
                <a:srgbClr val="7351E1"/>
              </a:gs>
            </a:gsLst>
            <a:lin ang="125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几何法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2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22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2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22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2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2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2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22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2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>
            <p:custDataLst>
              <p:tags r:id="rId1"/>
            </p:custDataLst>
          </p:nvPr>
        </p:nvSpPr>
        <p:spPr>
          <a:xfrm>
            <a:off x="852487" y="281305"/>
            <a:ext cx="53409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探究新知</a:t>
            </a:r>
          </a:p>
        </p:txBody>
      </p: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923925" y="915670"/>
            <a:ext cx="10433050" cy="582930"/>
          </a:xfrm>
          <a:prstGeom prst="rect">
            <a:avLst/>
          </a:prstGeom>
          <a:gradFill>
            <a:gsLst>
              <a:gs pos="0">
                <a:srgbClr val="CF32FE">
                  <a:alpha val="5000"/>
                </a:srgbClr>
              </a:gs>
              <a:gs pos="100000">
                <a:srgbClr val="B0B5E8">
                  <a:alpha val="23000"/>
                </a:srgbClr>
              </a:gs>
            </a:gsLst>
            <a:lin ang="10800000" scaled="0"/>
          </a:gradFill>
        </p:spPr>
        <p:txBody>
          <a:bodyPr wrap="square" anchor="t" anchorCtr="0">
            <a:noAutofit/>
          </a:bodyPr>
          <a:lstStyle/>
          <a:p>
            <a:pPr indent="0" algn="l">
              <a:lnSpc>
                <a:spcPct val="120000"/>
              </a:lnSpc>
              <a:buClr>
                <a:srgbClr val="7F7FD9"/>
              </a:buClr>
              <a:buSzTx/>
              <a:buFont typeface="Wingdings" panose="05000000000000000000" charset="0"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lang="zh-CN" altLang="en-US" sz="2400" b="1" kern="10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思考</a:t>
            </a:r>
            <a:r>
              <a:rPr lang="zh-CN" altLang="zh-CN" sz="2400" b="1" kern="10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zh-CN" altLang="zh-CN" sz="2400" kern="1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类比直线与圆的位置关系，请同学们思考：圆与圆有哪几种位置关系？</a:t>
            </a: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923925" y="1560195"/>
            <a:ext cx="9218295" cy="21583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2400" b="1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两个圆之间存在以下三种位置关系：</a:t>
            </a:r>
            <a:endParaRPr lang="zh-CN" altLang="en-US" sz="2400" b="1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altLang="zh-CN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(1)  </a:t>
            </a:r>
            <a:r>
              <a:rPr lang="zh-CN" altLang="en-US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两圆相交，有两个公共点；</a:t>
            </a:r>
            <a:endParaRPr lang="zh-CN" altLang="en-US" sz="2400" b="1">
              <a:solidFill>
                <a:srgbClr val="62439B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altLang="zh-CN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(2)  </a:t>
            </a:r>
            <a:r>
              <a:rPr lang="zh-CN" altLang="en-US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两圆相切，包括外切与内切，只有一个公共点；</a:t>
            </a:r>
            <a:endParaRPr lang="zh-CN" altLang="en-US" sz="2400" b="1">
              <a:solidFill>
                <a:srgbClr val="62439B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altLang="zh-CN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(3)  </a:t>
            </a:r>
            <a:r>
              <a:rPr lang="zh-CN" altLang="en-US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两圆相离，包括外离与内含，没有公共点．</a:t>
            </a:r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3464560" y="5235575"/>
            <a:ext cx="1665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</a:rPr>
              <a:t>外切</a:t>
            </a:r>
          </a:p>
        </p:txBody>
      </p:sp>
      <p:sp>
        <p:nvSpPr>
          <p:cNvPr id="27" name="文本框 26"/>
          <p:cNvSpPr txBox="1"/>
          <p:nvPr>
            <p:custDataLst>
              <p:tags r:id="rId6"/>
            </p:custDataLst>
          </p:nvPr>
        </p:nvSpPr>
        <p:spPr>
          <a:xfrm>
            <a:off x="5334635" y="5226050"/>
            <a:ext cx="1665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</a:rPr>
              <a:t>内切</a:t>
            </a:r>
          </a:p>
        </p:txBody>
      </p:sp>
      <p:sp>
        <p:nvSpPr>
          <p:cNvPr id="28" name="文本框 27"/>
          <p:cNvSpPr txBox="1"/>
          <p:nvPr>
            <p:custDataLst>
              <p:tags r:id="rId7"/>
            </p:custDataLst>
          </p:nvPr>
        </p:nvSpPr>
        <p:spPr>
          <a:xfrm>
            <a:off x="7524750" y="5250815"/>
            <a:ext cx="1665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</a:rPr>
              <a:t>外离</a:t>
            </a:r>
          </a:p>
        </p:txBody>
      </p:sp>
      <p:sp>
        <p:nvSpPr>
          <p:cNvPr id="29" name="文本框 28"/>
          <p:cNvSpPr txBox="1"/>
          <p:nvPr>
            <p:custDataLst>
              <p:tags r:id="rId8"/>
            </p:custDataLst>
          </p:nvPr>
        </p:nvSpPr>
        <p:spPr>
          <a:xfrm>
            <a:off x="9554210" y="5238115"/>
            <a:ext cx="1665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</a:rPr>
              <a:t>内含</a:t>
            </a:r>
          </a:p>
        </p:txBody>
      </p:sp>
      <p:grpSp>
        <p:nvGrpSpPr>
          <p:cNvPr id="32" name="组合 31"/>
          <p:cNvGrpSpPr/>
          <p:nvPr>
            <p:custDataLst>
              <p:tags r:id="rId9"/>
            </p:custDataLst>
          </p:nvPr>
        </p:nvGrpSpPr>
        <p:grpSpPr>
          <a:xfrm>
            <a:off x="993775" y="4064635"/>
            <a:ext cx="1813560" cy="2271395"/>
            <a:chOff x="1565" y="6401"/>
            <a:chExt cx="2856" cy="3577"/>
          </a:xfrm>
        </p:grpSpPr>
        <p:pic>
          <p:nvPicPr>
            <p:cNvPr id="10" name="Picture 6"/>
            <p:cNvPicPr>
              <a:picLocks noChangeAspect="1" noChangeArrowheads="1"/>
            </p:cNvPicPr>
            <p:nvPr>
              <p:custDataLst>
                <p:tags r:id="rId18"/>
              </p:custDataLst>
            </p:nvPr>
          </p:nvPicPr>
          <p:blipFill>
            <a:blip r:embed="rId2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99" b="62676"/>
            <a:stretch>
              <a:fillRect/>
            </a:stretch>
          </p:blipFill>
          <p:spPr bwMode="auto">
            <a:xfrm>
              <a:off x="1565" y="6401"/>
              <a:ext cx="2856" cy="19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圆角矩形 20"/>
            <p:cNvSpPr/>
            <p:nvPr>
              <p:custDataLst>
                <p:tags r:id="rId19"/>
              </p:custDataLst>
            </p:nvPr>
          </p:nvSpPr>
          <p:spPr>
            <a:xfrm>
              <a:off x="1745" y="9194"/>
              <a:ext cx="2584" cy="785"/>
            </a:xfrm>
            <a:prstGeom prst="roundRect">
              <a:avLst>
                <a:gd name="adj" fmla="val 22038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两圆相交</a:t>
              </a:r>
            </a:p>
          </p:txBody>
        </p:sp>
      </p:grpSp>
      <p:grpSp>
        <p:nvGrpSpPr>
          <p:cNvPr id="34" name="组合 33"/>
          <p:cNvGrpSpPr/>
          <p:nvPr>
            <p:custDataLst>
              <p:tags r:id="rId10"/>
            </p:custDataLst>
          </p:nvPr>
        </p:nvGrpSpPr>
        <p:grpSpPr>
          <a:xfrm>
            <a:off x="3264853" y="4089400"/>
            <a:ext cx="3615055" cy="2247265"/>
            <a:chOff x="5390" y="6444"/>
            <a:chExt cx="5693" cy="3539"/>
          </a:xfrm>
        </p:grpSpPr>
        <p:pic>
          <p:nvPicPr>
            <p:cNvPr id="11" name="Picture 6"/>
            <p:cNvPicPr>
              <a:picLocks noChangeAspect="1" noChangeArrowheads="1"/>
            </p:cNvPicPr>
            <p:nvPr>
              <p:custDataLst>
                <p:tags r:id="rId15"/>
              </p:custDataLst>
            </p:nvPr>
          </p:nvPicPr>
          <p:blipFill>
            <a:blip r:embed="rId2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86" r="30354" b="64163"/>
            <a:stretch>
              <a:fillRect/>
            </a:stretch>
          </p:blipFill>
          <p:spPr bwMode="auto">
            <a:xfrm>
              <a:off x="5390" y="6468"/>
              <a:ext cx="3034" cy="1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/>
            <p:cNvPicPr>
              <a:picLocks noChangeAspect="1" noChangeArrowheads="1"/>
            </p:cNvPicPr>
            <p:nvPr>
              <p:custDataLst>
                <p:tags r:id="rId16"/>
              </p:custDataLst>
            </p:nvPr>
          </p:nvPicPr>
          <p:blipFill>
            <a:blip r:embed="rId2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09" t="52414" r="58330" b="12980"/>
            <a:stretch>
              <a:fillRect/>
            </a:stretch>
          </p:blipFill>
          <p:spPr bwMode="auto">
            <a:xfrm>
              <a:off x="8863" y="6444"/>
              <a:ext cx="2221" cy="18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圆角矩形 20"/>
            <p:cNvSpPr/>
            <p:nvPr>
              <p:custDataLst>
                <p:tags r:id="rId17"/>
              </p:custDataLst>
            </p:nvPr>
          </p:nvSpPr>
          <p:spPr>
            <a:xfrm>
              <a:off x="7022" y="9199"/>
              <a:ext cx="2584" cy="785"/>
            </a:xfrm>
            <a:prstGeom prst="roundRect">
              <a:avLst>
                <a:gd name="adj" fmla="val 22038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两圆相切</a:t>
              </a:r>
            </a:p>
          </p:txBody>
        </p:sp>
      </p:grpSp>
      <p:grpSp>
        <p:nvGrpSpPr>
          <p:cNvPr id="36" name="组合 35"/>
          <p:cNvGrpSpPr/>
          <p:nvPr>
            <p:custDataLst>
              <p:tags r:id="rId11"/>
            </p:custDataLst>
          </p:nvPr>
        </p:nvGrpSpPr>
        <p:grpSpPr>
          <a:xfrm>
            <a:off x="7196455" y="4041775"/>
            <a:ext cx="3813810" cy="2399030"/>
            <a:chOff x="11933" y="6365"/>
            <a:chExt cx="6006" cy="3778"/>
          </a:xfrm>
        </p:grpSpPr>
        <p:pic>
          <p:nvPicPr>
            <p:cNvPr id="15" name="Picture 6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2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31" r="65674" b="66182"/>
            <a:stretch>
              <a:fillRect/>
            </a:stretch>
          </p:blipFill>
          <p:spPr bwMode="auto">
            <a:xfrm>
              <a:off x="11933" y="6528"/>
              <a:ext cx="3412" cy="17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6"/>
            <p:cNvPicPr>
              <a:picLocks noChangeAspect="1" noChangeArrowheads="1"/>
            </p:cNvPicPr>
            <p:nvPr>
              <p:custDataLst>
                <p:tags r:id="rId13"/>
              </p:custDataLst>
            </p:nvPr>
          </p:nvPicPr>
          <p:blipFill>
            <a:blip r:embed="rId2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82" t="51995" r="28825" b="13399"/>
            <a:stretch>
              <a:fillRect/>
            </a:stretch>
          </p:blipFill>
          <p:spPr bwMode="auto">
            <a:xfrm>
              <a:off x="15972" y="6365"/>
              <a:ext cx="1967" cy="1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圆角矩形 20"/>
            <p:cNvSpPr/>
            <p:nvPr>
              <p:custDataLst>
                <p:tags r:id="rId14"/>
              </p:custDataLst>
            </p:nvPr>
          </p:nvSpPr>
          <p:spPr>
            <a:xfrm>
              <a:off x="13761" y="9358"/>
              <a:ext cx="2584" cy="785"/>
            </a:xfrm>
            <a:prstGeom prst="roundRect">
              <a:avLst>
                <a:gd name="adj" fmla="val 22038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两圆相离</a:t>
              </a:r>
            </a:p>
          </p:txBody>
        </p:sp>
      </p:grp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新知</a:t>
            </a:r>
            <a:r>
              <a:rPr lang="en-US" altLang="zh-CN"/>
              <a:t>1</a:t>
            </a:r>
            <a:r>
              <a:rPr lang="zh-CN" altLang="en-US"/>
              <a:t>：圆与圆位置关系的判定</a:t>
            </a: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82905" y="1569720"/>
          <a:ext cx="11684000" cy="4989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3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4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43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507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圆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与圆的位置关系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外离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外切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相交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内切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内含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99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图示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5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两圆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交点个数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几何法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：圆心距</a:t>
                      </a:r>
                      <a:r>
                        <a:rPr lang="en-US" altLang="zh-CN" sz="20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与</a:t>
                      </a:r>
                      <a:r>
                        <a:rPr lang="en-US" altLang="zh-CN" sz="20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R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±</a:t>
                      </a:r>
                      <a:r>
                        <a:rPr lang="en-US" altLang="zh-CN" sz="20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r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的关系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720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rgbClr val="FF0000"/>
                          </a:solidFill>
                          <a:sym typeface="+mn-ea"/>
                        </a:rPr>
                        <a:t>代数法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：联立两圆方程，</a:t>
                      </a:r>
                      <a:r>
                        <a:rPr lang="zh-CN" altLang="en-US" sz="2000">
                          <a:solidFill>
                            <a:srgbClr val="FF0000"/>
                          </a:solidFill>
                          <a:sym typeface="+mn-ea"/>
                        </a:rPr>
                        <a:t>消元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所得方程解的个数</a:t>
                      </a:r>
                      <a:r>
                        <a:rPr lang="en-US" altLang="zh-CN" sz="2000">
                          <a:solidFill>
                            <a:schemeClr val="tx1"/>
                          </a:solidFill>
                          <a:sym typeface="+mn-ea"/>
                        </a:rPr>
                        <a:t>(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△的正负</a:t>
                      </a:r>
                      <a:r>
                        <a:rPr lang="en-US" altLang="zh-CN" sz="2000">
                          <a:solidFill>
                            <a:schemeClr val="tx1"/>
                          </a:solidFill>
                          <a:sym typeface="+mn-ea"/>
                        </a:rPr>
                        <a:t>)</a:t>
                      </a: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77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2161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72472" y="968756"/>
          <a:ext cx="1022032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902200" imgH="241300" progId="Equation.KSEE3">
                  <p:embed/>
                </p:oleObj>
              </mc:Choice>
              <mc:Fallback>
                <p:oleObj r:id="rId4" imgW="49022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2472" y="968756"/>
                        <a:ext cx="10220325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71827" y="4267414"/>
          <a:ext cx="160577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876300" imgH="215900" progId="Equation.KSEE3">
                  <p:embed/>
                </p:oleObj>
              </mc:Choice>
              <mc:Fallback>
                <p:oleObj r:id="rId6" imgW="876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71827" y="4267414"/>
                        <a:ext cx="1605777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66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7575" y="2372995"/>
            <a:ext cx="1774825" cy="971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68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6698" y="2350770"/>
            <a:ext cx="1566862" cy="971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69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95055" y="2372678"/>
            <a:ext cx="993775" cy="993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70" name="图片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1895" y="2379028"/>
            <a:ext cx="1343025" cy="942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71" name="图片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48545" y="2227580"/>
            <a:ext cx="1089025" cy="1246188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56812" y="4267414"/>
          <a:ext cx="160577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876300" imgH="215900" progId="Equation.KSEE3">
                  <p:embed/>
                </p:oleObj>
              </mc:Choice>
              <mc:Fallback>
                <p:oleObj r:id="rId13" imgW="876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056812" y="4267414"/>
                        <a:ext cx="1605777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86153" y="4266977"/>
          <a:ext cx="251396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371600" imgH="215900" progId="Equation.KSEE3">
                  <p:embed/>
                </p:oleObj>
              </mc:Choice>
              <mc:Fallback>
                <p:oleObj r:id="rId15" imgW="1371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686153" y="4266977"/>
                        <a:ext cx="2513965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24565" y="4266342"/>
          <a:ext cx="172212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939800" imgH="215900" progId="Equation.KSEE3">
                  <p:embed/>
                </p:oleObj>
              </mc:Choice>
              <mc:Fallback>
                <p:oleObj r:id="rId17" imgW="939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24565" y="4266342"/>
                        <a:ext cx="1722120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946685" y="4266977"/>
          <a:ext cx="207137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130300" imgH="215900" progId="Equation.KSEE3">
                  <p:embed/>
                </p:oleObj>
              </mc:Choice>
              <mc:Fallback>
                <p:oleObj r:id="rId19" imgW="1130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946685" y="4266977"/>
                        <a:ext cx="2071370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569507" y="5169748"/>
          <a:ext cx="748030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368300" imgH="177165" progId="Equation.KSEE3">
                  <p:embed/>
                </p:oleObj>
              </mc:Choice>
              <mc:Fallback>
                <p:oleObj r:id="rId21" imgW="3683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569507" y="5169748"/>
                        <a:ext cx="748030" cy="360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698980" y="5169748"/>
          <a:ext cx="7740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381000" imgH="177165" progId="Equation.KSEE3">
                  <p:embed/>
                </p:oleObj>
              </mc:Choice>
              <mc:Fallback>
                <p:oleObj r:id="rId23" imgW="3810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698980" y="5169748"/>
                        <a:ext cx="774065" cy="360045"/>
                      </a:xfrm>
                      <a:prstGeom prst="rect">
                        <a:avLst/>
                      </a:prstGeom>
                      <a:solidFill>
                        <a:srgbClr val="FFC000">
                          <a:alpha val="68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00770" y="5169748"/>
          <a:ext cx="7486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368300" imgH="177165" progId="Equation.KSEE3">
                  <p:embed/>
                </p:oleObj>
              </mc:Choice>
              <mc:Fallback>
                <p:oleObj r:id="rId25" imgW="3683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700770" y="5169748"/>
                        <a:ext cx="748665" cy="360045"/>
                      </a:xfrm>
                      <a:prstGeom prst="rect">
                        <a:avLst/>
                      </a:prstGeom>
                      <a:solidFill>
                        <a:srgbClr val="92D050">
                          <a:alpha val="66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43845" y="5169748"/>
          <a:ext cx="7740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381000" imgH="177165" progId="Equation.KSEE3">
                  <p:embed/>
                </p:oleObj>
              </mc:Choice>
              <mc:Fallback>
                <p:oleObj r:id="rId27" imgW="3810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443845" y="5169748"/>
                        <a:ext cx="774065" cy="360045"/>
                      </a:xfrm>
                      <a:prstGeom prst="rect">
                        <a:avLst/>
                      </a:prstGeom>
                      <a:solidFill>
                        <a:srgbClr val="FFC000">
                          <a:alpha val="68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534765" y="5169748"/>
          <a:ext cx="7486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368300" imgH="177165" progId="Equation.KSEE3">
                  <p:embed/>
                </p:oleObj>
              </mc:Choice>
              <mc:Fallback>
                <p:oleObj r:id="rId28" imgW="3683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0534765" y="5169748"/>
                        <a:ext cx="748665" cy="360045"/>
                      </a:xfrm>
                      <a:prstGeom prst="rect">
                        <a:avLst/>
                      </a:prstGeom>
                      <a:solidFill>
                        <a:srgbClr val="92D050">
                          <a:alpha val="66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3" name="图片 14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092180" y="2395855"/>
            <a:ext cx="925830" cy="9258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" name="文本框 25"/>
          <p:cNvSpPr txBox="1"/>
          <p:nvPr/>
        </p:nvSpPr>
        <p:spPr>
          <a:xfrm>
            <a:off x="3100705" y="5937250"/>
            <a:ext cx="9442450" cy="423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当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Δ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=0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或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Δ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&lt;0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时，不能确定两圆的位置关系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AC078D6-A75B-C4BB-5D41-26AB014BC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32" y="716997"/>
            <a:ext cx="6349556" cy="2777317"/>
          </a:xfrm>
          <a:prstGeom prst="rect">
            <a:avLst/>
          </a:prstGeo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88BAB63A-1826-C033-7220-35AB5EC30BE6}"/>
              </a:ext>
            </a:extLst>
          </p:cNvPr>
          <p:cNvSpPr txBox="1">
            <a:spLocks/>
          </p:cNvSpPr>
          <p:nvPr/>
        </p:nvSpPr>
        <p:spPr>
          <a:xfrm>
            <a:off x="455929" y="275037"/>
            <a:ext cx="7112000" cy="441960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练习：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97371407"/>
      </p:ext>
    </p:extLst>
  </p:cSld>
  <p:clrMapOvr>
    <a:masterClrMapping/>
  </p:clrMapOvr>
  <p:transition spd="med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5929" y="275037"/>
            <a:ext cx="7112000" cy="44196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 dirty="0"/>
              <a:t>巩固：圆与圆位置关系的判定</a:t>
            </a:r>
            <a:endParaRPr lang="en-US" altLang="zh-CN" dirty="0"/>
          </a:p>
        </p:txBody>
      </p:sp>
      <p:graphicFrame>
        <p:nvGraphicFramePr>
          <p:cNvPr id="22530" name="对象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805597"/>
              </p:ext>
            </p:extLst>
          </p:nvPr>
        </p:nvGraphicFramePr>
        <p:xfrm>
          <a:off x="600075" y="836612"/>
          <a:ext cx="9662432" cy="973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292280" imgH="431640" progId="Equation.DSMT4">
                  <p:embed/>
                </p:oleObj>
              </mc:Choice>
              <mc:Fallback>
                <p:oleObj name="Equation" r:id="rId3" imgW="4292280" imgH="43164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0075" y="836612"/>
                        <a:ext cx="9662432" cy="97398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2894192"/>
              </p:ext>
            </p:extLst>
          </p:nvPr>
        </p:nvGraphicFramePr>
        <p:xfrm>
          <a:off x="988135" y="1988208"/>
          <a:ext cx="7251700" cy="476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288665" imgH="215900" progId="Equation.KSEE3">
                  <p:embed/>
                </p:oleObj>
              </mc:Choice>
              <mc:Fallback>
                <p:oleObj r:id="rId5" imgW="32886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8135" y="1988208"/>
                        <a:ext cx="7251700" cy="4768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759969"/>
              </p:ext>
            </p:extLst>
          </p:nvPr>
        </p:nvGraphicFramePr>
        <p:xfrm>
          <a:off x="1467915" y="2563400"/>
          <a:ext cx="8455660" cy="617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3834765" imgH="279400" progId="Equation.KSEE3">
                  <p:embed/>
                </p:oleObj>
              </mc:Choice>
              <mc:Fallback>
                <p:oleObj r:id="rId7" imgW="3834765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67915" y="2563400"/>
                        <a:ext cx="8455660" cy="6172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072989" y="3201575"/>
          <a:ext cx="8345805" cy="589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3784600" imgH="266700" progId="Equation.KSEE3">
                  <p:embed/>
                </p:oleObj>
              </mc:Choice>
              <mc:Fallback>
                <p:oleObj r:id="rId9" imgW="3784600" imgH="266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72989" y="3201575"/>
                        <a:ext cx="8345805" cy="5899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072989" y="3812445"/>
          <a:ext cx="7756525" cy="589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3517265" imgH="266700" progId="Equation.KSEE3">
                  <p:embed/>
                </p:oleObj>
              </mc:Choice>
              <mc:Fallback>
                <p:oleObj r:id="rId11" imgW="3517265" imgH="266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72989" y="3812445"/>
                        <a:ext cx="7756525" cy="5899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5004627"/>
              </p:ext>
            </p:extLst>
          </p:nvPr>
        </p:nvGraphicFramePr>
        <p:xfrm>
          <a:off x="2592451" y="1275948"/>
          <a:ext cx="1267272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673100" imgH="228600" progId="Equation.KSEE3">
                  <p:embed/>
                </p:oleObj>
              </mc:Choice>
              <mc:Fallback>
                <p:oleObj r:id="rId13" imgW="673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592451" y="1275948"/>
                        <a:ext cx="1267272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接连接符 8"/>
          <p:cNvCxnSpPr>
            <a:cxnSpLocks/>
          </p:cNvCxnSpPr>
          <p:nvPr/>
        </p:nvCxnSpPr>
        <p:spPr>
          <a:xfrm flipH="1">
            <a:off x="7863736" y="1222932"/>
            <a:ext cx="18045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8039562" y="1229324"/>
            <a:ext cx="1452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外切或内切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83F77B5-C09E-E99A-3005-7EDA348AC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39" y="407408"/>
            <a:ext cx="7509212" cy="144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07445"/>
      </p:ext>
    </p:extLst>
  </p:cSld>
  <p:clrMapOvr>
    <a:masterClrMapping/>
  </p:clrMapOvr>
  <p:transition spd="med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BC25BE63-3A6C-09A5-F2DC-48836B897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64" y="133217"/>
            <a:ext cx="7694895" cy="245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26653"/>
      </p:ext>
    </p:extLst>
  </p:cSld>
  <p:clrMapOvr>
    <a:masterClrMapping/>
  </p:clrMapOvr>
  <p:transition spd="med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559093" y="235442"/>
            <a:ext cx="9738360" cy="44196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 dirty="0"/>
              <a:t>典例详解：圆与圆位置关系的判定及公共弦问题</a:t>
            </a:r>
          </a:p>
        </p:txBody>
      </p:sp>
      <p:graphicFrame>
        <p:nvGraphicFramePr>
          <p:cNvPr id="2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54335" y="840294"/>
          <a:ext cx="9943961" cy="19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851400" imgH="965200" progId="Equation.KSEE3">
                  <p:embed/>
                </p:oleObj>
              </mc:Choice>
              <mc:Fallback>
                <p:oleObj r:id="rId3" imgW="4851400" imgH="965200" progId="Equation.KSEE3">
                  <p:embed/>
                  <p:pic>
                    <p:nvPicPr>
                      <p:cNvPr id="2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54335" y="840294"/>
                        <a:ext cx="9943961" cy="1980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12203" y="6361430"/>
          <a:ext cx="750887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390900" imgH="215900" progId="Equation.KSEE3">
                  <p:embed/>
                </p:oleObj>
              </mc:Choice>
              <mc:Fallback>
                <p:oleObj r:id="rId5" imgW="3390900" imgH="215900" progId="Equation.KSEE3">
                  <p:embed/>
                  <p:pic>
                    <p:nvPicPr>
                      <p:cNvPr id="1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12203" y="6361430"/>
                        <a:ext cx="750887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67814" y="5876196"/>
          <a:ext cx="492963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247900" imgH="215900" progId="Equation.KSEE3">
                  <p:embed/>
                </p:oleObj>
              </mc:Choice>
              <mc:Fallback>
                <p:oleObj r:id="rId7" imgW="2247900" imgH="2159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67814" y="5876196"/>
                        <a:ext cx="4929639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12804" y="4850728"/>
          <a:ext cx="569531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679700" imgH="508000" progId="Equation.KSEE3">
                  <p:embed/>
                </p:oleObj>
              </mc:Choice>
              <mc:Fallback>
                <p:oleObj r:id="rId9" imgW="2679700" imgH="508000" progId="Equation.KSEE3">
                  <p:embed/>
                  <p:pic>
                    <p:nvPicPr>
                      <p:cNvPr id="20" name="对象 1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12804" y="4850728"/>
                        <a:ext cx="5695315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12395" y="5883180"/>
          <a:ext cx="4189566" cy="46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082800" imgH="228600" progId="Equation.KSEE3">
                  <p:embed/>
                </p:oleObj>
              </mc:Choice>
              <mc:Fallback>
                <p:oleObj r:id="rId11" imgW="2082800" imgH="228600" progId="Equation.KSEE3">
                  <p:embed/>
                  <p:pic>
                    <p:nvPicPr>
                      <p:cNvPr id="26" name="对象 2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12395" y="5883180"/>
                        <a:ext cx="4189566" cy="460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直接连接符 29"/>
          <p:cNvCxnSpPr/>
          <p:nvPr/>
        </p:nvCxnSpPr>
        <p:spPr>
          <a:xfrm>
            <a:off x="1243648" y="4848860"/>
            <a:ext cx="1045464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角矩形 30"/>
          <p:cNvSpPr/>
          <p:nvPr/>
        </p:nvSpPr>
        <p:spPr>
          <a:xfrm>
            <a:off x="3830955" y="5895340"/>
            <a:ext cx="1410335" cy="4464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2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12514" y="2830421"/>
          <a:ext cx="977265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4775200" imgH="228600" progId="Equation.KSEE3">
                  <p:embed/>
                </p:oleObj>
              </mc:Choice>
              <mc:Fallback>
                <p:oleObj r:id="rId13" imgW="4775200" imgH="228600" progId="Equation.KSEE3">
                  <p:embed/>
                  <p:pic>
                    <p:nvPicPr>
                      <p:cNvPr id="32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12514" y="2830421"/>
                        <a:ext cx="9772650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099784" y="3272695"/>
          <a:ext cx="799852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3834765" imgH="241300" progId="Equation.KSEE3">
                  <p:embed/>
                </p:oleObj>
              </mc:Choice>
              <mc:Fallback>
                <p:oleObj r:id="rId15" imgW="3834765" imgH="241300" progId="Equation.KSEE3">
                  <p:embed/>
                  <p:pic>
                    <p:nvPicPr>
                      <p:cNvPr id="34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099784" y="3272695"/>
                        <a:ext cx="7998522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73712" y="3754978"/>
          <a:ext cx="8963556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4356100" imgH="279400" progId="Equation.KSEE3">
                  <p:embed/>
                </p:oleObj>
              </mc:Choice>
              <mc:Fallback>
                <p:oleObj r:id="rId17" imgW="4356100" imgH="279400" progId="Equation.KSEE3">
                  <p:embed/>
                  <p:pic>
                    <p:nvPicPr>
                      <p:cNvPr id="36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773712" y="3754978"/>
                        <a:ext cx="8963556" cy="576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73394" y="4356958"/>
          <a:ext cx="573611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654300" imgH="215900" progId="Equation.KSEE3">
                  <p:embed/>
                </p:oleObj>
              </mc:Choice>
              <mc:Fallback>
                <p:oleObj r:id="rId19" imgW="2654300" imgH="215900" progId="Equation.KSEE3">
                  <p:embed/>
                  <p:pic>
                    <p:nvPicPr>
                      <p:cNvPr id="38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773394" y="4356958"/>
                        <a:ext cx="5736112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807996" y="5174645"/>
          <a:ext cx="299641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498600" imgH="215900" progId="Equation.KSEE3">
                  <p:embed/>
                </p:oleObj>
              </mc:Choice>
              <mc:Fallback>
                <p:oleObj r:id="rId21" imgW="1498600" imgH="215900" progId="Equation.KSEE3">
                  <p:embed/>
                  <p:pic>
                    <p:nvPicPr>
                      <p:cNvPr id="40" name="对象 3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807996" y="5174645"/>
                        <a:ext cx="2996413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11996145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8735695" cy="44196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>
                <a:sym typeface="+mn-ea"/>
              </a:rPr>
              <a:t>典例详解：圆与圆位置关系的判定及公共弦问题</a:t>
            </a:r>
            <a:endParaRPr lang="zh-CN" altLang="en-US"/>
          </a:p>
        </p:txBody>
      </p:sp>
      <p:graphicFrame>
        <p:nvGraphicFramePr>
          <p:cNvPr id="22530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63530" y="938719"/>
          <a:ext cx="9763161" cy="19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851400" imgH="965200" progId="Equation.KSEE3">
                  <p:embed/>
                </p:oleObj>
              </mc:Choice>
              <mc:Fallback>
                <p:oleObj r:id="rId3" imgW="4851400" imgH="965200" progId="Equation.KSEE3">
                  <p:embed/>
                  <p:pic>
                    <p:nvPicPr>
                      <p:cNvPr id="22530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3530" y="938719"/>
                        <a:ext cx="9763161" cy="194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3"/>
          <p:cNvSpPr txBox="1"/>
          <p:nvPr/>
        </p:nvSpPr>
        <p:spPr>
          <a:xfrm>
            <a:off x="5198110" y="1414780"/>
            <a:ext cx="8782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相交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32353" y="2943891"/>
          <a:ext cx="6125210" cy="467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831465" imgH="215900" progId="Equation.KSEE3">
                  <p:embed/>
                </p:oleObj>
              </mc:Choice>
              <mc:Fallback>
                <p:oleObj r:id="rId5" imgW="2831465" imgH="215900" progId="Equation.KSEE3">
                  <p:embed/>
                  <p:pic>
                    <p:nvPicPr>
                      <p:cNvPr id="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2353" y="2943891"/>
                        <a:ext cx="6125210" cy="4673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919019" y="3423319"/>
          <a:ext cx="547497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527300" imgH="215900" progId="Equation.KSEE3">
                  <p:embed/>
                </p:oleObj>
              </mc:Choice>
              <mc:Fallback>
                <p:oleObj r:id="rId7" imgW="2527300" imgH="215900" progId="Equation.KSEE3">
                  <p:embed/>
                  <p:pic>
                    <p:nvPicPr>
                      <p:cNvPr id="1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19019" y="3423319"/>
                        <a:ext cx="5474970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157752" y="1467073"/>
          <a:ext cx="3328128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663700" imgH="215900" progId="Equation.KSEE3">
                  <p:embed/>
                </p:oleObj>
              </mc:Choice>
              <mc:Fallback>
                <p:oleObj r:id="rId9" imgW="1663700" imgH="215900" progId="Equation.KSEE3">
                  <p:embed/>
                  <p:pic>
                    <p:nvPicPr>
                      <p:cNvPr id="14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157752" y="1467073"/>
                        <a:ext cx="3328128" cy="4320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157752" y="1898555"/>
          <a:ext cx="3223008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663700" imgH="241300" progId="Equation.KSEE3">
                  <p:embed/>
                </p:oleObj>
              </mc:Choice>
              <mc:Fallback>
                <p:oleObj r:id="rId11" imgW="1663700" imgH="241300" progId="Equation.KSEE3">
                  <p:embed/>
                  <p:pic>
                    <p:nvPicPr>
                      <p:cNvPr id="20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157752" y="1898555"/>
                        <a:ext cx="3223008" cy="4680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59721" y="3891311"/>
          <a:ext cx="8489315" cy="934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3924300" imgH="431800" progId="Equation.KSEE3">
                  <p:embed/>
                </p:oleObj>
              </mc:Choice>
              <mc:Fallback>
                <p:oleObj r:id="rId13" imgW="3924300" imgH="431800" progId="Equation.KSEE3">
                  <p:embed/>
                  <p:pic>
                    <p:nvPicPr>
                      <p:cNvPr id="28" name="对象 2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59721" y="3891311"/>
                        <a:ext cx="8489315" cy="9347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918813" y="4778406"/>
          <a:ext cx="5303520" cy="632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2451100" imgH="292100" progId="Equation.KSEE3">
                  <p:embed/>
                </p:oleObj>
              </mc:Choice>
              <mc:Fallback>
                <p:oleObj r:id="rId15" imgW="2451100" imgH="292100" progId="Equation.KSEE3">
                  <p:embed/>
                  <p:pic>
                    <p:nvPicPr>
                      <p:cNvPr id="31" name="对象 3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918813" y="4778406"/>
                        <a:ext cx="5303520" cy="6324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5">
            <a:extLst>
              <a:ext uri="{FF2B5EF4-FFF2-40B4-BE49-F238E27FC236}">
                <a16:creationId xmlns:a16="http://schemas.microsoft.com/office/drawing/2014/main" id="{FB19F5FF-CE0F-A026-259C-539E2E1E67C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96642" y="4778406"/>
            <a:ext cx="2704465" cy="18027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3">
            <a:extLst>
              <a:ext uri="{FF2B5EF4-FFF2-40B4-BE49-F238E27FC236}">
                <a16:creationId xmlns:a16="http://schemas.microsoft.com/office/drawing/2014/main" id="{7F12189E-5216-749E-D074-C4C96AB33C52}"/>
              </a:ext>
            </a:extLst>
          </p:cNvPr>
          <p:cNvSpPr txBox="1"/>
          <p:nvPr/>
        </p:nvSpPr>
        <p:spPr>
          <a:xfrm>
            <a:off x="860062" y="5604435"/>
            <a:ext cx="7721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1.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公共弦的定义</a:t>
            </a:r>
            <a:r>
              <a:rPr lang="zh-CN" altLang="en-US" sz="2400" b="1" dirty="0">
                <a:solidFill>
                  <a:srgbClr val="2D2D2D"/>
                </a:solidFill>
                <a:latin typeface="黑体" panose="02010609060101010101" charset="-122"/>
                <a:ea typeface="黑体"/>
              </a:rPr>
              <a:t>：两圆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相交</a:t>
            </a:r>
            <a:r>
              <a:rPr lang="zh-CN" altLang="en-US" sz="2400" b="1" dirty="0">
                <a:solidFill>
                  <a:srgbClr val="2D2D2D"/>
                </a:solidFill>
                <a:latin typeface="黑体" panose="02010609060101010101" charset="-122"/>
                <a:ea typeface="黑体"/>
              </a:rPr>
              <a:t>时两个交点的连线；</a:t>
            </a:r>
            <a:endParaRPr lang="zh-CN" altLang="en-US" sz="2400" b="1" dirty="0">
              <a:latin typeface="黑体" panose="02010609060101010101" charset="-122"/>
              <a:ea typeface="黑体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7B5DA2D8-57AE-2550-6A89-5FBDE4D0854B}"/>
              </a:ext>
            </a:extLst>
          </p:cNvPr>
          <p:cNvSpPr txBox="1"/>
          <p:nvPr/>
        </p:nvSpPr>
        <p:spPr>
          <a:xfrm>
            <a:off x="860062" y="6189270"/>
            <a:ext cx="7721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2.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公共弦的性质</a:t>
            </a:r>
            <a:r>
              <a:rPr lang="zh-CN" altLang="en-US" sz="2400" b="1">
                <a:solidFill>
                  <a:srgbClr val="2D2D2D"/>
                </a:solidFill>
                <a:latin typeface="黑体" panose="02010609060101010101" charset="-122"/>
                <a:ea typeface="黑体"/>
              </a:rPr>
              <a:t>：</a:t>
            </a:r>
            <a:r>
              <a:rPr lang="zh-CN" altLang="en-US" sz="2400" b="1">
                <a:latin typeface="黑体" panose="02010609060101010101" charset="-122"/>
                <a:ea typeface="黑体"/>
              </a:rPr>
              <a:t>相交两圆的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连心线</a:t>
            </a:r>
            <a:r>
              <a:rPr lang="zh-CN" altLang="en-US" sz="2400" b="1">
                <a:highlight>
                  <a:srgbClr val="FFFF00"/>
                </a:highlight>
                <a:latin typeface="黑体" panose="02010609060101010101" charset="-122"/>
                <a:ea typeface="黑体"/>
              </a:rPr>
              <a:t>垂直平分</a:t>
            </a:r>
            <a:r>
              <a:rPr lang="zh-CN" altLang="en-US" sz="2400" b="1">
                <a:latin typeface="黑体" panose="02010609060101010101" charset="-122"/>
                <a:ea typeface="黑体"/>
              </a:rPr>
              <a:t>其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公共弦</a:t>
            </a:r>
            <a:r>
              <a:rPr lang="zh-CN" altLang="en-US" sz="2400" b="1">
                <a:latin typeface="黑体" panose="02010609060101010101" charset="-122"/>
                <a:ea typeface="黑体"/>
              </a:rPr>
              <a:t>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147077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716226" y="252392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新知</a:t>
            </a:r>
            <a:r>
              <a:rPr lang="en-US" altLang="zh-CN" dirty="0"/>
              <a:t>2</a:t>
            </a:r>
            <a:r>
              <a:rPr lang="zh-CN" altLang="en-US" dirty="0"/>
              <a:t>：两圆的公共弦</a:t>
            </a:r>
          </a:p>
        </p:txBody>
      </p:sp>
      <p:pic>
        <p:nvPicPr>
          <p:cNvPr id="24579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4780" y="324485"/>
            <a:ext cx="2704465" cy="18027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8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4780" y="324485"/>
            <a:ext cx="2704465" cy="180276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8" name="直接连接符 17"/>
          <p:cNvCxnSpPr/>
          <p:nvPr/>
        </p:nvCxnSpPr>
        <p:spPr>
          <a:xfrm flipH="1">
            <a:off x="10527665" y="315278"/>
            <a:ext cx="121920" cy="19881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673" name="对象 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907472"/>
              </p:ext>
            </p:extLst>
          </p:nvPr>
        </p:nvGraphicFramePr>
        <p:xfrm>
          <a:off x="977528" y="2570221"/>
          <a:ext cx="931388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927600" imgH="228600" progId="Equation.KSEE3">
                  <p:embed/>
                </p:oleObj>
              </mc:Choice>
              <mc:Fallback>
                <p:oleObj r:id="rId5" imgW="49276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7528" y="2570221"/>
                        <a:ext cx="9313880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文本框 3"/>
          <p:cNvSpPr txBox="1"/>
          <p:nvPr/>
        </p:nvSpPr>
        <p:spPr>
          <a:xfrm>
            <a:off x="758190" y="719854"/>
            <a:ext cx="7721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3.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求两圆公共弦所在直线方程：</a:t>
            </a:r>
          </a:p>
        </p:txBody>
      </p:sp>
      <p:graphicFrame>
        <p:nvGraphicFramePr>
          <p:cNvPr id="27655" name="对象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7859073"/>
              </p:ext>
            </p:extLst>
          </p:nvPr>
        </p:nvGraphicFramePr>
        <p:xfrm>
          <a:off x="977528" y="3133131"/>
          <a:ext cx="9784715" cy="1007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4864100" imgH="508000" progId="Equation.KSEE3">
                  <p:embed/>
                </p:oleObj>
              </mc:Choice>
              <mc:Fallback>
                <p:oleObj r:id="rId7" imgW="4864100" imgH="508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7528" y="3133131"/>
                        <a:ext cx="9784715" cy="10077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对象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193591"/>
              </p:ext>
            </p:extLst>
          </p:nvPr>
        </p:nvGraphicFramePr>
        <p:xfrm>
          <a:off x="1067872" y="4153154"/>
          <a:ext cx="756983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4000500" imgH="228600" progId="Equation.KSEE3">
                  <p:embed/>
                </p:oleObj>
              </mc:Choice>
              <mc:Fallback>
                <p:oleObj r:id="rId9" imgW="4000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67872" y="4153154"/>
                        <a:ext cx="756983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对象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189265"/>
              </p:ext>
            </p:extLst>
          </p:nvPr>
        </p:nvGraphicFramePr>
        <p:xfrm>
          <a:off x="1123738" y="4678508"/>
          <a:ext cx="552328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768600" imgH="215900" progId="Equation.KSEE3">
                  <p:embed/>
                </p:oleObj>
              </mc:Choice>
              <mc:Fallback>
                <p:oleObj r:id="rId11" imgW="2768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23738" y="4678508"/>
                        <a:ext cx="5523282" cy="431800"/>
                      </a:xfrm>
                      <a:prstGeom prst="rect">
                        <a:avLst/>
                      </a:prstGeom>
                      <a:solidFill>
                        <a:srgbClr val="FBD9DC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8" name="对象 1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3290628"/>
              </p:ext>
            </p:extLst>
          </p:nvPr>
        </p:nvGraphicFramePr>
        <p:xfrm>
          <a:off x="1067872" y="5633126"/>
          <a:ext cx="8026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4013200" imgH="215900" progId="Equation.KSEE3">
                  <p:embed/>
                </p:oleObj>
              </mc:Choice>
              <mc:Fallback>
                <p:oleObj r:id="rId13" imgW="4013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67872" y="5633126"/>
                        <a:ext cx="80264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1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6642118"/>
              </p:ext>
            </p:extLst>
          </p:nvPr>
        </p:nvGraphicFramePr>
        <p:xfrm>
          <a:off x="1123738" y="5172520"/>
          <a:ext cx="703445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3517265" imgH="215900" progId="Equation.KSEE3">
                  <p:embed/>
                </p:oleObj>
              </mc:Choice>
              <mc:Fallback>
                <p:oleObj r:id="rId15" imgW="35172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23738" y="5172520"/>
                        <a:ext cx="7034453" cy="431800"/>
                      </a:xfrm>
                      <a:prstGeom prst="rect">
                        <a:avLst/>
                      </a:prstGeom>
                      <a:solidFill>
                        <a:srgbClr val="FBD9DC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5" name="对象 1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6526187"/>
              </p:ext>
            </p:extLst>
          </p:nvPr>
        </p:nvGraphicFramePr>
        <p:xfrm>
          <a:off x="977528" y="6158480"/>
          <a:ext cx="912885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4559300" imgH="215900" progId="Equation.KSEE3">
                  <p:embed/>
                </p:oleObj>
              </mc:Choice>
              <mc:Fallback>
                <p:oleObj r:id="rId17" imgW="4559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77528" y="6158480"/>
                        <a:ext cx="9128858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1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4495266"/>
              </p:ext>
            </p:extLst>
          </p:nvPr>
        </p:nvGraphicFramePr>
        <p:xfrm>
          <a:off x="3885379" y="1806952"/>
          <a:ext cx="507047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336800" imgH="215900" progId="Equation.KSEE3">
                  <p:embed/>
                </p:oleObj>
              </mc:Choice>
              <mc:Fallback>
                <p:oleObj r:id="rId19" imgW="2336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885379" y="1806952"/>
                        <a:ext cx="5070475" cy="4679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文本框 3"/>
          <p:cNvSpPr txBox="1"/>
          <p:nvPr/>
        </p:nvSpPr>
        <p:spPr>
          <a:xfrm>
            <a:off x="977528" y="1819495"/>
            <a:ext cx="2828925" cy="45720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：两圆方程作差</a:t>
            </a:r>
            <a:endParaRPr lang="en-US" sz="2400" b="1" dirty="0">
              <a:solidFill>
                <a:srgbClr val="FF0000"/>
              </a:solidFill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sp>
        <p:nvSpPr>
          <p:cNvPr id="38" name="文本框 3"/>
          <p:cNvSpPr txBox="1"/>
          <p:nvPr/>
        </p:nvSpPr>
        <p:spPr>
          <a:xfrm>
            <a:off x="977528" y="1280061"/>
            <a:ext cx="65893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：联立两圆方程求交点，由两点求直线方程</a:t>
            </a:r>
            <a:endParaRPr lang="en-US" sz="2400" b="1" dirty="0">
              <a:solidFill>
                <a:srgbClr val="FF0000"/>
              </a:solidFill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  <p:cond evt="onBegin" delay="0">
                          <p:tn val="25"/>
                        </p:cond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  <p:cond evt="onBegin" delay="0">
                          <p:tn val="37"/>
                        </p:cond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  <p:cond evt="onBegin" delay="0">
                          <p:tn val="43"/>
                        </p:cond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  <p:cond evt="onBegin" delay="0">
                          <p:tn val="49"/>
                        </p:cond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  <p:cond evt="onBegin" delay="0">
                          <p:tn val="55"/>
                        </p:cond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7" grpId="0" animBg="1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790575" y="350361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新知</a:t>
            </a:r>
            <a:r>
              <a:rPr lang="en-US" altLang="zh-CN" dirty="0"/>
              <a:t>2</a:t>
            </a:r>
            <a:r>
              <a:rPr lang="zh-CN" altLang="en-US" dirty="0"/>
              <a:t>：两圆的公共弦</a:t>
            </a:r>
          </a:p>
        </p:txBody>
      </p:sp>
      <p:pic>
        <p:nvPicPr>
          <p:cNvPr id="24579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5180" y="316865"/>
            <a:ext cx="2704465" cy="18027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8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5180" y="316865"/>
            <a:ext cx="2704465" cy="180276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8" name="直接连接符 17"/>
          <p:cNvCxnSpPr/>
          <p:nvPr/>
        </p:nvCxnSpPr>
        <p:spPr>
          <a:xfrm flipH="1">
            <a:off x="9918065" y="307658"/>
            <a:ext cx="121920" cy="19881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3"/>
          <p:cNvSpPr txBox="1"/>
          <p:nvPr/>
        </p:nvSpPr>
        <p:spPr>
          <a:xfrm>
            <a:off x="868680" y="1141413"/>
            <a:ext cx="7721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3.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求两圆公共弦所在直线方程：</a:t>
            </a:r>
          </a:p>
        </p:txBody>
      </p:sp>
      <p:graphicFrame>
        <p:nvGraphicFramePr>
          <p:cNvPr id="31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42051" y="2102806"/>
          <a:ext cx="507047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336800" imgH="215900" progId="Equation.KSEE3">
                  <p:embed/>
                </p:oleObj>
              </mc:Choice>
              <mc:Fallback>
                <p:oleObj r:id="rId5" imgW="2336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42051" y="2102806"/>
                        <a:ext cx="5070475" cy="4679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3"/>
          <p:cNvSpPr txBox="1"/>
          <p:nvPr/>
        </p:nvSpPr>
        <p:spPr>
          <a:xfrm>
            <a:off x="1313180" y="2104390"/>
            <a:ext cx="2828925" cy="45720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：两圆方程作差</a:t>
            </a:r>
            <a:endParaRPr lang="en-US" sz="2400" b="1">
              <a:solidFill>
                <a:srgbClr val="FF0000"/>
              </a:solidFill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29335" y="2663190"/>
            <a:ext cx="10420985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en-US" altLang="zh-CN" sz="2200">
                <a:solidFill>
                  <a:schemeClr val="tx1"/>
                </a:solidFill>
                <a:latin typeface="黑体" panose="02010609060101010101" charset="-122"/>
                <a:ea typeface="黑体"/>
                <a:cs typeface="黑体" panose="02010609060101010101" charset="-122"/>
                <a:sym typeface="+mn-ea"/>
              </a:rPr>
              <a:t>[</a:t>
            </a:r>
            <a:r>
              <a:rPr lang="zh-CN" altLang="zh-CN" sz="2200">
                <a:solidFill>
                  <a:schemeClr val="tx1"/>
                </a:solidFill>
                <a:latin typeface="黑体" panose="02010609060101010101" charset="-122"/>
                <a:ea typeface="黑体"/>
                <a:cs typeface="黑体" panose="02010609060101010101" charset="-122"/>
                <a:sym typeface="+mn-ea"/>
              </a:rPr>
              <a:t>注</a:t>
            </a:r>
            <a:r>
              <a:rPr lang="en-US" altLang="zh-CN" sz="2200">
                <a:solidFill>
                  <a:schemeClr val="tx1"/>
                </a:solidFill>
                <a:latin typeface="黑体" panose="02010609060101010101" charset="-122"/>
                <a:ea typeface="黑体"/>
                <a:cs typeface="黑体" panose="02010609060101010101" charset="-122"/>
                <a:sym typeface="+mn-ea"/>
              </a:rPr>
              <a:t>]</a:t>
            </a:r>
            <a:r>
              <a:rPr lang="zh-CN" altLang="en-US" sz="2200">
                <a:solidFill>
                  <a:schemeClr val="tx1"/>
                </a:solidFill>
                <a:latin typeface="黑体" panose="02010609060101010101" charset="-122"/>
                <a:ea typeface="黑体"/>
                <a:cs typeface="黑体" panose="02010609060101010101" charset="-122"/>
                <a:sym typeface="+mn-ea"/>
              </a:rPr>
              <a:t>①</a:t>
            </a:r>
            <a:r>
              <a:rPr lang="zh-CN" altLang="zh-CN" sz="2200">
                <a:solidFill>
                  <a:schemeClr val="tx1"/>
                </a:solidFill>
                <a:latin typeface="黑体" panose="02010609060101010101" charset="-122"/>
                <a:ea typeface="黑体"/>
                <a:cs typeface="黑体" panose="02010609060101010101" charset="-122"/>
                <a:sym typeface="+mn-ea"/>
              </a:rPr>
              <a:t>当两圆方程中</a:t>
            </a:r>
            <a:r>
              <a:rPr lang="zh-CN" altLang="zh-CN" sz="2200">
                <a:solidFill>
                  <a:schemeClr val="tx1"/>
                </a:solidFill>
                <a:highlight>
                  <a:srgbClr val="FFFF00"/>
                </a:highlight>
                <a:latin typeface="黑体" panose="02010609060101010101" charset="-122"/>
                <a:ea typeface="黑体"/>
                <a:cs typeface="黑体" panose="02010609060101010101" charset="-122"/>
                <a:sym typeface="+mn-ea"/>
              </a:rPr>
              <a:t>二次项系数相同</a:t>
            </a:r>
            <a:r>
              <a:rPr lang="zh-CN" altLang="zh-CN" sz="2200">
                <a:solidFill>
                  <a:schemeClr val="tx1"/>
                </a:solidFill>
                <a:latin typeface="黑体" panose="02010609060101010101" charset="-122"/>
                <a:ea typeface="黑体"/>
                <a:cs typeface="黑体" panose="02010609060101010101" charset="-122"/>
                <a:sym typeface="+mn-ea"/>
              </a:rPr>
              <a:t>时</a:t>
            </a:r>
            <a:r>
              <a:rPr lang="en-US" altLang="zh-CN" sz="2200">
                <a:solidFill>
                  <a:schemeClr val="tx1"/>
                </a:solidFill>
                <a:latin typeface="黑体" panose="02010609060101010101" charset="-122"/>
                <a:ea typeface="黑体"/>
                <a:cs typeface="黑体" panose="02010609060101010101" charset="-122"/>
                <a:sym typeface="+mn-ea"/>
              </a:rPr>
              <a:t>,</a:t>
            </a:r>
            <a:r>
              <a:rPr lang="zh-CN" altLang="zh-CN" sz="2200">
                <a:solidFill>
                  <a:schemeClr val="tx1"/>
                </a:solidFill>
                <a:latin typeface="黑体" panose="02010609060101010101" charset="-122"/>
                <a:ea typeface="黑体"/>
                <a:cs typeface="黑体" panose="02010609060101010101" charset="-122"/>
                <a:sym typeface="+mn-ea"/>
              </a:rPr>
              <a:t>才能作差求解</a:t>
            </a:r>
            <a:r>
              <a:rPr lang="en-US" altLang="zh-CN" sz="2200">
                <a:solidFill>
                  <a:schemeClr val="tx1"/>
                </a:solidFill>
                <a:latin typeface="黑体" panose="02010609060101010101" charset="-122"/>
                <a:ea typeface="黑体"/>
                <a:cs typeface="黑体" panose="02010609060101010101" charset="-122"/>
                <a:sym typeface="+mn-ea"/>
              </a:rPr>
              <a:t>,</a:t>
            </a:r>
            <a:r>
              <a:rPr lang="zh-CN" altLang="zh-CN" sz="2200">
                <a:solidFill>
                  <a:schemeClr val="tx1"/>
                </a:solidFill>
                <a:latin typeface="黑体" panose="02010609060101010101" charset="-122"/>
                <a:ea typeface="黑体"/>
                <a:cs typeface="黑体" panose="02010609060101010101" charset="-122"/>
                <a:sym typeface="+mn-ea"/>
              </a:rPr>
              <a:t>否则应先化同系数</a:t>
            </a:r>
            <a:r>
              <a:rPr lang="en-US" altLang="zh-CN" sz="2200" i="1">
                <a:solidFill>
                  <a:schemeClr val="tx1"/>
                </a:solidFill>
                <a:latin typeface="黑体" panose="02010609060101010101" charset="-122"/>
                <a:ea typeface="黑体"/>
                <a:cs typeface="黑体" panose="02010609060101010101" charset="-122"/>
                <a:sym typeface="+mn-ea"/>
              </a:rPr>
              <a:t>.</a:t>
            </a:r>
          </a:p>
        </p:txBody>
      </p:sp>
      <p:graphicFrame>
        <p:nvGraphicFramePr>
          <p:cNvPr id="5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12263" y="2139951"/>
          <a:ext cx="4862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28600" imgH="203200" progId="Equation.KSEE3">
                  <p:embed/>
                </p:oleObj>
              </mc:Choice>
              <mc:Fallback>
                <p:oleObj r:id="rId7" imgW="228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212263" y="2139951"/>
                        <a:ext cx="486271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475740" y="3170555"/>
            <a:ext cx="8275955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sz="2200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②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两圆</a:t>
            </a:r>
            <a:r>
              <a:rPr lang="zh-CN" altLang="zh-CN" sz="2200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相切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时，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(*)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表示</a:t>
            </a:r>
            <a:r>
              <a:rPr lang="zh-CN" altLang="en-US" sz="2200" u="sng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过切点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且</a:t>
            </a:r>
            <a:r>
              <a:rPr lang="zh-CN" altLang="en-US" sz="2200" u="sng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垂直于连心线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的切线方程；</a:t>
            </a:r>
            <a:endParaRPr lang="zh-CN" altLang="en-US" sz="2200" i="1" dirty="0">
              <a:solidFill>
                <a:schemeClr val="tx1"/>
              </a:solidFill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75740" y="3677920"/>
            <a:ext cx="8068945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sz="2200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③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两圆</a:t>
            </a:r>
            <a:r>
              <a:rPr lang="zh-CN" altLang="zh-CN" sz="2200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外离或内含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时，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(*)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表示</a:t>
            </a:r>
            <a:r>
              <a:rPr lang="zh-CN" altLang="en-US" sz="2200" u="sng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垂直于连心线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的直线方程；</a:t>
            </a:r>
            <a:endParaRPr lang="zh-CN" altLang="en-US" sz="2200" i="1" dirty="0">
              <a:solidFill>
                <a:schemeClr val="tx1"/>
              </a:solidFill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69054" y="4266422"/>
          <a:ext cx="3463925" cy="756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981200" imgH="431800" progId="Equation.KSEE3">
                  <p:embed/>
                </p:oleObj>
              </mc:Choice>
              <mc:Fallback>
                <p:oleObj r:id="rId9" imgW="19812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69054" y="4266422"/>
                        <a:ext cx="3463925" cy="7562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236039" y="4221460"/>
          <a:ext cx="1945640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016000" imgH="431800" progId="Equation.KSEE3">
                  <p:embed/>
                </p:oleObj>
              </mc:Choice>
              <mc:Fallback>
                <p:oleObj r:id="rId11" imgW="10160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36039" y="4221460"/>
                        <a:ext cx="1945640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193377" y="4221460"/>
          <a:ext cx="1900555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990600" imgH="431800" progId="Equation.KSEE3">
                  <p:embed/>
                </p:oleObj>
              </mc:Choice>
              <mc:Fallback>
                <p:oleObj r:id="rId13" imgW="9906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193377" y="4221460"/>
                        <a:ext cx="1900555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图片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98355" y="3160395"/>
            <a:ext cx="1948815" cy="137350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36785" y="4533900"/>
            <a:ext cx="2128520" cy="190690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7" name="文本框 3"/>
          <p:cNvSpPr txBox="1"/>
          <p:nvPr/>
        </p:nvSpPr>
        <p:spPr>
          <a:xfrm>
            <a:off x="1313180" y="1609090"/>
            <a:ext cx="65893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：联立两圆方程求交点，由两点求直线方程</a:t>
            </a:r>
            <a:endParaRPr lang="en-US" sz="2400" b="1">
              <a:solidFill>
                <a:srgbClr val="FF0000"/>
              </a:solidFill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868680" y="5235893"/>
            <a:ext cx="7721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4.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求两圆公共弦长：</a:t>
            </a:r>
          </a:p>
        </p:txBody>
      </p:sp>
      <p:sp>
        <p:nvSpPr>
          <p:cNvPr id="20" name="文本框 3"/>
          <p:cNvSpPr txBox="1"/>
          <p:nvPr/>
        </p:nvSpPr>
        <p:spPr>
          <a:xfrm>
            <a:off x="3693795" y="5236210"/>
            <a:ext cx="65893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：联立两圆方程求交点，求两点距离</a:t>
            </a:r>
            <a:endParaRPr lang="en-US" sz="2400" b="1" dirty="0">
              <a:solidFill>
                <a:srgbClr val="FF0000"/>
              </a:solidFill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3693795" y="5733415"/>
            <a:ext cx="65893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：求公共弦所在直线方程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+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垂径定理</a:t>
            </a:r>
          </a:p>
        </p:txBody>
      </p:sp>
      <p:graphicFrame>
        <p:nvGraphicFramePr>
          <p:cNvPr id="22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890227" y="6179662"/>
          <a:ext cx="220328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091565" imgH="266700" progId="Equation.KSEE3">
                  <p:embed/>
                </p:oleObj>
              </mc:Choice>
              <mc:Fallback>
                <p:oleObj r:id="rId17" imgW="1091565" imgH="266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890227" y="6179662"/>
                        <a:ext cx="2203282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29205" y="339200"/>
            <a:ext cx="11037600" cy="441964"/>
          </a:xfrm>
        </p:spPr>
        <p:txBody>
          <a:bodyPr>
            <a:normAutofit fontScale="90000"/>
          </a:bodyPr>
          <a:lstStyle/>
          <a:p>
            <a:r>
              <a:rPr lang="zh-CN" altLang="zh-CN"/>
              <a:t>综合巩固</a:t>
            </a:r>
            <a:r>
              <a:rPr lang="en-US" altLang="zh-CN">
                <a:sym typeface="+mn-ea"/>
              </a:rPr>
              <a:t>——</a:t>
            </a:r>
            <a:r>
              <a:rPr lang="zh-CN" altLang="zh-CN">
                <a:sym typeface="+mn-ea"/>
              </a:rPr>
              <a:t>公共弦问题</a:t>
            </a:r>
            <a:endParaRPr lang="zh-CN" altLang="zh-CN"/>
          </a:p>
        </p:txBody>
      </p:sp>
      <p:graphicFrame>
        <p:nvGraphicFramePr>
          <p:cNvPr id="34817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35666" y="1103881"/>
          <a:ext cx="8914584" cy="19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305300" imgH="939800" progId="Equation.3">
                  <p:embed/>
                </p:oleObj>
              </mc:Choice>
              <mc:Fallback>
                <p:oleObj r:id="rId2" imgW="4305300" imgH="9398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35666" y="1103881"/>
                        <a:ext cx="8914584" cy="194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0942450"/>
              </p:ext>
            </p:extLst>
          </p:nvPr>
        </p:nvGraphicFramePr>
        <p:xfrm>
          <a:off x="4089400" y="2657475"/>
          <a:ext cx="4899025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38280" imgH="393480" progId="Equation.DSMT4">
                  <p:embed/>
                </p:oleObj>
              </mc:Choice>
              <mc:Fallback>
                <p:oleObj name="Equation" r:id="rId4" imgW="2438280" imgH="39348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89400" y="2657475"/>
                        <a:ext cx="4899025" cy="792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02190" y="3263374"/>
          <a:ext cx="6889750" cy="86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429000" imgH="431800" progId="Equation.KSEE3">
                  <p:embed/>
                </p:oleObj>
              </mc:Choice>
              <mc:Fallback>
                <p:oleObj r:id="rId6" imgW="34290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02190" y="3263374"/>
                        <a:ext cx="6889750" cy="868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02190" y="4036804"/>
          <a:ext cx="5078730" cy="792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527300" imgH="393700" progId="Equation.KSEE3">
                  <p:embed/>
                </p:oleObj>
              </mc:Choice>
              <mc:Fallback>
                <p:oleObj r:id="rId8" imgW="2527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02190" y="4036804"/>
                        <a:ext cx="5078730" cy="7924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807398" y="4828958"/>
          <a:ext cx="439110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209800" imgH="215900" progId="Equation.KSEE3">
                  <p:embed/>
                </p:oleObj>
              </mc:Choice>
              <mc:Fallback>
                <p:oleObj r:id="rId10" imgW="2209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807398" y="4828958"/>
                        <a:ext cx="4391104" cy="432000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807438" y="5260858"/>
          <a:ext cx="330644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663700" imgH="228600" progId="Equation.3">
                  <p:embed/>
                </p:oleObj>
              </mc:Choice>
              <mc:Fallback>
                <p:oleObj r:id="rId12" imgW="16637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807438" y="5260858"/>
                        <a:ext cx="3306445" cy="457200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圆角矩形 15"/>
          <p:cNvSpPr/>
          <p:nvPr/>
        </p:nvSpPr>
        <p:spPr>
          <a:xfrm>
            <a:off x="7187565" y="1134745"/>
            <a:ext cx="2805430" cy="4337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6170295" y="4071620"/>
            <a:ext cx="2875915" cy="7575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0575" y="3108960"/>
            <a:ext cx="2942590" cy="245173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0575" y="3108960"/>
            <a:ext cx="2942590" cy="2540635"/>
          </a:xfrm>
          <a:prstGeom prst="rect">
            <a:avLst/>
          </a:prstGeom>
        </p:spPr>
      </p:pic>
      <p:cxnSp>
        <p:nvCxnSpPr>
          <p:cNvPr id="32" name="直接连接符 31"/>
          <p:cNvCxnSpPr/>
          <p:nvPr/>
        </p:nvCxnSpPr>
        <p:spPr>
          <a:xfrm flipV="1">
            <a:off x="1348105" y="3560445"/>
            <a:ext cx="902970" cy="1571625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1348105" y="4625340"/>
            <a:ext cx="1765300" cy="50673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1135380" y="5731510"/>
            <a:ext cx="9616440" cy="9772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【结论】若圆的一条直径的端点分别是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₁,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₁)，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₂,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₂)，则此圆的方程是(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-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₁)(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-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₂)+(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-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400" baseline="-25000"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)(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-</a:t>
            </a:r>
            <a:r>
              <a:rPr lang="zh-CN" altLang="en-US" sz="24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₂)=0.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7899290"/>
              </p:ext>
            </p:extLst>
          </p:nvPr>
        </p:nvGraphicFramePr>
        <p:xfrm>
          <a:off x="1101507" y="1078146"/>
          <a:ext cx="8915400" cy="194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05240" imgH="939600" progId="Equation.DSMT4">
                  <p:embed/>
                </p:oleObj>
              </mc:Choice>
              <mc:Fallback>
                <p:oleObj name="Equation" r:id="rId2" imgW="4305240" imgH="939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101507" y="1078146"/>
                        <a:ext cx="8915400" cy="1944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11"/>
          <p:cNvSpPr txBox="1"/>
          <p:nvPr/>
        </p:nvSpPr>
        <p:spPr>
          <a:xfrm>
            <a:off x="967105" y="3116425"/>
            <a:ext cx="11605895" cy="30485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解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Wingdings" panose="05000000000000000000" pitchFamily="2" charset="2"/>
              </a:rPr>
              <a:t>：（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Wingdings" panose="05000000000000000000" pitchFamily="2" charset="2"/>
              </a:rPr>
              <a:t>2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）直线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PA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PB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是圆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Q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的切线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.</a:t>
            </a:r>
          </a:p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因为点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在圆                                           上，且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PQ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是直径，</a:t>
            </a:r>
            <a:endParaRPr lang="en-US" altLang="zh-CN" sz="2800" dirty="0"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所以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PA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⊥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AQ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PB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⊥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BQ 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，所以直线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PA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PB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是圆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Q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的切线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.</a:t>
            </a:r>
          </a:p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（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）将两圆方程                                 ，</a:t>
            </a:r>
            <a:endParaRPr lang="en-US" altLang="zh-CN" sz="2800" dirty="0"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相减，得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6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+5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-25=0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，即直线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AB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的方程是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6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+5</a:t>
            </a:r>
            <a:r>
              <a:rPr lang="en-US" altLang="zh-CN" sz="2800" i="1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-25=0.</a:t>
            </a:r>
          </a:p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endParaRPr lang="zh-CN" altLang="en-US" sz="2200" dirty="0"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153180"/>
              </p:ext>
            </p:extLst>
          </p:nvPr>
        </p:nvGraphicFramePr>
        <p:xfrm>
          <a:off x="3724333" y="3662696"/>
          <a:ext cx="29543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85720" imgH="228600" progId="Equation.DSMT4">
                  <p:embed/>
                </p:oleObj>
              </mc:Choice>
              <mc:Fallback>
                <p:oleObj name="Equation" r:id="rId4" imgW="148572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24333" y="3662696"/>
                        <a:ext cx="29543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9601023"/>
              </p:ext>
            </p:extLst>
          </p:nvPr>
        </p:nvGraphicFramePr>
        <p:xfrm>
          <a:off x="3792878" y="4806790"/>
          <a:ext cx="2303122" cy="394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33440" imgH="228600" progId="Equation.DSMT4">
                  <p:embed/>
                </p:oleObj>
              </mc:Choice>
              <mc:Fallback>
                <p:oleObj name="Equation" r:id="rId6" imgW="133344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92878" y="4806790"/>
                        <a:ext cx="2303122" cy="3948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387756"/>
              </p:ext>
            </p:extLst>
          </p:nvPr>
        </p:nvGraphicFramePr>
        <p:xfrm>
          <a:off x="6986180" y="4775600"/>
          <a:ext cx="29543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85720" imgH="228600" progId="Equation.DSMT4">
                  <p:embed/>
                </p:oleObj>
              </mc:Choice>
              <mc:Fallback>
                <p:oleObj name="Equation" r:id="rId8" imgW="148572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986180" y="4775600"/>
                        <a:ext cx="29543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5425301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dirty="0"/>
              <a:t>小结</a:t>
            </a:r>
            <a:r>
              <a:rPr lang="zh-CN" altLang="en-US" dirty="0"/>
              <a:t>：两圆的公共弦问题</a:t>
            </a:r>
          </a:p>
        </p:txBody>
      </p:sp>
      <p:pic>
        <p:nvPicPr>
          <p:cNvPr id="26628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555" y="561975"/>
            <a:ext cx="2359660" cy="15728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文本框 3"/>
          <p:cNvSpPr txBox="1"/>
          <p:nvPr/>
        </p:nvSpPr>
        <p:spPr>
          <a:xfrm>
            <a:off x="592455" y="1182053"/>
            <a:ext cx="7721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1.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公共弦的性质</a:t>
            </a:r>
            <a:r>
              <a:rPr lang="zh-CN" altLang="en-US" sz="2400" b="1">
                <a:solidFill>
                  <a:srgbClr val="2D2D2D"/>
                </a:solidFill>
                <a:latin typeface="黑体" panose="02010609060101010101" charset="-122"/>
                <a:ea typeface="黑体"/>
              </a:rPr>
              <a:t>：</a:t>
            </a:r>
            <a:r>
              <a:rPr lang="zh-CN" altLang="en-US" sz="2400" b="1">
                <a:latin typeface="黑体" panose="02010609060101010101" charset="-122"/>
                <a:ea typeface="黑体"/>
              </a:rPr>
              <a:t>相交两圆的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连心线</a:t>
            </a:r>
            <a:r>
              <a:rPr lang="zh-CN" altLang="en-US" sz="2400" b="1">
                <a:highlight>
                  <a:srgbClr val="FFFF00"/>
                </a:highlight>
                <a:latin typeface="黑体" panose="02010609060101010101" charset="-122"/>
                <a:ea typeface="黑体"/>
              </a:rPr>
              <a:t>垂直平分</a:t>
            </a:r>
            <a:r>
              <a:rPr lang="zh-CN" altLang="en-US" sz="2400" b="1">
                <a:latin typeface="黑体" panose="02010609060101010101" charset="-122"/>
                <a:ea typeface="黑体"/>
              </a:rPr>
              <a:t>其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公共弦</a:t>
            </a:r>
            <a:r>
              <a:rPr lang="zh-CN" altLang="en-US" sz="2400" b="1">
                <a:latin typeface="黑体" panose="02010609060101010101" charset="-122"/>
                <a:ea typeface="黑体"/>
              </a:rPr>
              <a:t>。</a:t>
            </a:r>
          </a:p>
        </p:txBody>
      </p:sp>
      <p:sp>
        <p:nvSpPr>
          <p:cNvPr id="26" name="文本框 3"/>
          <p:cNvSpPr txBox="1"/>
          <p:nvPr/>
        </p:nvSpPr>
        <p:spPr>
          <a:xfrm>
            <a:off x="592455" y="1731328"/>
            <a:ext cx="7721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2.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求两圆公共弦所在直线方程：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两圆方程作差</a:t>
            </a:r>
            <a:endParaRPr lang="zh-CN" altLang="en-US" sz="2400" b="1">
              <a:solidFill>
                <a:srgbClr val="0000FF"/>
              </a:solidFill>
              <a:latin typeface="黑体" panose="02010609060101010101" charset="-122"/>
              <a:ea typeface="黑体"/>
            </a:endParaRPr>
          </a:p>
        </p:txBody>
      </p:sp>
      <p:graphicFrame>
        <p:nvGraphicFramePr>
          <p:cNvPr id="31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05151" y="2280606"/>
          <a:ext cx="507047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336800" imgH="215900" progId="Equation.KSEE3">
                  <p:embed/>
                </p:oleObj>
              </mc:Choice>
              <mc:Fallback>
                <p:oleObj r:id="rId4" imgW="2336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5151" y="2280606"/>
                        <a:ext cx="5070475" cy="4679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75363" y="2317751"/>
          <a:ext cx="486271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28600" imgH="203200" progId="Equation.KSEE3">
                  <p:embed/>
                </p:oleObj>
              </mc:Choice>
              <mc:Fallback>
                <p:oleObj r:id="rId6" imgW="228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75363" y="2317751"/>
                        <a:ext cx="486271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2625" y="3486785"/>
            <a:ext cx="2128520" cy="190690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2" name="文本框 11"/>
          <p:cNvSpPr txBox="1"/>
          <p:nvPr/>
        </p:nvSpPr>
        <p:spPr>
          <a:xfrm>
            <a:off x="967105" y="2860040"/>
            <a:ext cx="8275955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①</a:t>
            </a:r>
            <a:r>
              <a:rPr lang="zh-CN" alt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两圆</a:t>
            </a:r>
            <a:r>
              <a:rPr lang="zh-CN" altLang="zh-CN" sz="2200">
                <a:highlight>
                  <a:srgbClr val="FFFF00"/>
                </a:highlight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相切</a:t>
            </a:r>
            <a:r>
              <a:rPr lang="zh-CN" alt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时，</a:t>
            </a:r>
            <a:r>
              <a:rPr lang="en-US" alt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(*)</a:t>
            </a:r>
            <a:r>
              <a:rPr lang="zh-CN" altLang="en-US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表示</a:t>
            </a:r>
            <a:r>
              <a:rPr lang="zh-CN" altLang="en-US" sz="2200" u="sng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过切点</a:t>
            </a:r>
            <a:r>
              <a:rPr lang="zh-CN" altLang="en-US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且</a:t>
            </a:r>
            <a:r>
              <a:rPr lang="zh-CN" altLang="en-US" sz="2200" u="sng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垂直于连心线</a:t>
            </a:r>
            <a:r>
              <a:rPr lang="zh-CN" altLang="en-US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的切线方程；</a:t>
            </a:r>
            <a:endParaRPr lang="zh-CN" altLang="en-US" sz="2200" i="1"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67105" y="3367405"/>
            <a:ext cx="8068945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②</a:t>
            </a:r>
            <a:r>
              <a:rPr lang="zh-CN" alt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两圆</a:t>
            </a:r>
            <a:r>
              <a:rPr lang="zh-CN" altLang="zh-CN" sz="2200">
                <a:highlight>
                  <a:srgbClr val="FFFF00"/>
                </a:highlight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外离或内含</a:t>
            </a:r>
            <a:r>
              <a:rPr lang="zh-CN" alt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时，</a:t>
            </a:r>
            <a:r>
              <a:rPr lang="en-US" altLang="zh-CN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(*)</a:t>
            </a:r>
            <a:r>
              <a:rPr lang="zh-CN" altLang="en-US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表示</a:t>
            </a:r>
            <a:r>
              <a:rPr lang="zh-CN" altLang="en-US" sz="2200" u="sng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垂直于连心线</a:t>
            </a:r>
            <a:r>
              <a:rPr lang="zh-CN" altLang="en-US" sz="22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的直线方程；</a:t>
            </a:r>
            <a:endParaRPr lang="zh-CN" altLang="en-US" sz="2200" i="1"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5180" y="2419985"/>
            <a:ext cx="1948815" cy="1373505"/>
          </a:xfrm>
          <a:prstGeom prst="rect">
            <a:avLst/>
          </a:prstGeom>
        </p:spPr>
      </p:pic>
      <p:sp>
        <p:nvSpPr>
          <p:cNvPr id="14" name="文本框 3"/>
          <p:cNvSpPr txBox="1"/>
          <p:nvPr/>
        </p:nvSpPr>
        <p:spPr>
          <a:xfrm>
            <a:off x="592455" y="3930333"/>
            <a:ext cx="7721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3.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charset="-122"/>
                <a:ea typeface="黑体"/>
              </a:rPr>
              <a:t>求两圆公共弦长：</a:t>
            </a:r>
          </a:p>
        </p:txBody>
      </p:sp>
      <p:sp>
        <p:nvSpPr>
          <p:cNvPr id="21" name="文本框 3"/>
          <p:cNvSpPr txBox="1"/>
          <p:nvPr/>
        </p:nvSpPr>
        <p:spPr>
          <a:xfrm>
            <a:off x="3378200" y="3930650"/>
            <a:ext cx="65893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求公共弦所在直线方程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垂径定理</a:t>
            </a:r>
          </a:p>
        </p:txBody>
      </p:sp>
      <p:graphicFrame>
        <p:nvGraphicFramePr>
          <p:cNvPr id="17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66863" y="4457349"/>
          <a:ext cx="4664710" cy="565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311400" imgH="279400" progId="Equation.KSEE3">
                  <p:embed/>
                </p:oleObj>
              </mc:Choice>
              <mc:Fallback>
                <p:oleObj r:id="rId10" imgW="23114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66863" y="4457349"/>
                        <a:ext cx="4664710" cy="5657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20109" y="5275437"/>
          <a:ext cx="3463925" cy="756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981200" imgH="431800" progId="Equation.KSEE3">
                  <p:embed/>
                </p:oleObj>
              </mc:Choice>
              <mc:Fallback>
                <p:oleObj r:id="rId12" imgW="19812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20109" y="5275437"/>
                        <a:ext cx="3463925" cy="75628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87094" y="5230475"/>
          <a:ext cx="1945640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016000" imgH="431800" progId="Equation.KSEE3">
                  <p:embed/>
                </p:oleObj>
              </mc:Choice>
              <mc:Fallback>
                <p:oleObj r:id="rId14" imgW="10160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787094" y="5230475"/>
                        <a:ext cx="1945640" cy="82804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744432" y="5230475"/>
          <a:ext cx="1900555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990600" imgH="431800" progId="Equation.KSEE3">
                  <p:embed/>
                </p:oleObj>
              </mc:Choice>
              <mc:Fallback>
                <p:oleObj r:id="rId16" imgW="9906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744432" y="5230475"/>
                        <a:ext cx="1900555" cy="82804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3">
            <a:extLst>
              <a:ext uri="{FF2B5EF4-FFF2-40B4-BE49-F238E27FC236}">
                <a16:creationId xmlns:a16="http://schemas.microsoft.com/office/drawing/2014/main" id="{C41F8E9A-5674-AB2B-7B7F-6072E1C73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838" y="9328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作业：</a:t>
            </a:r>
          </a:p>
        </p:txBody>
      </p:sp>
      <p:sp>
        <p:nvSpPr>
          <p:cNvPr id="10" name="标题 3">
            <a:extLst>
              <a:ext uri="{FF2B5EF4-FFF2-40B4-BE49-F238E27FC236}">
                <a16:creationId xmlns:a16="http://schemas.microsoft.com/office/drawing/2014/main" id="{4E89EF2B-45DF-AC53-218E-52E66E4139C8}"/>
              </a:ext>
            </a:extLst>
          </p:cNvPr>
          <p:cNvSpPr txBox="1">
            <a:spLocks/>
          </p:cNvSpPr>
          <p:nvPr/>
        </p:nvSpPr>
        <p:spPr>
          <a:xfrm>
            <a:off x="983888" y="1811836"/>
            <a:ext cx="7112000" cy="441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dirty="0"/>
              <a:t>1.</a:t>
            </a:r>
            <a:r>
              <a:rPr lang="zh-CN" altLang="en-US" dirty="0"/>
              <a:t> </a:t>
            </a:r>
            <a:r>
              <a:rPr lang="en-US" altLang="zh-CN" dirty="0"/>
              <a:t>P71  2.5.2《</a:t>
            </a:r>
            <a:r>
              <a:rPr lang="zh-CN" altLang="en-US" dirty="0"/>
              <a:t>圆与圆的位置关系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9777602"/>
      </p:ext>
    </p:extLst>
  </p:cSld>
  <p:clrMapOvr>
    <a:masterClrMapping/>
  </p:clrMapOvr>
  <p:transition spd="med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0c1d1b7b-2da3-4159-a23d-9713739a9e5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  <p:tag name="KSO_WM_TEMPLATE_THUMBS_INDEX" val="1、4、5、8、12、14、22、25、26、2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5471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MH" val="20151016101458"/>
  <p:tag name="MH_LIBRARY" val="CONTENTS"/>
  <p:tag name="MH_TYPE" val="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SUBTYPE" val="h"/>
  <p:tag name="KSO_WM_UNIT_TYPE" val="i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SUBTYPE" val="h"/>
  <p:tag name="KSO_WM_UNIT_TYPE" val="i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SUBTYPE" val="h"/>
  <p:tag name="KSO_WM_UNIT_TYPE" val="i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SUBTYPE" val="h"/>
  <p:tag name="KSO_WM_UNIT_TYPE" val="i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125_1"/>
  <p:tag name="KSO_WM_SLIDE_INDEX" val="1"/>
  <p:tag name="KSO_WM_SLIDE_ITEM_CNT" val="0"/>
  <p:tag name="KSO_WM_SLIDE_LAYOUT" val="a_b"/>
  <p:tag name="KSO_WM_SLIDE_LAYOUT_CNT" val="1_1"/>
  <p:tag name="KSO_WM_SLIDE_TYPE" val="title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  <p:tag name="KSO_WM_TEMPLATE_THUMBS_INDEX" val="1、4、5、8、12、14、22、25、26、27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custom160125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24"/>
  <p:tag name="KSO_WM_UNIT_TYPE" val="a"/>
  <p:tag name="KSO_WM_UNIT_VALUE" val="34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custom160125_2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24"/>
  <p:tag name="KSO_WM_UNIT_TYPE" val="b"/>
  <p:tag name="KSO_WM_UNIT_VALUE" val="35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0"/>
  <p:tag name="KSO_WM_BEAUTIFY_FLAG" val="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7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8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1"/>
  <p:tag name="KSO_WM_BEAUTIFY_FLAG" val="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3"/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4"/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5"/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6"/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7"/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3"/>
  <p:tag name="KSO_WM_BEAUTIFY_FLAG" val="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4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5"/>
  <p:tag name="KSO_WM_BEAUTIFY_FLAG" val="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6"/>
  <p:tag name="KSO_WM_BEAUTIFY_FLAG" val="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125_2"/>
  <p:tag name="KSO_WM_SLIDE_INDEX" val="2"/>
  <p:tag name="KSO_WM_SLIDE_ITEM_CNT" val="0"/>
  <p:tag name="KSO_WM_SLIDE_LAYOUT" val="a_f"/>
  <p:tag name="KSO_WM_SLIDE_LAYOUT_CNT" val="1_1"/>
  <p:tag name="KSO_WM_SLIDE_POSITION" val="48*16"/>
  <p:tag name="KSO_WM_SLIDE_SIZE" val="862*474"/>
  <p:tag name="KSO_WM_SLIDE_TYPE" val="text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522,&quot;width&quot;:4082}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6"/>
  <p:tag name="KSO_WM_BEAUTIFY_FLAG" val=""/>
  <p:tag name="KSO_WM_DIAGRAM_VIRTUALLY_FRAME" val="{&quot;height&quot;:361.528188976378,&quot;left&quot;:121,&quot;top&quot;:118.59480314960629,&quot;width&quot;:718}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7"/>
  <p:tag name="KSO_WM_BEAUTIFY_FLAG" val="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3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6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4"/>
  <p:tag name="KSO_WM_BEAUTIFY_FLAG" val="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5"/>
  <p:tag name="KSO_WM_BEAUTIFY_FLAG" val="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6"/>
  <p:tag name="KSO_WM_BEAUTIFY_FLAG" val="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7"/>
  <p:tag name="KSO_WM_BEAUTIFY_FLAG" val="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8"/>
  <p:tag name="KSO_WM_BEAUTIFY_FLAG" val="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9"/>
  <p:tag name="KSO_WM_BEAUTIFY_FLAG" val="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7"/>
  <p:tag name="KSO_WM_BEAUTIFY_FLAG" val="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8"/>
  <p:tag name="KSO_WM_BEAUTIFY_FLAG" val="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2"/>
  <p:tag name="KSO_WM_BEAUTIFY_FLAG" val="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3"/>
  <p:tag name="KSO_WM_BEAUTIFY_FLAG" val="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4"/>
  <p:tag name="KSO_WM_BEAUTIFY_FLAG" val="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5"/>
  <p:tag name="KSO_WM_BEAUTIFY_FLAG" val="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6"/>
  <p:tag name="KSO_WM_BEAUTIFY_FLAG" val="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7"/>
  <p:tag name="KSO_WM_BEAUTIFY_FLAG" val="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8"/>
  <p:tag name="KSO_WM_BEAUTIFY_FLAG" val="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9"/>
  <p:tag name="KSO_WM_BEAUTIFY_FLAG" val="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0"/>
  <p:tag name="KSO_WM_BEAUTIFY_FLAG" val="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1"/>
  <p:tag name="KSO_WM_BEAUTIFY_FLAG" val="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2"/>
  <p:tag name="KSO_WM_BEAUTIFY_FLAG" val="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3"/>
  <p:tag name="KSO_WM_BEAUTIFY_FLAG" val="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4"/>
  <p:tag name="KSO_WM_BEAUTIFY_FLAG" val="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5"/>
  <p:tag name="KSO_WM_BEAUTIFY_FLAG" val="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1"/>
  <p:tag name="KSO_WM_BEAUTIFY_FLAG" val="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"/>
  <p:tag name="KSO_WM_BEAUTIFY_FLAG" val="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"/>
  <p:tag name="KSO_WM_BEAUTIFY_FLAG" val="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"/>
  <p:tag name="KSO_WM_BEAUTIFY_FLAG" val="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"/>
  <p:tag name="KSO_WM_BEAUTIFY_FLAG" val="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2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"/>
  <p:tag name="KSO_WM_BEAUTIFY_FLAG" val="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"/>
  <p:tag name="KSO_WM_BEAUTIFY_FLAG" val="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"/>
  <p:tag name="KSO_WM_BEAUTIFY_FLAG" val="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4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"/>
  <p:tag name="KSO_WM_BEAUTIFY_FLAG" val="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8"/>
  <p:tag name="KSO_WM_BEAUTIFY_FLAG" val="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"/>
  <p:tag name="KSO_WM_BEAUTIFY_FLAG" val="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"/>
  <p:tag name="KSO_WM_BEAUTIFY_FLAG" val="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"/>
  <p:tag name="KSO_WM_BEAUTIFY_FLAG" val="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"/>
  <p:tag name="KSO_WM_BEAUTIFY_FLAG" val="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"/>
  <p:tag name="KSO_WM_BEAUTIFY_FLAG" val="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7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"/>
  <p:tag name="KSO_WM_BEAUTIFY_FLAG" val="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3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"/>
  <p:tag name="KSO_WM_BEAUTIFY_FLAG" val="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4"/>
  <p:tag name="KSO_WM_BEAUTIFY_FLAG" val="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5"/>
  <p:tag name="KSO_WM_BEAUTIFY_FLAG" val="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8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"/>
  <p:tag name="KSO_WM_BEAUTIFY_FLAG" val="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"/>
  <p:tag name="KSO_WM_BEAUTIFY_FLAG" val="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"/>
  <p:tag name="KSO_WM_BEAUTIFY_FLAG" val="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5"/>
  <p:tag name="KSO_WM_BEAUTIFY_FLAG" val="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"/>
  <p:tag name="KSO_WM_BEAUTIFY_FLAG" val="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2"/>
  <p:tag name="KSO_WM_BEAUTIFY_FLAG" val="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3"/>
  <p:tag name="KSO_WM_BEAUTIFY_FLAG" val="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9"/>
  <p:tag name="KSO_WM_BEAUTIFY_FLAG" val="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7"/>
  <p:tag name="KSO_WM_BEAUTIFY_FLAG" val="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8"/>
  <p:tag name="KSO_WM_BEAUTIFY_FLAG" val="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3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8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"/>
  <p:tag name="KSO_WM_BEAUTIFY_FLAG" val="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9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"/>
  <p:tag name="KSO_WM_BEAUTIFY_FLAG" val="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0"/>
  <p:tag name="KSO_WM_BEAUTIFY_FLAG" val="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1"/>
  <p:tag name="KSO_WM_BEAUTIFY_FLAG" val="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4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7"/>
  <p:tag name="KSO_WM_BEAUTIFY_FLAG" val="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5"/>
  <p:tag name="KSO_WM_BEAUTIFY_FLAG" val="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6"/>
  <p:tag name="KSO_WM_BEAUTIFY_FLAG" val="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9"/>
  <p:tag name="KSO_WM_BEAUTIFY_FLAG" val="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0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1"/>
  <p:tag name="KSO_WM_BEAUTIFY_FLAG" val="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2"/>
  <p:tag name="KSO_WM_BEAUTIFY_FLAG" val="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7"/>
  <p:tag name="KSO_WM_BEAUTIFY_FLAG" val="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5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6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7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8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9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2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4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1"/>
  <p:tag name="KSO_WM_BEAUTIFY_FLAG" val="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1"/>
  <p:tag name="KSO_WM_BEAUTIFY_FLAG" val="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5"/>
  <p:tag name="KSO_WM_BEAUTIFY_FLAG" val=""/>
  <p:tag name="KSO_WM_DIAGRAM_VIRTUALLY_FRAME" val="{&quot;height&quot;:361.528188976378,&quot;left&quot;:121,&quot;top&quot;:118.59480314960629,&quot;width&quot;:718}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1"/>
  <p:tag name="KSO_WM_BEAUTIFY_FLAG" val="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1"/>
  <p:tag name="KSO_WM_BEAUTIFY_FLAG" val="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3"/>
  <p:tag name="KSO_WM_BEAUTIFY_FLAG" val=""/>
  <p:tag name="KSO_WM_DIAGRAM_VIRTUALLY_FRAME" val="{&quot;height&quot;:361.528188976378,&quot;left&quot;:121,&quot;top&quot;:118.59480314960629,&quot;width&quot;:718}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1"/>
  <p:tag name="KSO_WM_BEAUTIFY_FLAG" val="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1"/>
  <p:tag name="KSO_WM_BEAUTIFY_FLAG" val=""/>
  <p:tag name="KSO_WM_DIAGRAM_VIRTUALLY_FRAME" val="{&quot;height&quot;:361.528188976378,&quot;left&quot;:121,&quot;top&quot;:118.59480314960629,&quot;width&quot;:718}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1f5e91e-ff46-4b11-8946-7af72c4202fc}"/>
  <p:tag name="TABLE_ENDDRAG_ORIGIN_RECT" val="729*311"/>
  <p:tag name="TABLE_ENDDRAG_RECT" val="103*91*729*31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160125">
      <a:dk1>
        <a:srgbClr val="000000"/>
      </a:dk1>
      <a:lt1>
        <a:srgbClr val="FFFFFF"/>
      </a:lt1>
      <a:dk2>
        <a:srgbClr val="F6E8E7"/>
      </a:dk2>
      <a:lt2>
        <a:srgbClr val="FDF9F8"/>
      </a:lt2>
      <a:accent1>
        <a:srgbClr val="D78F8E"/>
      </a:accent1>
      <a:accent2>
        <a:srgbClr val="CA7D76"/>
      </a:accent2>
      <a:accent3>
        <a:srgbClr val="BB6E60"/>
      </a:accent3>
      <a:accent4>
        <a:srgbClr val="A9624E"/>
      </a:accent4>
      <a:accent5>
        <a:srgbClr val="8C5A46"/>
      </a:accent5>
      <a:accent6>
        <a:srgbClr val="704F3D"/>
      </a:accent6>
      <a:hlink>
        <a:srgbClr val="2998E3"/>
      </a:hlink>
      <a:folHlink>
        <a:srgbClr val="A5A5A5"/>
      </a:folHlink>
    </a:clrScheme>
    <a:fontScheme name="自定义 10">
      <a:majorFont>
        <a:latin typeface="Arial"/>
        <a:ea typeface="黑体"/>
        <a:cs typeface="Arial"/>
      </a:majorFont>
      <a:minorFont>
        <a:latin typeface="Arial"/>
        <a:ea typeface="黑体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2747</TotalTime>
  <Words>869</Words>
  <Application>Microsoft Office PowerPoint</Application>
  <PresentationFormat>宽屏</PresentationFormat>
  <Paragraphs>104</Paragraphs>
  <Slides>18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18</vt:i4>
      </vt:variant>
    </vt:vector>
  </HeadingPairs>
  <TitlesOfParts>
    <vt:vector size="33" baseType="lpstr">
      <vt:lpstr>黑体</vt:lpstr>
      <vt:lpstr>宋体</vt:lpstr>
      <vt:lpstr>微软雅黑</vt:lpstr>
      <vt:lpstr>幼圆</vt:lpstr>
      <vt:lpstr>Arial</vt:lpstr>
      <vt:lpstr>Calibri</vt:lpstr>
      <vt:lpstr>Times New Roman</vt:lpstr>
      <vt:lpstr>Wingdings</vt:lpstr>
      <vt:lpstr>Wingdings 2</vt:lpstr>
      <vt:lpstr>Office 主题</vt:lpstr>
      <vt:lpstr>1_Office 主题</vt:lpstr>
      <vt:lpstr>MathType 6.0 Equation</vt:lpstr>
      <vt:lpstr>WPS 公式 3.0</vt:lpstr>
      <vt:lpstr>Equation.3</vt:lpstr>
      <vt:lpstr>Equation</vt:lpstr>
      <vt:lpstr>2.5.2 圆与圆的位置关系</vt:lpstr>
      <vt:lpstr>PowerPoint 演示文稿</vt:lpstr>
      <vt:lpstr>PowerPoint 演示文稿</vt:lpstr>
      <vt:lpstr>PowerPoint 演示文稿</vt:lpstr>
      <vt:lpstr>PowerPoint 演示文稿</vt:lpstr>
      <vt:lpstr>新知1：圆与圆位置关系的判定</vt:lpstr>
      <vt:lpstr>PowerPoint 演示文稿</vt:lpstr>
      <vt:lpstr>巩固：圆与圆位置关系的判定</vt:lpstr>
      <vt:lpstr>PowerPoint 演示文稿</vt:lpstr>
      <vt:lpstr>PowerPoint 演示文稿</vt:lpstr>
      <vt:lpstr>典例详解：圆与圆位置关系的判定及公共弦问题</vt:lpstr>
      <vt:lpstr>典例详解：圆与圆位置关系的判定及公共弦问题</vt:lpstr>
      <vt:lpstr>新知2：两圆的公共弦</vt:lpstr>
      <vt:lpstr>新知2：两圆的公共弦</vt:lpstr>
      <vt:lpstr>综合巩固——公共弦问题</vt:lpstr>
      <vt:lpstr>PowerPoint 演示文稿</vt:lpstr>
      <vt:lpstr>小结：两圆的公共弦问题</vt:lpstr>
      <vt:lpstr>作业：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2.5.2 圆与圆的位置关系</dc:title>
  <dc:creator>周建波</dc:creator>
  <cp:lastModifiedBy>微软用户</cp:lastModifiedBy>
  <cp:revision>10</cp:revision>
  <cp:lastPrinted>2023-07-31T10:07:33Z</cp:lastPrinted>
  <dcterms:created xsi:type="dcterms:W3CDTF">2023-07-31T10:07:33Z</dcterms:created>
  <dcterms:modified xsi:type="dcterms:W3CDTF">2024-10-21T08:05:13Z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