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heme/theme3.xml" ContentType="application/vnd.openxmlformats-officedocument.theme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notesSlides/notesSlide1.xml" ContentType="application/vnd.openxmlformats-officedocument.presentationml.notesSlide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notesSlides/notesSlide2.xml" ContentType="application/vnd.openxmlformats-officedocument.presentationml.notesSlide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0" r:id="rId2"/>
  </p:sldMasterIdLst>
  <p:notesMasterIdLst>
    <p:notesMasterId r:id="rId23"/>
  </p:notesMasterIdLst>
  <p:sldIdLst>
    <p:sldId id="1208" r:id="rId3"/>
    <p:sldId id="501" r:id="rId4"/>
    <p:sldId id="1628" r:id="rId5"/>
    <p:sldId id="917" r:id="rId6"/>
    <p:sldId id="1207" r:id="rId7"/>
    <p:sldId id="997" r:id="rId8"/>
    <p:sldId id="285" r:id="rId9"/>
    <p:sldId id="286" r:id="rId10"/>
    <p:sldId id="1627" r:id="rId11"/>
    <p:sldId id="1595" r:id="rId12"/>
    <p:sldId id="1596" r:id="rId13"/>
    <p:sldId id="1597" r:id="rId14"/>
    <p:sldId id="1598" r:id="rId15"/>
    <p:sldId id="862" r:id="rId16"/>
    <p:sldId id="513" r:id="rId17"/>
    <p:sldId id="1592" r:id="rId18"/>
    <p:sldId id="1593" r:id="rId19"/>
    <p:sldId id="1594" r:id="rId20"/>
    <p:sldId id="659" r:id="rId21"/>
    <p:sldId id="1653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91587-300E-45CE-8DFD-C55DFE07FAF7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3E36C-0F9F-4DB7-B5F0-CB01800DE1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701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4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9C34C-2F06-40D6-AAAB-0D008A396E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51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5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tags" Target="../tags/tag96.xml"/><Relationship Id="rId18" Type="http://schemas.openxmlformats.org/officeDocument/2006/relationships/tags" Target="../tags/tag101.xml"/><Relationship Id="rId3" Type="http://schemas.openxmlformats.org/officeDocument/2006/relationships/tags" Target="../tags/tag86.xml"/><Relationship Id="rId21" Type="http://schemas.openxmlformats.org/officeDocument/2006/relationships/tags" Target="../tags/tag104.xml"/><Relationship Id="rId7" Type="http://schemas.openxmlformats.org/officeDocument/2006/relationships/tags" Target="../tags/tag90.xml"/><Relationship Id="rId12" Type="http://schemas.openxmlformats.org/officeDocument/2006/relationships/tags" Target="../tags/tag95.xml"/><Relationship Id="rId17" Type="http://schemas.openxmlformats.org/officeDocument/2006/relationships/tags" Target="../tags/tag100.xml"/><Relationship Id="rId25" Type="http://schemas.openxmlformats.org/officeDocument/2006/relationships/slideMaster" Target="../slideMasters/slideMaster1.xml"/><Relationship Id="rId2" Type="http://schemas.openxmlformats.org/officeDocument/2006/relationships/tags" Target="../tags/tag85.xml"/><Relationship Id="rId16" Type="http://schemas.openxmlformats.org/officeDocument/2006/relationships/tags" Target="../tags/tag99.xml"/><Relationship Id="rId20" Type="http://schemas.openxmlformats.org/officeDocument/2006/relationships/tags" Target="../tags/tag103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tags" Target="../tags/tag94.xml"/><Relationship Id="rId24" Type="http://schemas.openxmlformats.org/officeDocument/2006/relationships/tags" Target="../tags/tag107.xml"/><Relationship Id="rId5" Type="http://schemas.openxmlformats.org/officeDocument/2006/relationships/tags" Target="../tags/tag88.xml"/><Relationship Id="rId15" Type="http://schemas.openxmlformats.org/officeDocument/2006/relationships/tags" Target="../tags/tag98.xml"/><Relationship Id="rId23" Type="http://schemas.openxmlformats.org/officeDocument/2006/relationships/tags" Target="../tags/tag106.xml"/><Relationship Id="rId10" Type="http://schemas.openxmlformats.org/officeDocument/2006/relationships/tags" Target="../tags/tag93.xml"/><Relationship Id="rId19" Type="http://schemas.openxmlformats.org/officeDocument/2006/relationships/tags" Target="../tags/tag102.xml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4" Type="http://schemas.openxmlformats.org/officeDocument/2006/relationships/tags" Target="../tags/tag97.xml"/><Relationship Id="rId22" Type="http://schemas.openxmlformats.org/officeDocument/2006/relationships/tags" Target="../tags/tag105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tags" Target="../tags/tag120.xml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17" Type="http://schemas.openxmlformats.org/officeDocument/2006/relationships/slideMaster" Target="../slideMasters/slideMaster1.xml"/><Relationship Id="rId2" Type="http://schemas.openxmlformats.org/officeDocument/2006/relationships/tags" Target="../tags/tag109.xml"/><Relationship Id="rId16" Type="http://schemas.openxmlformats.org/officeDocument/2006/relationships/tags" Target="../tags/tag123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5" Type="http://schemas.openxmlformats.org/officeDocument/2006/relationships/tags" Target="../tags/tag112.xml"/><Relationship Id="rId15" Type="http://schemas.openxmlformats.org/officeDocument/2006/relationships/tags" Target="../tags/tag122.xml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tags" Target="../tags/tag12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13" Type="http://schemas.openxmlformats.org/officeDocument/2006/relationships/tags" Target="../tags/tag136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126.xml"/><Relationship Id="rId7" Type="http://schemas.openxmlformats.org/officeDocument/2006/relationships/tags" Target="../tags/tag130.xml"/><Relationship Id="rId12" Type="http://schemas.openxmlformats.org/officeDocument/2006/relationships/tags" Target="../tags/tag135.xml"/><Relationship Id="rId17" Type="http://schemas.openxmlformats.org/officeDocument/2006/relationships/tags" Target="../tags/tag140.xml"/><Relationship Id="rId2" Type="http://schemas.openxmlformats.org/officeDocument/2006/relationships/tags" Target="../tags/tag125.xml"/><Relationship Id="rId16" Type="http://schemas.openxmlformats.org/officeDocument/2006/relationships/tags" Target="../tags/tag139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tags" Target="../tags/tag134.xml"/><Relationship Id="rId5" Type="http://schemas.openxmlformats.org/officeDocument/2006/relationships/tags" Target="../tags/tag128.xml"/><Relationship Id="rId15" Type="http://schemas.openxmlformats.org/officeDocument/2006/relationships/tags" Target="../tags/tag138.xml"/><Relationship Id="rId10" Type="http://schemas.openxmlformats.org/officeDocument/2006/relationships/tags" Target="../tags/tag133.xml"/><Relationship Id="rId4" Type="http://schemas.openxmlformats.org/officeDocument/2006/relationships/tags" Target="../tags/tag127.xml"/><Relationship Id="rId9" Type="http://schemas.openxmlformats.org/officeDocument/2006/relationships/tags" Target="../tags/tag132.xml"/><Relationship Id="rId14" Type="http://schemas.openxmlformats.org/officeDocument/2006/relationships/tags" Target="../tags/tag137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13" Type="http://schemas.openxmlformats.org/officeDocument/2006/relationships/tags" Target="../tags/tag153.xml"/><Relationship Id="rId18" Type="http://schemas.openxmlformats.org/officeDocument/2006/relationships/tags" Target="../tags/tag158.xml"/><Relationship Id="rId26" Type="http://schemas.openxmlformats.org/officeDocument/2006/relationships/tags" Target="../tags/tag166.xml"/><Relationship Id="rId3" Type="http://schemas.openxmlformats.org/officeDocument/2006/relationships/tags" Target="../tags/tag143.xml"/><Relationship Id="rId21" Type="http://schemas.openxmlformats.org/officeDocument/2006/relationships/tags" Target="../tags/tag161.xml"/><Relationship Id="rId7" Type="http://schemas.openxmlformats.org/officeDocument/2006/relationships/tags" Target="../tags/tag147.xml"/><Relationship Id="rId12" Type="http://schemas.openxmlformats.org/officeDocument/2006/relationships/tags" Target="../tags/tag152.xml"/><Relationship Id="rId17" Type="http://schemas.openxmlformats.org/officeDocument/2006/relationships/tags" Target="../tags/tag157.xml"/><Relationship Id="rId25" Type="http://schemas.openxmlformats.org/officeDocument/2006/relationships/tags" Target="../tags/tag165.xml"/><Relationship Id="rId2" Type="http://schemas.openxmlformats.org/officeDocument/2006/relationships/tags" Target="../tags/tag142.xml"/><Relationship Id="rId16" Type="http://schemas.openxmlformats.org/officeDocument/2006/relationships/tags" Target="../tags/tag156.xml"/><Relationship Id="rId20" Type="http://schemas.openxmlformats.org/officeDocument/2006/relationships/tags" Target="../tags/tag160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11" Type="http://schemas.openxmlformats.org/officeDocument/2006/relationships/tags" Target="../tags/tag151.xml"/><Relationship Id="rId24" Type="http://schemas.openxmlformats.org/officeDocument/2006/relationships/tags" Target="../tags/tag164.xml"/><Relationship Id="rId5" Type="http://schemas.openxmlformats.org/officeDocument/2006/relationships/tags" Target="../tags/tag145.xml"/><Relationship Id="rId15" Type="http://schemas.openxmlformats.org/officeDocument/2006/relationships/tags" Target="../tags/tag155.xml"/><Relationship Id="rId23" Type="http://schemas.openxmlformats.org/officeDocument/2006/relationships/tags" Target="../tags/tag163.xml"/><Relationship Id="rId28" Type="http://schemas.openxmlformats.org/officeDocument/2006/relationships/slideMaster" Target="../slideMasters/slideMaster1.xml"/><Relationship Id="rId10" Type="http://schemas.openxmlformats.org/officeDocument/2006/relationships/tags" Target="../tags/tag150.xml"/><Relationship Id="rId19" Type="http://schemas.openxmlformats.org/officeDocument/2006/relationships/tags" Target="../tags/tag159.xml"/><Relationship Id="rId4" Type="http://schemas.openxmlformats.org/officeDocument/2006/relationships/tags" Target="../tags/tag144.xml"/><Relationship Id="rId9" Type="http://schemas.openxmlformats.org/officeDocument/2006/relationships/tags" Target="../tags/tag149.xml"/><Relationship Id="rId14" Type="http://schemas.openxmlformats.org/officeDocument/2006/relationships/tags" Target="../tags/tag154.xml"/><Relationship Id="rId22" Type="http://schemas.openxmlformats.org/officeDocument/2006/relationships/tags" Target="../tags/tag162.xml"/><Relationship Id="rId27" Type="http://schemas.openxmlformats.org/officeDocument/2006/relationships/tags" Target="../tags/tag167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tags" Target="../tags/tag180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tags" Target="../tags/tag184.xml"/><Relationship Id="rId2" Type="http://schemas.openxmlformats.org/officeDocument/2006/relationships/tags" Target="../tags/tag169.xml"/><Relationship Id="rId16" Type="http://schemas.openxmlformats.org/officeDocument/2006/relationships/tags" Target="../tags/tag183.xml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tags" Target="../tags/tag182.xml"/><Relationship Id="rId10" Type="http://schemas.openxmlformats.org/officeDocument/2006/relationships/tags" Target="../tags/tag177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tags" Target="../tags/tag18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tags" Target="../tags/tag197.xml"/><Relationship Id="rId18" Type="http://schemas.openxmlformats.org/officeDocument/2006/relationships/tags" Target="../tags/tag202.xml"/><Relationship Id="rId26" Type="http://schemas.openxmlformats.org/officeDocument/2006/relationships/tags" Target="../tags/tag210.xml"/><Relationship Id="rId3" Type="http://schemas.openxmlformats.org/officeDocument/2006/relationships/tags" Target="../tags/tag187.xml"/><Relationship Id="rId21" Type="http://schemas.openxmlformats.org/officeDocument/2006/relationships/tags" Target="../tags/tag205.xml"/><Relationship Id="rId7" Type="http://schemas.openxmlformats.org/officeDocument/2006/relationships/tags" Target="../tags/tag191.xml"/><Relationship Id="rId12" Type="http://schemas.openxmlformats.org/officeDocument/2006/relationships/tags" Target="../tags/tag196.xml"/><Relationship Id="rId17" Type="http://schemas.openxmlformats.org/officeDocument/2006/relationships/tags" Target="../tags/tag201.xml"/><Relationship Id="rId25" Type="http://schemas.openxmlformats.org/officeDocument/2006/relationships/tags" Target="../tags/tag209.xml"/><Relationship Id="rId2" Type="http://schemas.openxmlformats.org/officeDocument/2006/relationships/tags" Target="../tags/tag186.xml"/><Relationship Id="rId16" Type="http://schemas.openxmlformats.org/officeDocument/2006/relationships/tags" Target="../tags/tag200.xml"/><Relationship Id="rId20" Type="http://schemas.openxmlformats.org/officeDocument/2006/relationships/tags" Target="../tags/tag204.xml"/><Relationship Id="rId29" Type="http://schemas.openxmlformats.org/officeDocument/2006/relationships/tags" Target="../tags/tag213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24" Type="http://schemas.openxmlformats.org/officeDocument/2006/relationships/tags" Target="../tags/tag208.xml"/><Relationship Id="rId5" Type="http://schemas.openxmlformats.org/officeDocument/2006/relationships/tags" Target="../tags/tag189.xml"/><Relationship Id="rId15" Type="http://schemas.openxmlformats.org/officeDocument/2006/relationships/tags" Target="../tags/tag199.xml"/><Relationship Id="rId23" Type="http://schemas.openxmlformats.org/officeDocument/2006/relationships/tags" Target="../tags/tag207.xml"/><Relationship Id="rId28" Type="http://schemas.openxmlformats.org/officeDocument/2006/relationships/tags" Target="../tags/tag212.xml"/><Relationship Id="rId10" Type="http://schemas.openxmlformats.org/officeDocument/2006/relationships/tags" Target="../tags/tag194.xml"/><Relationship Id="rId19" Type="http://schemas.openxmlformats.org/officeDocument/2006/relationships/tags" Target="../tags/tag203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tags" Target="../tags/tag198.xml"/><Relationship Id="rId22" Type="http://schemas.openxmlformats.org/officeDocument/2006/relationships/tags" Target="../tags/tag206.xml"/><Relationship Id="rId27" Type="http://schemas.openxmlformats.org/officeDocument/2006/relationships/tags" Target="../tags/tag211.xml"/><Relationship Id="rId30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openxmlformats.org/officeDocument/2006/relationships/tags" Target="../tags/tag226.xml"/><Relationship Id="rId18" Type="http://schemas.openxmlformats.org/officeDocument/2006/relationships/tags" Target="../tags/tag231.xml"/><Relationship Id="rId26" Type="http://schemas.openxmlformats.org/officeDocument/2006/relationships/tags" Target="../tags/tag239.xml"/><Relationship Id="rId3" Type="http://schemas.openxmlformats.org/officeDocument/2006/relationships/tags" Target="../tags/tag216.xml"/><Relationship Id="rId21" Type="http://schemas.openxmlformats.org/officeDocument/2006/relationships/tags" Target="../tags/tag234.xml"/><Relationship Id="rId7" Type="http://schemas.openxmlformats.org/officeDocument/2006/relationships/tags" Target="../tags/tag220.xml"/><Relationship Id="rId12" Type="http://schemas.openxmlformats.org/officeDocument/2006/relationships/tags" Target="../tags/tag225.xml"/><Relationship Id="rId17" Type="http://schemas.openxmlformats.org/officeDocument/2006/relationships/tags" Target="../tags/tag230.xml"/><Relationship Id="rId25" Type="http://schemas.openxmlformats.org/officeDocument/2006/relationships/tags" Target="../tags/tag238.xml"/><Relationship Id="rId2" Type="http://schemas.openxmlformats.org/officeDocument/2006/relationships/tags" Target="../tags/tag215.xml"/><Relationship Id="rId16" Type="http://schemas.openxmlformats.org/officeDocument/2006/relationships/tags" Target="../tags/tag229.xml"/><Relationship Id="rId20" Type="http://schemas.openxmlformats.org/officeDocument/2006/relationships/tags" Target="../tags/tag233.xml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11" Type="http://schemas.openxmlformats.org/officeDocument/2006/relationships/tags" Target="../tags/tag224.xml"/><Relationship Id="rId24" Type="http://schemas.openxmlformats.org/officeDocument/2006/relationships/tags" Target="../tags/tag237.xml"/><Relationship Id="rId5" Type="http://schemas.openxmlformats.org/officeDocument/2006/relationships/tags" Target="../tags/tag218.xml"/><Relationship Id="rId15" Type="http://schemas.openxmlformats.org/officeDocument/2006/relationships/tags" Target="../tags/tag228.xml"/><Relationship Id="rId23" Type="http://schemas.openxmlformats.org/officeDocument/2006/relationships/tags" Target="../tags/tag236.xml"/><Relationship Id="rId10" Type="http://schemas.openxmlformats.org/officeDocument/2006/relationships/tags" Target="../tags/tag223.xml"/><Relationship Id="rId19" Type="http://schemas.openxmlformats.org/officeDocument/2006/relationships/tags" Target="../tags/tag232.xml"/><Relationship Id="rId4" Type="http://schemas.openxmlformats.org/officeDocument/2006/relationships/tags" Target="../tags/tag217.xml"/><Relationship Id="rId9" Type="http://schemas.openxmlformats.org/officeDocument/2006/relationships/tags" Target="../tags/tag222.xml"/><Relationship Id="rId14" Type="http://schemas.openxmlformats.org/officeDocument/2006/relationships/tags" Target="../tags/tag227.xml"/><Relationship Id="rId22" Type="http://schemas.openxmlformats.org/officeDocument/2006/relationships/tags" Target="../tags/tag235.xml"/><Relationship Id="rId27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248.xml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6426200" cy="5861054"/>
          </a:xfrm>
          <a:custGeom>
            <a:avLst/>
            <a:gdLst>
              <a:gd name="connsiteX0" fmla="*/ 0 w 6426200"/>
              <a:gd name="connsiteY0" fmla="*/ 0 h 5861054"/>
              <a:gd name="connsiteX1" fmla="*/ 6202018 w 6426200"/>
              <a:gd name="connsiteY1" fmla="*/ 0 h 5861054"/>
              <a:gd name="connsiteX2" fmla="*/ 6225541 w 6426200"/>
              <a:gd name="connsiteY2" fmla="*/ 69532 h 5861054"/>
              <a:gd name="connsiteX3" fmla="*/ 6426200 w 6426200"/>
              <a:gd name="connsiteY3" fmla="*/ 1397004 h 5861054"/>
              <a:gd name="connsiteX4" fmla="*/ 1962943 w 6426200"/>
              <a:gd name="connsiteY4" fmla="*/ 5861054 h 5861054"/>
              <a:gd name="connsiteX5" fmla="*/ 27937 w 6426200"/>
              <a:gd name="connsiteY5" fmla="*/ 5420851 h 5861054"/>
              <a:gd name="connsiteX6" fmla="*/ 0 w 6426200"/>
              <a:gd name="connsiteY6" fmla="*/ 5406540 h 586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200" h="5861054">
                <a:moveTo>
                  <a:pt x="0" y="0"/>
                </a:moveTo>
                <a:lnTo>
                  <a:pt x="6202018" y="0"/>
                </a:lnTo>
                <a:lnTo>
                  <a:pt x="6225541" y="69532"/>
                </a:lnTo>
                <a:cubicBezTo>
                  <a:pt x="6355948" y="488880"/>
                  <a:pt x="6426200" y="934737"/>
                  <a:pt x="6426200" y="1397004"/>
                </a:cubicBezTo>
                <a:cubicBezTo>
                  <a:pt x="6426200" y="3862431"/>
                  <a:pt x="4427932" y="5861054"/>
                  <a:pt x="1962943" y="5861054"/>
                </a:cubicBezTo>
                <a:cubicBezTo>
                  <a:pt x="1269665" y="5861054"/>
                  <a:pt x="613305" y="5702960"/>
                  <a:pt x="27937" y="5420851"/>
                </a:cubicBezTo>
                <a:lnTo>
                  <a:pt x="0" y="5406540"/>
                </a:lnTo>
                <a:close/>
              </a:path>
            </a:pathLst>
          </a:custGeom>
          <a:solidFill>
            <a:srgbClr val="E5B8B7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任意多边形 5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0"/>
            <a:ext cx="4662117" cy="4096657"/>
          </a:xfrm>
          <a:custGeom>
            <a:avLst/>
            <a:gdLst>
              <a:gd name="connsiteX0" fmla="*/ 0 w 4662117"/>
              <a:gd name="connsiteY0" fmla="*/ 0 h 4096657"/>
              <a:gd name="connsiteX1" fmla="*/ 4269417 w 4662117"/>
              <a:gd name="connsiteY1" fmla="*/ 0 h 4096657"/>
              <a:gd name="connsiteX2" fmla="*/ 4336341 w 4662117"/>
              <a:gd name="connsiteY2" fmla="*/ 110179 h 4096657"/>
              <a:gd name="connsiteX3" fmla="*/ 4662117 w 4662117"/>
              <a:gd name="connsiteY3" fmla="*/ 1396997 h 4096657"/>
              <a:gd name="connsiteX4" fmla="*/ 1962937 w 4662117"/>
              <a:gd name="connsiteY4" fmla="*/ 4096657 h 4096657"/>
              <a:gd name="connsiteX5" fmla="*/ 54329 w 4662117"/>
              <a:gd name="connsiteY5" fmla="*/ 3305945 h 4096657"/>
              <a:gd name="connsiteX6" fmla="*/ 0 w 4662117"/>
              <a:gd name="connsiteY6" fmla="*/ 3246158 h 409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2117" h="4096657">
                <a:moveTo>
                  <a:pt x="0" y="0"/>
                </a:moveTo>
                <a:lnTo>
                  <a:pt x="4269417" y="0"/>
                </a:lnTo>
                <a:lnTo>
                  <a:pt x="4336341" y="110179"/>
                </a:lnTo>
                <a:cubicBezTo>
                  <a:pt x="4544103" y="492703"/>
                  <a:pt x="4662117" y="931066"/>
                  <a:pt x="4662117" y="1396997"/>
                </a:cubicBezTo>
                <a:cubicBezTo>
                  <a:pt x="4662117" y="2887978"/>
                  <a:pt x="3453653" y="4096657"/>
                  <a:pt x="1962937" y="4096657"/>
                </a:cubicBezTo>
                <a:cubicBezTo>
                  <a:pt x="1217579" y="4096657"/>
                  <a:pt x="542784" y="3794487"/>
                  <a:pt x="54329" y="3305945"/>
                </a:cubicBezTo>
                <a:lnTo>
                  <a:pt x="0" y="3246158"/>
                </a:lnTo>
                <a:close/>
              </a:path>
            </a:pathLst>
          </a:custGeom>
          <a:solidFill>
            <a:srgbClr val="D78F8D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椭圆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37750" y="216694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椭圆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061357" y="2290549"/>
            <a:ext cx="378260" cy="37826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椭圆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72313" y="411639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椭圆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42188" y="1954217"/>
            <a:ext cx="2860675" cy="2860675"/>
          </a:xfrm>
          <a:prstGeom prst="ellipse">
            <a:avLst/>
          </a:prstGeom>
          <a:solidFill>
            <a:srgbClr val="D78F8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椭圆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542213" y="4741867"/>
            <a:ext cx="312737" cy="312737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椭圆 2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453688" y="5392742"/>
            <a:ext cx="341312" cy="341312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椭圆 3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521139" y="5460193"/>
            <a:ext cx="206410" cy="20641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椭圆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353550" y="5314954"/>
            <a:ext cx="169863" cy="171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3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87119" y="5348836"/>
            <a:ext cx="102726" cy="10368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椭圆 3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803775" y="4756154"/>
            <a:ext cx="298450" cy="298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椭圆 4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62755" y="4815134"/>
            <a:ext cx="180489" cy="180489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219200" y="3587991"/>
            <a:ext cx="8383819" cy="375928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 b="0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  <p:custDataLst>
              <p:tags r:id="rId16"/>
            </p:custDataLst>
          </p:nvPr>
        </p:nvSpPr>
        <p:spPr>
          <a:xfrm>
            <a:off x="1219200" y="2159321"/>
            <a:ext cx="8383819" cy="1334925"/>
          </a:xfrm>
        </p:spPr>
        <p:txBody>
          <a:bodyPr anchor="b">
            <a:normAutofit/>
          </a:bodyPr>
          <a:lstStyle>
            <a:lvl1pPr algn="r">
              <a:defRPr sz="4000" b="0" kern="1000" baseline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单击此处添加您的标题文字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624174"/>
      </p:ext>
    </p:extLst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2297" y="1133475"/>
            <a:ext cx="10954459" cy="510014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015590"/>
      </p:ext>
    </p:extLst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Title"/>
          <p:cNvSpPr/>
          <p:nvPr userDrawn="1">
            <p:custDataLst>
              <p:tags r:id="rId1"/>
            </p:custDataLst>
          </p:nvPr>
        </p:nvSpPr>
        <p:spPr>
          <a:xfrm>
            <a:off x="2677655" y="3057470"/>
            <a:ext cx="6819052" cy="99201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0 h 0"/>
              <a:gd name="connsiteX1-45" fmla="*/ 2520280 w 2520280"/>
              <a:gd name="connsiteY1-46" fmla="*/ 0 h 0"/>
              <a:gd name="connsiteX2-47" fmla="*/ 0 w 2520280"/>
              <a:gd name="connsiteY2-48" fmla="*/ 0 h 0"/>
            </a:gdLst>
            <a:ahLst/>
            <a:cxnLst>
              <a:cxn ang="0">
                <a:pos x="connsiteX0-43" y="connsiteY0-44"/>
              </a:cxn>
              <a:cxn ang="0">
                <a:pos x="connsiteX1-45" y="connsiteY1-46"/>
              </a:cxn>
              <a:cxn ang="0">
                <a:pos x="connsiteX2-47" y="connsiteY2-48"/>
              </a:cxn>
            </a:cxnLst>
            <a:rect l="l" t="t" r="r" b="b"/>
            <a:pathLst>
              <a:path w="2520280"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678400" y="3121716"/>
            <a:ext cx="6818400" cy="993600"/>
          </a:xfrm>
        </p:spPr>
        <p:txBody>
          <a:bodyPr lIns="0" tIns="46800" rIns="0" anchor="t" anchorCtr="0">
            <a:normAutofit/>
          </a:bodyPr>
          <a:lstStyle>
            <a:lvl1pPr algn="ctr">
              <a:defRPr sz="32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/>
              <a:t>单击此处添加您的标题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251762"/>
      </p:ext>
    </p:extLst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2298" y="1244603"/>
            <a:ext cx="5080000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82641" y="1244603"/>
            <a:ext cx="5094116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242234"/>
      </p:ext>
    </p:extLst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4501" y="298151"/>
            <a:ext cx="10515597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54501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54501" y="2200273"/>
            <a:ext cx="5157787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86912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86912" y="2200273"/>
            <a:ext cx="5183188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824282"/>
      </p:ext>
    </p:extLst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070127"/>
      </p:ext>
    </p:extLst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498718"/>
      </p:ext>
    </p:extLst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BT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246192" y="987428"/>
            <a:ext cx="3932237" cy="106997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单击此处编辑标题</a:t>
            </a:r>
            <a:endParaRPr lang="en-US"/>
          </a:p>
        </p:txBody>
      </p:sp>
      <p:sp>
        <p:nvSpPr>
          <p:cNvPr id="7" name="KSO_BC1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8" name="KSO_BC2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246192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015413"/>
      </p:ext>
    </p:extLst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476090" y="510897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56592" y="510897"/>
            <a:ext cx="9795320" cy="5811838"/>
          </a:xfrm>
        </p:spPr>
        <p:txBody>
          <a:bodyPr vert="eaVer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3pPr marL="685800" indent="0">
              <a:buFontTx/>
              <a:buNone/>
              <a:defRPr sz="20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  <a:lvl6pPr marL="1714500" indent="0">
              <a:buFontTx/>
              <a:buNone/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07869"/>
      </p:ext>
    </p:extLst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291307" y="424415"/>
            <a:ext cx="11609387" cy="6148387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663342204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>
            <p:custDataLst>
              <p:tags r:id="rId1"/>
            </p:custDataLst>
          </p:nvPr>
        </p:nvSpPr>
        <p:spPr>
          <a:xfrm>
            <a:off x="3021014" y="2430464"/>
            <a:ext cx="6008687" cy="2219325"/>
          </a:xfrm>
          <a:custGeom>
            <a:avLst/>
            <a:gdLst>
              <a:gd name="connsiteX0" fmla="*/ 0 w 6008914"/>
              <a:gd name="connsiteY0" fmla="*/ 452846 h 2220686"/>
              <a:gd name="connsiteX1" fmla="*/ 252548 w 6008914"/>
              <a:gd name="connsiteY1" fmla="*/ 1793966 h 2220686"/>
              <a:gd name="connsiteX2" fmla="*/ 5320937 w 6008914"/>
              <a:gd name="connsiteY2" fmla="*/ 2220686 h 2220686"/>
              <a:gd name="connsiteX3" fmla="*/ 6008914 w 6008914"/>
              <a:gd name="connsiteY3" fmla="*/ 0 h 2220686"/>
              <a:gd name="connsiteX4" fmla="*/ 0 w 6008914"/>
              <a:gd name="connsiteY4" fmla="*/ 452846 h 222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8914" h="2220686">
                <a:moveTo>
                  <a:pt x="0" y="452846"/>
                </a:moveTo>
                <a:lnTo>
                  <a:pt x="252548" y="1793966"/>
                </a:lnTo>
                <a:lnTo>
                  <a:pt x="5320937" y="2220686"/>
                </a:lnTo>
                <a:lnTo>
                  <a:pt x="6008914" y="0"/>
                </a:lnTo>
                <a:lnTo>
                  <a:pt x="0" y="4528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任意多边形 3"/>
          <p:cNvSpPr/>
          <p:nvPr userDrawn="1">
            <p:custDataLst>
              <p:tags r:id="rId2"/>
            </p:custDataLst>
          </p:nvPr>
        </p:nvSpPr>
        <p:spPr>
          <a:xfrm>
            <a:off x="9086850" y="2482850"/>
            <a:ext cx="400050" cy="158750"/>
          </a:xfrm>
          <a:custGeom>
            <a:avLst/>
            <a:gdLst>
              <a:gd name="connsiteX0" fmla="*/ 0 w 400050"/>
              <a:gd name="connsiteY0" fmla="*/ 152400 h 158750"/>
              <a:gd name="connsiteX1" fmla="*/ 374650 w 400050"/>
              <a:gd name="connsiteY1" fmla="*/ 0 h 158750"/>
              <a:gd name="connsiteX2" fmla="*/ 400050 w 400050"/>
              <a:gd name="connsiteY2" fmla="*/ 158750 h 158750"/>
              <a:gd name="connsiteX3" fmla="*/ 0 w 400050"/>
              <a:gd name="connsiteY3" fmla="*/ 152400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050" h="158750">
                <a:moveTo>
                  <a:pt x="0" y="152400"/>
                </a:moveTo>
                <a:lnTo>
                  <a:pt x="374650" y="0"/>
                </a:lnTo>
                <a:lnTo>
                  <a:pt x="400050" y="15875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任意多边形 4"/>
          <p:cNvSpPr/>
          <p:nvPr userDrawn="1">
            <p:custDataLst>
              <p:tags r:id="rId3"/>
            </p:custDataLst>
          </p:nvPr>
        </p:nvSpPr>
        <p:spPr>
          <a:xfrm>
            <a:off x="8959850" y="1936750"/>
            <a:ext cx="368300" cy="342900"/>
          </a:xfrm>
          <a:custGeom>
            <a:avLst/>
            <a:gdLst>
              <a:gd name="connsiteX0" fmla="*/ 0 w 368300"/>
              <a:gd name="connsiteY0" fmla="*/ 342900 h 342900"/>
              <a:gd name="connsiteX1" fmla="*/ 254000 w 368300"/>
              <a:gd name="connsiteY1" fmla="*/ 0 h 342900"/>
              <a:gd name="connsiteX2" fmla="*/ 368300 w 368300"/>
              <a:gd name="connsiteY2" fmla="*/ 139700 h 342900"/>
              <a:gd name="connsiteX3" fmla="*/ 0 w 368300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342900">
                <a:moveTo>
                  <a:pt x="0" y="342900"/>
                </a:moveTo>
                <a:lnTo>
                  <a:pt x="254000" y="0"/>
                </a:lnTo>
                <a:lnTo>
                  <a:pt x="368300" y="139700"/>
                </a:lnTo>
                <a:lnTo>
                  <a:pt x="0" y="3429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BT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 rot="21480000">
            <a:off x="3425128" y="2856342"/>
            <a:ext cx="5012891" cy="108621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  <a:endParaRPr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 rot="300000">
            <a:off x="5760000" y="4060800"/>
            <a:ext cx="2566800" cy="3924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1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537105"/>
      </p:ext>
    </p:extLst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1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6" name="椭圆 4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" name="椭圆 5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椭圆 8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椭圆 7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椭圆 9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29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30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32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33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>
            <a:off x="184640" y="6015789"/>
            <a:ext cx="649960" cy="659938"/>
            <a:chOff x="7072313" y="1954217"/>
            <a:chExt cx="3722687" cy="3779837"/>
          </a:xfrm>
        </p:grpSpPr>
        <p:sp>
          <p:nvSpPr>
            <p:cNvPr id="17" name="椭圆 4"/>
            <p:cNvSpPr>
              <a:spLocks noChangeArrowhead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5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7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20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29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30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32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33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594788"/>
      </p:ext>
    </p:extLst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259881" y="219736"/>
            <a:ext cx="1269341" cy="1288828"/>
            <a:chOff x="7072313" y="1954217"/>
            <a:chExt cx="3722687" cy="3779837"/>
          </a:xfrm>
        </p:grpSpPr>
        <p:sp>
          <p:nvSpPr>
            <p:cNvPr id="10" name="椭圆 4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5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29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30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2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3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9618"/>
      </p:ext>
    </p:extLst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1174930" y="5935793"/>
            <a:ext cx="730326" cy="74153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85985248"/>
      </p:ext>
    </p:extLst>
  </p:cSld>
  <p:clrMapOvr>
    <a:masterClrMapping/>
  </p:clrMapOvr>
  <p:transition spd="med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0712918" y="5436629"/>
            <a:ext cx="1269341" cy="1288828"/>
            <a:chOff x="7072313" y="1954217"/>
            <a:chExt cx="3722687" cy="3779837"/>
          </a:xfrm>
        </p:grpSpPr>
        <p:sp>
          <p:nvSpPr>
            <p:cNvPr id="12" name="椭圆 4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5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7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15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29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0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2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3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 userDrawn="1">
            <p:custDataLst>
              <p:tags r:id="rId3"/>
            </p:custDataLst>
          </p:nvPr>
        </p:nvGrpSpPr>
        <p:grpSpPr>
          <a:xfrm>
            <a:off x="10202780" y="5448327"/>
            <a:ext cx="507340" cy="515129"/>
            <a:chOff x="7072313" y="1954217"/>
            <a:chExt cx="3722687" cy="3779837"/>
          </a:xfrm>
        </p:grpSpPr>
        <p:sp>
          <p:nvSpPr>
            <p:cNvPr id="22" name="椭圆 4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5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8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7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25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29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30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32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3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181780391"/>
      </p:ext>
    </p:extLst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04867222"/>
      </p:ext>
    </p:extLst>
  </p:cSld>
  <p:clrMapOvr>
    <a:masterClrMapping/>
  </p:clrMapOvr>
  <p:transition spd="med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300058" y="6049084"/>
            <a:ext cx="730326" cy="741538"/>
            <a:chOff x="7072313" y="1954217"/>
            <a:chExt cx="3722687" cy="3779837"/>
          </a:xfrm>
        </p:grpSpPr>
        <p:sp>
          <p:nvSpPr>
            <p:cNvPr id="14" name="椭圆 4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5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8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7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17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29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0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32"/>
            <p:cNvSpPr>
              <a:spLocks noChangeArrowhead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33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>
            <a:off x="142774" y="185695"/>
            <a:ext cx="1272140" cy="1291670"/>
            <a:chOff x="7072313" y="1954217"/>
            <a:chExt cx="3722687" cy="3779837"/>
          </a:xfrm>
        </p:grpSpPr>
        <p:sp>
          <p:nvSpPr>
            <p:cNvPr id="24" name="椭圆 4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5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8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27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29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0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32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33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65171341"/>
      </p:ext>
    </p:extLst>
  </p:cSld>
  <p:clrMapOvr>
    <a:masterClrMapping/>
  </p:clrMapOvr>
  <p:transition spd="med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9" name="组合 28"/>
          <p:cNvGrpSpPr/>
          <p:nvPr userDrawn="1">
            <p:custDataLst>
              <p:tags r:id="rId5"/>
            </p:custDataLst>
          </p:nvPr>
        </p:nvGrpSpPr>
        <p:grpSpPr>
          <a:xfrm>
            <a:off x="219775" y="589956"/>
            <a:ext cx="1272140" cy="1291670"/>
            <a:chOff x="7072313" y="1954217"/>
            <a:chExt cx="3722687" cy="3779837"/>
          </a:xfrm>
        </p:grpSpPr>
        <p:sp>
          <p:nvSpPr>
            <p:cNvPr id="30" name="椭圆 4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5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8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椭圆 7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椭圆 33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椭圆 29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椭圆 30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椭圆 32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椭圆 33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 userDrawn="1">
            <p:custDataLst>
              <p:tags r:id="rId6"/>
            </p:custDataLst>
          </p:nvPr>
        </p:nvGrpSpPr>
        <p:grpSpPr>
          <a:xfrm>
            <a:off x="10986066" y="5659655"/>
            <a:ext cx="543394" cy="551736"/>
            <a:chOff x="7072313" y="1954217"/>
            <a:chExt cx="3722687" cy="3779837"/>
          </a:xfrm>
        </p:grpSpPr>
        <p:sp>
          <p:nvSpPr>
            <p:cNvPr id="40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椭圆 43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666865"/>
      </p:ext>
    </p:extLst>
  </p:cSld>
  <p:clrMapOvr>
    <a:masterClrMapping/>
  </p:clrMapOvr>
  <p:transition spd="med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141932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0345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29" Type="http://schemas.openxmlformats.org/officeDocument/2006/relationships/tags" Target="../tags/tag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4.xml"/><Relationship Id="rId32" Type="http://schemas.openxmlformats.org/officeDocument/2006/relationships/image" Target="file:///D:\qq&#25991;&#20214;\712321467\Image\C2C\Image2\%7b75232B38-A165-1FB7-499C-2E1C792CACB5%7d.png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3.xml"/><Relationship Id="rId28" Type="http://schemas.openxmlformats.org/officeDocument/2006/relationships/tags" Target="../tags/tag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Relationship Id="rId27" Type="http://schemas.openxmlformats.org/officeDocument/2006/relationships/tags" Target="../tags/tag7.xml"/><Relationship Id="rId30" Type="http://schemas.openxmlformats.org/officeDocument/2006/relationships/tags" Target="../tags/tag1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10" Type="http://schemas.openxmlformats.org/officeDocument/2006/relationships/image" Target="file:///D:\qq&#25991;&#20214;\712321467\Image\C2C\Image2\%7b75232B38-A165-1FB7-499C-2E1C792CACB5%7d.png" TargetMode="External"/><Relationship Id="rId4" Type="http://schemas.openxmlformats.org/officeDocument/2006/relationships/tags" Target="../tags/tag241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/>
            <p:cNvSpPr/>
            <p:nvPr>
              <p:custDataLst>
                <p:tags r:id="rId28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DF9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0" y="0"/>
              <a:ext cx="6426200" cy="5861054"/>
            </a:xfrm>
            <a:custGeom>
              <a:avLst/>
              <a:gdLst>
                <a:gd name="connsiteX0" fmla="*/ 0 w 6426200"/>
                <a:gd name="connsiteY0" fmla="*/ 0 h 5861054"/>
                <a:gd name="connsiteX1" fmla="*/ 6202018 w 6426200"/>
                <a:gd name="connsiteY1" fmla="*/ 0 h 5861054"/>
                <a:gd name="connsiteX2" fmla="*/ 6225541 w 6426200"/>
                <a:gd name="connsiteY2" fmla="*/ 69532 h 5861054"/>
                <a:gd name="connsiteX3" fmla="*/ 6426200 w 6426200"/>
                <a:gd name="connsiteY3" fmla="*/ 1397004 h 5861054"/>
                <a:gd name="connsiteX4" fmla="*/ 1962943 w 6426200"/>
                <a:gd name="connsiteY4" fmla="*/ 5861054 h 5861054"/>
                <a:gd name="connsiteX5" fmla="*/ 27937 w 6426200"/>
                <a:gd name="connsiteY5" fmla="*/ 5420851 h 5861054"/>
                <a:gd name="connsiteX6" fmla="*/ 0 w 6426200"/>
                <a:gd name="connsiteY6" fmla="*/ 5406540 h 586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200" h="5861054">
                  <a:moveTo>
                    <a:pt x="0" y="0"/>
                  </a:moveTo>
                  <a:lnTo>
                    <a:pt x="6202018" y="0"/>
                  </a:lnTo>
                  <a:lnTo>
                    <a:pt x="6225541" y="69532"/>
                  </a:lnTo>
                  <a:cubicBezTo>
                    <a:pt x="6355948" y="488880"/>
                    <a:pt x="6426200" y="934737"/>
                    <a:pt x="6426200" y="1397004"/>
                  </a:cubicBezTo>
                  <a:cubicBezTo>
                    <a:pt x="6426200" y="3862431"/>
                    <a:pt x="4427932" y="5861054"/>
                    <a:pt x="1962943" y="5861054"/>
                  </a:cubicBezTo>
                  <a:cubicBezTo>
                    <a:pt x="1269665" y="5861054"/>
                    <a:pt x="613305" y="5702960"/>
                    <a:pt x="27937" y="5420851"/>
                  </a:cubicBezTo>
                  <a:lnTo>
                    <a:pt x="0" y="5406540"/>
                  </a:lnTo>
                  <a:close/>
                </a:path>
              </a:pathLst>
            </a:custGeom>
            <a:solidFill>
              <a:srgbClr val="E5B8B7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任意多边形 11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" y="0"/>
              <a:ext cx="4662117" cy="4096657"/>
            </a:xfrm>
            <a:custGeom>
              <a:avLst/>
              <a:gdLst>
                <a:gd name="connsiteX0" fmla="*/ 0 w 4662117"/>
                <a:gd name="connsiteY0" fmla="*/ 0 h 4096657"/>
                <a:gd name="connsiteX1" fmla="*/ 4269417 w 4662117"/>
                <a:gd name="connsiteY1" fmla="*/ 0 h 4096657"/>
                <a:gd name="connsiteX2" fmla="*/ 4336341 w 4662117"/>
                <a:gd name="connsiteY2" fmla="*/ 110179 h 4096657"/>
                <a:gd name="connsiteX3" fmla="*/ 4662117 w 4662117"/>
                <a:gd name="connsiteY3" fmla="*/ 1396997 h 4096657"/>
                <a:gd name="connsiteX4" fmla="*/ 1962937 w 4662117"/>
                <a:gd name="connsiteY4" fmla="*/ 4096657 h 4096657"/>
                <a:gd name="connsiteX5" fmla="*/ 54329 w 4662117"/>
                <a:gd name="connsiteY5" fmla="*/ 3305945 h 4096657"/>
                <a:gd name="connsiteX6" fmla="*/ 0 w 4662117"/>
                <a:gd name="connsiteY6" fmla="*/ 3246158 h 409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2117" h="4096657">
                  <a:moveTo>
                    <a:pt x="0" y="0"/>
                  </a:moveTo>
                  <a:lnTo>
                    <a:pt x="4269417" y="0"/>
                  </a:lnTo>
                  <a:lnTo>
                    <a:pt x="4336341" y="110179"/>
                  </a:lnTo>
                  <a:cubicBezTo>
                    <a:pt x="4544103" y="492703"/>
                    <a:pt x="4662117" y="931066"/>
                    <a:pt x="4662117" y="1396997"/>
                  </a:cubicBezTo>
                  <a:cubicBezTo>
                    <a:pt x="4662117" y="2887978"/>
                    <a:pt x="3453653" y="4096657"/>
                    <a:pt x="1962937" y="4096657"/>
                  </a:cubicBezTo>
                  <a:cubicBezTo>
                    <a:pt x="1217579" y="4096657"/>
                    <a:pt x="542784" y="3794487"/>
                    <a:pt x="54329" y="3305945"/>
                  </a:cubicBezTo>
                  <a:lnTo>
                    <a:pt x="0" y="3246158"/>
                  </a:lnTo>
                  <a:close/>
                </a:path>
              </a:pathLst>
            </a:custGeom>
            <a:solidFill>
              <a:srgbClr val="D78F8D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9824-3CC5-4DB1-AF2F-82061BA31390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25"/>
            </p:custDataLst>
          </p:nvPr>
        </p:nvSpPr>
        <p:spPr>
          <a:xfrm>
            <a:off x="7366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  <p:custDataLst>
              <p:tags r:id="rId26"/>
            </p:custDataLst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073743875" descr="学科网 zxxk.com"/>
          <p:cNvPicPr>
            <a:picLocks noChangeAspect="1"/>
          </p:cNvPicPr>
          <p:nvPr/>
        </p:nvPicPr>
        <p:blipFill>
          <a:blip r:embed="rId31" r:link="rId3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423952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ransition spd="med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400" kern="12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ct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E8761-A14E-4E6E-B19C-D0ABAA7747FF}" type="datetimeFigureOut">
              <a:rPr lang="zh-CN" altLang="en-US" smtClean="0"/>
              <a:t>2024/10/23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r:link="rId1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46349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12.wmf"/><Relationship Id="rId26" Type="http://schemas.openxmlformats.org/officeDocument/2006/relationships/image" Target="../media/image16.wmf"/><Relationship Id="rId3" Type="http://schemas.openxmlformats.org/officeDocument/2006/relationships/slideLayout" Target="../slideLayouts/slideLayout17.xml"/><Relationship Id="rId21" Type="http://schemas.openxmlformats.org/officeDocument/2006/relationships/oleObject" Target="../embeddings/oleObject7.bin"/><Relationship Id="rId7" Type="http://schemas.openxmlformats.org/officeDocument/2006/relationships/image" Target="../media/image4.wmf"/><Relationship Id="rId12" Type="http://schemas.openxmlformats.org/officeDocument/2006/relationships/image" Target="../media/image9.emf"/><Relationship Id="rId17" Type="http://schemas.openxmlformats.org/officeDocument/2006/relationships/oleObject" Target="../embeddings/oleObject5.bin"/><Relationship Id="rId25" Type="http://schemas.openxmlformats.org/officeDocument/2006/relationships/oleObject" Target="../embeddings/oleObject9.bin"/><Relationship Id="rId2" Type="http://schemas.openxmlformats.org/officeDocument/2006/relationships/tags" Target="../tags/tag253.xml"/><Relationship Id="rId16" Type="http://schemas.openxmlformats.org/officeDocument/2006/relationships/image" Target="../media/image11.wmf"/><Relationship Id="rId20" Type="http://schemas.openxmlformats.org/officeDocument/2006/relationships/image" Target="../media/image13.wmf"/><Relationship Id="rId29" Type="http://schemas.openxmlformats.org/officeDocument/2006/relationships/image" Target="../media/image17.emf"/><Relationship Id="rId1" Type="http://schemas.openxmlformats.org/officeDocument/2006/relationships/tags" Target="../tags/tag25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emf"/><Relationship Id="rId24" Type="http://schemas.openxmlformats.org/officeDocument/2006/relationships/image" Target="../media/image15.wmf"/><Relationship Id="rId5" Type="http://schemas.openxmlformats.org/officeDocument/2006/relationships/image" Target="../media/image3.wmf"/><Relationship Id="rId15" Type="http://schemas.openxmlformats.org/officeDocument/2006/relationships/oleObject" Target="../embeddings/oleObject4.bin"/><Relationship Id="rId23" Type="http://schemas.openxmlformats.org/officeDocument/2006/relationships/oleObject" Target="../embeddings/oleObject8.bin"/><Relationship Id="rId28" Type="http://schemas.openxmlformats.org/officeDocument/2006/relationships/oleObject" Target="../embeddings/oleObject11.bin"/><Relationship Id="rId10" Type="http://schemas.openxmlformats.org/officeDocument/2006/relationships/image" Target="../media/image7.emf"/><Relationship Id="rId19" Type="http://schemas.openxmlformats.org/officeDocument/2006/relationships/oleObject" Target="../embeddings/oleObject6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emf"/><Relationship Id="rId14" Type="http://schemas.openxmlformats.org/officeDocument/2006/relationships/image" Target="../media/image10.wmf"/><Relationship Id="rId22" Type="http://schemas.openxmlformats.org/officeDocument/2006/relationships/image" Target="../media/image14.wmf"/><Relationship Id="rId27" Type="http://schemas.openxmlformats.org/officeDocument/2006/relationships/oleObject" Target="../embeddings/oleObject10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1.png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emf"/><Relationship Id="rId10" Type="http://schemas.openxmlformats.org/officeDocument/2006/relationships/image" Target="../media/image24.emf"/><Relationship Id="rId4" Type="http://schemas.openxmlformats.org/officeDocument/2006/relationships/image" Target="../media/image18.emf"/><Relationship Id="rId9" Type="http://schemas.openxmlformats.org/officeDocument/2006/relationships/image" Target="../media/image2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17.bin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7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3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9.wmf"/><Relationship Id="rId14" Type="http://schemas.openxmlformats.org/officeDocument/2006/relationships/image" Target="../media/image3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26.wmf"/><Relationship Id="rId7" Type="http://schemas.openxmlformats.org/officeDocument/2006/relationships/image" Target="../media/image35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17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3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3.wmf"/><Relationship Id="rId3" Type="http://schemas.openxmlformats.org/officeDocument/2006/relationships/image" Target="../media/image37.emf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45.wmf"/><Relationship Id="rId2" Type="http://schemas.openxmlformats.org/officeDocument/2006/relationships/slideLayout" Target="../slideLayouts/slideLayout17.xml"/><Relationship Id="rId16" Type="http://schemas.openxmlformats.org/officeDocument/2006/relationships/oleObject" Target="../embeddings/oleObject27.bin"/><Relationship Id="rId1" Type="http://schemas.openxmlformats.org/officeDocument/2006/relationships/tags" Target="../tags/tag256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42.wmf"/><Relationship Id="rId5" Type="http://schemas.openxmlformats.org/officeDocument/2006/relationships/image" Target="../media/image38.wmf"/><Relationship Id="rId15" Type="http://schemas.openxmlformats.org/officeDocument/2006/relationships/image" Target="../media/image44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41.emf"/><Relationship Id="rId14" Type="http://schemas.openxmlformats.org/officeDocument/2006/relationships/oleObject" Target="../embeddings/oleObject2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tags" Target="../tags/tag269.xml"/><Relationship Id="rId18" Type="http://schemas.openxmlformats.org/officeDocument/2006/relationships/image" Target="../media/image47.wmf"/><Relationship Id="rId26" Type="http://schemas.openxmlformats.org/officeDocument/2006/relationships/image" Target="../media/image51.wmf"/><Relationship Id="rId3" Type="http://schemas.openxmlformats.org/officeDocument/2006/relationships/tags" Target="../tags/tag259.xml"/><Relationship Id="rId21" Type="http://schemas.openxmlformats.org/officeDocument/2006/relationships/oleObject" Target="../embeddings/oleObject30.bin"/><Relationship Id="rId7" Type="http://schemas.openxmlformats.org/officeDocument/2006/relationships/tags" Target="../tags/tag263.xml"/><Relationship Id="rId12" Type="http://schemas.openxmlformats.org/officeDocument/2006/relationships/tags" Target="../tags/tag268.xml"/><Relationship Id="rId17" Type="http://schemas.openxmlformats.org/officeDocument/2006/relationships/oleObject" Target="../embeddings/oleObject28.bin"/><Relationship Id="rId25" Type="http://schemas.openxmlformats.org/officeDocument/2006/relationships/oleObject" Target="../embeddings/oleObject32.bin"/><Relationship Id="rId2" Type="http://schemas.openxmlformats.org/officeDocument/2006/relationships/tags" Target="../tags/tag258.xml"/><Relationship Id="rId16" Type="http://schemas.openxmlformats.org/officeDocument/2006/relationships/image" Target="../media/image46.png"/><Relationship Id="rId20" Type="http://schemas.openxmlformats.org/officeDocument/2006/relationships/image" Target="../media/image48.wmf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tags" Target="../tags/tag267.xml"/><Relationship Id="rId24" Type="http://schemas.openxmlformats.org/officeDocument/2006/relationships/image" Target="../media/image50.wmf"/><Relationship Id="rId5" Type="http://schemas.openxmlformats.org/officeDocument/2006/relationships/tags" Target="../tags/tag261.xml"/><Relationship Id="rId15" Type="http://schemas.openxmlformats.org/officeDocument/2006/relationships/slideLayout" Target="../slideLayouts/slideLayout2.xml"/><Relationship Id="rId23" Type="http://schemas.openxmlformats.org/officeDocument/2006/relationships/oleObject" Target="../embeddings/oleObject31.bin"/><Relationship Id="rId10" Type="http://schemas.openxmlformats.org/officeDocument/2006/relationships/tags" Target="../tags/tag266.xml"/><Relationship Id="rId19" Type="http://schemas.openxmlformats.org/officeDocument/2006/relationships/oleObject" Target="../embeddings/oleObject29.bin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tags" Target="../tags/tag270.xml"/><Relationship Id="rId22" Type="http://schemas.openxmlformats.org/officeDocument/2006/relationships/image" Target="../media/image49.wmf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283.xml"/><Relationship Id="rId18" Type="http://schemas.openxmlformats.org/officeDocument/2006/relationships/tags" Target="../tags/tag288.xml"/><Relationship Id="rId26" Type="http://schemas.openxmlformats.org/officeDocument/2006/relationships/oleObject" Target="../embeddings/oleObject34.bin"/><Relationship Id="rId39" Type="http://schemas.openxmlformats.org/officeDocument/2006/relationships/oleObject" Target="../embeddings/oleObject40.bin"/><Relationship Id="rId21" Type="http://schemas.openxmlformats.org/officeDocument/2006/relationships/tags" Target="../tags/tag291.xml"/><Relationship Id="rId34" Type="http://schemas.openxmlformats.org/officeDocument/2006/relationships/oleObject" Target="../embeddings/oleObject38.bin"/><Relationship Id="rId7" Type="http://schemas.openxmlformats.org/officeDocument/2006/relationships/tags" Target="../tags/tag277.xml"/><Relationship Id="rId12" Type="http://schemas.openxmlformats.org/officeDocument/2006/relationships/tags" Target="../tags/tag282.xml"/><Relationship Id="rId17" Type="http://schemas.openxmlformats.org/officeDocument/2006/relationships/tags" Target="../tags/tag287.xml"/><Relationship Id="rId25" Type="http://schemas.openxmlformats.org/officeDocument/2006/relationships/image" Target="../media/image53.wmf"/><Relationship Id="rId33" Type="http://schemas.openxmlformats.org/officeDocument/2006/relationships/image" Target="../media/image57.wmf"/><Relationship Id="rId38" Type="http://schemas.openxmlformats.org/officeDocument/2006/relationships/image" Target="../media/image60.png"/><Relationship Id="rId2" Type="http://schemas.openxmlformats.org/officeDocument/2006/relationships/tags" Target="../tags/tag272.xml"/><Relationship Id="rId16" Type="http://schemas.openxmlformats.org/officeDocument/2006/relationships/tags" Target="../tags/tag286.xml"/><Relationship Id="rId20" Type="http://schemas.openxmlformats.org/officeDocument/2006/relationships/tags" Target="../tags/tag290.xml"/><Relationship Id="rId29" Type="http://schemas.openxmlformats.org/officeDocument/2006/relationships/image" Target="../media/image55.wmf"/><Relationship Id="rId1" Type="http://schemas.openxmlformats.org/officeDocument/2006/relationships/tags" Target="../tags/tag271.xml"/><Relationship Id="rId6" Type="http://schemas.openxmlformats.org/officeDocument/2006/relationships/tags" Target="../tags/tag276.xml"/><Relationship Id="rId11" Type="http://schemas.openxmlformats.org/officeDocument/2006/relationships/tags" Target="../tags/tag281.xml"/><Relationship Id="rId24" Type="http://schemas.openxmlformats.org/officeDocument/2006/relationships/oleObject" Target="../embeddings/oleObject33.bin"/><Relationship Id="rId32" Type="http://schemas.openxmlformats.org/officeDocument/2006/relationships/oleObject" Target="../embeddings/oleObject37.bin"/><Relationship Id="rId37" Type="http://schemas.openxmlformats.org/officeDocument/2006/relationships/image" Target="../media/image59.wmf"/><Relationship Id="rId40" Type="http://schemas.openxmlformats.org/officeDocument/2006/relationships/image" Target="../media/image61.wmf"/><Relationship Id="rId5" Type="http://schemas.openxmlformats.org/officeDocument/2006/relationships/tags" Target="../tags/tag275.xml"/><Relationship Id="rId15" Type="http://schemas.openxmlformats.org/officeDocument/2006/relationships/tags" Target="../tags/tag285.xml"/><Relationship Id="rId23" Type="http://schemas.openxmlformats.org/officeDocument/2006/relationships/image" Target="../media/image52.png"/><Relationship Id="rId28" Type="http://schemas.openxmlformats.org/officeDocument/2006/relationships/oleObject" Target="../embeddings/oleObject35.bin"/><Relationship Id="rId36" Type="http://schemas.openxmlformats.org/officeDocument/2006/relationships/oleObject" Target="../embeddings/oleObject39.bin"/><Relationship Id="rId10" Type="http://schemas.openxmlformats.org/officeDocument/2006/relationships/tags" Target="../tags/tag280.xml"/><Relationship Id="rId19" Type="http://schemas.openxmlformats.org/officeDocument/2006/relationships/tags" Target="../tags/tag289.xml"/><Relationship Id="rId31" Type="http://schemas.openxmlformats.org/officeDocument/2006/relationships/image" Target="../media/image56.wmf"/><Relationship Id="rId4" Type="http://schemas.openxmlformats.org/officeDocument/2006/relationships/tags" Target="../tags/tag274.xml"/><Relationship Id="rId9" Type="http://schemas.openxmlformats.org/officeDocument/2006/relationships/tags" Target="../tags/tag279.xml"/><Relationship Id="rId14" Type="http://schemas.openxmlformats.org/officeDocument/2006/relationships/tags" Target="../tags/tag284.xml"/><Relationship Id="rId22" Type="http://schemas.openxmlformats.org/officeDocument/2006/relationships/slideLayout" Target="../slideLayouts/slideLayout2.xml"/><Relationship Id="rId27" Type="http://schemas.openxmlformats.org/officeDocument/2006/relationships/image" Target="../media/image54.wmf"/><Relationship Id="rId30" Type="http://schemas.openxmlformats.org/officeDocument/2006/relationships/oleObject" Target="../embeddings/oleObject36.bin"/><Relationship Id="rId35" Type="http://schemas.openxmlformats.org/officeDocument/2006/relationships/image" Target="../media/image58.wmf"/><Relationship Id="rId8" Type="http://schemas.openxmlformats.org/officeDocument/2006/relationships/tags" Target="../tags/tag278.xml"/><Relationship Id="rId3" Type="http://schemas.openxmlformats.org/officeDocument/2006/relationships/tags" Target="../tags/tag27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99.xml"/><Relationship Id="rId3" Type="http://schemas.openxmlformats.org/officeDocument/2006/relationships/tags" Target="../tags/tag294.xml"/><Relationship Id="rId7" Type="http://schemas.openxmlformats.org/officeDocument/2006/relationships/tags" Target="../tags/tag298.xml"/><Relationship Id="rId2" Type="http://schemas.openxmlformats.org/officeDocument/2006/relationships/tags" Target="../tags/tag293.xml"/><Relationship Id="rId1" Type="http://schemas.openxmlformats.org/officeDocument/2006/relationships/tags" Target="../tags/tag292.xml"/><Relationship Id="rId6" Type="http://schemas.openxmlformats.org/officeDocument/2006/relationships/tags" Target="../tags/tag297.xml"/><Relationship Id="rId11" Type="http://schemas.openxmlformats.org/officeDocument/2006/relationships/image" Target="../media/image62.png"/><Relationship Id="rId5" Type="http://schemas.openxmlformats.org/officeDocument/2006/relationships/tags" Target="../tags/tag29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295.xml"/><Relationship Id="rId9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09.xml"/><Relationship Id="rId13" Type="http://schemas.openxmlformats.org/officeDocument/2006/relationships/tags" Target="../tags/tag314.xml"/><Relationship Id="rId18" Type="http://schemas.openxmlformats.org/officeDocument/2006/relationships/tags" Target="../tags/tag319.xml"/><Relationship Id="rId26" Type="http://schemas.openxmlformats.org/officeDocument/2006/relationships/image" Target="../media/image63.emf"/><Relationship Id="rId3" Type="http://schemas.openxmlformats.org/officeDocument/2006/relationships/tags" Target="../tags/tag304.xml"/><Relationship Id="rId21" Type="http://schemas.openxmlformats.org/officeDocument/2006/relationships/tags" Target="../tags/tag322.xml"/><Relationship Id="rId7" Type="http://schemas.openxmlformats.org/officeDocument/2006/relationships/tags" Target="../tags/tag308.xml"/><Relationship Id="rId12" Type="http://schemas.openxmlformats.org/officeDocument/2006/relationships/tags" Target="../tags/tag313.xml"/><Relationship Id="rId17" Type="http://schemas.openxmlformats.org/officeDocument/2006/relationships/tags" Target="../tags/tag318.xml"/><Relationship Id="rId25" Type="http://schemas.openxmlformats.org/officeDocument/2006/relationships/oleObject" Target="../embeddings/oleObject41.bin"/><Relationship Id="rId2" Type="http://schemas.openxmlformats.org/officeDocument/2006/relationships/tags" Target="../tags/tag303.xml"/><Relationship Id="rId16" Type="http://schemas.openxmlformats.org/officeDocument/2006/relationships/tags" Target="../tags/tag317.xml"/><Relationship Id="rId20" Type="http://schemas.openxmlformats.org/officeDocument/2006/relationships/tags" Target="../tags/tag321.xml"/><Relationship Id="rId29" Type="http://schemas.openxmlformats.org/officeDocument/2006/relationships/oleObject" Target="../embeddings/oleObject43.bin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1" Type="http://schemas.openxmlformats.org/officeDocument/2006/relationships/tags" Target="../tags/tag312.xml"/><Relationship Id="rId24" Type="http://schemas.openxmlformats.org/officeDocument/2006/relationships/slideLayout" Target="../slideLayouts/slideLayout7.xml"/><Relationship Id="rId32" Type="http://schemas.openxmlformats.org/officeDocument/2006/relationships/image" Target="../media/image66.wmf"/><Relationship Id="rId5" Type="http://schemas.openxmlformats.org/officeDocument/2006/relationships/tags" Target="../tags/tag306.xml"/><Relationship Id="rId15" Type="http://schemas.openxmlformats.org/officeDocument/2006/relationships/tags" Target="../tags/tag316.xml"/><Relationship Id="rId23" Type="http://schemas.openxmlformats.org/officeDocument/2006/relationships/tags" Target="../tags/tag324.xml"/><Relationship Id="rId28" Type="http://schemas.openxmlformats.org/officeDocument/2006/relationships/image" Target="../media/image64.wmf"/><Relationship Id="rId10" Type="http://schemas.openxmlformats.org/officeDocument/2006/relationships/tags" Target="../tags/tag311.xml"/><Relationship Id="rId19" Type="http://schemas.openxmlformats.org/officeDocument/2006/relationships/tags" Target="../tags/tag320.xml"/><Relationship Id="rId31" Type="http://schemas.openxmlformats.org/officeDocument/2006/relationships/oleObject" Target="../embeddings/oleObject44.bin"/><Relationship Id="rId4" Type="http://schemas.openxmlformats.org/officeDocument/2006/relationships/tags" Target="../tags/tag305.xml"/><Relationship Id="rId9" Type="http://schemas.openxmlformats.org/officeDocument/2006/relationships/tags" Target="../tags/tag310.xml"/><Relationship Id="rId14" Type="http://schemas.openxmlformats.org/officeDocument/2006/relationships/tags" Target="../tags/tag315.xml"/><Relationship Id="rId22" Type="http://schemas.openxmlformats.org/officeDocument/2006/relationships/tags" Target="../tags/tag323.xml"/><Relationship Id="rId27" Type="http://schemas.openxmlformats.org/officeDocument/2006/relationships/oleObject" Target="../embeddings/oleObject42.bin"/><Relationship Id="rId30" Type="http://schemas.openxmlformats.org/officeDocument/2006/relationships/image" Target="../media/image65.wmf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337.xml"/><Relationship Id="rId18" Type="http://schemas.openxmlformats.org/officeDocument/2006/relationships/tags" Target="../tags/tag342.xml"/><Relationship Id="rId26" Type="http://schemas.openxmlformats.org/officeDocument/2006/relationships/oleObject" Target="../embeddings/oleObject45.bin"/><Relationship Id="rId3" Type="http://schemas.openxmlformats.org/officeDocument/2006/relationships/tags" Target="../tags/tag327.xml"/><Relationship Id="rId21" Type="http://schemas.openxmlformats.org/officeDocument/2006/relationships/tags" Target="../tags/tag345.xml"/><Relationship Id="rId34" Type="http://schemas.openxmlformats.org/officeDocument/2006/relationships/oleObject" Target="../embeddings/oleObject49.bin"/><Relationship Id="rId7" Type="http://schemas.openxmlformats.org/officeDocument/2006/relationships/tags" Target="../tags/tag331.xml"/><Relationship Id="rId12" Type="http://schemas.openxmlformats.org/officeDocument/2006/relationships/tags" Target="../tags/tag336.xml"/><Relationship Id="rId17" Type="http://schemas.openxmlformats.org/officeDocument/2006/relationships/tags" Target="../tags/tag341.xml"/><Relationship Id="rId25" Type="http://schemas.openxmlformats.org/officeDocument/2006/relationships/slideLayout" Target="../slideLayouts/slideLayout7.xml"/><Relationship Id="rId33" Type="http://schemas.openxmlformats.org/officeDocument/2006/relationships/image" Target="../media/image68.wmf"/><Relationship Id="rId2" Type="http://schemas.openxmlformats.org/officeDocument/2006/relationships/tags" Target="../tags/tag326.xml"/><Relationship Id="rId16" Type="http://schemas.openxmlformats.org/officeDocument/2006/relationships/tags" Target="../tags/tag340.xml"/><Relationship Id="rId20" Type="http://schemas.openxmlformats.org/officeDocument/2006/relationships/tags" Target="../tags/tag344.xml"/><Relationship Id="rId29" Type="http://schemas.openxmlformats.org/officeDocument/2006/relationships/image" Target="../media/image64.wmf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tags" Target="../tags/tag335.xml"/><Relationship Id="rId24" Type="http://schemas.openxmlformats.org/officeDocument/2006/relationships/tags" Target="../tags/tag348.xml"/><Relationship Id="rId32" Type="http://schemas.openxmlformats.org/officeDocument/2006/relationships/oleObject" Target="../embeddings/oleObject48.bin"/><Relationship Id="rId5" Type="http://schemas.openxmlformats.org/officeDocument/2006/relationships/tags" Target="../tags/tag329.xml"/><Relationship Id="rId15" Type="http://schemas.openxmlformats.org/officeDocument/2006/relationships/tags" Target="../tags/tag339.xml"/><Relationship Id="rId23" Type="http://schemas.openxmlformats.org/officeDocument/2006/relationships/tags" Target="../tags/tag347.xml"/><Relationship Id="rId28" Type="http://schemas.openxmlformats.org/officeDocument/2006/relationships/oleObject" Target="../embeddings/oleObject46.bin"/><Relationship Id="rId10" Type="http://schemas.openxmlformats.org/officeDocument/2006/relationships/tags" Target="../tags/tag334.xml"/><Relationship Id="rId19" Type="http://schemas.openxmlformats.org/officeDocument/2006/relationships/tags" Target="../tags/tag343.xml"/><Relationship Id="rId31" Type="http://schemas.openxmlformats.org/officeDocument/2006/relationships/image" Target="../media/image67.wmf"/><Relationship Id="rId4" Type="http://schemas.openxmlformats.org/officeDocument/2006/relationships/tags" Target="../tags/tag328.xml"/><Relationship Id="rId9" Type="http://schemas.openxmlformats.org/officeDocument/2006/relationships/tags" Target="../tags/tag333.xml"/><Relationship Id="rId14" Type="http://schemas.openxmlformats.org/officeDocument/2006/relationships/tags" Target="../tags/tag338.xml"/><Relationship Id="rId22" Type="http://schemas.openxmlformats.org/officeDocument/2006/relationships/tags" Target="../tags/tag346.xml"/><Relationship Id="rId27" Type="http://schemas.openxmlformats.org/officeDocument/2006/relationships/image" Target="../media/image63.emf"/><Relationship Id="rId30" Type="http://schemas.openxmlformats.org/officeDocument/2006/relationships/oleObject" Target="../embeddings/oleObject47.bin"/><Relationship Id="rId35" Type="http://schemas.openxmlformats.org/officeDocument/2006/relationships/image" Target="../media/image69.wmf"/><Relationship Id="rId8" Type="http://schemas.openxmlformats.org/officeDocument/2006/relationships/tags" Target="../tags/tag33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56.xml"/><Relationship Id="rId13" Type="http://schemas.openxmlformats.org/officeDocument/2006/relationships/oleObject" Target="../embeddings/oleObject51.bin"/><Relationship Id="rId18" Type="http://schemas.openxmlformats.org/officeDocument/2006/relationships/image" Target="../media/image72.wmf"/><Relationship Id="rId3" Type="http://schemas.openxmlformats.org/officeDocument/2006/relationships/tags" Target="../tags/tag351.xml"/><Relationship Id="rId7" Type="http://schemas.openxmlformats.org/officeDocument/2006/relationships/tags" Target="../tags/tag355.xml"/><Relationship Id="rId12" Type="http://schemas.openxmlformats.org/officeDocument/2006/relationships/image" Target="../media/image63.emf"/><Relationship Id="rId17" Type="http://schemas.openxmlformats.org/officeDocument/2006/relationships/oleObject" Target="../embeddings/oleObject53.bin"/><Relationship Id="rId2" Type="http://schemas.openxmlformats.org/officeDocument/2006/relationships/tags" Target="../tags/tag350.xml"/><Relationship Id="rId16" Type="http://schemas.openxmlformats.org/officeDocument/2006/relationships/image" Target="../media/image71.wmf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11" Type="http://schemas.openxmlformats.org/officeDocument/2006/relationships/oleObject" Target="../embeddings/oleObject50.bin"/><Relationship Id="rId5" Type="http://schemas.openxmlformats.org/officeDocument/2006/relationships/tags" Target="../tags/tag353.xml"/><Relationship Id="rId15" Type="http://schemas.openxmlformats.org/officeDocument/2006/relationships/oleObject" Target="../embeddings/oleObject52.bin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52.xml"/><Relationship Id="rId9" Type="http://schemas.openxmlformats.org/officeDocument/2006/relationships/tags" Target="../tags/tag357.xml"/><Relationship Id="rId14" Type="http://schemas.openxmlformats.org/officeDocument/2006/relationships/image" Target="../media/image7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365.xml"/><Relationship Id="rId13" Type="http://schemas.openxmlformats.org/officeDocument/2006/relationships/oleObject" Target="../embeddings/oleObject55.bin"/><Relationship Id="rId18" Type="http://schemas.openxmlformats.org/officeDocument/2006/relationships/image" Target="../media/image73.wmf"/><Relationship Id="rId3" Type="http://schemas.openxmlformats.org/officeDocument/2006/relationships/tags" Target="../tags/tag360.xml"/><Relationship Id="rId7" Type="http://schemas.openxmlformats.org/officeDocument/2006/relationships/tags" Target="../tags/tag364.xml"/><Relationship Id="rId12" Type="http://schemas.openxmlformats.org/officeDocument/2006/relationships/image" Target="../media/image63.emf"/><Relationship Id="rId17" Type="http://schemas.openxmlformats.org/officeDocument/2006/relationships/oleObject" Target="../embeddings/oleObject57.bin"/><Relationship Id="rId2" Type="http://schemas.openxmlformats.org/officeDocument/2006/relationships/tags" Target="../tags/tag359.xml"/><Relationship Id="rId16" Type="http://schemas.openxmlformats.org/officeDocument/2006/relationships/image" Target="../media/image71.wmf"/><Relationship Id="rId20" Type="http://schemas.openxmlformats.org/officeDocument/2006/relationships/image" Target="../media/image74.wmf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11" Type="http://schemas.openxmlformats.org/officeDocument/2006/relationships/oleObject" Target="../embeddings/oleObject54.bin"/><Relationship Id="rId5" Type="http://schemas.openxmlformats.org/officeDocument/2006/relationships/tags" Target="../tags/tag362.xml"/><Relationship Id="rId15" Type="http://schemas.openxmlformats.org/officeDocument/2006/relationships/oleObject" Target="../embeddings/oleObject56.bin"/><Relationship Id="rId10" Type="http://schemas.openxmlformats.org/officeDocument/2006/relationships/slideLayout" Target="../slideLayouts/slideLayout7.xml"/><Relationship Id="rId19" Type="http://schemas.openxmlformats.org/officeDocument/2006/relationships/oleObject" Target="../embeddings/oleObject58.bin"/><Relationship Id="rId4" Type="http://schemas.openxmlformats.org/officeDocument/2006/relationships/tags" Target="../tags/tag361.xml"/><Relationship Id="rId9" Type="http://schemas.openxmlformats.org/officeDocument/2006/relationships/tags" Target="../tags/tag366.xml"/><Relationship Id="rId14" Type="http://schemas.openxmlformats.org/officeDocument/2006/relationships/image" Target="../media/image6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oleObject" Target="../embeddings/oleObject59.bin"/><Relationship Id="rId7" Type="http://schemas.openxmlformats.org/officeDocument/2006/relationships/image" Target="../media/image7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7.xml"/><Relationship Id="rId6" Type="http://schemas.openxmlformats.org/officeDocument/2006/relationships/image" Target="../media/image76.wmf"/><Relationship Id="rId11" Type="http://schemas.openxmlformats.org/officeDocument/2006/relationships/image" Target="../media/image79.wmf"/><Relationship Id="rId5" Type="http://schemas.openxmlformats.org/officeDocument/2006/relationships/oleObject" Target="../embeddings/oleObject60.bin"/><Relationship Id="rId10" Type="http://schemas.openxmlformats.org/officeDocument/2006/relationships/oleObject" Target="../embeddings/oleObject62.bin"/><Relationship Id="rId4" Type="http://schemas.openxmlformats.org/officeDocument/2006/relationships/image" Target="../media/image75.wmf"/><Relationship Id="rId9" Type="http://schemas.openxmlformats.org/officeDocument/2006/relationships/image" Target="../media/image7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oleObject" Target="../embeddings/oleObject63.bin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68.x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80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76.xml"/><Relationship Id="rId13" Type="http://schemas.openxmlformats.org/officeDocument/2006/relationships/tags" Target="../tags/tag381.xml"/><Relationship Id="rId18" Type="http://schemas.openxmlformats.org/officeDocument/2006/relationships/tags" Target="../tags/tag386.xml"/><Relationship Id="rId26" Type="http://schemas.openxmlformats.org/officeDocument/2006/relationships/oleObject" Target="../embeddings/oleObject67.bin"/><Relationship Id="rId3" Type="http://schemas.openxmlformats.org/officeDocument/2006/relationships/tags" Target="../tags/tag371.xml"/><Relationship Id="rId21" Type="http://schemas.openxmlformats.org/officeDocument/2006/relationships/oleObject" Target="../embeddings/oleObject65.bin"/><Relationship Id="rId7" Type="http://schemas.openxmlformats.org/officeDocument/2006/relationships/tags" Target="../tags/tag375.xml"/><Relationship Id="rId12" Type="http://schemas.openxmlformats.org/officeDocument/2006/relationships/tags" Target="../tags/tag380.xml"/><Relationship Id="rId17" Type="http://schemas.openxmlformats.org/officeDocument/2006/relationships/tags" Target="../tags/tag385.xml"/><Relationship Id="rId25" Type="http://schemas.openxmlformats.org/officeDocument/2006/relationships/image" Target="../media/image84.wmf"/><Relationship Id="rId2" Type="http://schemas.openxmlformats.org/officeDocument/2006/relationships/tags" Target="../tags/tag370.xml"/><Relationship Id="rId16" Type="http://schemas.openxmlformats.org/officeDocument/2006/relationships/tags" Target="../tags/tag384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86.wmf"/><Relationship Id="rId1" Type="http://schemas.openxmlformats.org/officeDocument/2006/relationships/tags" Target="../tags/tag369.xml"/><Relationship Id="rId6" Type="http://schemas.openxmlformats.org/officeDocument/2006/relationships/tags" Target="../tags/tag374.xml"/><Relationship Id="rId11" Type="http://schemas.openxmlformats.org/officeDocument/2006/relationships/tags" Target="../tags/tag379.xml"/><Relationship Id="rId24" Type="http://schemas.openxmlformats.org/officeDocument/2006/relationships/oleObject" Target="../embeddings/oleObject66.bin"/><Relationship Id="rId5" Type="http://schemas.openxmlformats.org/officeDocument/2006/relationships/tags" Target="../tags/tag373.xml"/><Relationship Id="rId15" Type="http://schemas.openxmlformats.org/officeDocument/2006/relationships/tags" Target="../tags/tag383.xml"/><Relationship Id="rId23" Type="http://schemas.openxmlformats.org/officeDocument/2006/relationships/image" Target="../media/image83.png"/><Relationship Id="rId28" Type="http://schemas.openxmlformats.org/officeDocument/2006/relationships/oleObject" Target="../embeddings/oleObject68.bin"/><Relationship Id="rId10" Type="http://schemas.openxmlformats.org/officeDocument/2006/relationships/tags" Target="../tags/tag378.xml"/><Relationship Id="rId19" Type="http://schemas.openxmlformats.org/officeDocument/2006/relationships/tags" Target="../tags/tag387.xml"/><Relationship Id="rId4" Type="http://schemas.openxmlformats.org/officeDocument/2006/relationships/tags" Target="../tags/tag372.xml"/><Relationship Id="rId9" Type="http://schemas.openxmlformats.org/officeDocument/2006/relationships/tags" Target="../tags/tag377.xml"/><Relationship Id="rId14" Type="http://schemas.openxmlformats.org/officeDocument/2006/relationships/tags" Target="../tags/tag382.xml"/><Relationship Id="rId22" Type="http://schemas.openxmlformats.org/officeDocument/2006/relationships/image" Target="../media/image63.emf"/><Relationship Id="rId27" Type="http://schemas.openxmlformats.org/officeDocument/2006/relationships/image" Target="../media/image8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95.xml"/><Relationship Id="rId13" Type="http://schemas.openxmlformats.org/officeDocument/2006/relationships/image" Target="../media/image63.emf"/><Relationship Id="rId18" Type="http://schemas.openxmlformats.org/officeDocument/2006/relationships/oleObject" Target="../embeddings/oleObject72.bin"/><Relationship Id="rId3" Type="http://schemas.openxmlformats.org/officeDocument/2006/relationships/tags" Target="../tags/tag390.xml"/><Relationship Id="rId21" Type="http://schemas.openxmlformats.org/officeDocument/2006/relationships/image" Target="../media/image89.wmf"/><Relationship Id="rId7" Type="http://schemas.openxmlformats.org/officeDocument/2006/relationships/tags" Target="../tags/tag394.xml"/><Relationship Id="rId12" Type="http://schemas.openxmlformats.org/officeDocument/2006/relationships/oleObject" Target="../embeddings/oleObject69.bin"/><Relationship Id="rId17" Type="http://schemas.openxmlformats.org/officeDocument/2006/relationships/image" Target="../media/image87.wmf"/><Relationship Id="rId2" Type="http://schemas.openxmlformats.org/officeDocument/2006/relationships/tags" Target="../tags/tag389.xml"/><Relationship Id="rId16" Type="http://schemas.openxmlformats.org/officeDocument/2006/relationships/oleObject" Target="../embeddings/oleObject71.bin"/><Relationship Id="rId20" Type="http://schemas.openxmlformats.org/officeDocument/2006/relationships/oleObject" Target="../embeddings/oleObject73.bin"/><Relationship Id="rId1" Type="http://schemas.openxmlformats.org/officeDocument/2006/relationships/tags" Target="../tags/tag388.xml"/><Relationship Id="rId6" Type="http://schemas.openxmlformats.org/officeDocument/2006/relationships/tags" Target="../tags/tag393.xml"/><Relationship Id="rId11" Type="http://schemas.openxmlformats.org/officeDocument/2006/relationships/slideLayout" Target="../slideLayouts/slideLayout20.xml"/><Relationship Id="rId5" Type="http://schemas.openxmlformats.org/officeDocument/2006/relationships/tags" Target="../tags/tag392.xml"/><Relationship Id="rId15" Type="http://schemas.openxmlformats.org/officeDocument/2006/relationships/image" Target="../media/image86.wmf"/><Relationship Id="rId23" Type="http://schemas.openxmlformats.org/officeDocument/2006/relationships/image" Target="../media/image90.wmf"/><Relationship Id="rId10" Type="http://schemas.openxmlformats.org/officeDocument/2006/relationships/tags" Target="../tags/tag397.xml"/><Relationship Id="rId19" Type="http://schemas.openxmlformats.org/officeDocument/2006/relationships/image" Target="../media/image88.wmf"/><Relationship Id="rId4" Type="http://schemas.openxmlformats.org/officeDocument/2006/relationships/tags" Target="../tags/tag391.xml"/><Relationship Id="rId9" Type="http://schemas.openxmlformats.org/officeDocument/2006/relationships/tags" Target="../tags/tag396.xml"/><Relationship Id="rId14" Type="http://schemas.openxmlformats.org/officeDocument/2006/relationships/oleObject" Target="../embeddings/oleObject70.bin"/><Relationship Id="rId22" Type="http://schemas.openxmlformats.org/officeDocument/2006/relationships/oleObject" Target="../embeddings/oleObject7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405.xml"/><Relationship Id="rId13" Type="http://schemas.openxmlformats.org/officeDocument/2006/relationships/image" Target="../media/image63.emf"/><Relationship Id="rId18" Type="http://schemas.openxmlformats.org/officeDocument/2006/relationships/oleObject" Target="../embeddings/oleObject78.bin"/><Relationship Id="rId3" Type="http://schemas.openxmlformats.org/officeDocument/2006/relationships/tags" Target="../tags/tag400.xml"/><Relationship Id="rId21" Type="http://schemas.openxmlformats.org/officeDocument/2006/relationships/image" Target="../media/image93.wmf"/><Relationship Id="rId7" Type="http://schemas.openxmlformats.org/officeDocument/2006/relationships/tags" Target="../tags/tag404.xml"/><Relationship Id="rId12" Type="http://schemas.openxmlformats.org/officeDocument/2006/relationships/oleObject" Target="../embeddings/oleObject75.bin"/><Relationship Id="rId17" Type="http://schemas.openxmlformats.org/officeDocument/2006/relationships/image" Target="../media/image71.wmf"/><Relationship Id="rId2" Type="http://schemas.openxmlformats.org/officeDocument/2006/relationships/tags" Target="../tags/tag399.xml"/><Relationship Id="rId16" Type="http://schemas.openxmlformats.org/officeDocument/2006/relationships/oleObject" Target="../embeddings/oleObject77.bin"/><Relationship Id="rId20" Type="http://schemas.openxmlformats.org/officeDocument/2006/relationships/oleObject" Target="../embeddings/oleObject79.bin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1" Type="http://schemas.openxmlformats.org/officeDocument/2006/relationships/slideLayout" Target="../slideLayouts/slideLayout20.xml"/><Relationship Id="rId5" Type="http://schemas.openxmlformats.org/officeDocument/2006/relationships/tags" Target="../tags/tag402.xml"/><Relationship Id="rId15" Type="http://schemas.openxmlformats.org/officeDocument/2006/relationships/image" Target="../media/image91.wmf"/><Relationship Id="rId23" Type="http://schemas.openxmlformats.org/officeDocument/2006/relationships/image" Target="../media/image94.wmf"/><Relationship Id="rId10" Type="http://schemas.openxmlformats.org/officeDocument/2006/relationships/tags" Target="../tags/tag407.xml"/><Relationship Id="rId19" Type="http://schemas.openxmlformats.org/officeDocument/2006/relationships/image" Target="../media/image92.wmf"/><Relationship Id="rId4" Type="http://schemas.openxmlformats.org/officeDocument/2006/relationships/tags" Target="../tags/tag401.xml"/><Relationship Id="rId9" Type="http://schemas.openxmlformats.org/officeDocument/2006/relationships/tags" Target="../tags/tag406.xml"/><Relationship Id="rId14" Type="http://schemas.openxmlformats.org/officeDocument/2006/relationships/oleObject" Target="../embeddings/oleObject76.bin"/><Relationship Id="rId22" Type="http://schemas.openxmlformats.org/officeDocument/2006/relationships/oleObject" Target="../embeddings/oleObject8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13" Type="http://schemas.openxmlformats.org/officeDocument/2006/relationships/oleObject" Target="../embeddings/oleObject86.bin"/><Relationship Id="rId18" Type="http://schemas.openxmlformats.org/officeDocument/2006/relationships/image" Target="../media/image103.wmf"/><Relationship Id="rId3" Type="http://schemas.openxmlformats.org/officeDocument/2006/relationships/image" Target="../media/image95.wmf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100.wmf"/><Relationship Id="rId17" Type="http://schemas.openxmlformats.org/officeDocument/2006/relationships/oleObject" Target="../embeddings/oleObject88.bin"/><Relationship Id="rId2" Type="http://schemas.openxmlformats.org/officeDocument/2006/relationships/oleObject" Target="../embeddings/oleObject81.bin"/><Relationship Id="rId16" Type="http://schemas.openxmlformats.org/officeDocument/2006/relationships/image" Target="../media/image102.wm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7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5" Type="http://schemas.openxmlformats.org/officeDocument/2006/relationships/oleObject" Target="../embeddings/oleObject87.bin"/><Relationship Id="rId10" Type="http://schemas.openxmlformats.org/officeDocument/2006/relationships/image" Target="../media/image99.wmf"/><Relationship Id="rId4" Type="http://schemas.openxmlformats.org/officeDocument/2006/relationships/image" Target="../media/image96.e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101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68045" y="1564005"/>
            <a:ext cx="10164445" cy="209931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2.5.2 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圆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圆的位置关系</a:t>
            </a:r>
          </a:p>
        </p:txBody>
      </p:sp>
      <p:sp>
        <p:nvSpPr>
          <p:cNvPr id="7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903730" y="1781810"/>
            <a:ext cx="8383905" cy="4489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None/>
              <a:defRPr lang="zh-CN" altLang="en-US" sz="1800" b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D78F8E"/>
              </a:buClr>
              <a:buSzPct val="50000"/>
              <a:buFont typeface="Wingdings 2" panose="05020102010507070707" pitchFamily="18" charset="2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D78F8E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选择性必修第一册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D78F8E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D78F8E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第二章《直线和圆的方程》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新知</a:t>
            </a:r>
            <a:r>
              <a:rPr lang="en-US" altLang="zh-CN"/>
              <a:t>1</a:t>
            </a:r>
            <a:r>
              <a:rPr lang="zh-CN" altLang="en-US"/>
              <a:t>：圆与圆位置关系的判定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82905" y="1569720"/>
          <a:ext cx="11684000" cy="4989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4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50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圆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与圆的位置关系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外离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外切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相交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内切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内含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9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图示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两圆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交点个数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几何法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：圆心距</a:t>
                      </a:r>
                      <a:r>
                        <a:rPr lang="en-US" altLang="zh-CN" sz="20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与</a:t>
                      </a:r>
                      <a:r>
                        <a:rPr lang="en-US" altLang="zh-CN" sz="20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±</a:t>
                      </a:r>
                      <a:r>
                        <a:rPr lang="en-US" altLang="zh-CN" sz="20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的关系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2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rgbClr val="FF0000"/>
                          </a:solidFill>
                          <a:sym typeface="+mn-ea"/>
                        </a:rPr>
                        <a:t>代数法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：联立两圆方程，</a:t>
                      </a:r>
                      <a:r>
                        <a:rPr lang="zh-CN" altLang="en-US" sz="2000">
                          <a:solidFill>
                            <a:srgbClr val="FF0000"/>
                          </a:solidFill>
                          <a:sym typeface="+mn-ea"/>
                        </a:rPr>
                        <a:t>消元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所得方程解的个数</a:t>
                      </a:r>
                      <a:r>
                        <a:rPr lang="en-US" altLang="zh-CN" sz="2000">
                          <a:solidFill>
                            <a:schemeClr val="tx1"/>
                          </a:solidFill>
                          <a:sym typeface="+mn-ea"/>
                        </a:rPr>
                        <a:t>(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△的正负</a:t>
                      </a:r>
                      <a:r>
                        <a:rPr lang="en-US" altLang="zh-CN" sz="2000">
                          <a:solidFill>
                            <a:schemeClr val="tx1"/>
                          </a:solidFill>
                          <a:sym typeface="+mn-ea"/>
                        </a:rPr>
                        <a:t>)</a:t>
                      </a: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77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2161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72472" y="968756"/>
          <a:ext cx="1022032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902200" imgH="241300" progId="Equation.KSEE3">
                  <p:embed/>
                </p:oleObj>
              </mc:Choice>
              <mc:Fallback>
                <p:oleObj r:id="rId4" imgW="4902200" imgH="241300" progId="Equation.KSEE3">
                  <p:embed/>
                  <p:pic>
                    <p:nvPicPr>
                      <p:cNvPr id="92161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2472" y="968756"/>
                        <a:ext cx="1022032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71827" y="4267414"/>
          <a:ext cx="160577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876300" imgH="215900" progId="Equation.KSEE3">
                  <p:embed/>
                </p:oleObj>
              </mc:Choice>
              <mc:Fallback>
                <p:oleObj r:id="rId6" imgW="876300" imgH="215900" progId="Equation.KSEE3">
                  <p:embed/>
                  <p:pic>
                    <p:nvPicPr>
                      <p:cNvPr id="22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71827" y="4267414"/>
                        <a:ext cx="1605777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66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7575" y="2372995"/>
            <a:ext cx="1774825" cy="971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68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6698" y="2350770"/>
            <a:ext cx="1566862" cy="971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69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5055" y="2372678"/>
            <a:ext cx="993775" cy="993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70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1895" y="2379028"/>
            <a:ext cx="1343025" cy="942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71" name="图片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8545" y="2227580"/>
            <a:ext cx="1089025" cy="1246188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56812" y="4267414"/>
          <a:ext cx="160577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876300" imgH="215900" progId="Equation.KSEE3">
                  <p:embed/>
                </p:oleObj>
              </mc:Choice>
              <mc:Fallback>
                <p:oleObj r:id="rId13" imgW="876300" imgH="215900" progId="Equation.KSEE3">
                  <p:embed/>
                  <p:pic>
                    <p:nvPicPr>
                      <p:cNvPr id="5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56812" y="4267414"/>
                        <a:ext cx="1605777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86153" y="4266977"/>
          <a:ext cx="251396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371600" imgH="215900" progId="Equation.KSEE3">
                  <p:embed/>
                </p:oleObj>
              </mc:Choice>
              <mc:Fallback>
                <p:oleObj r:id="rId15" imgW="1371600" imgH="215900" progId="Equation.KSEE3">
                  <p:embed/>
                  <p:pic>
                    <p:nvPicPr>
                      <p:cNvPr id="7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686153" y="4266977"/>
                        <a:ext cx="2513965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24565" y="4266342"/>
          <a:ext cx="172212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939800" imgH="215900" progId="Equation.KSEE3">
                  <p:embed/>
                </p:oleObj>
              </mc:Choice>
              <mc:Fallback>
                <p:oleObj r:id="rId17" imgW="939800" imgH="215900" progId="Equation.KSEE3">
                  <p:embed/>
                  <p:pic>
                    <p:nvPicPr>
                      <p:cNvPr id="9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24565" y="4266342"/>
                        <a:ext cx="172212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946685" y="4266977"/>
          <a:ext cx="207137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130300" imgH="215900" progId="Equation.KSEE3">
                  <p:embed/>
                </p:oleObj>
              </mc:Choice>
              <mc:Fallback>
                <p:oleObj r:id="rId19" imgW="1130300" imgH="215900" progId="Equation.KSEE3">
                  <p:embed/>
                  <p:pic>
                    <p:nvPicPr>
                      <p:cNvPr id="11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946685" y="4266977"/>
                        <a:ext cx="207137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69507" y="5169748"/>
          <a:ext cx="748030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368300" imgH="177165" progId="Equation.KSEE3">
                  <p:embed/>
                </p:oleObj>
              </mc:Choice>
              <mc:Fallback>
                <p:oleObj r:id="rId21" imgW="368300" imgH="177165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569507" y="5169748"/>
                        <a:ext cx="748030" cy="360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698980" y="5169748"/>
          <a:ext cx="7740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81000" imgH="177165" progId="Equation.KSEE3">
                  <p:embed/>
                </p:oleObj>
              </mc:Choice>
              <mc:Fallback>
                <p:oleObj r:id="rId23" imgW="381000" imgH="177165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698980" y="5169748"/>
                        <a:ext cx="774065" cy="360045"/>
                      </a:xfrm>
                      <a:prstGeom prst="rect">
                        <a:avLst/>
                      </a:prstGeom>
                      <a:solidFill>
                        <a:srgbClr val="FFC000">
                          <a:alpha val="68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00770" y="5169748"/>
          <a:ext cx="7486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368300" imgH="177165" progId="Equation.KSEE3">
                  <p:embed/>
                </p:oleObj>
              </mc:Choice>
              <mc:Fallback>
                <p:oleObj r:id="rId25" imgW="368300" imgH="177165" progId="Equation.KSEE3">
                  <p:embed/>
                  <p:pic>
                    <p:nvPicPr>
                      <p:cNvPr id="19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700770" y="5169748"/>
                        <a:ext cx="748665" cy="360045"/>
                      </a:xfrm>
                      <a:prstGeom prst="rect">
                        <a:avLst/>
                      </a:prstGeom>
                      <a:solidFill>
                        <a:srgbClr val="92D050">
                          <a:alpha val="66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43845" y="5169748"/>
          <a:ext cx="7740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381000" imgH="177165" progId="Equation.KSEE3">
                  <p:embed/>
                </p:oleObj>
              </mc:Choice>
              <mc:Fallback>
                <p:oleObj r:id="rId27" imgW="381000" imgH="177165" progId="Equation.KSEE3">
                  <p:embed/>
                  <p:pic>
                    <p:nvPicPr>
                      <p:cNvPr id="21" name="对象 2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443845" y="5169748"/>
                        <a:ext cx="774065" cy="360045"/>
                      </a:xfrm>
                      <a:prstGeom prst="rect">
                        <a:avLst/>
                      </a:prstGeom>
                      <a:solidFill>
                        <a:srgbClr val="FFC000">
                          <a:alpha val="68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34765" y="5169748"/>
          <a:ext cx="7486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368300" imgH="177165" progId="Equation.KSEE3">
                  <p:embed/>
                </p:oleObj>
              </mc:Choice>
              <mc:Fallback>
                <p:oleObj r:id="rId28" imgW="368300" imgH="177165" progId="Equation.KSEE3">
                  <p:embed/>
                  <p:pic>
                    <p:nvPicPr>
                      <p:cNvPr id="29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0534765" y="5169748"/>
                        <a:ext cx="748665" cy="360045"/>
                      </a:xfrm>
                      <a:prstGeom prst="rect">
                        <a:avLst/>
                      </a:prstGeom>
                      <a:solidFill>
                        <a:srgbClr val="92D050">
                          <a:alpha val="66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图片 1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092180" y="2395855"/>
            <a:ext cx="925830" cy="9258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文本框 25"/>
          <p:cNvSpPr txBox="1"/>
          <p:nvPr/>
        </p:nvSpPr>
        <p:spPr>
          <a:xfrm>
            <a:off x="3100705" y="5937250"/>
            <a:ext cx="944245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当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Δ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=0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或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Δ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&lt;0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时，不能确定两圆的位置关系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/>
              <a:t>新知</a:t>
            </a:r>
            <a:r>
              <a:rPr lang="en-US" altLang="zh-CN"/>
              <a:t>4</a:t>
            </a:r>
            <a:r>
              <a:rPr lang="zh-CN" altLang="en-US"/>
              <a:t>：圆的相切问题</a:t>
            </a:r>
          </a:p>
        </p:txBody>
      </p:sp>
      <p:sp>
        <p:nvSpPr>
          <p:cNvPr id="62465" name="文本框 1"/>
          <p:cNvSpPr txBox="1"/>
          <p:nvPr/>
        </p:nvSpPr>
        <p:spPr>
          <a:xfrm>
            <a:off x="1136650" y="1098868"/>
            <a:ext cx="83470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和两个圆都相切的直线叫做这两个圆的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公切线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。</a:t>
            </a:r>
          </a:p>
        </p:txBody>
      </p:sp>
      <p:sp>
        <p:nvSpPr>
          <p:cNvPr id="39941" name="文本框 2"/>
          <p:cNvSpPr txBox="1"/>
          <p:nvPr/>
        </p:nvSpPr>
        <p:spPr>
          <a:xfrm>
            <a:off x="1167130" y="1559560"/>
            <a:ext cx="78479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外公切线：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两圆在公切线的</a:t>
            </a: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同旁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内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  <a:sym typeface="黑体" panose="02010609060101010101" charset="-122"/>
              </a:rPr>
              <a:t>公切线：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两圆在公切线的</a:t>
            </a: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两侧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。</a:t>
            </a:r>
          </a:p>
        </p:txBody>
      </p:sp>
      <p:pic>
        <p:nvPicPr>
          <p:cNvPr id="39942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165" y="912495"/>
            <a:ext cx="1751965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3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2225" y="845820"/>
            <a:ext cx="1841500" cy="135318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9512" name="表格 1951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234440" y="2450465"/>
          <a:ext cx="4226560" cy="4208145"/>
        </p:xfrm>
        <a:graphic>
          <a:graphicData uri="http://schemas.openxmlformats.org/drawingml/2006/table">
            <a:tbl>
              <a:tblPr/>
              <a:tblGrid>
                <a:gridCol w="1470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3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46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位置关系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图形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公切线条数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外离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4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外切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3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相交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2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内切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1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内含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0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1006" name="图片 19507" descr="Image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7810" y="4462145"/>
            <a:ext cx="1064895" cy="698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7" name="图片 19508" descr="Image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6560" y="5241925"/>
            <a:ext cx="822325" cy="6419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8" name="图片 19509" descr="Image1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69565" y="6015355"/>
            <a:ext cx="768985" cy="5835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0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3060" y="3752215"/>
            <a:ext cx="909320" cy="732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1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97810" y="2882265"/>
            <a:ext cx="1210310" cy="8089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0105" y="4300855"/>
            <a:ext cx="2286000" cy="2415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2823769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29205" y="339200"/>
            <a:ext cx="11037600" cy="441964"/>
          </a:xfrm>
        </p:spPr>
        <p:txBody>
          <a:bodyPr>
            <a:normAutofit fontScale="90000"/>
          </a:bodyPr>
          <a:lstStyle/>
          <a:p>
            <a:r>
              <a:rPr lang="zh-CN" altLang="zh-CN"/>
              <a:t>综合巩固</a:t>
            </a:r>
            <a:r>
              <a:rPr lang="en-US" altLang="zh-CN">
                <a:sym typeface="+mn-ea"/>
              </a:rPr>
              <a:t>——</a:t>
            </a:r>
            <a:r>
              <a:rPr lang="zh-CN" altLang="zh-CN">
                <a:sym typeface="+mn-ea"/>
              </a:rPr>
              <a:t>公共弦问题</a:t>
            </a:r>
            <a:endParaRPr lang="zh-CN" altLang="zh-CN"/>
          </a:p>
        </p:txBody>
      </p:sp>
      <p:graphicFrame>
        <p:nvGraphicFramePr>
          <p:cNvPr id="3481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78411" y="918232"/>
          <a:ext cx="8914584" cy="19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305300" imgH="939800" progId="Equation.3">
                  <p:embed/>
                </p:oleObj>
              </mc:Choice>
              <mc:Fallback>
                <p:oleObj r:id="rId2" imgW="4305300" imgH="939800" progId="Equation.3">
                  <p:embed/>
                  <p:pic>
                    <p:nvPicPr>
                      <p:cNvPr id="34817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8411" y="918232"/>
                        <a:ext cx="8914584" cy="194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89400" y="2657475"/>
          <a:ext cx="4899025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38280" imgH="393480" progId="Equation.DSMT4">
                  <p:embed/>
                </p:oleObj>
              </mc:Choice>
              <mc:Fallback>
                <p:oleObj name="Equation" r:id="rId4" imgW="2438280" imgH="393480" progId="Equation.DSMT4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9400" y="2657475"/>
                        <a:ext cx="4899025" cy="792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02190" y="3263374"/>
          <a:ext cx="6889750" cy="86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429000" imgH="431800" progId="Equation.KSEE3">
                  <p:embed/>
                </p:oleObj>
              </mc:Choice>
              <mc:Fallback>
                <p:oleObj r:id="rId6" imgW="3429000" imgH="431800" progId="Equation.KSEE3">
                  <p:embed/>
                  <p:pic>
                    <p:nvPicPr>
                      <p:cNvPr id="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02190" y="3263374"/>
                        <a:ext cx="6889750" cy="868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02190" y="4036804"/>
          <a:ext cx="5078730" cy="792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527300" imgH="393700" progId="Equation.KSEE3">
                  <p:embed/>
                </p:oleObj>
              </mc:Choice>
              <mc:Fallback>
                <p:oleObj r:id="rId8" imgW="2527300" imgH="393700" progId="Equation.KSEE3">
                  <p:embed/>
                  <p:pic>
                    <p:nvPicPr>
                      <p:cNvPr id="9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02190" y="4036804"/>
                        <a:ext cx="5078730" cy="7924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07398" y="4885699"/>
          <a:ext cx="439110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209800" imgH="215900" progId="Equation.KSEE3">
                  <p:embed/>
                </p:oleObj>
              </mc:Choice>
              <mc:Fallback>
                <p:oleObj r:id="rId10" imgW="2209800" imgH="215900" progId="Equation.KSEE3">
                  <p:embed/>
                  <p:pic>
                    <p:nvPicPr>
                      <p:cNvPr id="13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07398" y="4885699"/>
                        <a:ext cx="4391104" cy="43200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07398" y="5374114"/>
          <a:ext cx="330644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663700" imgH="228600" progId="Equation.3">
                  <p:embed/>
                </p:oleObj>
              </mc:Choice>
              <mc:Fallback>
                <p:oleObj r:id="rId12" imgW="1663700" imgH="228600" progId="Equation.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807398" y="5374114"/>
                        <a:ext cx="3306445" cy="45720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圆角矩形 15"/>
          <p:cNvSpPr/>
          <p:nvPr/>
        </p:nvSpPr>
        <p:spPr>
          <a:xfrm>
            <a:off x="7122251" y="951979"/>
            <a:ext cx="2805430" cy="4337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6170295" y="4071620"/>
            <a:ext cx="2875915" cy="7575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0575" y="3108960"/>
            <a:ext cx="2942590" cy="24517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0575" y="3108960"/>
            <a:ext cx="2942590" cy="2540635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 flipV="1">
            <a:off x="1348105" y="3560445"/>
            <a:ext cx="902970" cy="157162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1348105" y="4625340"/>
            <a:ext cx="1765300" cy="50673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906780" y="5741461"/>
            <a:ext cx="9616440" cy="9772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【结论】若圆的一条直径的端点分别是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₁,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₁)，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₂,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₂)，则此圆的方程是(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₁)(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₂)+(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400" baseline="-250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)(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4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₂)=0.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67105" y="472530"/>
          <a:ext cx="8915400" cy="194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05240" imgH="939600" progId="Equation.DSMT4">
                  <p:embed/>
                </p:oleObj>
              </mc:Choice>
              <mc:Fallback>
                <p:oleObj name="Equation" r:id="rId2" imgW="4305240" imgH="939600" progId="Equation.DSMT4">
                  <p:embed/>
                  <p:pic>
                    <p:nvPicPr>
                      <p:cNvPr id="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967105" y="472530"/>
                        <a:ext cx="8915400" cy="1944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11"/>
          <p:cNvSpPr txBox="1"/>
          <p:nvPr/>
        </p:nvSpPr>
        <p:spPr>
          <a:xfrm>
            <a:off x="875722" y="2798018"/>
            <a:ext cx="11605895" cy="30485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解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Wingdings" panose="05000000000000000000" pitchFamily="2" charset="2"/>
              </a:rPr>
              <a:t>：（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Wingdings" panose="05000000000000000000" pitchFamily="2" charset="2"/>
              </a:rPr>
              <a:t>2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）直线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PA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是圆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Q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的切线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.</a:t>
            </a: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因为点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在圆                                           上，且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PQ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是直径，</a:t>
            </a:r>
            <a:endParaRPr lang="en-US" altLang="zh-CN" sz="2800" dirty="0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所以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PA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⊥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AQ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⊥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BQ 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，所以直线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PA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是圆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Q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的切线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.</a:t>
            </a: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）将两圆方程                                 ，</a:t>
            </a:r>
            <a:endParaRPr lang="en-US" altLang="zh-CN" sz="2800" dirty="0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相减，得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6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+5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-25=0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，即直线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的方程是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6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+5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-25=0.</a:t>
            </a: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zh-CN" altLang="en-US" sz="2200" dirty="0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67270" y="3429000"/>
          <a:ext cx="29543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720" imgH="228600" progId="Equation.DSMT4">
                  <p:embed/>
                </p:oleObj>
              </mc:Choice>
              <mc:Fallback>
                <p:oleObj name="Equation" r:id="rId4" imgW="1485720" imgH="228600" progId="Equation.DSMT4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67270" y="3429000"/>
                        <a:ext cx="29543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3792877" y="4471551"/>
          <a:ext cx="2303122" cy="394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440" imgH="228600" progId="Equation.DSMT4">
                  <p:embed/>
                </p:oleObj>
              </mc:Choice>
              <mc:Fallback>
                <p:oleObj name="Equation" r:id="rId6" imgW="1333440" imgH="228600" progId="Equation.DSMT4">
                  <p:embed/>
                  <p:pic>
                    <p:nvPicPr>
                      <p:cNvPr id="12" name="对象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92877" y="4471551"/>
                        <a:ext cx="2303122" cy="394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47387" y="4471551"/>
          <a:ext cx="29543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85720" imgH="228600" progId="Equation.DSMT4">
                  <p:embed/>
                </p:oleObj>
              </mc:Choice>
              <mc:Fallback>
                <p:oleObj name="Equation" r:id="rId8" imgW="1485720" imgH="228600" progId="Equation.DSMT4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847387" y="4471551"/>
                        <a:ext cx="29543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5425301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dirty="0"/>
              <a:t>小结</a:t>
            </a:r>
            <a:r>
              <a:rPr lang="zh-CN" altLang="en-US" dirty="0"/>
              <a:t>：两圆的公共弦问题</a:t>
            </a:r>
          </a:p>
        </p:txBody>
      </p:sp>
      <p:pic>
        <p:nvPicPr>
          <p:cNvPr id="26628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555" y="561975"/>
            <a:ext cx="2359660" cy="15728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文本框 3"/>
          <p:cNvSpPr txBox="1"/>
          <p:nvPr/>
        </p:nvSpPr>
        <p:spPr>
          <a:xfrm>
            <a:off x="592455" y="1182053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1.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公共弦的性质</a:t>
            </a:r>
            <a:r>
              <a:rPr lang="zh-CN" altLang="en-US" sz="2400" b="1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：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相交两圆的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连心线</a:t>
            </a:r>
            <a:r>
              <a:rPr lang="zh-CN" altLang="en-US" sz="2400" b="1">
                <a:highlight>
                  <a:srgbClr val="FFFF00"/>
                </a:highlight>
                <a:latin typeface="黑体" panose="02010609060101010101" charset="-122"/>
                <a:ea typeface="黑体"/>
              </a:rPr>
              <a:t>垂直平分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其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公共弦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。</a:t>
            </a:r>
          </a:p>
        </p:txBody>
      </p:sp>
      <p:sp>
        <p:nvSpPr>
          <p:cNvPr id="26" name="文本框 3"/>
          <p:cNvSpPr txBox="1"/>
          <p:nvPr/>
        </p:nvSpPr>
        <p:spPr>
          <a:xfrm>
            <a:off x="592455" y="1731328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2.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求两圆公共弦所在直线方程：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两圆方程作差</a:t>
            </a:r>
            <a:endParaRPr lang="zh-CN" altLang="en-US" sz="2400" b="1">
              <a:solidFill>
                <a:srgbClr val="0000FF"/>
              </a:solidFill>
              <a:latin typeface="黑体" panose="02010609060101010101" charset="-122"/>
              <a:ea typeface="黑体"/>
            </a:endParaRPr>
          </a:p>
        </p:txBody>
      </p:sp>
      <p:graphicFrame>
        <p:nvGraphicFramePr>
          <p:cNvPr id="31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05151" y="2280606"/>
          <a:ext cx="507047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336800" imgH="215900" progId="Equation.KSEE3">
                  <p:embed/>
                </p:oleObj>
              </mc:Choice>
              <mc:Fallback>
                <p:oleObj r:id="rId4" imgW="2336800" imgH="215900" progId="Equation.KSEE3">
                  <p:embed/>
                  <p:pic>
                    <p:nvPicPr>
                      <p:cNvPr id="31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5151" y="2280606"/>
                        <a:ext cx="5070475" cy="4679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75363" y="2317751"/>
          <a:ext cx="4862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28600" imgH="203200" progId="Equation.KSEE3">
                  <p:embed/>
                </p:oleObj>
              </mc:Choice>
              <mc:Fallback>
                <p:oleObj r:id="rId6" imgW="228600" imgH="203200" progId="Equation.KSEE3">
                  <p:embed/>
                  <p:pic>
                    <p:nvPicPr>
                      <p:cNvPr id="8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75363" y="2317751"/>
                        <a:ext cx="486271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2625" y="3486785"/>
            <a:ext cx="2128520" cy="190690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2" name="文本框 11"/>
          <p:cNvSpPr txBox="1"/>
          <p:nvPr/>
        </p:nvSpPr>
        <p:spPr>
          <a:xfrm>
            <a:off x="967105" y="2860040"/>
            <a:ext cx="8275955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①</a:t>
            </a:r>
            <a:r>
              <a:rPr lang="zh-CN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两圆</a:t>
            </a:r>
            <a:r>
              <a:rPr lang="zh-CN" altLang="zh-CN" sz="2200"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相切</a:t>
            </a:r>
            <a:r>
              <a:rPr lang="zh-CN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时，</a:t>
            </a:r>
            <a:r>
              <a:rPr lang="en-US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(*)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表示</a:t>
            </a:r>
            <a:r>
              <a:rPr lang="zh-CN" altLang="en-US" sz="2200" u="sng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过切点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且</a:t>
            </a:r>
            <a:r>
              <a:rPr lang="zh-CN" altLang="en-US" sz="2200" u="sng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垂直于连心线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的切线方程；</a:t>
            </a:r>
            <a:endParaRPr lang="zh-CN" altLang="en-US" sz="2200" i="1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67105" y="3367405"/>
            <a:ext cx="8068945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②</a:t>
            </a:r>
            <a:r>
              <a:rPr lang="zh-CN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两圆</a:t>
            </a:r>
            <a:r>
              <a:rPr lang="zh-CN" altLang="zh-CN" sz="2200"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外离或内含</a:t>
            </a:r>
            <a:r>
              <a:rPr lang="zh-CN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时，</a:t>
            </a:r>
            <a:r>
              <a:rPr lang="en-US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(*)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表示</a:t>
            </a:r>
            <a:r>
              <a:rPr lang="zh-CN" altLang="en-US" sz="2200" u="sng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垂直于连心线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的直线方程；</a:t>
            </a:r>
            <a:endParaRPr lang="zh-CN" altLang="en-US" sz="2200" i="1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5180" y="2419985"/>
            <a:ext cx="1948815" cy="1373505"/>
          </a:xfrm>
          <a:prstGeom prst="rect">
            <a:avLst/>
          </a:prstGeom>
        </p:spPr>
      </p:pic>
      <p:sp>
        <p:nvSpPr>
          <p:cNvPr id="14" name="文本框 3"/>
          <p:cNvSpPr txBox="1"/>
          <p:nvPr/>
        </p:nvSpPr>
        <p:spPr>
          <a:xfrm>
            <a:off x="592455" y="3930333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3.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求两圆公共弦长：</a:t>
            </a:r>
          </a:p>
        </p:txBody>
      </p:sp>
      <p:sp>
        <p:nvSpPr>
          <p:cNvPr id="21" name="文本框 3"/>
          <p:cNvSpPr txBox="1"/>
          <p:nvPr/>
        </p:nvSpPr>
        <p:spPr>
          <a:xfrm>
            <a:off x="3378200" y="3930650"/>
            <a:ext cx="65893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求公共弦所在直线方程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垂径定理</a:t>
            </a:r>
          </a:p>
        </p:txBody>
      </p:sp>
      <p:graphicFrame>
        <p:nvGraphicFramePr>
          <p:cNvPr id="17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66863" y="4457349"/>
          <a:ext cx="4664710" cy="565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311400" imgH="279400" progId="Equation.KSEE3">
                  <p:embed/>
                </p:oleObj>
              </mc:Choice>
              <mc:Fallback>
                <p:oleObj r:id="rId10" imgW="2311400" imgH="279400" progId="Equation.KSEE3">
                  <p:embed/>
                  <p:pic>
                    <p:nvPicPr>
                      <p:cNvPr id="17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66863" y="4457349"/>
                        <a:ext cx="4664710" cy="5657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20109" y="5275437"/>
          <a:ext cx="3463925" cy="756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981200" imgH="431800" progId="Equation.KSEE3">
                  <p:embed/>
                </p:oleObj>
              </mc:Choice>
              <mc:Fallback>
                <p:oleObj r:id="rId12" imgW="1981200" imgH="431800" progId="Equation.KSEE3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20109" y="5275437"/>
                        <a:ext cx="3463925" cy="75628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87094" y="5230475"/>
          <a:ext cx="1945640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016000" imgH="431800" progId="Equation.KSEE3">
                  <p:embed/>
                </p:oleObj>
              </mc:Choice>
              <mc:Fallback>
                <p:oleObj r:id="rId14" imgW="1016000" imgH="431800" progId="Equation.KSEE3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787094" y="5230475"/>
                        <a:ext cx="1945640" cy="82804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744432" y="5230475"/>
          <a:ext cx="190055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990600" imgH="431800" progId="Equation.KSEE3">
                  <p:embed/>
                </p:oleObj>
              </mc:Choice>
              <mc:Fallback>
                <p:oleObj r:id="rId16" imgW="990600" imgH="4318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744432" y="5230475"/>
                        <a:ext cx="1900555" cy="82804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36151" y="227185"/>
            <a:ext cx="7110911" cy="44189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rgbClr val="4545C5"/>
                </a:solidFill>
                <a:latin typeface="Arial" panose="020B0604020202020204" pitchFamily="34" charset="0"/>
                <a:ea typeface="微软雅黑" panose="020B0503020204020204" charset="-122"/>
              </a:rPr>
              <a:t>5.过圆外一点的切线长的最值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563289" y="512892"/>
            <a:ext cx="3238005" cy="2916108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736151" y="801739"/>
          <a:ext cx="4701566" cy="43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209800" imgH="203200" progId="Equation.KSEE3">
                  <p:embed/>
                </p:oleObj>
              </mc:Choice>
              <mc:Fallback>
                <p:oleObj r:id="rId17" imgW="2209800" imgH="2032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36151" y="801739"/>
                        <a:ext cx="4701566" cy="43193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736151" y="1233595"/>
          <a:ext cx="3449243" cy="539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625600" imgH="254000" progId="Equation.KSEE3">
                  <p:embed/>
                </p:oleObj>
              </mc:Choice>
              <mc:Fallback>
                <p:oleObj r:id="rId19" imgW="1625600" imgH="254000" progId="Equation.KSEE3">
                  <p:embed/>
                  <p:pic>
                    <p:nvPicPr>
                      <p:cNvPr id="8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36151" y="1233595"/>
                        <a:ext cx="3449243" cy="53991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/>
          <p:cNvGrpSpPr/>
          <p:nvPr>
            <p:custDataLst>
              <p:tags r:id="rId6"/>
            </p:custDataLst>
          </p:nvPr>
        </p:nvGrpSpPr>
        <p:grpSpPr>
          <a:xfrm>
            <a:off x="736151" y="1773809"/>
            <a:ext cx="4891291" cy="490145"/>
            <a:chOff x="2068" y="4772"/>
            <a:chExt cx="7704" cy="772"/>
          </a:xfrm>
        </p:grpSpPr>
        <p:sp>
          <p:nvSpPr>
            <p:cNvPr id="27" name="圆角矩形 26"/>
            <p:cNvSpPr/>
            <p:nvPr>
              <p:custDataLst>
                <p:tags r:id="rId13"/>
              </p:custDataLst>
            </p:nvPr>
          </p:nvSpPr>
          <p:spPr>
            <a:xfrm>
              <a:off x="4565" y="4772"/>
              <a:ext cx="2427" cy="72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6"/>
              <a:endParaRPr lang="zh-CN" altLang="en-US">
                <a:solidFill>
                  <a:srgbClr val="FFFFFF"/>
                </a:solidFill>
                <a:latin typeface="Arial"/>
                <a:ea typeface="黑体"/>
                <a:cs typeface="Arial"/>
              </a:endParaRPr>
            </a:p>
          </p:txBody>
        </p:sp>
        <p:graphicFrame>
          <p:nvGraphicFramePr>
            <p:cNvPr id="10" name="对象 9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2068" y="4808"/>
            <a:ext cx="7705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1" imgW="2336800" imgH="215900" progId="Equation.KSEE3">
                    <p:embed/>
                  </p:oleObj>
                </mc:Choice>
                <mc:Fallback>
                  <p:oleObj r:id="rId21" imgW="2336800" imgH="215900" progId="Equation.KSEE3">
                    <p:embed/>
                    <p:pic>
                      <p:nvPicPr>
                        <p:cNvPr id="10" name="对象 9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2068" y="4808"/>
                          <a:ext cx="7705" cy="7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12" name="直接连接符 11"/>
          <p:cNvCxnSpPr/>
          <p:nvPr>
            <p:custDataLst>
              <p:tags r:id="rId7"/>
            </p:custDataLst>
          </p:nvPr>
        </p:nvCxnSpPr>
        <p:spPr>
          <a:xfrm>
            <a:off x="7572148" y="1387153"/>
            <a:ext cx="1318059" cy="1324407"/>
          </a:xfrm>
          <a:prstGeom prst="line">
            <a:avLst/>
          </a:prstGeom>
          <a:noFill/>
          <a:ln w="19050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8"/>
            </p:custDataLst>
          </p:nvPr>
        </p:nvCxnSpPr>
        <p:spPr>
          <a:xfrm>
            <a:off x="7572149" y="1364932"/>
            <a:ext cx="1561226" cy="721884"/>
          </a:xfrm>
          <a:prstGeom prst="lin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7348029" y="1089384"/>
          <a:ext cx="286976" cy="297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52400" imgH="152400" progId="Equation.KSEE3">
                  <p:embed/>
                </p:oleObj>
              </mc:Choice>
              <mc:Fallback>
                <p:oleObj r:id="rId23" imgW="152400" imgH="152400" progId="Equation.KSEE3">
                  <p:embed/>
                  <p:pic>
                    <p:nvPicPr>
                      <p:cNvPr id="15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348029" y="1089384"/>
                        <a:ext cx="286976" cy="2977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736152" y="2259827"/>
          <a:ext cx="3884970" cy="474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739900" imgH="215900" progId="Equation.KSEE3">
                  <p:embed/>
                </p:oleObj>
              </mc:Choice>
              <mc:Fallback>
                <p:oleObj r:id="rId25" imgW="1739900" imgH="215900" progId="Equation.KSEE3">
                  <p:embed/>
                  <p:pic>
                    <p:nvPicPr>
                      <p:cNvPr id="17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36152" y="2259827"/>
                        <a:ext cx="3884970" cy="47490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直接连接符 19"/>
          <p:cNvCxnSpPr/>
          <p:nvPr>
            <p:custDataLst>
              <p:tags r:id="rId11"/>
            </p:custDataLst>
          </p:nvPr>
        </p:nvCxnSpPr>
        <p:spPr>
          <a:xfrm flipV="1">
            <a:off x="8929572" y="2065229"/>
            <a:ext cx="192376" cy="669187"/>
          </a:xfrm>
          <a:prstGeom prst="line">
            <a:avLst/>
          </a:prstGeom>
          <a:noFill/>
          <a:ln w="28575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99"/>
          <p:cNvSpPr txBox="1"/>
          <p:nvPr>
            <p:custDataLst>
              <p:tags r:id="rId12"/>
            </p:custDataLst>
          </p:nvPr>
        </p:nvSpPr>
        <p:spPr>
          <a:xfrm>
            <a:off x="677741" y="3761689"/>
            <a:ext cx="10713349" cy="244137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 defTabSz="914216">
              <a:lnSpc>
                <a:spcPct val="130000"/>
              </a:lnSpc>
            </a:pPr>
            <a:r>
              <a:rPr 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[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例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8</a:t>
            </a:r>
            <a:r>
              <a:rPr 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]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若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过直线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l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: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x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－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y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－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3=</a:t>
            </a:r>
            <a:r>
              <a:rPr 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0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上一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点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P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引圆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C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(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x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+1)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2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+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y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2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=2</a:t>
            </a:r>
            <a:r>
              <a:rPr lang="zh-CN" altLang="en-US" sz="240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的切线，相切于点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lang="zh-CN" altLang="en-US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、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B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，</a:t>
            </a:r>
          </a:p>
          <a:p>
            <a:pPr defTabSz="914216">
              <a:lnSpc>
                <a:spcPct val="130000"/>
              </a:lnSpc>
            </a:pP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(1)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求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切线长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PA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的最小值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.                    </a:t>
            </a:r>
          </a:p>
          <a:p>
            <a:pPr defTabSz="914216">
              <a:lnSpc>
                <a:spcPct val="130000"/>
              </a:lnSpc>
            </a:pP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(2)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求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四边形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PAOB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面积的最小值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.</a:t>
            </a:r>
          </a:p>
          <a:p>
            <a:pPr defTabSz="914216">
              <a:lnSpc>
                <a:spcPct val="130000"/>
              </a:lnSpc>
            </a:pP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(3)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求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两切线的夹角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的最大值；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            </a:t>
            </a:r>
          </a:p>
          <a:p>
            <a:pPr defTabSz="914216">
              <a:lnSpc>
                <a:spcPct val="130000"/>
              </a:lnSpc>
            </a:pP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(4)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求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PA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最短时，切点间的距离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AB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;</a:t>
            </a:r>
            <a:endParaRPr lang="en-US" altLang="zh-CN" sz="2400">
              <a:solidFill>
                <a:srgbClr val="222324"/>
              </a:solidFill>
              <a:highlight>
                <a:srgbClr val="FFFF00"/>
              </a:highlight>
              <a:latin typeface="Times New Roman" panose="02020603050405020304" charset="0"/>
              <a:ea typeface="黑体"/>
              <a:cs typeface="Arial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36151" y="227185"/>
            <a:ext cx="7110911" cy="44189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rgbClr val="4545C5"/>
                </a:solidFill>
                <a:latin typeface="Arial" panose="020B0604020202020204" pitchFamily="34" charset="0"/>
                <a:ea typeface="微软雅黑" panose="020B0503020204020204" charset="-122"/>
              </a:rPr>
              <a:t>5.过圆外一点的切线长的最值</a:t>
            </a:r>
          </a:p>
        </p:txBody>
      </p:sp>
      <p:sp>
        <p:nvSpPr>
          <p:cNvPr id="115713" name="文本框 99"/>
          <p:cNvSpPr txBox="1"/>
          <p:nvPr>
            <p:custDataLst>
              <p:tags r:id="rId3"/>
            </p:custDataLst>
          </p:nvPr>
        </p:nvSpPr>
        <p:spPr>
          <a:xfrm>
            <a:off x="680280" y="794154"/>
            <a:ext cx="10713349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 defTabSz="914216"/>
            <a:r>
              <a:rPr 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[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例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8</a:t>
            </a:r>
            <a:r>
              <a:rPr 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]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若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过直线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l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: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x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－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y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－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3=</a:t>
            </a:r>
            <a:r>
              <a:rPr 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0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上一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点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P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引圆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</a:rPr>
              <a:t>C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(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x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+1)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2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+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y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2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</a:rPr>
              <a:t>=2</a:t>
            </a:r>
            <a:r>
              <a:rPr lang="zh-CN" altLang="en-US" sz="2400">
                <a:solidFill>
                  <a:srgbClr val="000000">
                    <a:lumMod val="95000"/>
                    <a:lumOff val="5000"/>
                  </a:srgbClr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的切线，相切于点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lang="zh-CN" altLang="en-US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、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B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，</a:t>
            </a:r>
          </a:p>
          <a:p>
            <a:pPr defTabSz="914216"/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(1)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求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切线长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PA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的最小值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.                    </a:t>
            </a:r>
            <a:endParaRPr lang="en-US" altLang="zh-CN" sz="2400">
              <a:solidFill>
                <a:srgbClr val="222324"/>
              </a:solidFill>
              <a:highlight>
                <a:srgbClr val="FFFF00"/>
              </a:highlight>
              <a:latin typeface="Times New Roman" panose="02020603050405020304" charset="0"/>
              <a:ea typeface="黑体"/>
              <a:cs typeface="Arial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/>
          <a:srcRect t="7767" b="4557"/>
          <a:stretch>
            <a:fillRect/>
          </a:stretch>
        </p:blipFill>
        <p:spPr>
          <a:xfrm>
            <a:off x="7068037" y="1682383"/>
            <a:ext cx="3338954" cy="1942168"/>
          </a:xfrm>
          <a:prstGeom prst="rect">
            <a:avLst/>
          </a:prstGeom>
        </p:spPr>
      </p:pic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 flipV="1">
            <a:off x="7882520" y="2371711"/>
            <a:ext cx="2083116" cy="25904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6"/>
            </p:custDataLst>
          </p:nvPr>
        </p:nvCxnSpPr>
        <p:spPr>
          <a:xfrm flipV="1">
            <a:off x="7882520" y="2001562"/>
            <a:ext cx="132059" cy="629189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7"/>
            </p:custDataLst>
          </p:nvPr>
        </p:nvCxnSpPr>
        <p:spPr>
          <a:xfrm flipH="1" flipV="1">
            <a:off x="7882520" y="2630751"/>
            <a:ext cx="262215" cy="59363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680366" y="1699236"/>
          <a:ext cx="5573176" cy="60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2831465" imgH="304800" progId="Equation.KSEE3">
                  <p:embed/>
                </p:oleObj>
              </mc:Choice>
              <mc:Fallback>
                <p:oleObj r:id="rId24" imgW="2831465" imgH="304800" progId="Equation.KSEE3">
                  <p:embed/>
                  <p:pic>
                    <p:nvPicPr>
                      <p:cNvPr id="26" name="对象 2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80366" y="1699236"/>
                        <a:ext cx="5573176" cy="601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3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680126" y="3098083"/>
          <a:ext cx="5923643" cy="7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2946400" imgH="393700" progId="Equation.KSEE3">
                  <p:embed/>
                </p:oleObj>
              </mc:Choice>
              <mc:Fallback>
                <p:oleObj r:id="rId26" imgW="2946400" imgH="393700" progId="Equation.KSEE3">
                  <p:embed/>
                  <p:pic>
                    <p:nvPicPr>
                      <p:cNvPr id="109573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80126" y="3098083"/>
                        <a:ext cx="5923643" cy="79172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4911515" y="3723629"/>
          <a:ext cx="4055760" cy="908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044700" imgH="457200" progId="Equation.KSEE3">
                  <p:embed/>
                </p:oleObj>
              </mc:Choice>
              <mc:Fallback>
                <p:oleObj r:id="rId28" imgW="2044700" imgH="457200" progId="Equation.KSEE3">
                  <p:embed/>
                  <p:pic>
                    <p:nvPicPr>
                      <p:cNvPr id="34" name="对象 3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911515" y="3723629"/>
                        <a:ext cx="4055760" cy="9085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9038067" y="4526781"/>
          <a:ext cx="1965024" cy="352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990600" imgH="177165" progId="Equation.KSEE3">
                  <p:embed/>
                </p:oleObj>
              </mc:Choice>
              <mc:Fallback>
                <p:oleObj r:id="rId30" imgW="990600" imgH="177165" progId="Equation.KSEE3">
                  <p:embed/>
                  <p:pic>
                    <p:nvPicPr>
                      <p:cNvPr id="36" name="对象 3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038067" y="4526781"/>
                        <a:ext cx="1965024" cy="35237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9038067" y="4001716"/>
          <a:ext cx="1989151" cy="352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002665" imgH="177165" progId="Equation.KSEE3">
                  <p:embed/>
                </p:oleObj>
              </mc:Choice>
              <mc:Fallback>
                <p:oleObj r:id="rId32" imgW="1002665" imgH="177165" progId="Equation.KSEE3">
                  <p:embed/>
                  <p:pic>
                    <p:nvPicPr>
                      <p:cNvPr id="38" name="对象 3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9038067" y="4001716"/>
                        <a:ext cx="1989151" cy="35237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>
            <p:custDataLst>
              <p:tags r:id="rId13"/>
            </p:custDataLst>
          </p:nvPr>
        </p:nvSpPr>
        <p:spPr>
          <a:xfrm>
            <a:off x="680280" y="2414425"/>
            <a:ext cx="4554157" cy="5208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spAutoFit/>
          </a:bodyPr>
          <a:lstStyle/>
          <a:p>
            <a:pPr defTabSz="914216">
              <a:lnSpc>
                <a:spcPct val="130000"/>
              </a:lnSpc>
            </a:pPr>
            <a:r>
              <a:rPr lang="en-US" altLang="zh-CN" sz="2400" dirty="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(2)</a:t>
            </a:r>
            <a:r>
              <a:rPr lang="zh-CN" altLang="en-US" sz="2400" dirty="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求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四边形</a:t>
            </a:r>
            <a:r>
              <a:rPr lang="en-US" altLang="zh-CN" sz="2400" i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PACB</a:t>
            </a:r>
            <a:r>
              <a:rPr lang="zh-CN" altLang="en-US" sz="2400" dirty="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面积的最小值</a:t>
            </a:r>
            <a:r>
              <a:rPr lang="en-US" altLang="zh-CN" sz="2400" dirty="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.</a:t>
            </a: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680280" y="3918510"/>
            <a:ext cx="4230992" cy="5208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spAutoFit/>
          </a:bodyPr>
          <a:lstStyle/>
          <a:p>
            <a:pPr defTabSz="914216">
              <a:lnSpc>
                <a:spcPct val="130000"/>
              </a:lnSpc>
            </a:pP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(3)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求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两切线的夹角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的最大值；</a:t>
            </a:r>
          </a:p>
        </p:txBody>
      </p: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680280" y="5022606"/>
            <a:ext cx="5338262" cy="5208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spAutoFit/>
          </a:bodyPr>
          <a:lstStyle/>
          <a:p>
            <a:pPr defTabSz="914216">
              <a:lnSpc>
                <a:spcPct val="130000"/>
              </a:lnSpc>
            </a:pP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(4)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求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en-US" altLang="zh-CN" sz="2400" i="1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PA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zh-CN" altLang="en-US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最短时，切点间的距离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AB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|</a:t>
            </a:r>
            <a:r>
              <a:rPr lang="en-US" altLang="zh-CN" sz="2400">
                <a:solidFill>
                  <a:srgbClr val="222324"/>
                </a:solidFill>
                <a:latin typeface="Times New Roman" panose="02020603050405020304" charset="0"/>
                <a:ea typeface="黑体"/>
                <a:cs typeface="Arial"/>
                <a:sym typeface="+mn-ea"/>
              </a:rPr>
              <a:t>;  </a:t>
            </a:r>
          </a:p>
        </p:txBody>
      </p:sp>
      <p:graphicFrame>
        <p:nvGraphicFramePr>
          <p:cNvPr id="42" name="对象 4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680363" y="5594312"/>
          <a:ext cx="4427177" cy="93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2286000" imgH="482600" progId="Equation.KSEE3">
                  <p:embed/>
                </p:oleObj>
              </mc:Choice>
              <mc:Fallback>
                <p:oleObj r:id="rId34" imgW="2286000" imgH="482600" progId="Equation.KSEE3">
                  <p:embed/>
                  <p:pic>
                    <p:nvPicPr>
                      <p:cNvPr id="42" name="对象 4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80363" y="5594312"/>
                        <a:ext cx="4427177" cy="935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5231027" y="5803196"/>
          <a:ext cx="2533262" cy="517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1308100" imgH="266700" progId="Equation.KSEE3">
                  <p:embed/>
                </p:oleObj>
              </mc:Choice>
              <mc:Fallback>
                <p:oleObj r:id="rId36" imgW="1308100" imgH="266700" progId="Equation.KSEE3">
                  <p:embed/>
                  <p:pic>
                    <p:nvPicPr>
                      <p:cNvPr id="44" name="对象 4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5231027" y="5803196"/>
                        <a:ext cx="2533262" cy="51744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组合 21"/>
          <p:cNvGrpSpPr/>
          <p:nvPr>
            <p:custDataLst>
              <p:tags r:id="rId18"/>
            </p:custDataLst>
          </p:nvPr>
        </p:nvGrpSpPr>
        <p:grpSpPr>
          <a:xfrm>
            <a:off x="8101658" y="4848642"/>
            <a:ext cx="2901366" cy="1991539"/>
            <a:chOff x="6475" y="5315"/>
            <a:chExt cx="5863" cy="4023"/>
          </a:xfrm>
        </p:grpSpPr>
        <p:pic>
          <p:nvPicPr>
            <p:cNvPr id="23" name="图片 2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8"/>
            <a:srcRect b="15490"/>
            <a:stretch>
              <a:fillRect/>
            </a:stretch>
          </p:blipFill>
          <p:spPr>
            <a:xfrm>
              <a:off x="6475" y="5315"/>
              <a:ext cx="5863" cy="4023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>
              <p:custDataLst>
                <p:tags r:id="rId21"/>
              </p:custDataLst>
            </p:nvPr>
          </p:nvCxnSpPr>
          <p:spPr>
            <a:xfrm flipH="1">
              <a:off x="8257" y="6618"/>
              <a:ext cx="1318" cy="378"/>
            </a:xfrm>
            <a:prstGeom prst="line">
              <a:avLst/>
            </a:prstGeom>
            <a:ln w="31750">
              <a:solidFill>
                <a:srgbClr val="0640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0" name="对象 3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9075526" y="5913408"/>
          <a:ext cx="302849" cy="302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152400" imgH="152400" progId="Equation.KSEE3">
                  <p:embed/>
                </p:oleObj>
              </mc:Choice>
              <mc:Fallback>
                <p:oleObj r:id="rId39" imgW="152400" imgH="152400" progId="Equation.KSEE3">
                  <p:embed/>
                  <p:pic>
                    <p:nvPicPr>
                      <p:cNvPr id="40" name="对象 3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9075526" y="5913408"/>
                        <a:ext cx="302849" cy="30284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353695" y="967105"/>
            <a:ext cx="11485245" cy="5632450"/>
          </a:xfrm>
          <a:prstGeom prst="roundRect">
            <a:avLst>
              <a:gd name="adj" fmla="val 11685"/>
            </a:avLst>
          </a:prstGeom>
          <a:solidFill>
            <a:schemeClr val="bg1"/>
          </a:solidFill>
          <a:ln w="15875">
            <a:solidFill>
              <a:srgbClr val="7343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5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复习回顾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6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7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8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6800" y="967740"/>
            <a:ext cx="9623425" cy="562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33661"/>
      </p:ext>
    </p:extLst>
  </p:cSld>
  <p:clrMapOvr>
    <a:masterClrMapping/>
  </p:clrMapOvr>
  <p:transition spd="med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-1397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FEEFB">
                  <a:alpha val="0"/>
                </a:srgbClr>
              </a:gs>
              <a:gs pos="79000">
                <a:srgbClr val="B2ABE9">
                  <a:alpha val="11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>
            <p:custDataLst>
              <p:tags r:id="rId3"/>
            </p:custDataLst>
          </p:nvPr>
        </p:nvGrpSpPr>
        <p:grpSpPr>
          <a:xfrm>
            <a:off x="605155" y="938530"/>
            <a:ext cx="10983595" cy="1611188"/>
            <a:chOff x="953" y="3759"/>
            <a:chExt cx="17297" cy="2365"/>
          </a:xfrm>
        </p:grpSpPr>
        <p:sp>
          <p:nvSpPr>
            <p:cNvPr id="2" name="圆角矩形 1"/>
            <p:cNvSpPr/>
            <p:nvPr>
              <p:custDataLst>
                <p:tags r:id="rId22"/>
              </p:custDataLst>
            </p:nvPr>
          </p:nvSpPr>
          <p:spPr>
            <a:xfrm>
              <a:off x="953" y="4170"/>
              <a:ext cx="17297" cy="1954"/>
            </a:xfrm>
            <a:prstGeom prst="roundRect">
              <a:avLst>
                <a:gd name="adj" fmla="val 9733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>
              <p:custDataLst>
                <p:tags r:id="rId23"/>
              </p:custDataLst>
            </p:nvPr>
          </p:nvSpPr>
          <p:spPr>
            <a:xfrm>
              <a:off x="1235" y="3759"/>
              <a:ext cx="4971" cy="79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习题2.5 （第98页）</a:t>
              </a:r>
            </a:p>
          </p:txBody>
        </p:sp>
      </p:grp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3452495" y="3324225"/>
          <a:ext cx="52863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5286375" imgH="209550" progId="Word.Document.8">
                  <p:embed/>
                </p:oleObj>
              </mc:Choice>
              <mc:Fallback>
                <p:oleObj r:id="rId25" imgW="5286375" imgH="209550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452495" y="3324225"/>
                        <a:ext cx="52863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02" name="对象 9320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052830" y="1501775"/>
          <a:ext cx="9329420" cy="986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4279900" imgH="482600" progId="Equation.DSMT4">
                  <p:embed/>
                </p:oleObj>
              </mc:Choice>
              <mc:Fallback>
                <p:oleObj r:id="rId27" imgW="4279900" imgH="482600" progId="Equation.DSMT4">
                  <p:embed/>
                  <p:pic>
                    <p:nvPicPr>
                      <p:cNvPr id="93202" name="对象 9320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052830" y="1501775"/>
                        <a:ext cx="9329420" cy="9861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382000" y="3216910"/>
            <a:ext cx="3544570" cy="3294380"/>
            <a:chOff x="12239" y="4440"/>
            <a:chExt cx="6841" cy="6358"/>
          </a:xfrm>
        </p:grpSpPr>
        <p:sp>
          <p:nvSpPr>
            <p:cNvPr id="93189" name="直接连接符 93188"/>
            <p:cNvSpPr/>
            <p:nvPr>
              <p:custDataLst>
                <p:tags r:id="rId9"/>
              </p:custDataLst>
            </p:nvPr>
          </p:nvSpPr>
          <p:spPr>
            <a:xfrm>
              <a:off x="12239" y="7200"/>
              <a:ext cx="6478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lg" len="lg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3190" name="直接连接符 93189"/>
            <p:cNvSpPr/>
            <p:nvPr>
              <p:custDataLst>
                <p:tags r:id="rId10"/>
              </p:custDataLst>
            </p:nvPr>
          </p:nvSpPr>
          <p:spPr>
            <a:xfrm flipH="1" flipV="1">
              <a:off x="15478" y="4920"/>
              <a:ext cx="0" cy="587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lg" len="lg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3191" name="椭圆 93190"/>
            <p:cNvSpPr/>
            <p:nvPr>
              <p:custDataLst>
                <p:tags r:id="rId11"/>
              </p:custDataLst>
            </p:nvPr>
          </p:nvSpPr>
          <p:spPr>
            <a:xfrm>
              <a:off x="13079" y="5880"/>
              <a:ext cx="2639" cy="2639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92" name="椭圆 93191"/>
            <p:cNvSpPr/>
            <p:nvPr>
              <p:custDataLst>
                <p:tags r:id="rId12"/>
              </p:custDataLst>
            </p:nvPr>
          </p:nvSpPr>
          <p:spPr>
            <a:xfrm>
              <a:off x="13319" y="6120"/>
              <a:ext cx="4319" cy="4319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93" name="直接连接符 93192"/>
            <p:cNvSpPr/>
            <p:nvPr>
              <p:custDataLst>
                <p:tags r:id="rId13"/>
              </p:custDataLst>
            </p:nvPr>
          </p:nvSpPr>
          <p:spPr>
            <a:xfrm>
              <a:off x="13199" y="6000"/>
              <a:ext cx="3359" cy="347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3194" name="直接连接符 93193"/>
            <p:cNvSpPr/>
            <p:nvPr>
              <p:custDataLst>
                <p:tags r:id="rId14"/>
              </p:custDataLst>
            </p:nvPr>
          </p:nvSpPr>
          <p:spPr>
            <a:xfrm flipV="1">
              <a:off x="13799" y="6600"/>
              <a:ext cx="3599" cy="383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3195" name="任意多边形 93194"/>
            <p:cNvSpPr/>
            <p:nvPr>
              <p:custDataLst>
                <p:tags r:id="rId15"/>
              </p:custDataLst>
            </p:nvPr>
          </p:nvSpPr>
          <p:spPr>
            <a:xfrm>
              <a:off x="13332" y="6142"/>
              <a:ext cx="1845" cy="1845"/>
            </a:xfrm>
            <a:custGeom>
              <a:avLst/>
              <a:gdLst/>
              <a:ahLst/>
              <a:cxnLst/>
              <a:rect l="0" t="0" r="0" b="0"/>
              <a:pathLst>
                <a:path w="738" h="738">
                  <a:moveTo>
                    <a:pt x="0" y="738"/>
                  </a:moveTo>
                  <a:lnTo>
                    <a:pt x="738" y="0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96" name="文本框 93195"/>
            <p:cNvSpPr txBox="1"/>
            <p:nvPr>
              <p:custDataLst>
                <p:tags r:id="rId16"/>
              </p:custDataLst>
            </p:nvPr>
          </p:nvSpPr>
          <p:spPr>
            <a:xfrm>
              <a:off x="12719" y="7679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93197" name="文本框 93196"/>
            <p:cNvSpPr txBox="1"/>
            <p:nvPr>
              <p:custDataLst>
                <p:tags r:id="rId17"/>
              </p:custDataLst>
            </p:nvPr>
          </p:nvSpPr>
          <p:spPr>
            <a:xfrm>
              <a:off x="14879" y="5400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93198" name="文本框 93197"/>
            <p:cNvSpPr txBox="1"/>
            <p:nvPr>
              <p:custDataLst>
                <p:tags r:id="rId18"/>
              </p:custDataLst>
            </p:nvPr>
          </p:nvSpPr>
          <p:spPr>
            <a:xfrm>
              <a:off x="15598" y="8039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93199" name="文本框 93198"/>
            <p:cNvSpPr txBox="1"/>
            <p:nvPr>
              <p:custDataLst>
                <p:tags r:id="rId19"/>
              </p:custDataLst>
            </p:nvPr>
          </p:nvSpPr>
          <p:spPr>
            <a:xfrm>
              <a:off x="14879" y="7080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93200" name="文本框 93199"/>
            <p:cNvSpPr txBox="1"/>
            <p:nvPr>
              <p:custDataLst>
                <p:tags r:id="rId20"/>
              </p:custDataLst>
            </p:nvPr>
          </p:nvSpPr>
          <p:spPr>
            <a:xfrm>
              <a:off x="18360" y="7030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93201" name="文本框 93200"/>
            <p:cNvSpPr txBox="1"/>
            <p:nvPr>
              <p:custDataLst>
                <p:tags r:id="rId21"/>
              </p:custDataLst>
            </p:nvPr>
          </p:nvSpPr>
          <p:spPr>
            <a:xfrm>
              <a:off x="14879" y="4440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y</a:t>
              </a:r>
            </a:p>
          </p:txBody>
        </p:sp>
      </p:grpSp>
      <p:graphicFrame>
        <p:nvGraphicFramePr>
          <p:cNvPr id="93203" name="对象 93202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030923" y="2702243"/>
          <a:ext cx="9488805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4572000" imgH="965200" progId="Equation.DSMT4">
                  <p:embed/>
                </p:oleObj>
              </mc:Choice>
              <mc:Fallback>
                <p:oleObj r:id="rId29" imgW="4572000" imgH="965200" progId="Equation.DSMT4">
                  <p:embed/>
                  <p:pic>
                    <p:nvPicPr>
                      <p:cNvPr id="93203" name="对象 93202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030923" y="2702243"/>
                        <a:ext cx="9488805" cy="2003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04" name="对象 93203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063625" y="4920615"/>
          <a:ext cx="6774815" cy="465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3098800" imgH="215900" progId="Equation.DSMT4">
                  <p:embed/>
                </p:oleObj>
              </mc:Choice>
              <mc:Fallback>
                <p:oleObj r:id="rId31" imgW="3098800" imgH="215900" progId="Equation.DSMT4">
                  <p:embed/>
                  <p:pic>
                    <p:nvPicPr>
                      <p:cNvPr id="93204" name="对象 93203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063625" y="4920615"/>
                        <a:ext cx="6774815" cy="4654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-1397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FEEFB">
                  <a:alpha val="0"/>
                </a:srgbClr>
              </a:gs>
              <a:gs pos="79000">
                <a:srgbClr val="B2ABE9">
                  <a:alpha val="11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>
            <p:custDataLst>
              <p:tags r:id="rId3"/>
            </p:custDataLst>
          </p:nvPr>
        </p:nvGrpSpPr>
        <p:grpSpPr>
          <a:xfrm>
            <a:off x="605155" y="938530"/>
            <a:ext cx="10983595" cy="1611188"/>
            <a:chOff x="953" y="3759"/>
            <a:chExt cx="17297" cy="2365"/>
          </a:xfrm>
        </p:grpSpPr>
        <p:sp>
          <p:nvSpPr>
            <p:cNvPr id="2" name="圆角矩形 1"/>
            <p:cNvSpPr/>
            <p:nvPr>
              <p:custDataLst>
                <p:tags r:id="rId23"/>
              </p:custDataLst>
            </p:nvPr>
          </p:nvSpPr>
          <p:spPr>
            <a:xfrm>
              <a:off x="953" y="4170"/>
              <a:ext cx="17297" cy="1954"/>
            </a:xfrm>
            <a:prstGeom prst="roundRect">
              <a:avLst>
                <a:gd name="adj" fmla="val 9733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>
              <p:custDataLst>
                <p:tags r:id="rId24"/>
              </p:custDataLst>
            </p:nvPr>
          </p:nvSpPr>
          <p:spPr>
            <a:xfrm>
              <a:off x="1235" y="3759"/>
              <a:ext cx="4971" cy="79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习题2.5 （第98页）</a:t>
              </a:r>
            </a:p>
          </p:txBody>
        </p:sp>
      </p:grp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3452495" y="3324225"/>
          <a:ext cx="52863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5286375" imgH="209550" progId="Word.Document.8">
                  <p:embed/>
                </p:oleObj>
              </mc:Choice>
              <mc:Fallback>
                <p:oleObj r:id="rId26" imgW="5286375" imgH="209550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452495" y="3324225"/>
                        <a:ext cx="52863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02" name="对象 9320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052830" y="1501775"/>
          <a:ext cx="9329420" cy="986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4279900" imgH="482600" progId="Equation.DSMT4">
                  <p:embed/>
                </p:oleObj>
              </mc:Choice>
              <mc:Fallback>
                <p:oleObj r:id="rId28" imgW="4279900" imgH="482600" progId="Equation.DSMT4">
                  <p:embed/>
                  <p:pic>
                    <p:nvPicPr>
                      <p:cNvPr id="93202" name="对象 93201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052830" y="1501775"/>
                        <a:ext cx="9329420" cy="9861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382000" y="3216910"/>
            <a:ext cx="3544570" cy="3294380"/>
            <a:chOff x="12239" y="4440"/>
            <a:chExt cx="6841" cy="6358"/>
          </a:xfrm>
        </p:grpSpPr>
        <p:sp>
          <p:nvSpPr>
            <p:cNvPr id="93189" name="直接连接符 93188"/>
            <p:cNvSpPr/>
            <p:nvPr>
              <p:custDataLst>
                <p:tags r:id="rId10"/>
              </p:custDataLst>
            </p:nvPr>
          </p:nvSpPr>
          <p:spPr>
            <a:xfrm>
              <a:off x="12239" y="7200"/>
              <a:ext cx="6478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lg" len="lg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3190" name="直接连接符 93189"/>
            <p:cNvSpPr/>
            <p:nvPr>
              <p:custDataLst>
                <p:tags r:id="rId11"/>
              </p:custDataLst>
            </p:nvPr>
          </p:nvSpPr>
          <p:spPr>
            <a:xfrm flipH="1" flipV="1">
              <a:off x="15478" y="4920"/>
              <a:ext cx="0" cy="587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stealth" w="lg" len="lg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3191" name="椭圆 93190"/>
            <p:cNvSpPr/>
            <p:nvPr>
              <p:custDataLst>
                <p:tags r:id="rId12"/>
              </p:custDataLst>
            </p:nvPr>
          </p:nvSpPr>
          <p:spPr>
            <a:xfrm>
              <a:off x="13079" y="5880"/>
              <a:ext cx="2639" cy="2639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92" name="椭圆 93191"/>
            <p:cNvSpPr/>
            <p:nvPr>
              <p:custDataLst>
                <p:tags r:id="rId13"/>
              </p:custDataLst>
            </p:nvPr>
          </p:nvSpPr>
          <p:spPr>
            <a:xfrm>
              <a:off x="13319" y="6120"/>
              <a:ext cx="4319" cy="4319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93" name="直接连接符 93192"/>
            <p:cNvSpPr/>
            <p:nvPr>
              <p:custDataLst>
                <p:tags r:id="rId14"/>
              </p:custDataLst>
            </p:nvPr>
          </p:nvSpPr>
          <p:spPr>
            <a:xfrm>
              <a:off x="13199" y="6000"/>
              <a:ext cx="3359" cy="347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3194" name="直接连接符 93193"/>
            <p:cNvSpPr/>
            <p:nvPr>
              <p:custDataLst>
                <p:tags r:id="rId15"/>
              </p:custDataLst>
            </p:nvPr>
          </p:nvSpPr>
          <p:spPr>
            <a:xfrm flipV="1">
              <a:off x="13799" y="6600"/>
              <a:ext cx="3599" cy="383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3195" name="任意多边形 93194"/>
            <p:cNvSpPr/>
            <p:nvPr>
              <p:custDataLst>
                <p:tags r:id="rId16"/>
              </p:custDataLst>
            </p:nvPr>
          </p:nvSpPr>
          <p:spPr>
            <a:xfrm>
              <a:off x="13332" y="6142"/>
              <a:ext cx="1845" cy="1845"/>
            </a:xfrm>
            <a:custGeom>
              <a:avLst/>
              <a:gdLst/>
              <a:ahLst/>
              <a:cxnLst/>
              <a:rect l="0" t="0" r="0" b="0"/>
              <a:pathLst>
                <a:path w="738" h="738">
                  <a:moveTo>
                    <a:pt x="0" y="738"/>
                  </a:moveTo>
                  <a:lnTo>
                    <a:pt x="738" y="0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headEnd type="none" w="med" len="med"/>
              <a:tailEnd type="none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96" name="文本框 93195"/>
            <p:cNvSpPr txBox="1"/>
            <p:nvPr>
              <p:custDataLst>
                <p:tags r:id="rId17"/>
              </p:custDataLst>
            </p:nvPr>
          </p:nvSpPr>
          <p:spPr>
            <a:xfrm>
              <a:off x="12719" y="7679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93197" name="文本框 93196"/>
            <p:cNvSpPr txBox="1"/>
            <p:nvPr>
              <p:custDataLst>
                <p:tags r:id="rId18"/>
              </p:custDataLst>
            </p:nvPr>
          </p:nvSpPr>
          <p:spPr>
            <a:xfrm>
              <a:off x="14879" y="5400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93198" name="文本框 93197"/>
            <p:cNvSpPr txBox="1"/>
            <p:nvPr>
              <p:custDataLst>
                <p:tags r:id="rId19"/>
              </p:custDataLst>
            </p:nvPr>
          </p:nvSpPr>
          <p:spPr>
            <a:xfrm>
              <a:off x="15598" y="8039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93199" name="文本框 93198"/>
            <p:cNvSpPr txBox="1"/>
            <p:nvPr>
              <p:custDataLst>
                <p:tags r:id="rId20"/>
              </p:custDataLst>
            </p:nvPr>
          </p:nvSpPr>
          <p:spPr>
            <a:xfrm>
              <a:off x="14879" y="7080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93200" name="文本框 93199"/>
            <p:cNvSpPr txBox="1"/>
            <p:nvPr>
              <p:custDataLst>
                <p:tags r:id="rId21"/>
              </p:custDataLst>
            </p:nvPr>
          </p:nvSpPr>
          <p:spPr>
            <a:xfrm>
              <a:off x="18360" y="7030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93201" name="文本框 93200"/>
            <p:cNvSpPr txBox="1"/>
            <p:nvPr>
              <p:custDataLst>
                <p:tags r:id="rId22"/>
              </p:custDataLst>
            </p:nvPr>
          </p:nvSpPr>
          <p:spPr>
            <a:xfrm>
              <a:off x="14879" y="4440"/>
              <a:ext cx="720" cy="949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600" i="1">
                  <a:latin typeface="Times New Roman" panose="02020603050405020304" pitchFamily="18" charset="0"/>
                </a:rPr>
                <a:t>y</a:t>
              </a:r>
            </a:p>
          </p:txBody>
        </p:sp>
      </p:grpSp>
      <p:graphicFrame>
        <p:nvGraphicFramePr>
          <p:cNvPr id="93205" name="对象 93204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994410" y="2520315"/>
          <a:ext cx="10017125" cy="101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4419600" imgH="469900" progId="Equation.DSMT4">
                  <p:embed/>
                </p:oleObj>
              </mc:Choice>
              <mc:Fallback>
                <p:oleObj r:id="rId30" imgW="4419600" imgH="469900" progId="Equation.DSMT4">
                  <p:embed/>
                  <p:pic>
                    <p:nvPicPr>
                      <p:cNvPr id="93205" name="对象 93204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94410" y="2520315"/>
                        <a:ext cx="10017125" cy="10166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91" name="对象 131090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966470" y="3518535"/>
          <a:ext cx="7625080" cy="1116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3556000" imgH="520700" progId="Equation.DSMT4">
                  <p:embed/>
                </p:oleObj>
              </mc:Choice>
              <mc:Fallback>
                <p:oleObj r:id="rId32" imgW="3556000" imgH="520700" progId="Equation.DSMT4">
                  <p:embed/>
                  <p:pic>
                    <p:nvPicPr>
                      <p:cNvPr id="131091" name="对象 131090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966470" y="3518535"/>
                        <a:ext cx="7625080" cy="11163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92" name="对象 131091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979805" y="4721225"/>
          <a:ext cx="6433185" cy="1565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2971800" imgH="723900" progId="Equation.DSMT4">
                  <p:embed/>
                </p:oleObj>
              </mc:Choice>
              <mc:Fallback>
                <p:oleObj r:id="rId34" imgW="2971800" imgH="723900" progId="Equation.DSMT4">
                  <p:embed/>
                  <p:pic>
                    <p:nvPicPr>
                      <p:cNvPr id="131092" name="对象 131091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979805" y="4721225"/>
                        <a:ext cx="6433185" cy="15659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-1397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FEEFB">
                  <a:alpha val="0"/>
                </a:srgbClr>
              </a:gs>
              <a:gs pos="79000">
                <a:srgbClr val="B2ABE9">
                  <a:alpha val="11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>
            <p:custDataLst>
              <p:tags r:id="rId3"/>
            </p:custDataLst>
          </p:nvPr>
        </p:nvGrpSpPr>
        <p:grpSpPr>
          <a:xfrm>
            <a:off x="605155" y="938530"/>
            <a:ext cx="10983595" cy="1611188"/>
            <a:chOff x="953" y="3759"/>
            <a:chExt cx="17297" cy="2365"/>
          </a:xfrm>
        </p:grpSpPr>
        <p:sp>
          <p:nvSpPr>
            <p:cNvPr id="2" name="圆角矩形 1"/>
            <p:cNvSpPr/>
            <p:nvPr>
              <p:custDataLst>
                <p:tags r:id="rId8"/>
              </p:custDataLst>
            </p:nvPr>
          </p:nvSpPr>
          <p:spPr>
            <a:xfrm>
              <a:off x="953" y="4170"/>
              <a:ext cx="17297" cy="1954"/>
            </a:xfrm>
            <a:prstGeom prst="roundRect">
              <a:avLst>
                <a:gd name="adj" fmla="val 9733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>
              <p:custDataLst>
                <p:tags r:id="rId9"/>
              </p:custDataLst>
            </p:nvPr>
          </p:nvSpPr>
          <p:spPr>
            <a:xfrm>
              <a:off x="1235" y="3759"/>
              <a:ext cx="4971" cy="79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习题2.5 （第98页）</a:t>
              </a:r>
            </a:p>
          </p:txBody>
        </p:sp>
      </p:grp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3452495" y="3324225"/>
          <a:ext cx="52863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5286375" imgH="209550" progId="Word.Document.8">
                  <p:embed/>
                </p:oleObj>
              </mc:Choice>
              <mc:Fallback>
                <p:oleObj r:id="rId11" imgW="5286375" imgH="209550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52495" y="3324225"/>
                        <a:ext cx="52863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02" name="对象 9320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052830" y="1501775"/>
          <a:ext cx="9329420" cy="986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4279900" imgH="482600" progId="Equation.DSMT4">
                  <p:embed/>
                </p:oleObj>
              </mc:Choice>
              <mc:Fallback>
                <p:oleObj r:id="rId13" imgW="4279900" imgH="482600" progId="Equation.DSMT4">
                  <p:embed/>
                  <p:pic>
                    <p:nvPicPr>
                      <p:cNvPr id="93202" name="对象 9320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52830" y="1501775"/>
                        <a:ext cx="9329420" cy="9861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167765" y="2668588"/>
          <a:ext cx="2607310" cy="448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257300" imgH="215900" progId="Equation.DSMT4">
                  <p:embed/>
                </p:oleObj>
              </mc:Choice>
              <mc:Fallback>
                <p:oleObj r:id="rId15" imgW="1257300" imgH="21590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67765" y="2668588"/>
                        <a:ext cx="2607310" cy="448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对象 40964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195705" y="3319145"/>
          <a:ext cx="7557135" cy="2630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3505200" imgH="1219200" progId="Equation.DSMT4">
                  <p:embed/>
                </p:oleObj>
              </mc:Choice>
              <mc:Fallback>
                <p:oleObj r:id="rId17" imgW="3505200" imgH="1219200" progId="Equation.DSMT4">
                  <p:embed/>
                  <p:pic>
                    <p:nvPicPr>
                      <p:cNvPr id="40965" name="对象 4096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95705" y="3319145"/>
                        <a:ext cx="7557135" cy="2630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>
            <p:custDataLst>
              <p:tags r:id="rId2"/>
            </p:custDataLst>
          </p:nvPr>
        </p:nvGrpSpPr>
        <p:grpSpPr>
          <a:xfrm>
            <a:off x="605155" y="938530"/>
            <a:ext cx="10983595" cy="1611188"/>
            <a:chOff x="953" y="3759"/>
            <a:chExt cx="17297" cy="2365"/>
          </a:xfrm>
        </p:grpSpPr>
        <p:sp>
          <p:nvSpPr>
            <p:cNvPr id="2" name="圆角矩形 1"/>
            <p:cNvSpPr/>
            <p:nvPr>
              <p:custDataLst>
                <p:tags r:id="rId8"/>
              </p:custDataLst>
            </p:nvPr>
          </p:nvSpPr>
          <p:spPr>
            <a:xfrm>
              <a:off x="953" y="4170"/>
              <a:ext cx="17297" cy="1954"/>
            </a:xfrm>
            <a:prstGeom prst="roundRect">
              <a:avLst>
                <a:gd name="adj" fmla="val 9733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>
              <p:custDataLst>
                <p:tags r:id="rId9"/>
              </p:custDataLst>
            </p:nvPr>
          </p:nvSpPr>
          <p:spPr>
            <a:xfrm>
              <a:off x="1235" y="3759"/>
              <a:ext cx="4971" cy="79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习题2.5 （第98页）</a:t>
              </a:r>
            </a:p>
          </p:txBody>
        </p:sp>
      </p:grp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3452495" y="3324225"/>
          <a:ext cx="52863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5286375" imgH="209550" progId="Word.Document.8">
                  <p:embed/>
                </p:oleObj>
              </mc:Choice>
              <mc:Fallback>
                <p:oleObj r:id="rId11" imgW="5286375" imgH="209550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52495" y="3324225"/>
                        <a:ext cx="52863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02" name="对象 9320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052830" y="1501775"/>
          <a:ext cx="9329420" cy="986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4279900" imgH="482600" progId="Equation.DSMT4">
                  <p:embed/>
                </p:oleObj>
              </mc:Choice>
              <mc:Fallback>
                <p:oleObj r:id="rId13" imgW="4279900" imgH="482600" progId="Equation.DSMT4">
                  <p:embed/>
                  <p:pic>
                    <p:nvPicPr>
                      <p:cNvPr id="93202" name="对象 9320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52830" y="1501775"/>
                        <a:ext cx="9329420" cy="9861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167765" y="2668588"/>
          <a:ext cx="2607310" cy="448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257300" imgH="215900" progId="Equation.DSMT4">
                  <p:embed/>
                </p:oleObj>
              </mc:Choice>
              <mc:Fallback>
                <p:oleObj r:id="rId15" imgW="1257300" imgH="21590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67765" y="2668588"/>
                        <a:ext cx="2607310" cy="448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对象 40965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225550" y="3263265"/>
          <a:ext cx="6226810" cy="1845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908300" imgH="862965" progId="Equation.DSMT4">
                  <p:embed/>
                </p:oleObj>
              </mc:Choice>
              <mc:Fallback>
                <p:oleObj r:id="rId17" imgW="2908300" imgH="862965" progId="Equation.DSMT4">
                  <p:embed/>
                  <p:pic>
                    <p:nvPicPr>
                      <p:cNvPr id="40966" name="对象 4096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225550" y="3263265"/>
                        <a:ext cx="6226810" cy="18453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对象 40966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209675" y="5367020"/>
          <a:ext cx="6170930" cy="502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806700" imgH="228600" progId="Equation.DSMT4">
                  <p:embed/>
                </p:oleObj>
              </mc:Choice>
              <mc:Fallback>
                <p:oleObj r:id="rId19" imgW="2806700" imgH="228600" progId="Equation.DSMT4">
                  <p:embed/>
                  <p:pic>
                    <p:nvPicPr>
                      <p:cNvPr id="40967" name="对象 4096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209675" y="5367020"/>
                        <a:ext cx="6170930" cy="5022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4294967295"/>
          </p:nvPr>
        </p:nvSpPr>
        <p:spPr>
          <a:xfrm>
            <a:off x="802640" y="247015"/>
            <a:ext cx="7112000" cy="4419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>
                <a:solidFill>
                  <a:schemeClr val="tx1"/>
                </a:solidFill>
              </a:rPr>
              <a:t>回顾：直线</a:t>
            </a:r>
            <a:r>
              <a:rPr lang="zh-CN" altLang="en-US">
                <a:solidFill>
                  <a:schemeClr val="tx1"/>
                </a:solidFill>
              </a:rPr>
              <a:t>系方程</a:t>
            </a:r>
          </a:p>
        </p:txBody>
      </p:sp>
      <p:sp>
        <p:nvSpPr>
          <p:cNvPr id="35842" name="文本框 3"/>
          <p:cNvSpPr txBox="1"/>
          <p:nvPr/>
        </p:nvSpPr>
        <p:spPr>
          <a:xfrm>
            <a:off x="881380" y="808990"/>
            <a:ext cx="10824210" cy="105029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</a:rPr>
              <a:t>当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(λ∈R)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</a:rPr>
              <a:t>变化时，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方程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+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(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)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表示过直线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：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：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交点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的直线束方程，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但不包括直线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.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1342" y="1896141"/>
          <a:ext cx="800558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771900" imgH="457200" progId="Equation.KSEE3">
                  <p:embed/>
                </p:oleObj>
              </mc:Choice>
              <mc:Fallback>
                <p:oleObj r:id="rId3" imgW="3771900" imgH="4572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1342" y="1896141"/>
                        <a:ext cx="8005586" cy="972000"/>
                      </a:xfrm>
                      <a:prstGeom prst="rect">
                        <a:avLst/>
                      </a:prstGeom>
                      <a:noFill/>
                      <a:ln w="28575" cap="flat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1342" y="2885471"/>
          <a:ext cx="486313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247900" imgH="215900" progId="Equation.KSEE3">
                  <p:embed/>
                </p:oleObj>
              </mc:Choice>
              <mc:Fallback>
                <p:oleObj r:id="rId5" imgW="2247900" imgH="215900" progId="Equation.KSEE3">
                  <p:embed/>
                  <p:pic>
                    <p:nvPicPr>
                      <p:cNvPr id="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1342" y="2885471"/>
                        <a:ext cx="4863131" cy="468000"/>
                      </a:xfrm>
                      <a:prstGeom prst="rect">
                        <a:avLst/>
                      </a:prstGeom>
                      <a:noFill/>
                      <a:ln w="28575" cap="flat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5664200" y="2397125"/>
            <a:ext cx="3885565" cy="4502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不包括直线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x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-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y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+3=0)</a:t>
            </a:r>
            <a:endParaRPr kumimoji="0" lang="en-US" altLang="zh-CN" sz="24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/>
              <a:cs typeface="Arial"/>
              <a:sym typeface="黑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44210" y="2887980"/>
            <a:ext cx="3885565" cy="4502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不包括直线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x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+3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y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-1=0)</a:t>
            </a:r>
            <a:endParaRPr kumimoji="0" lang="en-US" altLang="zh-CN" sz="24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/>
              <a:cs typeface="Arial"/>
              <a:sym typeface="黑体" panose="0201060906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9765" y="1859280"/>
            <a:ext cx="2143125" cy="30968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81380" y="3568065"/>
            <a:ext cx="8523605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问题：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类比上述直线系方程的形式和推导过程，尝试写出过两圆交点的圆系方程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.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70585" y="4552315"/>
            <a:ext cx="9822815" cy="1466215"/>
            <a:chOff x="1370" y="7091"/>
            <a:chExt cx="16522" cy="2466"/>
          </a:xfrm>
        </p:grpSpPr>
        <p:sp>
          <p:nvSpPr>
            <p:cNvPr id="8" name="矩形 7"/>
            <p:cNvSpPr/>
            <p:nvPr/>
          </p:nvSpPr>
          <p:spPr>
            <a:xfrm>
              <a:off x="1370" y="7091"/>
              <a:ext cx="1521" cy="73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725" y="8806"/>
              <a:ext cx="2639" cy="73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477" y="7155"/>
              <a:ext cx="12028" cy="7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graphicFrame>
          <p:nvGraphicFramePr>
            <p:cNvPr id="14" name="对象 13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388" y="7091"/>
            <a:ext cx="16504" cy="24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" imgW="4851400" imgH="723900" progId="Equation.KSEE3">
                    <p:embed/>
                  </p:oleObj>
                </mc:Choice>
                <mc:Fallback>
                  <p:oleObj r:id="rId8" imgW="4851400" imgH="723900" progId="Equation.KSEE3">
                    <p:embed/>
                    <p:pic>
                      <p:nvPicPr>
                        <p:cNvPr id="14" name="对象 13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388" y="7091"/>
                          <a:ext cx="16504" cy="2466"/>
                        </a:xfrm>
                        <a:prstGeom prst="rect">
                          <a:avLst/>
                        </a:prstGeom>
                        <a:noFill/>
                        <a:ln w="28575" cap="flat" cmpd="sng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1380" y="6106160"/>
          <a:ext cx="568833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844800" imgH="215900" progId="Equation.KSEE3">
                  <p:embed/>
                </p:oleObj>
              </mc:Choice>
              <mc:Fallback>
                <p:oleObj r:id="rId10" imgW="2844800" imgH="215900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81380" y="6106160"/>
                        <a:ext cx="568833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20644671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453640" y="3709035"/>
            <a:ext cx="5372100" cy="4191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/>
              <a:cs typeface="Arial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/>
              <a:t>新知</a:t>
            </a:r>
            <a:r>
              <a:rPr lang="en-US" altLang="zh-CN"/>
              <a:t>3</a:t>
            </a:r>
            <a:r>
              <a:rPr lang="zh-CN" altLang="en-US"/>
              <a:t>：圆系方程</a:t>
            </a:r>
          </a:p>
        </p:txBody>
      </p:sp>
      <p:sp>
        <p:nvSpPr>
          <p:cNvPr id="35842" name="文本框 3"/>
          <p:cNvSpPr txBox="1"/>
          <p:nvPr/>
        </p:nvSpPr>
        <p:spPr>
          <a:xfrm>
            <a:off x="871220" y="892810"/>
            <a:ext cx="10824210" cy="105029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</a:rPr>
              <a:t>当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(λ∈R)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</a:rPr>
              <a:t>变化时，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方程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+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(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)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表示过直线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：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：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交点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的直线束方程，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但不包括直线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.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5304" y="3682396"/>
          <a:ext cx="9119891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533900" imgH="482600" progId="Equation.KSEE3">
                  <p:embed/>
                </p:oleObj>
              </mc:Choice>
              <mc:Fallback>
                <p:oleObj r:id="rId3" imgW="4533900" imgH="4826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5304" y="3682396"/>
                        <a:ext cx="9119891" cy="972000"/>
                      </a:xfrm>
                      <a:prstGeom prst="rect">
                        <a:avLst/>
                      </a:prstGeom>
                      <a:noFill/>
                      <a:ln w="28575" cap="flat" cmpd="sng">
                        <a:solidFill>
                          <a:srgbClr val="FF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组合 17"/>
          <p:cNvGrpSpPr>
            <a:grpSpLocks noChangeAspect="1"/>
          </p:cNvGrpSpPr>
          <p:nvPr/>
        </p:nvGrpSpPr>
        <p:grpSpPr>
          <a:xfrm>
            <a:off x="824865" y="2048510"/>
            <a:ext cx="9406010" cy="1404000"/>
            <a:chOff x="1370" y="7091"/>
            <a:chExt cx="16522" cy="2466"/>
          </a:xfrm>
        </p:grpSpPr>
        <p:sp>
          <p:nvSpPr>
            <p:cNvPr id="17" name="矩形 16"/>
            <p:cNvSpPr/>
            <p:nvPr/>
          </p:nvSpPr>
          <p:spPr>
            <a:xfrm>
              <a:off x="1370" y="7091"/>
              <a:ext cx="1521" cy="73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725" y="8806"/>
              <a:ext cx="2639" cy="73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77" y="7155"/>
              <a:ext cx="12028" cy="7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graphicFrame>
          <p:nvGraphicFramePr>
            <p:cNvPr id="21" name="对象 20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388" y="7091"/>
            <a:ext cx="16504" cy="24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" imgW="4851400" imgH="723900" progId="Equation.KSEE3">
                    <p:embed/>
                  </p:oleObj>
                </mc:Choice>
                <mc:Fallback>
                  <p:oleObj r:id="rId5" imgW="4851400" imgH="723900" progId="Equation.KSEE3">
                    <p:embed/>
                    <p:pic>
                      <p:nvPicPr>
                        <p:cNvPr id="21" name="对象 20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88" y="7091"/>
                          <a:ext cx="16504" cy="2466"/>
                        </a:xfrm>
                        <a:prstGeom prst="rect">
                          <a:avLst/>
                        </a:prstGeom>
                        <a:noFill/>
                        <a:ln w="28575" cap="flat" cmpd="sng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3185" y="3532505"/>
            <a:ext cx="1948815" cy="12801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8265" y="1943100"/>
            <a:ext cx="1944370" cy="13284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0551620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>
            <p:custDataLst>
              <p:tags r:id="rId1"/>
            </p:custDataLst>
          </p:nvPr>
        </p:nvGrpSpPr>
        <p:grpSpPr>
          <a:xfrm flipH="1">
            <a:off x="605790" y="377825"/>
            <a:ext cx="502285" cy="412750"/>
            <a:chOff x="154433" y="372836"/>
            <a:chExt cx="450405" cy="412977"/>
          </a:xfrm>
        </p:grpSpPr>
        <p:sp>
          <p:nvSpPr>
            <p:cNvPr id="41" name="平行四边形 8"/>
            <p:cNvSpPr/>
            <p:nvPr>
              <p:custDataLst>
                <p:tags r:id="rId18"/>
              </p:custDataLst>
            </p:nvPr>
          </p:nvSpPr>
          <p:spPr>
            <a:xfrm>
              <a:off x="154433" y="372836"/>
              <a:ext cx="332838" cy="412977"/>
            </a:xfrm>
            <a:custGeom>
              <a:avLst/>
              <a:gdLst>
                <a:gd name="connsiteX0" fmla="*/ 12915 w 3994169"/>
                <a:gd name="connsiteY0" fmla="*/ 4501132 h 4955863"/>
                <a:gd name="connsiteX1" fmla="*/ 1168268 w 3994169"/>
                <a:gd name="connsiteY1" fmla="*/ 265269 h 4955863"/>
                <a:gd name="connsiteX2" fmla="*/ 1515580 w 3994169"/>
                <a:gd name="connsiteY2" fmla="*/ 0 h 4955863"/>
                <a:gd name="connsiteX3" fmla="*/ 3633942 w 3994169"/>
                <a:gd name="connsiteY3" fmla="*/ 0 h 4955863"/>
                <a:gd name="connsiteX4" fmla="*/ 3981255 w 3994169"/>
                <a:gd name="connsiteY4" fmla="*/ 454731 h 4955863"/>
                <a:gd name="connsiteX5" fmla="*/ 2825902 w 3994169"/>
                <a:gd name="connsiteY5" fmla="*/ 4690594 h 4955863"/>
                <a:gd name="connsiteX6" fmla="*/ 2478590 w 3994169"/>
                <a:gd name="connsiteY6" fmla="*/ 4955863 h 4955863"/>
                <a:gd name="connsiteX7" fmla="*/ 360228 w 3994169"/>
                <a:gd name="connsiteY7" fmla="*/ 4955863 h 4955863"/>
                <a:gd name="connsiteX8" fmla="*/ 12915 w 3994169"/>
                <a:gd name="connsiteY8" fmla="*/ 4501132 h 495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94169" h="4955863">
                  <a:moveTo>
                    <a:pt x="12915" y="4501132"/>
                  </a:moveTo>
                  <a:lnTo>
                    <a:pt x="1168268" y="265269"/>
                  </a:lnTo>
                  <a:cubicBezTo>
                    <a:pt x="1210956" y="108760"/>
                    <a:pt x="1353354" y="0"/>
                    <a:pt x="1515580" y="0"/>
                  </a:cubicBezTo>
                  <a:lnTo>
                    <a:pt x="3633942" y="0"/>
                  </a:lnTo>
                  <a:cubicBezTo>
                    <a:pt x="3871499" y="0"/>
                    <a:pt x="4043766" y="225547"/>
                    <a:pt x="3981255" y="454731"/>
                  </a:cubicBezTo>
                  <a:lnTo>
                    <a:pt x="2825902" y="4690594"/>
                  </a:lnTo>
                  <a:cubicBezTo>
                    <a:pt x="2783214" y="4847103"/>
                    <a:pt x="2640815" y="4955863"/>
                    <a:pt x="2478590" y="4955863"/>
                  </a:cubicBezTo>
                  <a:lnTo>
                    <a:pt x="360228" y="4955863"/>
                  </a:lnTo>
                  <a:cubicBezTo>
                    <a:pt x="122671" y="4955863"/>
                    <a:pt x="-49596" y="4730316"/>
                    <a:pt x="12915" y="4501132"/>
                  </a:cubicBezTo>
                </a:path>
              </a:pathLst>
            </a:custGeom>
            <a:gradFill flip="none" rotWithShape="1">
              <a:gsLst>
                <a:gs pos="0">
                  <a:srgbClr val="7336E2"/>
                </a:gs>
                <a:gs pos="100000">
                  <a:srgbClr val="679FD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cs typeface="Arial"/>
              </a:endParaRPr>
            </a:p>
          </p:txBody>
        </p:sp>
        <p:sp>
          <p:nvSpPr>
            <p:cNvPr id="42" name="平行四边形 8"/>
            <p:cNvSpPr/>
            <p:nvPr>
              <p:custDataLst>
                <p:tags r:id="rId19"/>
              </p:custDataLst>
            </p:nvPr>
          </p:nvSpPr>
          <p:spPr>
            <a:xfrm>
              <a:off x="444945" y="587422"/>
              <a:ext cx="159893" cy="198391"/>
            </a:xfrm>
            <a:custGeom>
              <a:avLst/>
              <a:gdLst>
                <a:gd name="connsiteX0" fmla="*/ 12915 w 3994169"/>
                <a:gd name="connsiteY0" fmla="*/ 4501132 h 4955863"/>
                <a:gd name="connsiteX1" fmla="*/ 1168268 w 3994169"/>
                <a:gd name="connsiteY1" fmla="*/ 265269 h 4955863"/>
                <a:gd name="connsiteX2" fmla="*/ 1515580 w 3994169"/>
                <a:gd name="connsiteY2" fmla="*/ 0 h 4955863"/>
                <a:gd name="connsiteX3" fmla="*/ 3633942 w 3994169"/>
                <a:gd name="connsiteY3" fmla="*/ 0 h 4955863"/>
                <a:gd name="connsiteX4" fmla="*/ 3981255 w 3994169"/>
                <a:gd name="connsiteY4" fmla="*/ 454731 h 4955863"/>
                <a:gd name="connsiteX5" fmla="*/ 2825902 w 3994169"/>
                <a:gd name="connsiteY5" fmla="*/ 4690594 h 4955863"/>
                <a:gd name="connsiteX6" fmla="*/ 2478590 w 3994169"/>
                <a:gd name="connsiteY6" fmla="*/ 4955863 h 4955863"/>
                <a:gd name="connsiteX7" fmla="*/ 360228 w 3994169"/>
                <a:gd name="connsiteY7" fmla="*/ 4955863 h 4955863"/>
                <a:gd name="connsiteX8" fmla="*/ 12915 w 3994169"/>
                <a:gd name="connsiteY8" fmla="*/ 4501132 h 495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94169" h="4955863">
                  <a:moveTo>
                    <a:pt x="12915" y="4501132"/>
                  </a:moveTo>
                  <a:lnTo>
                    <a:pt x="1168268" y="265269"/>
                  </a:lnTo>
                  <a:cubicBezTo>
                    <a:pt x="1210956" y="108760"/>
                    <a:pt x="1353354" y="0"/>
                    <a:pt x="1515580" y="0"/>
                  </a:cubicBezTo>
                  <a:lnTo>
                    <a:pt x="3633942" y="0"/>
                  </a:lnTo>
                  <a:cubicBezTo>
                    <a:pt x="3871499" y="0"/>
                    <a:pt x="4043766" y="225547"/>
                    <a:pt x="3981255" y="454731"/>
                  </a:cubicBezTo>
                  <a:lnTo>
                    <a:pt x="2825902" y="4690594"/>
                  </a:lnTo>
                  <a:cubicBezTo>
                    <a:pt x="2783214" y="4847103"/>
                    <a:pt x="2640815" y="4955863"/>
                    <a:pt x="2478590" y="4955863"/>
                  </a:cubicBezTo>
                  <a:lnTo>
                    <a:pt x="360228" y="4955863"/>
                  </a:lnTo>
                  <a:cubicBezTo>
                    <a:pt x="122671" y="4955863"/>
                    <a:pt x="-49596" y="4730316"/>
                    <a:pt x="12915" y="4501132"/>
                  </a:cubicBezTo>
                </a:path>
              </a:pathLst>
            </a:custGeom>
            <a:gradFill flip="none" rotWithShape="1">
              <a:gsLst>
                <a:gs pos="0">
                  <a:srgbClr val="7336E2"/>
                </a:gs>
                <a:gs pos="100000">
                  <a:srgbClr val="6780D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cs typeface="Arial"/>
              </a:endParaRPr>
            </a:p>
          </p:txBody>
        </p: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>
            <p:custDataLst>
              <p:tags r:id="rId3"/>
            </p:custDataLst>
          </p:nvPr>
        </p:nvGrpSpPr>
        <p:grpSpPr>
          <a:xfrm>
            <a:off x="605155" y="938530"/>
            <a:ext cx="10983595" cy="1060727"/>
            <a:chOff x="953" y="3759"/>
            <a:chExt cx="17297" cy="1557"/>
          </a:xfrm>
        </p:grpSpPr>
        <p:sp>
          <p:nvSpPr>
            <p:cNvPr id="2" name="圆角矩形 1"/>
            <p:cNvSpPr/>
            <p:nvPr>
              <p:custDataLst>
                <p:tags r:id="rId16"/>
              </p:custDataLst>
            </p:nvPr>
          </p:nvSpPr>
          <p:spPr>
            <a:xfrm>
              <a:off x="953" y="4170"/>
              <a:ext cx="17297" cy="1146"/>
            </a:xfrm>
            <a:prstGeom prst="roundRect">
              <a:avLst>
                <a:gd name="adj" fmla="val 9733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cs typeface="Arial"/>
              </a:endParaRPr>
            </a:p>
          </p:txBody>
        </p:sp>
        <p:sp>
          <p:nvSpPr>
            <p:cNvPr id="72" name="圆角矩形 71"/>
            <p:cNvSpPr/>
            <p:nvPr>
              <p:custDataLst>
                <p:tags r:id="rId17"/>
              </p:custDataLst>
            </p:nvPr>
          </p:nvSpPr>
          <p:spPr>
            <a:xfrm>
              <a:off x="1235" y="3759"/>
              <a:ext cx="4971" cy="79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习题2.5 （第98页）</a:t>
              </a:r>
            </a:p>
          </p:txBody>
        </p:sp>
      </p:grpSp>
      <p:sp>
        <p:nvSpPr>
          <p:cNvPr id="16" name="平行四边形 8"/>
          <p:cNvSpPr/>
          <p:nvPr>
            <p:custDataLst>
              <p:tags r:id="rId4"/>
            </p:custDataLst>
          </p:nvPr>
        </p:nvSpPr>
        <p:spPr>
          <a:xfrm flipH="1">
            <a:off x="11084560" y="5371465"/>
            <a:ext cx="814070" cy="1009015"/>
          </a:xfrm>
          <a:custGeom>
            <a:avLst/>
            <a:gdLst>
              <a:gd name="connsiteX0" fmla="*/ 12915 w 3994169"/>
              <a:gd name="connsiteY0" fmla="*/ 4501132 h 4955863"/>
              <a:gd name="connsiteX1" fmla="*/ 1168268 w 3994169"/>
              <a:gd name="connsiteY1" fmla="*/ 265269 h 4955863"/>
              <a:gd name="connsiteX2" fmla="*/ 1515580 w 3994169"/>
              <a:gd name="connsiteY2" fmla="*/ 0 h 4955863"/>
              <a:gd name="connsiteX3" fmla="*/ 3633942 w 3994169"/>
              <a:gd name="connsiteY3" fmla="*/ 0 h 4955863"/>
              <a:gd name="connsiteX4" fmla="*/ 3981255 w 3994169"/>
              <a:gd name="connsiteY4" fmla="*/ 454731 h 4955863"/>
              <a:gd name="connsiteX5" fmla="*/ 2825902 w 3994169"/>
              <a:gd name="connsiteY5" fmla="*/ 4690594 h 4955863"/>
              <a:gd name="connsiteX6" fmla="*/ 2478590 w 3994169"/>
              <a:gd name="connsiteY6" fmla="*/ 4955863 h 4955863"/>
              <a:gd name="connsiteX7" fmla="*/ 360228 w 3994169"/>
              <a:gd name="connsiteY7" fmla="*/ 4955863 h 4955863"/>
              <a:gd name="connsiteX8" fmla="*/ 12915 w 3994169"/>
              <a:gd name="connsiteY8" fmla="*/ 4501132 h 49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69" h="4955863">
                <a:moveTo>
                  <a:pt x="12915" y="4501132"/>
                </a:moveTo>
                <a:lnTo>
                  <a:pt x="1168268" y="265269"/>
                </a:lnTo>
                <a:cubicBezTo>
                  <a:pt x="1210956" y="108760"/>
                  <a:pt x="1353354" y="0"/>
                  <a:pt x="1515580" y="0"/>
                </a:cubicBezTo>
                <a:lnTo>
                  <a:pt x="3633942" y="0"/>
                </a:lnTo>
                <a:cubicBezTo>
                  <a:pt x="3871499" y="0"/>
                  <a:pt x="4043766" y="225547"/>
                  <a:pt x="3981255" y="454731"/>
                </a:cubicBezTo>
                <a:lnTo>
                  <a:pt x="2825902" y="4690594"/>
                </a:lnTo>
                <a:cubicBezTo>
                  <a:pt x="2783214" y="4847103"/>
                  <a:pt x="2640815" y="4955863"/>
                  <a:pt x="2478590" y="4955863"/>
                </a:cubicBezTo>
                <a:lnTo>
                  <a:pt x="360228" y="4955863"/>
                </a:lnTo>
                <a:cubicBezTo>
                  <a:pt x="122671" y="4955863"/>
                  <a:pt x="-49596" y="4730316"/>
                  <a:pt x="12915" y="4501132"/>
                </a:cubicBezTo>
              </a:path>
            </a:pathLst>
          </a:custGeom>
          <a:gradFill flip="none" rotWithShape="1">
            <a:gsLst>
              <a:gs pos="0">
                <a:srgbClr val="6780D1"/>
              </a:gs>
              <a:gs pos="100000">
                <a:srgbClr val="963BDE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/>
              <a:cs typeface="Arial"/>
            </a:endParaRPr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452495" y="3324225"/>
          <a:ext cx="52863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5286375" imgH="209550" progId="Word.Document.8">
                  <p:embed/>
                </p:oleObj>
              </mc:Choice>
              <mc:Fallback>
                <p:oleObj r:id="rId21" imgW="5286375" imgH="209550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452495" y="3324225"/>
                        <a:ext cx="52863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7070725" y="2090420"/>
            <a:ext cx="4866005" cy="4294505"/>
            <a:chOff x="10701" y="2911"/>
            <a:chExt cx="7663" cy="6763"/>
          </a:xfrm>
        </p:grpSpPr>
        <p:grpSp>
          <p:nvGrpSpPr>
            <p:cNvPr id="6" name="组合 5"/>
            <p:cNvGrpSpPr/>
            <p:nvPr>
              <p:custDataLst>
                <p:tags r:id="rId10"/>
              </p:custDataLst>
            </p:nvPr>
          </p:nvGrpSpPr>
          <p:grpSpPr>
            <a:xfrm>
              <a:off x="10701" y="2911"/>
              <a:ext cx="7663" cy="6763"/>
              <a:chOff x="11537" y="4035"/>
              <a:chExt cx="7663" cy="6763"/>
            </a:xfrm>
          </p:grpSpPr>
          <p:pic>
            <p:nvPicPr>
              <p:cNvPr id="7" name="图片 6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1537" y="4035"/>
                <a:ext cx="7663" cy="6763"/>
              </a:xfrm>
              <a:prstGeom prst="rect">
                <a:avLst/>
              </a:prstGeom>
              <a:noFill/>
              <a:ln w="28575">
                <a:noFill/>
              </a:ln>
            </p:spPr>
          </p:pic>
          <p:sp>
            <p:nvSpPr>
              <p:cNvPr id="8" name="文本框 7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337" y="9674"/>
                <a:ext cx="720" cy="77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6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Arial"/>
                  </a:rPr>
                  <a:t>B</a:t>
                </a:r>
              </a:p>
            </p:txBody>
          </p:sp>
          <p:sp>
            <p:nvSpPr>
              <p:cNvPr id="9" name="文本框 8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4656" y="9794"/>
                <a:ext cx="720" cy="77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6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Arial"/>
                  </a:rPr>
                  <a:t>M</a:t>
                </a:r>
              </a:p>
            </p:txBody>
          </p:sp>
        </p:grpSp>
        <p:sp>
          <p:nvSpPr>
            <p:cNvPr id="92177" name="文本框 92176"/>
            <p:cNvSpPr txBox="1"/>
            <p:nvPr>
              <p:custDataLst>
                <p:tags r:id="rId11"/>
              </p:custDataLst>
            </p:nvPr>
          </p:nvSpPr>
          <p:spPr>
            <a:xfrm>
              <a:off x="13838" y="7414"/>
              <a:ext cx="720" cy="774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6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Arial"/>
                </a:rPr>
                <a:t>C</a:t>
              </a:r>
            </a:p>
          </p:txBody>
        </p:sp>
        <p:sp>
          <p:nvSpPr>
            <p:cNvPr id="92178" name="文本框 92177"/>
            <p:cNvSpPr txBox="1"/>
            <p:nvPr>
              <p:custDataLst>
                <p:tags r:id="rId12"/>
              </p:custDataLst>
            </p:nvPr>
          </p:nvSpPr>
          <p:spPr>
            <a:xfrm>
              <a:off x="15006" y="7382"/>
              <a:ext cx="1200" cy="774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6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Arial"/>
                </a:rPr>
                <a:t>C</a:t>
              </a:r>
              <a:r>
                <a:rPr kumimoji="0" lang="en-US" altLang="zh-CN" sz="26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Arial"/>
                </a:rPr>
                <a:t>1</a:t>
              </a:r>
            </a:p>
          </p:txBody>
        </p:sp>
      </p:grpSp>
      <p:graphicFrame>
        <p:nvGraphicFramePr>
          <p:cNvPr id="12" name="对象 1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274445" y="2058035"/>
          <a:ext cx="5476240" cy="2659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2641600" imgH="1282700" progId="Equation.DSMT4">
                  <p:embed/>
                </p:oleObj>
              </mc:Choice>
              <mc:Fallback>
                <p:oleObj r:id="rId24" imgW="2641600" imgH="1282700" progId="Equation.DSMT4">
                  <p:embed/>
                  <p:pic>
                    <p:nvPicPr>
                      <p:cNvPr id="12" name="对象 11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274445" y="2058035"/>
                        <a:ext cx="5476240" cy="26593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259205" y="4757103"/>
          <a:ext cx="4615815" cy="1678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2234565" imgH="812800" progId="Equation.DSMT4">
                  <p:embed/>
                </p:oleObj>
              </mc:Choice>
              <mc:Fallback>
                <p:oleObj r:id="rId26" imgW="2234565" imgH="812800" progId="Equation.DSMT4">
                  <p:embed/>
                  <p:pic>
                    <p:nvPicPr>
                      <p:cNvPr id="17" name="对象 16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259205" y="4757103"/>
                        <a:ext cx="4615815" cy="16789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912178" y="1489710"/>
          <a:ext cx="1024191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4864100" imgH="228600" progId="Equation.DSMT4">
                  <p:embed/>
                </p:oleObj>
              </mc:Choice>
              <mc:Fallback>
                <p:oleObj r:id="rId28" imgW="4864100" imgH="228600" progId="Equation.DSMT4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12178" y="1489710"/>
                        <a:ext cx="1024191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>
            <p:custDataLst>
              <p:tags r:id="rId2"/>
            </p:custDataLst>
          </p:nvPr>
        </p:nvGrpSpPr>
        <p:grpSpPr>
          <a:xfrm>
            <a:off x="605155" y="938530"/>
            <a:ext cx="10983595" cy="1060727"/>
            <a:chOff x="953" y="3759"/>
            <a:chExt cx="17297" cy="1557"/>
          </a:xfrm>
        </p:grpSpPr>
        <p:sp>
          <p:nvSpPr>
            <p:cNvPr id="2" name="圆角矩形 1"/>
            <p:cNvSpPr/>
            <p:nvPr>
              <p:custDataLst>
                <p:tags r:id="rId9"/>
              </p:custDataLst>
            </p:nvPr>
          </p:nvSpPr>
          <p:spPr>
            <a:xfrm>
              <a:off x="953" y="4170"/>
              <a:ext cx="17297" cy="1146"/>
            </a:xfrm>
            <a:prstGeom prst="roundRect">
              <a:avLst>
                <a:gd name="adj" fmla="val 9733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cs typeface="Arial"/>
              </a:endParaRPr>
            </a:p>
          </p:txBody>
        </p:sp>
        <p:sp>
          <p:nvSpPr>
            <p:cNvPr id="72" name="圆角矩形 71"/>
            <p:cNvSpPr/>
            <p:nvPr>
              <p:custDataLst>
                <p:tags r:id="rId10"/>
              </p:custDataLst>
            </p:nvPr>
          </p:nvSpPr>
          <p:spPr>
            <a:xfrm>
              <a:off x="1235" y="3759"/>
              <a:ext cx="4971" cy="79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习题2.5 （第98页）</a:t>
              </a:r>
            </a:p>
          </p:txBody>
        </p:sp>
      </p:grp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3452495" y="3324225"/>
          <a:ext cx="52863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5286375" imgH="209550" progId="Word.Document.8">
                  <p:embed/>
                </p:oleObj>
              </mc:Choice>
              <mc:Fallback>
                <p:oleObj r:id="rId12" imgW="5286375" imgH="209550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52495" y="3324225"/>
                        <a:ext cx="52863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912178" y="1489710"/>
          <a:ext cx="1024191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864100" imgH="228600" progId="Equation.DSMT4">
                  <p:embed/>
                </p:oleObj>
              </mc:Choice>
              <mc:Fallback>
                <p:oleObj r:id="rId14" imgW="4864100" imgH="22860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12178" y="1489710"/>
                        <a:ext cx="1024191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2" name="对象 13005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239520" y="1995170"/>
          <a:ext cx="9600565" cy="922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622800" imgH="444500" progId="Equation.DSMT4">
                  <p:embed/>
                </p:oleObj>
              </mc:Choice>
              <mc:Fallback>
                <p:oleObj r:id="rId16" imgW="4622800" imgH="444500" progId="Equation.DSMT4">
                  <p:embed/>
                  <p:pic>
                    <p:nvPicPr>
                      <p:cNvPr id="130052" name="对象 13005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39520" y="1995170"/>
                        <a:ext cx="9600565" cy="9226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3" name="对象 130052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237933" y="2793048"/>
          <a:ext cx="9665970" cy="1868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4635500" imgH="914400" progId="Equation.DSMT4">
                  <p:embed/>
                </p:oleObj>
              </mc:Choice>
              <mc:Fallback>
                <p:oleObj r:id="rId18" imgW="4635500" imgH="914400" progId="Equation.DSMT4">
                  <p:embed/>
                  <p:pic>
                    <p:nvPicPr>
                      <p:cNvPr id="130053" name="对象 130052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237933" y="2793048"/>
                        <a:ext cx="9665970" cy="1868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4" name="对象 130053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267460" y="4579620"/>
          <a:ext cx="5427980" cy="1125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667000" imgH="520700" progId="Equation.DSMT4">
                  <p:embed/>
                </p:oleObj>
              </mc:Choice>
              <mc:Fallback>
                <p:oleObj r:id="rId20" imgW="2667000" imgH="520700" progId="Equation.DSMT4">
                  <p:embed/>
                  <p:pic>
                    <p:nvPicPr>
                      <p:cNvPr id="130054" name="对象 130053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267460" y="4579620"/>
                        <a:ext cx="5427980" cy="11258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5" name="对象 130054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262063" y="5537835"/>
          <a:ext cx="894524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4165600" imgH="469900" progId="Equation.DSMT4">
                  <p:embed/>
                </p:oleObj>
              </mc:Choice>
              <mc:Fallback>
                <p:oleObj r:id="rId22" imgW="4165600" imgH="469900" progId="Equation.DSMT4">
                  <p:embed/>
                  <p:pic>
                    <p:nvPicPr>
                      <p:cNvPr id="130055" name="对象 130054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262063" y="5537835"/>
                        <a:ext cx="8945245" cy="1009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>
            <p:custDataLst>
              <p:tags r:id="rId2"/>
            </p:custDataLst>
          </p:nvPr>
        </p:nvGrpSpPr>
        <p:grpSpPr>
          <a:xfrm>
            <a:off x="541337" y="892713"/>
            <a:ext cx="10983595" cy="1060727"/>
            <a:chOff x="953" y="3759"/>
            <a:chExt cx="17297" cy="1557"/>
          </a:xfrm>
        </p:grpSpPr>
        <p:sp>
          <p:nvSpPr>
            <p:cNvPr id="2" name="圆角矩形 1"/>
            <p:cNvSpPr/>
            <p:nvPr>
              <p:custDataLst>
                <p:tags r:id="rId9"/>
              </p:custDataLst>
            </p:nvPr>
          </p:nvSpPr>
          <p:spPr>
            <a:xfrm>
              <a:off x="953" y="4170"/>
              <a:ext cx="17297" cy="1146"/>
            </a:xfrm>
            <a:prstGeom prst="roundRect">
              <a:avLst>
                <a:gd name="adj" fmla="val 9733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cs typeface="Arial"/>
              </a:endParaRPr>
            </a:p>
          </p:txBody>
        </p:sp>
        <p:sp>
          <p:nvSpPr>
            <p:cNvPr id="72" name="圆角矩形 71"/>
            <p:cNvSpPr/>
            <p:nvPr>
              <p:custDataLst>
                <p:tags r:id="rId10"/>
              </p:custDataLst>
            </p:nvPr>
          </p:nvSpPr>
          <p:spPr>
            <a:xfrm>
              <a:off x="1235" y="3759"/>
              <a:ext cx="4971" cy="79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4F8DD9"/>
                </a:gs>
                <a:gs pos="100000">
                  <a:srgbClr val="7348E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习题2.5 （第98页）</a:t>
              </a:r>
            </a:p>
          </p:txBody>
        </p:sp>
      </p:grp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3452495" y="3324225"/>
          <a:ext cx="52863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5286375" imgH="209550" progId="Word.Document.8">
                  <p:embed/>
                </p:oleObj>
              </mc:Choice>
              <mc:Fallback>
                <p:oleObj r:id="rId12" imgW="5286375" imgH="209550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52495" y="3324225"/>
                        <a:ext cx="5286375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912178" y="1489710"/>
          <a:ext cx="1024191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864100" imgH="228600" progId="Equation.DSMT4">
                  <p:embed/>
                </p:oleObj>
              </mc:Choice>
              <mc:Fallback>
                <p:oleObj r:id="rId14" imgW="4864100" imgH="228600" progId="Equation.DSMT4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12178" y="1489710"/>
                        <a:ext cx="1024191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167765" y="2137728"/>
          <a:ext cx="2607310" cy="448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257300" imgH="215900" progId="Equation.DSMT4">
                  <p:embed/>
                </p:oleObj>
              </mc:Choice>
              <mc:Fallback>
                <p:oleObj r:id="rId16" imgW="1257300" imgH="21590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167765" y="2137728"/>
                        <a:ext cx="2607310" cy="448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对象 48132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192530" y="2740025"/>
          <a:ext cx="8207375" cy="1066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3708400" imgH="482600" progId="Equation.DSMT4">
                  <p:embed/>
                </p:oleObj>
              </mc:Choice>
              <mc:Fallback>
                <p:oleObj r:id="rId18" imgW="3708400" imgH="482600" progId="Equation.DSMT4">
                  <p:embed/>
                  <p:pic>
                    <p:nvPicPr>
                      <p:cNvPr id="48133" name="对象 48132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192530" y="2740025"/>
                        <a:ext cx="8207375" cy="10661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4" name="对象 48133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197610" y="3988435"/>
          <a:ext cx="6644005" cy="494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895600" imgH="215900" progId="Equation.DSMT4">
                  <p:embed/>
                </p:oleObj>
              </mc:Choice>
              <mc:Fallback>
                <p:oleObj r:id="rId20" imgW="2895600" imgH="215900" progId="Equation.DSMT4">
                  <p:embed/>
                  <p:pic>
                    <p:nvPicPr>
                      <p:cNvPr id="48134" name="对象 48133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197610" y="3988435"/>
                        <a:ext cx="6644005" cy="4946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5" name="对象 48134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205865" y="4596130"/>
          <a:ext cx="7007225" cy="1078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136900" imgH="482600" progId="Equation.DSMT4">
                  <p:embed/>
                </p:oleObj>
              </mc:Choice>
              <mc:Fallback>
                <p:oleObj r:id="rId22" imgW="3136900" imgH="482600" progId="Equation.DSMT4">
                  <p:embed/>
                  <p:pic>
                    <p:nvPicPr>
                      <p:cNvPr id="48135" name="对象 48134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205865" y="4596130"/>
                        <a:ext cx="7007225" cy="10782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29205" y="339200"/>
            <a:ext cx="11037600" cy="441964"/>
          </a:xfrm>
        </p:spPr>
        <p:txBody>
          <a:bodyPr>
            <a:normAutofit fontScale="90000"/>
          </a:bodyPr>
          <a:lstStyle/>
          <a:p>
            <a:r>
              <a:rPr lang="zh-CN" altLang="zh-CN"/>
              <a:t>圆上的点到到定直线的距离为定值的点的个数</a:t>
            </a:r>
          </a:p>
        </p:txBody>
      </p:sp>
      <p:graphicFrame>
        <p:nvGraphicFramePr>
          <p:cNvPr id="3481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8193" y="944179"/>
          <a:ext cx="753681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543300" imgH="457200" progId="Equation.KSEE3">
                  <p:embed/>
                </p:oleObj>
              </mc:Choice>
              <mc:Fallback>
                <p:oleObj r:id="rId2" imgW="3543300" imgH="457200" progId="Equation.KSEE3">
                  <p:embed/>
                  <p:pic>
                    <p:nvPicPr>
                      <p:cNvPr id="34817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38193" y="944179"/>
                        <a:ext cx="7536815" cy="971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29040" t="30572" r="48882" b="25633"/>
          <a:stretch>
            <a:fillRect/>
          </a:stretch>
        </p:blipFill>
        <p:spPr>
          <a:xfrm>
            <a:off x="7724775" y="3680460"/>
            <a:ext cx="2847340" cy="284289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 flipV="1">
            <a:off x="7497445" y="3604260"/>
            <a:ext cx="2190750" cy="2191385"/>
          </a:xfrm>
          <a:prstGeom prst="line">
            <a:avLst/>
          </a:prstGeom>
          <a:ln w="28575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645400" y="3615055"/>
            <a:ext cx="2893695" cy="2892425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8828" y="2744087"/>
          <a:ext cx="5213985" cy="459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451100" imgH="215900" progId="Equation.KSEE3">
                  <p:embed/>
                </p:oleObj>
              </mc:Choice>
              <mc:Fallback>
                <p:oleObj r:id="rId5" imgW="2451100" imgH="215900" progId="Equation.KSEE3">
                  <p:embed/>
                  <p:pic>
                    <p:nvPicPr>
                      <p:cNvPr id="13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8828" y="2744087"/>
                        <a:ext cx="5213985" cy="45910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12793" y="1945771"/>
          <a:ext cx="557720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857500" imgH="405765" progId="Equation.KSEE3">
                  <p:embed/>
                </p:oleObj>
              </mc:Choice>
              <mc:Fallback>
                <p:oleObj r:id="rId7" imgW="2857500" imgH="405765" progId="Equation.KSEE3">
                  <p:embed/>
                  <p:pic>
                    <p:nvPicPr>
                      <p:cNvPr id="15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12793" y="1945771"/>
                        <a:ext cx="5577205" cy="7918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直接连接符 18"/>
          <p:cNvCxnSpPr/>
          <p:nvPr/>
        </p:nvCxnSpPr>
        <p:spPr>
          <a:xfrm flipV="1">
            <a:off x="6698615" y="2960370"/>
            <a:ext cx="2009775" cy="2009775"/>
          </a:xfrm>
          <a:prstGeom prst="line">
            <a:avLst/>
          </a:prstGeom>
          <a:ln w="28575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1528" y="3217676"/>
          <a:ext cx="644588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302000" imgH="405765" progId="Equation.KSEE3">
                  <p:embed/>
                </p:oleObj>
              </mc:Choice>
              <mc:Fallback>
                <p:oleObj r:id="rId9" imgW="3302000" imgH="405765" progId="Equation.KSEE3">
                  <p:embed/>
                  <p:pic>
                    <p:nvPicPr>
                      <p:cNvPr id="21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51528" y="3217676"/>
                        <a:ext cx="6445885" cy="7918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8193" y="4069967"/>
          <a:ext cx="5133340" cy="459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413000" imgH="215900" progId="Equation.KSEE3">
                  <p:embed/>
                </p:oleObj>
              </mc:Choice>
              <mc:Fallback>
                <p:oleObj r:id="rId11" imgW="2413000" imgH="215900" progId="Equation.KSEE3">
                  <p:embed/>
                  <p:pic>
                    <p:nvPicPr>
                      <p:cNvPr id="40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38193" y="4069967"/>
                        <a:ext cx="5133340" cy="45910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8193" y="4543556"/>
          <a:ext cx="324802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663700" imgH="405765" progId="Equation.KSEE3">
                  <p:embed/>
                </p:oleObj>
              </mc:Choice>
              <mc:Fallback>
                <p:oleObj r:id="rId13" imgW="1663700" imgH="405765" progId="Equation.KSEE3">
                  <p:embed/>
                  <p:pic>
                    <p:nvPicPr>
                      <p:cNvPr id="42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38193" y="4543556"/>
                        <a:ext cx="3248025" cy="7918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8193" y="5350127"/>
          <a:ext cx="5214620" cy="459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451100" imgH="215900" progId="Equation.KSEE3">
                  <p:embed/>
                </p:oleObj>
              </mc:Choice>
              <mc:Fallback>
                <p:oleObj r:id="rId15" imgW="2451100" imgH="215900" progId="Equation.KSEE3">
                  <p:embed/>
                  <p:pic>
                    <p:nvPicPr>
                      <p:cNvPr id="44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38193" y="5350127"/>
                        <a:ext cx="5214620" cy="45910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8193" y="5897376"/>
          <a:ext cx="384365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968500" imgH="405765" progId="Equation.KSEE3">
                  <p:embed/>
                </p:oleObj>
              </mc:Choice>
              <mc:Fallback>
                <p:oleObj r:id="rId17" imgW="1968500" imgH="405765" progId="Equation.KSEE3">
                  <p:embed/>
                  <p:pic>
                    <p:nvPicPr>
                      <p:cNvPr id="47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38193" y="5897376"/>
                        <a:ext cx="3843655" cy="7918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8575040" y="2503170"/>
            <a:ext cx="183515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d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=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r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个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861550" y="3531870"/>
            <a:ext cx="235331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BB6E60">
                    <a:lumMod val="7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0≤d&lt;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BB6E60">
                    <a:lumMod val="7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r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BB6E60">
                    <a:lumMod val="7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BB6E60">
                    <a:lumMod val="7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BB6E60">
                    <a:lumMod val="7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BB6E60">
                    <a:lumMod val="7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BB6E60">
                    <a:lumMod val="75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个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050020" y="2879725"/>
            <a:ext cx="302704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r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&lt;d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&lt;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r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个</a:t>
            </a: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6983730" y="3268345"/>
            <a:ext cx="2009775" cy="200977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6454775" y="2647950"/>
            <a:ext cx="2009775" cy="2009775"/>
          </a:xfrm>
          <a:prstGeom prst="line">
            <a:avLst/>
          </a:prstGeom>
          <a:ln w="28575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8373110" y="2078990"/>
            <a:ext cx="183515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d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&gt;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r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个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7708265" y="3878580"/>
            <a:ext cx="2153285" cy="2154555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7971790" y="4020185"/>
            <a:ext cx="2232660" cy="2233295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9620250" y="3190875"/>
            <a:ext cx="235331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d=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r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个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7104380" y="1340485"/>
            <a:ext cx="6006465" cy="829945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圆上的点到直线距离为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a&lt;r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的点的个数：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考虑圆心到直线距离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d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与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r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±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的关系</a:t>
            </a:r>
          </a:p>
        </p:txBody>
      </p:sp>
      <p:sp>
        <p:nvSpPr>
          <p:cNvPr id="22" name="心形 21"/>
          <p:cNvSpPr/>
          <p:nvPr/>
        </p:nvSpPr>
        <p:spPr>
          <a:xfrm>
            <a:off x="640715" y="1534795"/>
            <a:ext cx="372110" cy="381000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/>
              <a:cs typeface="Arial"/>
            </a:endParaRPr>
          </a:p>
        </p:txBody>
      </p:sp>
      <p:sp>
        <p:nvSpPr>
          <p:cNvPr id="23" name="心形 22"/>
          <p:cNvSpPr/>
          <p:nvPr/>
        </p:nvSpPr>
        <p:spPr>
          <a:xfrm>
            <a:off x="640715" y="4107180"/>
            <a:ext cx="372110" cy="381000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/>
              <a:cs typeface="Arial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32" grpId="0"/>
      <p:bldP spid="37" grpId="0"/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3">
            <a:extLst>
              <a:ext uri="{FF2B5EF4-FFF2-40B4-BE49-F238E27FC236}">
                <a16:creationId xmlns:a16="http://schemas.microsoft.com/office/drawing/2014/main" id="{C41F8E9A-5674-AB2B-7B7F-6072E1C73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947" y="984573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作业：</a:t>
            </a:r>
          </a:p>
        </p:txBody>
      </p:sp>
      <p:sp>
        <p:nvSpPr>
          <p:cNvPr id="10" name="标题 3">
            <a:extLst>
              <a:ext uri="{FF2B5EF4-FFF2-40B4-BE49-F238E27FC236}">
                <a16:creationId xmlns:a16="http://schemas.microsoft.com/office/drawing/2014/main" id="{4E89EF2B-45DF-AC53-218E-52E66E4139C8}"/>
              </a:ext>
            </a:extLst>
          </p:cNvPr>
          <p:cNvSpPr txBox="1">
            <a:spLocks/>
          </p:cNvSpPr>
          <p:nvPr/>
        </p:nvSpPr>
        <p:spPr>
          <a:xfrm>
            <a:off x="983888" y="1811836"/>
            <a:ext cx="7112000" cy="441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dirty="0"/>
              <a:t>1.</a:t>
            </a:r>
            <a:r>
              <a:rPr lang="zh-CN" altLang="en-US" dirty="0"/>
              <a:t> 活页</a:t>
            </a:r>
            <a:r>
              <a:rPr lang="en-US" altLang="zh-CN" dirty="0"/>
              <a:t>P73  《</a:t>
            </a:r>
            <a:r>
              <a:rPr lang="zh-CN" altLang="en-US" dirty="0"/>
              <a:t>圆的小结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9777602"/>
      </p:ext>
    </p:extLst>
  </p:cSld>
  <p:clrMapOvr>
    <a:masterClrMapping/>
  </p:clrMapOvr>
  <p:transition spd="med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5471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MH" val="20151016101458"/>
  <p:tag name="MH_LIBRARY" val="CONTENTS"/>
  <p:tag name="MH_TYPE" val="TITL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SUBTYPE" val="h"/>
  <p:tag name="KSO_WM_UNIT_TYPE" val="i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SUBTYPE" val="h"/>
  <p:tag name="KSO_WM_UNIT_TYPE" val="i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SUBTYPE" val="h"/>
  <p:tag name="KSO_WM_UNIT_TYPE" val="i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SUBTYPE" val="h"/>
  <p:tag name="KSO_WM_UNIT_TYPE" val="i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SUBTYPE" val="h"/>
  <p:tag name="KSO_WM_UNIT_TYPE" val="i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SUBTYPE" val="h"/>
  <p:tag name="KSO_WM_UNIT_TYPE" val="i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8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9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125_1"/>
  <p:tag name="KSO_WM_SLIDE_INDEX" val="1"/>
  <p:tag name="KSO_WM_SLIDE_ITEM_CNT" val="0"/>
  <p:tag name="KSO_WM_SLIDE_LAYOUT" val="a_b"/>
  <p:tag name="KSO_WM_SLIDE_LAYOUT_CNT" val="1_1"/>
  <p:tag name="KSO_WM_SLIDE_TYPE" val="title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a"/>
  <p:tag name="KSO_WM_UNIT_VALUE" val="34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b"/>
  <p:tag name="KSO_WM_UNIT_VALUE" val="3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1f5e91e-ff46-4b11-8946-7af72c4202fc}"/>
  <p:tag name="TABLE_ENDDRAG_ORIGIN_RECT" val="729*311"/>
  <p:tag name="TABLE_ENDDRAG_RECT" val="103*91*729*31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347f9cb-395e-49bb-ab82-bb38e1f31ee0}"/>
  <p:tag name="TABLE_ENDDRAG_ORIGIN_RECT" val="592*340"/>
  <p:tag name="TABLE_ENDDRAG_RECT" val="116*188*592*34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5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6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7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8"/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2"/>
  <p:tag name="KSO_WM_UNIT_PLACING_PICTURE_USER_VIEWPORT" val="{&quot;height&quot;:4577,&quot;width&quot;:6900}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6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7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8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9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3"/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4"/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5"/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9"/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7"/>
  <p:tag name="KSO_WM_BEAUTIFY_FLAG" val=""/>
  <p:tag name="KSO_WM_UNIT_PLACING_PICTURE_USER_VIEWPORT" val="{&quot;height&quot;:4782,&quot;width&quot;:5865}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8"/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7"/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3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4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9"/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1"/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2"/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7"/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8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5"/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6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7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2"/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3"/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4"/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5"/>
  <p:tag name="KSO_WM_BEAUTIFY_FLAG" val="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6"/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7"/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8"/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9"/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0"/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1"/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2"/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3"/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4"/>
  <p:tag name="KSO_WM_BEAUTIFY_FLAG" val="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5"/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6"/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1"/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7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8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5"/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7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8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2"/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3"/>
  <p:tag name="KSO_WM_BEAUTIFY_FLAG" val="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4"/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5"/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6"/>
  <p:tag name="KSO_WM_BEAUTIFY_FLAG" val="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7"/>
  <p:tag name="KSO_WM_BEAUTIFY_FLAG" val="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8"/>
  <p:tag name="KSO_WM_BEAUTIFY_FLAG" val="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9"/>
  <p:tag name="KSO_WM_BEAUTIFY_FLAG" val="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0"/>
  <p:tag name="KSO_WM_BEAUTIFY_FLAG" val="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1"/>
  <p:tag name="KSO_WM_BEAUTIFY_FLAG" val="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2"/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3"/>
  <p:tag name="KSO_WM_BEAUTIFY_FLAG" val="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4"/>
  <p:tag name="KSO_WM_BEAUTIFY_FLAG" val="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9"/>
  <p:tag name="KSO_WM_BEAUTIFY_FLAG" val="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0"/>
  <p:tag name="KSO_WM_BEAUTIFY_FLAG" val="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5"/>
  <p:tag name="KSO_WM_BEAUTIFY_FLAG" val="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6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5"/>
  <p:tag name="KSO_WM_BEAUTIFY_FLAG" val="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9"/>
  <p:tag name="KSO_WM_BEAUTIFY_FLAG" val="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4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3"/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4"/>
  <p:tag name="KSO_WM_BEAUTIFY_FLAG" val="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5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5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5"/>
  <p:tag name="KSO_WM_BEAUTIFY_FLAG" val="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9"/>
  <p:tag name="KSO_WM_BEAUTIFY_FLAG" val="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7"/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8"/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9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4"/>
  <p:tag name="KSO_WM_BEAUTIFY_FLAG" val="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9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0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8"/>
  <p:tag name="KSO_WM_BEAUTIFY_FLAG" val="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6"/>
  <p:tag name="KSO_WM_BEAUTIFY_FLAG" val="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7"/>
  <p:tag name="KSO_WM_BEAUTIFY_FLAG" val="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2"/>
  <p:tag name="KSO_WM_BEAUTIFY_FLAG" val="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4"/>
  <p:tag name="KSO_WM_BEAUTIFY_FLAG" val="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5"/>
  <p:tag name="KSO_WM_BEAUTIFY_FLAG" val="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1"/>
  <p:tag name="KSO_WM_BEAUTIFY_FLAG" val="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2"/>
  <p:tag name="KSO_WM_BEAUTIFY_FLAG" val="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7"/>
  <p:tag name="KSO_WM_BEAUTIFY_FLAG" val="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8"/>
  <p:tag name="KSO_WM_BEAUTIFY_FLAG" val="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8"/>
  <p:tag name="KSO_WM_BEAUTIFY_FLAG" val="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7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8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7"/>
  <p:tag name="KSO_WM_BEAUTIFY_FLAG" val="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8"/>
  <p:tag name="KSO_WM_BEAUTIFY_FLAG" val="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9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8"/>
  <p:tag name="KSO_WM_BEAUTIFY_FLAG" val="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9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5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1"/>
  <p:tag name="KSO_WM_BEAUTIFY_FLAG" val="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2"/>
  <p:tag name="KSO_WM_BEAUTIFY_FLAG" val=""/>
</p:tagLst>
</file>

<file path=ppt/theme/theme1.xml><?xml version="1.0" encoding="utf-8"?>
<a:theme xmlns:a="http://schemas.openxmlformats.org/drawingml/2006/main" name="1_Office 主题">
  <a:themeElements>
    <a:clrScheme name="160125">
      <a:dk1>
        <a:srgbClr val="000000"/>
      </a:dk1>
      <a:lt1>
        <a:srgbClr val="FFFFFF"/>
      </a:lt1>
      <a:dk2>
        <a:srgbClr val="F6E8E7"/>
      </a:dk2>
      <a:lt2>
        <a:srgbClr val="FDF9F8"/>
      </a:lt2>
      <a:accent1>
        <a:srgbClr val="D78F8E"/>
      </a:accent1>
      <a:accent2>
        <a:srgbClr val="CA7D76"/>
      </a:accent2>
      <a:accent3>
        <a:srgbClr val="BB6E60"/>
      </a:accent3>
      <a:accent4>
        <a:srgbClr val="A9624E"/>
      </a:accent4>
      <a:accent5>
        <a:srgbClr val="8C5A46"/>
      </a:accent5>
      <a:accent6>
        <a:srgbClr val="704F3D"/>
      </a:accent6>
      <a:hlink>
        <a:srgbClr val="2998E3"/>
      </a:hlink>
      <a:folHlink>
        <a:srgbClr val="A5A5A5"/>
      </a:folHlink>
    </a:clrScheme>
    <a:fontScheme name="自定义 10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思源黑体 CN Bold"/>
        <a:ea typeface="思源黑体 CN Bold"/>
        <a:cs typeface="Arial"/>
      </a:majorFont>
      <a:minorFont>
        <a:latin typeface="思源黑体 CN Normal"/>
        <a:ea typeface="思源黑体 CN Norm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926</Words>
  <Application>Microsoft Office PowerPoint</Application>
  <PresentationFormat>宽屏</PresentationFormat>
  <Paragraphs>107</Paragraphs>
  <Slides>20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20</vt:i4>
      </vt:variant>
    </vt:vector>
  </HeadingPairs>
  <TitlesOfParts>
    <vt:vector size="40" baseType="lpstr">
      <vt:lpstr>楷体</vt:lpstr>
      <vt:lpstr>思源黑体 CN Bold</vt:lpstr>
      <vt:lpstr>思源黑体 CN Normal</vt:lpstr>
      <vt:lpstr>宋体</vt:lpstr>
      <vt:lpstr>幼圆</vt:lpstr>
      <vt:lpstr>Arial</vt:lpstr>
      <vt:lpstr>Calibri</vt:lpstr>
      <vt:lpstr>Times New Roman</vt:lpstr>
      <vt:lpstr>Wingdings</vt:lpstr>
      <vt:lpstr>Wingdings 2</vt:lpstr>
      <vt:lpstr>等线</vt:lpstr>
      <vt:lpstr>黑体</vt:lpstr>
      <vt:lpstr>微软雅黑</vt:lpstr>
      <vt:lpstr>1_Office 主题</vt:lpstr>
      <vt:lpstr>1_Office 主题​​</vt:lpstr>
      <vt:lpstr>WPS 公式 3.0</vt:lpstr>
      <vt:lpstr>Equation.3</vt:lpstr>
      <vt:lpstr>Equation</vt:lpstr>
      <vt:lpstr>Microsoft Word 97 - 2003 Document</vt:lpstr>
      <vt:lpstr>MathType 6.0 Equation</vt:lpstr>
      <vt:lpstr>2.5.2 圆与圆的位置关系</vt:lpstr>
      <vt:lpstr>新知1：圆与圆位置关系的判定</vt:lpstr>
      <vt:lpstr>新知4：圆的相切问题</vt:lpstr>
      <vt:lpstr>综合巩固——公共弦问题</vt:lpstr>
      <vt:lpstr>PowerPoint 演示文稿</vt:lpstr>
      <vt:lpstr>小结：两圆的公共弦问题</vt:lpstr>
      <vt:lpstr>5.过圆外一点的切线长的最值</vt:lpstr>
      <vt:lpstr>5.过圆外一点的切线长的最值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回顾：直线系方程</vt:lpstr>
      <vt:lpstr>新知3：圆系方程</vt:lpstr>
      <vt:lpstr>PowerPoint 演示文稿</vt:lpstr>
      <vt:lpstr>PowerPoint 演示文稿</vt:lpstr>
      <vt:lpstr>PowerPoint 演示文稿</vt:lpstr>
      <vt:lpstr>圆上的点到到定直线的距离为定值的点的个数</vt:lpstr>
      <vt:lpstr>作业：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微软用户</dc:creator>
  <cp:lastModifiedBy>微软用户</cp:lastModifiedBy>
  <cp:revision>3</cp:revision>
  <dcterms:created xsi:type="dcterms:W3CDTF">2024-10-23T06:36:53Z</dcterms:created>
  <dcterms:modified xsi:type="dcterms:W3CDTF">2024-10-23T07:03:32Z</dcterms:modified>
</cp:coreProperties>
</file>