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heme/theme2.xml" ContentType="application/vnd.openxmlformats-officedocument.theme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449" r:id="rId2"/>
    <p:sldId id="453" r:id="rId3"/>
    <p:sldId id="572" r:id="rId4"/>
    <p:sldId id="672" r:id="rId5"/>
    <p:sldId id="521" r:id="rId6"/>
    <p:sldId id="523" r:id="rId7"/>
    <p:sldId id="524" r:id="rId8"/>
    <p:sldId id="619" r:id="rId9"/>
    <p:sldId id="268" r:id="rId10"/>
    <p:sldId id="269" r:id="rId11"/>
    <p:sldId id="271" r:id="rId12"/>
    <p:sldId id="457" r:id="rId13"/>
    <p:sldId id="869" r:id="rId14"/>
    <p:sldId id="868" r:id="rId15"/>
  </p:sldIdLst>
  <p:sldSz cx="12192000" cy="6858000"/>
  <p:notesSz cx="9144000" cy="6858000"/>
  <p:custDataLst>
    <p:tags r:id="rId17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47" userDrawn="1">
          <p15:clr>
            <a:srgbClr val="A4A3A4"/>
          </p15:clr>
        </p15:guide>
        <p15:guide id="2" pos="39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新课标第一网" initials="新" lastIdx="0" clrIdx="0"/>
  <p:cmAuthor id="2" name="Administra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74" d="100"/>
          <a:sy n="74" d="100"/>
        </p:scale>
        <p:origin x="352" y="52"/>
      </p:cViewPr>
      <p:guideLst>
        <p:guide orient="horz" pos="1947"/>
        <p:guide pos="397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16388" name="幻灯片图像占位符 3"/>
          <p:cNvSpPr>
            <a:spLocks noGrp="1" noRot="1" noChangeAspect="1"/>
          </p:cNvSpPr>
          <p:nvPr>
            <p:ph type="sldImg" idx="6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389" name="备注占位符 4"/>
          <p:cNvSpPr>
            <a:spLocks noGrp="1"/>
          </p:cNvSpPr>
          <p:nvPr>
            <p:ph type="body" sz="quarter" idx="7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8777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359FE-BF04-943E-B8C4-DB7B87B11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C4A43DA-07F5-50DD-C76B-8594B84E60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25FFE72-9A19-F59C-6645-9D2C32EFC669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520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9321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3" Type="http://schemas.openxmlformats.org/officeDocument/2006/relationships/tags" Target="../tags/tag20.xml"/><Relationship Id="rId18" Type="http://schemas.openxmlformats.org/officeDocument/2006/relationships/tags" Target="../tags/tag25.xml"/><Relationship Id="rId26" Type="http://schemas.openxmlformats.org/officeDocument/2006/relationships/tags" Target="../tags/tag33.xml"/><Relationship Id="rId3" Type="http://schemas.openxmlformats.org/officeDocument/2006/relationships/tags" Target="../tags/tag10.xml"/><Relationship Id="rId21" Type="http://schemas.openxmlformats.org/officeDocument/2006/relationships/tags" Target="../tags/tag28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tags" Target="../tags/tag24.xml"/><Relationship Id="rId25" Type="http://schemas.openxmlformats.org/officeDocument/2006/relationships/tags" Target="../tags/tag32.xml"/><Relationship Id="rId3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6" Type="http://schemas.openxmlformats.org/officeDocument/2006/relationships/tags" Target="../tags/tag23.xml"/><Relationship Id="rId20" Type="http://schemas.openxmlformats.org/officeDocument/2006/relationships/tags" Target="../tags/tag27.xml"/><Relationship Id="rId29" Type="http://schemas.openxmlformats.org/officeDocument/2006/relationships/tags" Target="../tags/tag36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24" Type="http://schemas.openxmlformats.org/officeDocument/2006/relationships/tags" Target="../tags/tag31.xml"/><Relationship Id="rId32" Type="http://schemas.openxmlformats.org/officeDocument/2006/relationships/tags" Target="../tags/tag39.xml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23" Type="http://schemas.openxmlformats.org/officeDocument/2006/relationships/tags" Target="../tags/tag30.xml"/><Relationship Id="rId28" Type="http://schemas.openxmlformats.org/officeDocument/2006/relationships/tags" Target="../tags/tag35.xml"/><Relationship Id="rId10" Type="http://schemas.openxmlformats.org/officeDocument/2006/relationships/tags" Target="../tags/tag17.xml"/><Relationship Id="rId19" Type="http://schemas.openxmlformats.org/officeDocument/2006/relationships/tags" Target="../tags/tag26.xml"/><Relationship Id="rId31" Type="http://schemas.openxmlformats.org/officeDocument/2006/relationships/tags" Target="../tags/tag38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Relationship Id="rId22" Type="http://schemas.openxmlformats.org/officeDocument/2006/relationships/tags" Target="../tags/tag29.xml"/><Relationship Id="rId27" Type="http://schemas.openxmlformats.org/officeDocument/2006/relationships/tags" Target="../tags/tag34.xml"/><Relationship Id="rId30" Type="http://schemas.openxmlformats.org/officeDocument/2006/relationships/tags" Target="../tags/tag37.xml"/><Relationship Id="rId8" Type="http://schemas.openxmlformats.org/officeDocument/2006/relationships/tags" Target="../tags/tag15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3" Type="http://schemas.openxmlformats.org/officeDocument/2006/relationships/tags" Target="../tags/tag42.xml"/><Relationship Id="rId21" Type="http://schemas.openxmlformats.org/officeDocument/2006/relationships/tags" Target="../tags/tag60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slideMaster" Target="../slideMasters/slideMaster1.xml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tags" Target="../tags/tag62.xml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tags" Target="../tags/tag6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70.xml"/><Relationship Id="rId13" Type="http://schemas.openxmlformats.org/officeDocument/2006/relationships/tags" Target="../tags/tag75.xml"/><Relationship Id="rId18" Type="http://schemas.openxmlformats.org/officeDocument/2006/relationships/tags" Target="../tags/tag80.xml"/><Relationship Id="rId26" Type="http://schemas.openxmlformats.org/officeDocument/2006/relationships/tags" Target="../tags/tag88.xml"/><Relationship Id="rId3" Type="http://schemas.openxmlformats.org/officeDocument/2006/relationships/tags" Target="../tags/tag65.xml"/><Relationship Id="rId21" Type="http://schemas.openxmlformats.org/officeDocument/2006/relationships/tags" Target="../tags/tag83.xml"/><Relationship Id="rId7" Type="http://schemas.openxmlformats.org/officeDocument/2006/relationships/tags" Target="../tags/tag69.xml"/><Relationship Id="rId12" Type="http://schemas.openxmlformats.org/officeDocument/2006/relationships/tags" Target="../tags/tag74.xml"/><Relationship Id="rId17" Type="http://schemas.openxmlformats.org/officeDocument/2006/relationships/tags" Target="../tags/tag79.xml"/><Relationship Id="rId25" Type="http://schemas.openxmlformats.org/officeDocument/2006/relationships/tags" Target="../tags/tag87.xml"/><Relationship Id="rId2" Type="http://schemas.openxmlformats.org/officeDocument/2006/relationships/tags" Target="../tags/tag64.xml"/><Relationship Id="rId16" Type="http://schemas.openxmlformats.org/officeDocument/2006/relationships/tags" Target="../tags/tag78.xml"/><Relationship Id="rId20" Type="http://schemas.openxmlformats.org/officeDocument/2006/relationships/tags" Target="../tags/tag82.xml"/><Relationship Id="rId29" Type="http://schemas.openxmlformats.org/officeDocument/2006/relationships/tags" Target="../tags/tag91.xml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11" Type="http://schemas.openxmlformats.org/officeDocument/2006/relationships/tags" Target="../tags/tag73.xml"/><Relationship Id="rId24" Type="http://schemas.openxmlformats.org/officeDocument/2006/relationships/tags" Target="../tags/tag86.xml"/><Relationship Id="rId32" Type="http://schemas.openxmlformats.org/officeDocument/2006/relationships/slideMaster" Target="../slideMasters/slideMaster1.xml"/><Relationship Id="rId5" Type="http://schemas.openxmlformats.org/officeDocument/2006/relationships/tags" Target="../tags/tag67.xml"/><Relationship Id="rId15" Type="http://schemas.openxmlformats.org/officeDocument/2006/relationships/tags" Target="../tags/tag77.xml"/><Relationship Id="rId23" Type="http://schemas.openxmlformats.org/officeDocument/2006/relationships/tags" Target="../tags/tag85.xml"/><Relationship Id="rId28" Type="http://schemas.openxmlformats.org/officeDocument/2006/relationships/tags" Target="../tags/tag90.xml"/><Relationship Id="rId10" Type="http://schemas.openxmlformats.org/officeDocument/2006/relationships/tags" Target="../tags/tag72.xml"/><Relationship Id="rId19" Type="http://schemas.openxmlformats.org/officeDocument/2006/relationships/tags" Target="../tags/tag81.xml"/><Relationship Id="rId31" Type="http://schemas.openxmlformats.org/officeDocument/2006/relationships/tags" Target="../tags/tag93.xml"/><Relationship Id="rId4" Type="http://schemas.openxmlformats.org/officeDocument/2006/relationships/tags" Target="../tags/tag66.xml"/><Relationship Id="rId9" Type="http://schemas.openxmlformats.org/officeDocument/2006/relationships/tags" Target="../tags/tag71.xml"/><Relationship Id="rId14" Type="http://schemas.openxmlformats.org/officeDocument/2006/relationships/tags" Target="../tags/tag76.xml"/><Relationship Id="rId22" Type="http://schemas.openxmlformats.org/officeDocument/2006/relationships/tags" Target="../tags/tag84.xml"/><Relationship Id="rId27" Type="http://schemas.openxmlformats.org/officeDocument/2006/relationships/tags" Target="../tags/tag89.xml"/><Relationship Id="rId30" Type="http://schemas.openxmlformats.org/officeDocument/2006/relationships/tags" Target="../tags/tag9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97.xml"/><Relationship Id="rId9" Type="http://schemas.openxmlformats.org/officeDocument/2006/relationships/tags" Target="../tags/tag10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任意多边形: 形状 3"/>
          <p:cNvSpPr/>
          <p:nvPr>
            <p:custDataLst>
              <p:tags r:id="rId1"/>
            </p:custDataLst>
          </p:nvPr>
        </p:nvSpPr>
        <p:spPr>
          <a:xfrm>
            <a:off x="-4762" y="-4762"/>
            <a:ext cx="12198350" cy="6864350"/>
          </a:xfrm>
          <a:custGeom>
            <a:avLst/>
            <a:gdLst/>
            <a:ahLst/>
            <a:cxnLst>
              <a:cxn ang="0">
                <a:pos x="4763" y="4763"/>
              </a:cxn>
              <a:cxn ang="0">
                <a:pos x="12196762" y="4763"/>
              </a:cxn>
              <a:cxn ang="0">
                <a:pos x="12196762" y="6862763"/>
              </a:cxn>
              <a:cxn ang="0">
                <a:pos x="4763" y="6862763"/>
              </a:cxn>
            </a:cxnLst>
            <a:rect l="0" t="0" r="0" b="0"/>
            <a:pathLst>
              <a:path w="12198350" h="6864350">
                <a:moveTo>
                  <a:pt x="4763" y="4763"/>
                </a:moveTo>
                <a:lnTo>
                  <a:pt x="12196762" y="4763"/>
                </a:lnTo>
                <a:lnTo>
                  <a:pt x="12196762" y="6862763"/>
                </a:lnTo>
                <a:lnTo>
                  <a:pt x="4763" y="6862763"/>
                </a:lnTo>
                <a:close/>
              </a:path>
            </a:pathLst>
          </a:custGeom>
          <a:solidFill>
            <a:srgbClr val="FFFE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0" name="任意多边形: 形状 4"/>
          <p:cNvSpPr/>
          <p:nvPr>
            <p:custDataLst>
              <p:tags r:id="rId2"/>
            </p:custDataLst>
          </p:nvPr>
        </p:nvSpPr>
        <p:spPr>
          <a:xfrm>
            <a:off x="-4762" y="-4762"/>
            <a:ext cx="12198350" cy="6661150"/>
          </a:xfrm>
          <a:custGeom>
            <a:avLst/>
            <a:gdLst/>
            <a:ahLst/>
            <a:cxnLst>
              <a:cxn ang="0">
                <a:pos x="4076383" y="6306503"/>
              </a:cxn>
              <a:cxn ang="0">
                <a:pos x="12196762" y="823913"/>
              </a:cxn>
              <a:cxn ang="0">
                <a:pos x="12196762" y="4763"/>
              </a:cxn>
              <a:cxn ang="0">
                <a:pos x="4763" y="4763"/>
              </a:cxn>
              <a:cxn ang="0">
                <a:pos x="4763" y="3949383"/>
              </a:cxn>
              <a:cxn ang="0">
                <a:pos x="1222693" y="5753418"/>
              </a:cxn>
              <a:cxn ang="0">
                <a:pos x="4076383" y="6306503"/>
              </a:cxn>
            </a:cxnLst>
            <a:rect l="0" t="0" r="0" b="0"/>
            <a:pathLst>
              <a:path w="12198350" h="6661150">
                <a:moveTo>
                  <a:pt x="4076383" y="6306503"/>
                </a:moveTo>
                <a:lnTo>
                  <a:pt x="12196762" y="823913"/>
                </a:lnTo>
                <a:lnTo>
                  <a:pt x="12196762" y="4763"/>
                </a:lnTo>
                <a:lnTo>
                  <a:pt x="4763" y="4763"/>
                </a:lnTo>
                <a:lnTo>
                  <a:pt x="4763" y="3949383"/>
                </a:lnTo>
                <a:lnTo>
                  <a:pt x="1222693" y="5753418"/>
                </a:lnTo>
                <a:cubicBezTo>
                  <a:pt x="1855153" y="6690043"/>
                  <a:pt x="3139758" y="6938963"/>
                  <a:pt x="4076383" y="6306503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1" name="任意多边形: 形状 5"/>
          <p:cNvSpPr/>
          <p:nvPr>
            <p:custDataLst>
              <p:tags r:id="rId3"/>
            </p:custDataLst>
          </p:nvPr>
        </p:nvSpPr>
        <p:spPr>
          <a:xfrm>
            <a:off x="-4762" y="-4762"/>
            <a:ext cx="4438650" cy="5283200"/>
          </a:xfrm>
          <a:custGeom>
            <a:avLst/>
            <a:gdLst/>
            <a:ahLst/>
            <a:cxnLst>
              <a:cxn ang="0">
                <a:pos x="4763" y="1619568"/>
              </a:cxn>
              <a:cxn ang="0">
                <a:pos x="2180273" y="4754563"/>
              </a:cxn>
              <a:cxn ang="0">
                <a:pos x="3894138" y="5064443"/>
              </a:cxn>
              <a:cxn ang="0">
                <a:pos x="3907472" y="5055553"/>
              </a:cxn>
              <a:cxn ang="0">
                <a:pos x="4217353" y="3341688"/>
              </a:cxn>
              <a:cxn ang="0">
                <a:pos x="1901508" y="4763"/>
              </a:cxn>
              <a:cxn ang="0">
                <a:pos x="4763" y="4763"/>
              </a:cxn>
              <a:cxn ang="0">
                <a:pos x="4763" y="1619568"/>
              </a:cxn>
            </a:cxnLst>
            <a:rect l="0" t="0" r="0" b="0"/>
            <a:pathLst>
              <a:path w="4438650" h="5283200">
                <a:moveTo>
                  <a:pt x="4763" y="1619568"/>
                </a:moveTo>
                <a:lnTo>
                  <a:pt x="2180273" y="4754563"/>
                </a:lnTo>
                <a:cubicBezTo>
                  <a:pt x="2566353" y="5310823"/>
                  <a:pt x="3337878" y="5450523"/>
                  <a:pt x="3894138" y="5064443"/>
                </a:cubicBezTo>
                <a:lnTo>
                  <a:pt x="3907472" y="5055553"/>
                </a:lnTo>
                <a:cubicBezTo>
                  <a:pt x="4463733" y="4669473"/>
                  <a:pt x="4603433" y="3897947"/>
                  <a:pt x="4217353" y="3341688"/>
                </a:cubicBezTo>
                <a:lnTo>
                  <a:pt x="1901508" y="4763"/>
                </a:lnTo>
                <a:lnTo>
                  <a:pt x="4763" y="4763"/>
                </a:lnTo>
                <a:lnTo>
                  <a:pt x="4763" y="1619568"/>
                </a:lnTo>
                <a:close/>
              </a:path>
            </a:pathLst>
          </a:custGeom>
          <a:solidFill>
            <a:srgbClr val="FE9343">
              <a:alpha val="5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2" name="任意多边形: 形状 6"/>
          <p:cNvSpPr/>
          <p:nvPr>
            <p:custDataLst>
              <p:tags r:id="rId4"/>
            </p:custDataLst>
          </p:nvPr>
        </p:nvSpPr>
        <p:spPr>
          <a:xfrm>
            <a:off x="8258175" y="-4762"/>
            <a:ext cx="3702050" cy="2368550"/>
          </a:xfrm>
          <a:custGeom>
            <a:avLst/>
            <a:gdLst/>
            <a:ahLst/>
            <a:cxnLst>
              <a:cxn ang="0">
                <a:pos x="1645603" y="2368868"/>
              </a:cxn>
              <a:cxn ang="0">
                <a:pos x="2994978" y="1457643"/>
              </a:cxn>
              <a:cxn ang="0">
                <a:pos x="3700463" y="981393"/>
              </a:cxn>
              <a:cxn ang="0">
                <a:pos x="3022283" y="4763"/>
              </a:cxn>
              <a:cxn ang="0">
                <a:pos x="4763" y="4763"/>
              </a:cxn>
            </a:cxnLst>
            <a:rect l="0" t="0" r="0" b="0"/>
            <a:pathLst>
              <a:path w="3702050" h="2368550">
                <a:moveTo>
                  <a:pt x="1645603" y="2368868"/>
                </a:moveTo>
                <a:lnTo>
                  <a:pt x="2994978" y="1457643"/>
                </a:lnTo>
                <a:lnTo>
                  <a:pt x="3700463" y="981393"/>
                </a:lnTo>
                <a:lnTo>
                  <a:pt x="3022283" y="4763"/>
                </a:lnTo>
                <a:lnTo>
                  <a:pt x="4763" y="4763"/>
                </a:lnTo>
                <a:close/>
              </a:path>
            </a:pathLst>
          </a:custGeom>
          <a:solidFill>
            <a:schemeClr val="accent2">
              <a:alpha val="29999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3" name="任意多边形: 形状 7"/>
          <p:cNvSpPr/>
          <p:nvPr>
            <p:custDataLst>
              <p:tags r:id="rId5"/>
            </p:custDataLst>
          </p:nvPr>
        </p:nvSpPr>
        <p:spPr>
          <a:xfrm>
            <a:off x="6597650" y="1330325"/>
            <a:ext cx="1708150" cy="1314450"/>
          </a:xfrm>
          <a:custGeom>
            <a:avLst/>
            <a:gdLst/>
            <a:ahLst/>
            <a:cxnLst>
              <a:cxn ang="0">
                <a:pos x="322537" y="1103948"/>
              </a:cxn>
              <a:cxn ang="0">
                <a:pos x="999447" y="1230948"/>
              </a:cxn>
              <a:cxn ang="0">
                <a:pos x="1452837" y="924878"/>
              </a:cxn>
              <a:cxn ang="0">
                <a:pos x="1487762" y="901383"/>
              </a:cxn>
              <a:cxn ang="0">
                <a:pos x="1616032" y="215582"/>
              </a:cxn>
              <a:cxn ang="0">
                <a:pos x="1616032" y="215582"/>
              </a:cxn>
              <a:cxn ang="0">
                <a:pos x="1213442" y="4763"/>
              </a:cxn>
              <a:cxn ang="0">
                <a:pos x="495892" y="4763"/>
              </a:cxn>
              <a:cxn ang="0">
                <a:pos x="93302" y="774383"/>
              </a:cxn>
              <a:cxn ang="0">
                <a:pos x="322537" y="1103948"/>
              </a:cxn>
            </a:cxnLst>
            <a:rect l="0" t="0" r="0" b="0"/>
            <a:pathLst>
              <a:path w="1708150" h="1314450">
                <a:moveTo>
                  <a:pt x="322537" y="1103948"/>
                </a:moveTo>
                <a:cubicBezTo>
                  <a:pt x="475572" y="1324293"/>
                  <a:pt x="777197" y="1380808"/>
                  <a:pt x="999447" y="1230948"/>
                </a:cubicBezTo>
                <a:lnTo>
                  <a:pt x="1452837" y="924878"/>
                </a:lnTo>
                <a:lnTo>
                  <a:pt x="1487762" y="901383"/>
                </a:lnTo>
                <a:cubicBezTo>
                  <a:pt x="1714457" y="748347"/>
                  <a:pt x="1772242" y="439738"/>
                  <a:pt x="1616032" y="215582"/>
                </a:cubicBezTo>
                <a:lnTo>
                  <a:pt x="1616032" y="215582"/>
                </a:lnTo>
                <a:cubicBezTo>
                  <a:pt x="1524592" y="83503"/>
                  <a:pt x="1374097" y="4763"/>
                  <a:pt x="1213442" y="4763"/>
                </a:cubicBezTo>
                <a:lnTo>
                  <a:pt x="495892" y="4763"/>
                </a:lnTo>
                <a:cubicBezTo>
                  <a:pt x="100287" y="4763"/>
                  <a:pt x="-132758" y="449263"/>
                  <a:pt x="93302" y="774383"/>
                </a:cubicBezTo>
                <a:lnTo>
                  <a:pt x="322537" y="1103948"/>
                </a:lnTo>
                <a:close/>
              </a:path>
            </a:pathLst>
          </a:custGeom>
          <a:solidFill>
            <a:srgbClr val="FE9343">
              <a:alpha val="29999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4" name="任意多边形: 形状 8"/>
          <p:cNvSpPr/>
          <p:nvPr>
            <p:custDataLst>
              <p:tags r:id="rId6"/>
            </p:custDataLst>
          </p:nvPr>
        </p:nvSpPr>
        <p:spPr>
          <a:xfrm>
            <a:off x="1257300" y="-4762"/>
            <a:ext cx="3670300" cy="3511550"/>
          </a:xfrm>
          <a:custGeom>
            <a:avLst/>
            <a:gdLst/>
            <a:ahLst/>
            <a:cxnLst>
              <a:cxn ang="0">
                <a:pos x="2199323" y="3166428"/>
              </a:cxn>
              <a:cxn ang="0">
                <a:pos x="3324543" y="3369628"/>
              </a:cxn>
              <a:cxn ang="0">
                <a:pos x="3324543" y="3369628"/>
              </a:cxn>
              <a:cxn ang="0">
                <a:pos x="3527743" y="2244408"/>
              </a:cxn>
              <a:cxn ang="0">
                <a:pos x="1972628" y="4763"/>
              </a:cxn>
              <a:cxn ang="0">
                <a:pos x="4763" y="4763"/>
              </a:cxn>
              <a:cxn ang="0">
                <a:pos x="2199323" y="3166428"/>
              </a:cxn>
            </a:cxnLst>
            <a:rect l="0" t="0" r="0" b="0"/>
            <a:pathLst>
              <a:path w="3670300" h="3511550">
                <a:moveTo>
                  <a:pt x="2199323" y="3166428"/>
                </a:moveTo>
                <a:cubicBezTo>
                  <a:pt x="2452688" y="3531553"/>
                  <a:pt x="2958783" y="3622993"/>
                  <a:pt x="3324543" y="3369628"/>
                </a:cubicBezTo>
                <a:lnTo>
                  <a:pt x="3324543" y="3369628"/>
                </a:lnTo>
                <a:cubicBezTo>
                  <a:pt x="3689668" y="3116263"/>
                  <a:pt x="3781108" y="2610168"/>
                  <a:pt x="3527743" y="2244408"/>
                </a:cubicBezTo>
                <a:lnTo>
                  <a:pt x="1972628" y="4763"/>
                </a:lnTo>
                <a:lnTo>
                  <a:pt x="4763" y="4763"/>
                </a:lnTo>
                <a:lnTo>
                  <a:pt x="2199323" y="3166428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任意多边形: 形状 10"/>
          <p:cNvSpPr/>
          <p:nvPr>
            <p:custDataLst>
              <p:tags r:id="rId7"/>
            </p:custDataLst>
          </p:nvPr>
        </p:nvSpPr>
        <p:spPr>
          <a:xfrm>
            <a:off x="630238" y="630238"/>
            <a:ext cx="10928350" cy="5594350"/>
          </a:xfrm>
          <a:custGeom>
            <a:avLst/>
            <a:gdLst>
              <a:gd name="connsiteX0" fmla="*/ 10707688 w 10928350"/>
              <a:gd name="connsiteY0" fmla="*/ 5592763 h 5594350"/>
              <a:gd name="connsiteX1" fmla="*/ 223838 w 10928350"/>
              <a:gd name="connsiteY1" fmla="*/ 5592763 h 5594350"/>
              <a:gd name="connsiteX2" fmla="*/ 4763 w 10928350"/>
              <a:gd name="connsiteY2" fmla="*/ 5373688 h 5594350"/>
              <a:gd name="connsiteX3" fmla="*/ 4763 w 10928350"/>
              <a:gd name="connsiteY3" fmla="*/ 223838 h 5594350"/>
              <a:gd name="connsiteX4" fmla="*/ 223838 w 10928350"/>
              <a:gd name="connsiteY4" fmla="*/ 4763 h 5594350"/>
              <a:gd name="connsiteX5" fmla="*/ 10707053 w 10928350"/>
              <a:gd name="connsiteY5" fmla="*/ 4763 h 5594350"/>
              <a:gd name="connsiteX6" fmla="*/ 10926128 w 10928350"/>
              <a:gd name="connsiteY6" fmla="*/ 223838 h 5594350"/>
              <a:gd name="connsiteX7" fmla="*/ 10926128 w 10928350"/>
              <a:gd name="connsiteY7" fmla="*/ 5373053 h 5594350"/>
              <a:gd name="connsiteX8" fmla="*/ 10707688 w 10928350"/>
              <a:gd name="connsiteY8" fmla="*/ 5592763 h 559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8350" h="5594350">
                <a:moveTo>
                  <a:pt x="10707688" y="5592763"/>
                </a:moveTo>
                <a:lnTo>
                  <a:pt x="223838" y="5592763"/>
                </a:lnTo>
                <a:cubicBezTo>
                  <a:pt x="102553" y="5592763"/>
                  <a:pt x="4763" y="5494338"/>
                  <a:pt x="4763" y="5373688"/>
                </a:cubicBezTo>
                <a:lnTo>
                  <a:pt x="4763" y="223838"/>
                </a:lnTo>
                <a:cubicBezTo>
                  <a:pt x="4763" y="102553"/>
                  <a:pt x="103188" y="4763"/>
                  <a:pt x="223838" y="4763"/>
                </a:cubicBezTo>
                <a:lnTo>
                  <a:pt x="10707053" y="4763"/>
                </a:lnTo>
                <a:cubicBezTo>
                  <a:pt x="10828338" y="4763"/>
                  <a:pt x="10926128" y="103188"/>
                  <a:pt x="10926128" y="223838"/>
                </a:cubicBezTo>
                <a:lnTo>
                  <a:pt x="10926128" y="5373053"/>
                </a:lnTo>
                <a:cubicBezTo>
                  <a:pt x="10926762" y="5494338"/>
                  <a:pt x="10828338" y="5592763"/>
                  <a:pt x="10707688" y="5592763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  <a:effectLst>
            <a:outerShdw blurRad="63500" sx="101000" sy="101000" algn="ctr" rotWithShape="0">
              <a:schemeClr val="accent2"/>
            </a:outerShdw>
          </a:effectLst>
        </p:spPr>
        <p:txBody>
          <a:bodyPr rtlCol="0" anchor="ctr"/>
          <a:lstStyle/>
          <a:p>
            <a:pPr fontAlgn="base"/>
            <a:endParaRPr lang="zh-CN" altLang="en-US" sz="1800" strike="noStrike" noProof="1"/>
          </a:p>
        </p:txBody>
      </p:sp>
      <p:sp>
        <p:nvSpPr>
          <p:cNvPr id="4106" name="任意多边形: 形状 13"/>
          <p:cNvSpPr/>
          <p:nvPr>
            <p:custDataLst>
              <p:tags r:id="rId8"/>
            </p:custDataLst>
          </p:nvPr>
        </p:nvSpPr>
        <p:spPr>
          <a:xfrm>
            <a:off x="631825" y="631825"/>
            <a:ext cx="3797300" cy="4648200"/>
          </a:xfrm>
          <a:custGeom>
            <a:avLst/>
            <a:gdLst/>
            <a:ahLst/>
            <a:cxnLst>
              <a:cxn ang="0">
                <a:pos x="3175" y="222250"/>
              </a:cxn>
              <a:cxn ang="0">
                <a:pos x="3175" y="1898015"/>
              </a:cxn>
              <a:cxn ang="0">
                <a:pos x="1543685" y="4117975"/>
              </a:cxn>
              <a:cxn ang="0">
                <a:pos x="3257550" y="4427855"/>
              </a:cxn>
              <a:cxn ang="0">
                <a:pos x="3270885" y="4418965"/>
              </a:cxn>
              <a:cxn ang="0">
                <a:pos x="3580765" y="2705100"/>
              </a:cxn>
              <a:cxn ang="0">
                <a:pos x="1705610" y="3175"/>
              </a:cxn>
              <a:cxn ang="0">
                <a:pos x="222250" y="3175"/>
              </a:cxn>
              <a:cxn ang="0">
                <a:pos x="3175" y="222250"/>
              </a:cxn>
            </a:cxnLst>
            <a:rect l="0" t="0" r="0" b="0"/>
            <a:pathLst>
              <a:path w="3797300" h="4648200">
                <a:moveTo>
                  <a:pt x="3175" y="222250"/>
                </a:moveTo>
                <a:lnTo>
                  <a:pt x="3175" y="1898015"/>
                </a:lnTo>
                <a:lnTo>
                  <a:pt x="1543685" y="4117975"/>
                </a:lnTo>
                <a:cubicBezTo>
                  <a:pt x="1929765" y="4674235"/>
                  <a:pt x="2701290" y="4813935"/>
                  <a:pt x="3257550" y="4427855"/>
                </a:cubicBezTo>
                <a:lnTo>
                  <a:pt x="3270885" y="4418965"/>
                </a:lnTo>
                <a:cubicBezTo>
                  <a:pt x="3827145" y="4032885"/>
                  <a:pt x="3966845" y="3261360"/>
                  <a:pt x="3580765" y="2705100"/>
                </a:cubicBezTo>
                <a:lnTo>
                  <a:pt x="1705610" y="3175"/>
                </a:lnTo>
                <a:lnTo>
                  <a:pt x="222250" y="3175"/>
                </a:lnTo>
                <a:cubicBezTo>
                  <a:pt x="101600" y="3175"/>
                  <a:pt x="3175" y="101600"/>
                  <a:pt x="3175" y="22225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7" name="任意多边形: 形状 14"/>
          <p:cNvSpPr/>
          <p:nvPr>
            <p:custDataLst>
              <p:tags r:id="rId9"/>
            </p:custDataLst>
          </p:nvPr>
        </p:nvSpPr>
        <p:spPr>
          <a:xfrm>
            <a:off x="8699500" y="631825"/>
            <a:ext cx="2857500" cy="1733550"/>
          </a:xfrm>
          <a:custGeom>
            <a:avLst/>
            <a:gdLst/>
            <a:ahLst/>
            <a:cxnLst>
              <a:cxn ang="0">
                <a:pos x="2856865" y="222250"/>
              </a:cxn>
              <a:cxn ang="0">
                <a:pos x="2637790" y="3175"/>
              </a:cxn>
              <a:cxn ang="0">
                <a:pos x="3175" y="3175"/>
              </a:cxn>
              <a:cxn ang="0">
                <a:pos x="1203325" y="1732280"/>
              </a:cxn>
              <a:cxn ang="0">
                <a:pos x="2552700" y="821055"/>
              </a:cxn>
              <a:cxn ang="0">
                <a:pos x="2856865" y="615950"/>
              </a:cxn>
              <a:cxn ang="0">
                <a:pos x="2856865" y="222250"/>
              </a:cxn>
            </a:cxnLst>
            <a:rect l="0" t="0" r="0" b="0"/>
            <a:pathLst>
              <a:path w="2857500" h="1733550">
                <a:moveTo>
                  <a:pt x="2856865" y="222250"/>
                </a:moveTo>
                <a:cubicBezTo>
                  <a:pt x="2856865" y="100965"/>
                  <a:pt x="2758440" y="3175"/>
                  <a:pt x="2637790" y="3175"/>
                </a:cubicBezTo>
                <a:lnTo>
                  <a:pt x="3175" y="3175"/>
                </a:lnTo>
                <a:lnTo>
                  <a:pt x="1203325" y="1732280"/>
                </a:lnTo>
                <a:lnTo>
                  <a:pt x="2552700" y="821055"/>
                </a:lnTo>
                <a:lnTo>
                  <a:pt x="2856865" y="615950"/>
                </a:lnTo>
                <a:lnTo>
                  <a:pt x="2856865" y="222250"/>
                </a:lnTo>
                <a:close/>
              </a:path>
            </a:pathLst>
          </a:custGeom>
          <a:solidFill>
            <a:schemeClr val="accent2"/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8" name="任意多边形: 形状 15"/>
          <p:cNvSpPr/>
          <p:nvPr>
            <p:custDataLst>
              <p:tags r:id="rId10"/>
            </p:custDataLst>
          </p:nvPr>
        </p:nvSpPr>
        <p:spPr>
          <a:xfrm>
            <a:off x="5518150" y="298450"/>
            <a:ext cx="1028700" cy="793750"/>
          </a:xfrm>
          <a:custGeom>
            <a:avLst/>
            <a:gdLst/>
            <a:ahLst/>
            <a:cxnLst>
              <a:cxn ang="0">
                <a:pos x="193609" y="666115"/>
              </a:cxn>
              <a:cxn ang="0">
                <a:pos x="601914" y="742315"/>
              </a:cxn>
              <a:cxn ang="0">
                <a:pos x="875599" y="557530"/>
              </a:cxn>
              <a:cxn ang="0">
                <a:pos x="896554" y="543560"/>
              </a:cxn>
              <a:cxn ang="0">
                <a:pos x="974024" y="130175"/>
              </a:cxn>
              <a:cxn ang="0">
                <a:pos x="974024" y="130175"/>
              </a:cxn>
              <a:cxn ang="0">
                <a:pos x="731454" y="3175"/>
              </a:cxn>
              <a:cxn ang="0">
                <a:pos x="299019" y="3175"/>
              </a:cxn>
              <a:cxn ang="0">
                <a:pos x="56449" y="467360"/>
              </a:cxn>
              <a:cxn ang="0">
                <a:pos x="193609" y="666115"/>
              </a:cxn>
            </a:cxnLst>
            <a:rect l="0" t="0" r="0" b="0"/>
            <a:pathLst>
              <a:path w="1028700" h="793750">
                <a:moveTo>
                  <a:pt x="193609" y="666115"/>
                </a:moveTo>
                <a:cubicBezTo>
                  <a:pt x="285684" y="798830"/>
                  <a:pt x="467929" y="833120"/>
                  <a:pt x="601914" y="742315"/>
                </a:cubicBezTo>
                <a:lnTo>
                  <a:pt x="875599" y="557530"/>
                </a:lnTo>
                <a:lnTo>
                  <a:pt x="896554" y="543560"/>
                </a:lnTo>
                <a:cubicBezTo>
                  <a:pt x="1033079" y="451485"/>
                  <a:pt x="1068004" y="265430"/>
                  <a:pt x="974024" y="130175"/>
                </a:cubicBezTo>
                <a:lnTo>
                  <a:pt x="974024" y="130175"/>
                </a:lnTo>
                <a:cubicBezTo>
                  <a:pt x="918779" y="50800"/>
                  <a:pt x="827974" y="3175"/>
                  <a:pt x="731454" y="3175"/>
                </a:cubicBezTo>
                <a:lnTo>
                  <a:pt x="299019" y="3175"/>
                </a:lnTo>
                <a:cubicBezTo>
                  <a:pt x="60259" y="3175"/>
                  <a:pt x="-79441" y="271145"/>
                  <a:pt x="56449" y="467360"/>
                </a:cubicBezTo>
                <a:lnTo>
                  <a:pt x="193609" y="666115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109" name="组合 9796"/>
          <p:cNvGrpSpPr/>
          <p:nvPr/>
        </p:nvGrpSpPr>
        <p:grpSpPr>
          <a:xfrm>
            <a:off x="6953250" y="1589088"/>
            <a:ext cx="3916363" cy="3983037"/>
            <a:chOff x="6953568" y="1589088"/>
            <a:chExt cx="3915410" cy="3983354"/>
          </a:xfrm>
        </p:grpSpPr>
        <p:sp>
          <p:nvSpPr>
            <p:cNvPr id="18" name="任意多边形: 形状 17"/>
            <p:cNvSpPr/>
            <p:nvPr>
              <p:custDataLst>
                <p:tags r:id="rId14"/>
              </p:custDataLst>
            </p:nvPr>
          </p:nvSpPr>
          <p:spPr>
            <a:xfrm>
              <a:off x="8692197" y="2187892"/>
              <a:ext cx="1752600" cy="3384550"/>
            </a:xfrm>
            <a:custGeom>
              <a:avLst/>
              <a:gdLst>
                <a:gd name="connsiteX0" fmla="*/ 1683703 w 1752600"/>
                <a:gd name="connsiteY0" fmla="*/ 2506028 h 3384550"/>
                <a:gd name="connsiteX1" fmla="*/ 1660208 w 1752600"/>
                <a:gd name="connsiteY1" fmla="*/ 2506028 h 3384550"/>
                <a:gd name="connsiteX2" fmla="*/ 1660208 w 1752600"/>
                <a:gd name="connsiteY2" fmla="*/ 147003 h 3384550"/>
                <a:gd name="connsiteX3" fmla="*/ 1538922 w 1752600"/>
                <a:gd name="connsiteY3" fmla="*/ 4763 h 3384550"/>
                <a:gd name="connsiteX4" fmla="*/ 4763 w 1752600"/>
                <a:gd name="connsiteY4" fmla="*/ 4763 h 3384550"/>
                <a:gd name="connsiteX5" fmla="*/ 4763 w 1752600"/>
                <a:gd name="connsiteY5" fmla="*/ 2506663 h 3384550"/>
                <a:gd name="connsiteX6" fmla="*/ 4763 w 1752600"/>
                <a:gd name="connsiteY6" fmla="*/ 2674303 h 3384550"/>
                <a:gd name="connsiteX7" fmla="*/ 4763 w 1752600"/>
                <a:gd name="connsiteY7" fmla="*/ 2675573 h 3384550"/>
                <a:gd name="connsiteX8" fmla="*/ 4763 w 1752600"/>
                <a:gd name="connsiteY8" fmla="*/ 2675573 h 3384550"/>
                <a:gd name="connsiteX9" fmla="*/ 4763 w 1752600"/>
                <a:gd name="connsiteY9" fmla="*/ 3381693 h 3384550"/>
                <a:gd name="connsiteX10" fmla="*/ 4763 w 1752600"/>
                <a:gd name="connsiteY10" fmla="*/ 3381693 h 3384550"/>
                <a:gd name="connsiteX11" fmla="*/ 83503 w 1752600"/>
                <a:gd name="connsiteY11" fmla="*/ 3304223 h 3384550"/>
                <a:gd name="connsiteX12" fmla="*/ 83503 w 1752600"/>
                <a:gd name="connsiteY12" fmla="*/ 2674938 h 3384550"/>
                <a:gd name="connsiteX13" fmla="*/ 1538922 w 1752600"/>
                <a:gd name="connsiteY13" fmla="*/ 2674938 h 3384550"/>
                <a:gd name="connsiteX14" fmla="*/ 1554797 w 1752600"/>
                <a:gd name="connsiteY14" fmla="*/ 2673668 h 3384550"/>
                <a:gd name="connsiteX15" fmla="*/ 1683703 w 1752600"/>
                <a:gd name="connsiteY15" fmla="*/ 2673668 h 3384550"/>
                <a:gd name="connsiteX16" fmla="*/ 1749108 w 1752600"/>
                <a:gd name="connsiteY16" fmla="*/ 2589848 h 3384550"/>
                <a:gd name="connsiteX17" fmla="*/ 1683703 w 1752600"/>
                <a:gd name="connsiteY17" fmla="*/ 2506028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52600" h="3384550">
                  <a:moveTo>
                    <a:pt x="1683703" y="2506028"/>
                  </a:moveTo>
                  <a:lnTo>
                    <a:pt x="1660208" y="2506028"/>
                  </a:lnTo>
                  <a:lnTo>
                    <a:pt x="1660208" y="147003"/>
                  </a:lnTo>
                  <a:cubicBezTo>
                    <a:pt x="1660208" y="68898"/>
                    <a:pt x="1605597" y="4763"/>
                    <a:pt x="1538922" y="4763"/>
                  </a:cubicBezTo>
                  <a:lnTo>
                    <a:pt x="4763" y="4763"/>
                  </a:lnTo>
                  <a:lnTo>
                    <a:pt x="4763" y="2506663"/>
                  </a:lnTo>
                  <a:lnTo>
                    <a:pt x="4763" y="2674303"/>
                  </a:lnTo>
                  <a:lnTo>
                    <a:pt x="4763" y="2675573"/>
                  </a:lnTo>
                  <a:lnTo>
                    <a:pt x="4763" y="2675573"/>
                  </a:lnTo>
                  <a:lnTo>
                    <a:pt x="4763" y="3381693"/>
                  </a:lnTo>
                  <a:cubicBezTo>
                    <a:pt x="4763" y="3381693"/>
                    <a:pt x="4763" y="3381693"/>
                    <a:pt x="4763" y="3381693"/>
                  </a:cubicBezTo>
                  <a:cubicBezTo>
                    <a:pt x="47308" y="3381693"/>
                    <a:pt x="83503" y="3347403"/>
                    <a:pt x="83503" y="3304223"/>
                  </a:cubicBezTo>
                  <a:lnTo>
                    <a:pt x="83503" y="2674938"/>
                  </a:lnTo>
                  <a:lnTo>
                    <a:pt x="1538922" y="2674938"/>
                  </a:lnTo>
                  <a:cubicBezTo>
                    <a:pt x="1544003" y="2674938"/>
                    <a:pt x="1549718" y="2674303"/>
                    <a:pt x="1554797" y="2673668"/>
                  </a:cubicBezTo>
                  <a:lnTo>
                    <a:pt x="1683703" y="2673668"/>
                  </a:lnTo>
                  <a:cubicBezTo>
                    <a:pt x="1719897" y="2673668"/>
                    <a:pt x="1749108" y="2636203"/>
                    <a:pt x="1749108" y="2589848"/>
                  </a:cubicBezTo>
                  <a:cubicBezTo>
                    <a:pt x="1749743" y="2543493"/>
                    <a:pt x="1719897" y="2506028"/>
                    <a:pt x="1683703" y="250602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11" name="任意多边形: 形状 18"/>
            <p:cNvSpPr/>
            <p:nvPr>
              <p:custDataLst>
                <p:tags r:id="rId15"/>
              </p:custDataLst>
            </p:nvPr>
          </p:nvSpPr>
          <p:spPr>
            <a:xfrm>
              <a:off x="9666922" y="4858703"/>
              <a:ext cx="336550" cy="704850"/>
            </a:xfrm>
            <a:custGeom>
              <a:avLst/>
              <a:gdLst/>
              <a:ahLst/>
              <a:cxnLst>
                <a:cxn ang="0">
                  <a:pos x="165418" y="4763"/>
                </a:cxn>
                <a:cxn ang="0">
                  <a:pos x="4763" y="4763"/>
                </a:cxn>
                <a:cxn ang="0">
                  <a:pos x="185738" y="649922"/>
                </a:cxn>
                <a:cxn ang="0">
                  <a:pos x="280988" y="703263"/>
                </a:cxn>
                <a:cxn ang="0">
                  <a:pos x="334328" y="608013"/>
                </a:cxn>
                <a:cxn ang="0">
                  <a:pos x="165418" y="4763"/>
                </a:cxn>
              </a:cxnLst>
              <a:rect l="0" t="0" r="0" b="0"/>
              <a:pathLst>
                <a:path w="336550" h="704850">
                  <a:moveTo>
                    <a:pt x="165418" y="4763"/>
                  </a:moveTo>
                  <a:lnTo>
                    <a:pt x="4763" y="4763"/>
                  </a:lnTo>
                  <a:lnTo>
                    <a:pt x="185738" y="649922"/>
                  </a:lnTo>
                  <a:cubicBezTo>
                    <a:pt x="197168" y="691197"/>
                    <a:pt x="239713" y="714692"/>
                    <a:pt x="280988" y="703263"/>
                  </a:cubicBezTo>
                  <a:cubicBezTo>
                    <a:pt x="322263" y="691832"/>
                    <a:pt x="345758" y="649288"/>
                    <a:pt x="334328" y="608013"/>
                  </a:cubicBezTo>
                  <a:lnTo>
                    <a:pt x="165418" y="4763"/>
                  </a:lnTo>
                  <a:close/>
                </a:path>
              </a:pathLst>
            </a:custGeom>
            <a:solidFill>
              <a:srgbClr val="CE8F8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任意多边形: 形状 19"/>
            <p:cNvSpPr/>
            <p:nvPr>
              <p:custDataLst>
                <p:tags r:id="rId16"/>
              </p:custDataLst>
            </p:nvPr>
          </p:nvSpPr>
          <p:spPr>
            <a:xfrm>
              <a:off x="6953568" y="2187258"/>
              <a:ext cx="1746250" cy="3384550"/>
            </a:xfrm>
            <a:custGeom>
              <a:avLst/>
              <a:gdLst>
                <a:gd name="connsiteX0" fmla="*/ 1743392 w 1746250"/>
                <a:gd name="connsiteY0" fmla="*/ 2643822 h 3384550"/>
                <a:gd name="connsiteX1" fmla="*/ 1743392 w 1746250"/>
                <a:gd name="connsiteY1" fmla="*/ 2506663 h 3384550"/>
                <a:gd name="connsiteX2" fmla="*/ 1743392 w 1746250"/>
                <a:gd name="connsiteY2" fmla="*/ 4763 h 3384550"/>
                <a:gd name="connsiteX3" fmla="*/ 220027 w 1746250"/>
                <a:gd name="connsiteY3" fmla="*/ 4763 h 3384550"/>
                <a:gd name="connsiteX4" fmla="*/ 98742 w 1746250"/>
                <a:gd name="connsiteY4" fmla="*/ 147002 h 3384550"/>
                <a:gd name="connsiteX5" fmla="*/ 98742 w 1746250"/>
                <a:gd name="connsiteY5" fmla="*/ 2506663 h 3384550"/>
                <a:gd name="connsiteX6" fmla="*/ 70167 w 1746250"/>
                <a:gd name="connsiteY6" fmla="*/ 2506663 h 3384550"/>
                <a:gd name="connsiteX7" fmla="*/ 4763 w 1746250"/>
                <a:gd name="connsiteY7" fmla="*/ 2590483 h 3384550"/>
                <a:gd name="connsiteX8" fmla="*/ 70167 w 1746250"/>
                <a:gd name="connsiteY8" fmla="*/ 2674302 h 3384550"/>
                <a:gd name="connsiteX9" fmla="*/ 203517 w 1746250"/>
                <a:gd name="connsiteY9" fmla="*/ 2674302 h 3384550"/>
                <a:gd name="connsiteX10" fmla="*/ 219392 w 1746250"/>
                <a:gd name="connsiteY10" fmla="*/ 2675572 h 3384550"/>
                <a:gd name="connsiteX11" fmla="*/ 1665922 w 1746250"/>
                <a:gd name="connsiteY11" fmla="*/ 2675572 h 3384550"/>
                <a:gd name="connsiteX12" fmla="*/ 1665922 w 1746250"/>
                <a:gd name="connsiteY12" fmla="*/ 3304858 h 3384550"/>
                <a:gd name="connsiteX13" fmla="*/ 1742757 w 1746250"/>
                <a:gd name="connsiteY13" fmla="*/ 3382327 h 3384550"/>
                <a:gd name="connsiteX14" fmla="*/ 1743392 w 1746250"/>
                <a:gd name="connsiteY14" fmla="*/ 2643822 h 3384550"/>
                <a:gd name="connsiteX15" fmla="*/ 1743392 w 1746250"/>
                <a:gd name="connsiteY15" fmla="*/ 2643822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6250" h="3384550">
                  <a:moveTo>
                    <a:pt x="1743392" y="2643822"/>
                  </a:moveTo>
                  <a:lnTo>
                    <a:pt x="1743392" y="2506663"/>
                  </a:lnTo>
                  <a:lnTo>
                    <a:pt x="1743392" y="4763"/>
                  </a:lnTo>
                  <a:lnTo>
                    <a:pt x="220027" y="4763"/>
                  </a:lnTo>
                  <a:cubicBezTo>
                    <a:pt x="153352" y="4763"/>
                    <a:pt x="98742" y="68897"/>
                    <a:pt x="98742" y="147002"/>
                  </a:cubicBezTo>
                  <a:lnTo>
                    <a:pt x="98742" y="2506663"/>
                  </a:lnTo>
                  <a:lnTo>
                    <a:pt x="70167" y="2506663"/>
                  </a:lnTo>
                  <a:cubicBezTo>
                    <a:pt x="33972" y="2506663"/>
                    <a:pt x="4763" y="2544127"/>
                    <a:pt x="4763" y="2590483"/>
                  </a:cubicBezTo>
                  <a:cubicBezTo>
                    <a:pt x="4763" y="2636838"/>
                    <a:pt x="33972" y="2674302"/>
                    <a:pt x="70167" y="2674302"/>
                  </a:cubicBezTo>
                  <a:lnTo>
                    <a:pt x="203517" y="2674302"/>
                  </a:lnTo>
                  <a:cubicBezTo>
                    <a:pt x="208597" y="2674938"/>
                    <a:pt x="214313" y="2675572"/>
                    <a:pt x="219392" y="2675572"/>
                  </a:cubicBezTo>
                  <a:lnTo>
                    <a:pt x="1665922" y="2675572"/>
                  </a:lnTo>
                  <a:lnTo>
                    <a:pt x="1665922" y="3304858"/>
                  </a:lnTo>
                  <a:cubicBezTo>
                    <a:pt x="1665922" y="3347402"/>
                    <a:pt x="1700213" y="3382327"/>
                    <a:pt x="1742757" y="3382327"/>
                  </a:cubicBezTo>
                  <a:lnTo>
                    <a:pt x="1743392" y="2643822"/>
                  </a:lnTo>
                  <a:lnTo>
                    <a:pt x="1743392" y="2643822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" name="任意多边形: 形状 20"/>
            <p:cNvSpPr/>
            <p:nvPr>
              <p:custDataLst>
                <p:tags r:id="rId17"/>
              </p:custDataLst>
            </p:nvPr>
          </p:nvSpPr>
          <p:spPr>
            <a:xfrm>
              <a:off x="7413007" y="4859338"/>
              <a:ext cx="336550" cy="704850"/>
            </a:xfrm>
            <a:custGeom>
              <a:avLst/>
              <a:gdLst>
                <a:gd name="connsiteX0" fmla="*/ 7602 w 336550"/>
                <a:gd name="connsiteY0" fmla="*/ 608013 h 704850"/>
                <a:gd name="connsiteX1" fmla="*/ 60943 w 336550"/>
                <a:gd name="connsiteY1" fmla="*/ 703263 h 704850"/>
                <a:gd name="connsiteX2" fmla="*/ 156193 w 336550"/>
                <a:gd name="connsiteY2" fmla="*/ 649922 h 704850"/>
                <a:gd name="connsiteX3" fmla="*/ 337168 w 336550"/>
                <a:gd name="connsiteY3" fmla="*/ 4763 h 704850"/>
                <a:gd name="connsiteX4" fmla="*/ 176512 w 336550"/>
                <a:gd name="connsiteY4" fmla="*/ 4763 h 704850"/>
                <a:gd name="connsiteX5" fmla="*/ 7602 w 336550"/>
                <a:gd name="connsiteY5" fmla="*/ 608013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550" h="704850">
                  <a:moveTo>
                    <a:pt x="7602" y="608013"/>
                  </a:moveTo>
                  <a:cubicBezTo>
                    <a:pt x="-3827" y="649288"/>
                    <a:pt x="20302" y="691833"/>
                    <a:pt x="60943" y="703263"/>
                  </a:cubicBezTo>
                  <a:cubicBezTo>
                    <a:pt x="102218" y="714692"/>
                    <a:pt x="144762" y="690563"/>
                    <a:pt x="156193" y="649922"/>
                  </a:cubicBezTo>
                  <a:lnTo>
                    <a:pt x="337168" y="4763"/>
                  </a:lnTo>
                  <a:lnTo>
                    <a:pt x="176512" y="4763"/>
                  </a:lnTo>
                  <a:lnTo>
                    <a:pt x="7602" y="608013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14" name="任意多边形: 形状 21"/>
            <p:cNvSpPr/>
            <p:nvPr>
              <p:custDataLst>
                <p:tags r:id="rId18"/>
              </p:custDataLst>
            </p:nvPr>
          </p:nvSpPr>
          <p:spPr>
            <a:xfrm>
              <a:off x="7213283" y="2323148"/>
              <a:ext cx="1485900" cy="2368550"/>
            </a:xfrm>
            <a:custGeom>
              <a:avLst/>
              <a:gdLst/>
              <a:ahLst/>
              <a:cxnLst>
                <a:cxn ang="0">
                  <a:pos x="4762" y="4763"/>
                </a:cxn>
                <a:cxn ang="0">
                  <a:pos x="1483677" y="4763"/>
                </a:cxn>
                <a:cxn ang="0">
                  <a:pos x="1483677" y="2366328"/>
                </a:cxn>
                <a:cxn ang="0">
                  <a:pos x="4762" y="2366328"/>
                </a:cxn>
              </a:cxnLst>
              <a:rect l="0" t="0" r="0" b="0"/>
              <a:pathLst>
                <a:path w="1485900" h="2368550">
                  <a:moveTo>
                    <a:pt x="4762" y="4763"/>
                  </a:moveTo>
                  <a:lnTo>
                    <a:pt x="1483677" y="4763"/>
                  </a:lnTo>
                  <a:lnTo>
                    <a:pt x="1483677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任意多边形: 形状 22"/>
            <p:cNvSpPr/>
            <p:nvPr>
              <p:custDataLst>
                <p:tags r:id="rId19"/>
              </p:custDataLst>
            </p:nvPr>
          </p:nvSpPr>
          <p:spPr>
            <a:xfrm>
              <a:off x="8692198" y="2323148"/>
              <a:ext cx="1492250" cy="2368550"/>
            </a:xfrm>
            <a:custGeom>
              <a:avLst/>
              <a:gdLst>
                <a:gd name="connsiteX0" fmla="*/ 4762 w 1492250"/>
                <a:gd name="connsiteY0" fmla="*/ 4763 h 2368550"/>
                <a:gd name="connsiteX1" fmla="*/ 1490662 w 1492250"/>
                <a:gd name="connsiteY1" fmla="*/ 4763 h 2368550"/>
                <a:gd name="connsiteX2" fmla="*/ 1490662 w 1492250"/>
                <a:gd name="connsiteY2" fmla="*/ 2366328 h 2368550"/>
                <a:gd name="connsiteX3" fmla="*/ 4762 w 1492250"/>
                <a:gd name="connsiteY3" fmla="*/ 2366328 h 236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0" h="2368550">
                  <a:moveTo>
                    <a:pt x="4762" y="4763"/>
                  </a:moveTo>
                  <a:lnTo>
                    <a:pt x="1490662" y="4763"/>
                  </a:lnTo>
                  <a:lnTo>
                    <a:pt x="1490662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4" name="任意多边形: 形状 23"/>
            <p:cNvSpPr/>
            <p:nvPr>
              <p:custDataLst>
                <p:tags r:id="rId20"/>
              </p:custDataLst>
            </p:nvPr>
          </p:nvSpPr>
          <p:spPr>
            <a:xfrm>
              <a:off x="8271828" y="1589088"/>
              <a:ext cx="425450" cy="876300"/>
            </a:xfrm>
            <a:custGeom>
              <a:avLst/>
              <a:gdLst>
                <a:gd name="connsiteX0" fmla="*/ 242253 w 425450"/>
                <a:gd name="connsiteY0" fmla="*/ 4763 h 876300"/>
                <a:gd name="connsiteX1" fmla="*/ 242253 w 425450"/>
                <a:gd name="connsiteY1" fmla="*/ 466408 h 876300"/>
                <a:gd name="connsiteX2" fmla="*/ 63817 w 425450"/>
                <a:gd name="connsiteY2" fmla="*/ 466408 h 876300"/>
                <a:gd name="connsiteX3" fmla="*/ 4763 w 425450"/>
                <a:gd name="connsiteY3" fmla="*/ 525463 h 876300"/>
                <a:gd name="connsiteX4" fmla="*/ 4763 w 425450"/>
                <a:gd name="connsiteY4" fmla="*/ 817563 h 876300"/>
                <a:gd name="connsiteX5" fmla="*/ 63817 w 425450"/>
                <a:gd name="connsiteY5" fmla="*/ 876617 h 876300"/>
                <a:gd name="connsiteX6" fmla="*/ 424497 w 425450"/>
                <a:gd name="connsiteY6" fmla="*/ 876617 h 876300"/>
                <a:gd name="connsiteX7" fmla="*/ 424497 w 425450"/>
                <a:gd name="connsiteY7" fmla="*/ 4763 h 876300"/>
                <a:gd name="connsiteX8" fmla="*/ 242253 w 425450"/>
                <a:gd name="connsiteY8" fmla="*/ 4763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450" h="876300">
                  <a:moveTo>
                    <a:pt x="242253" y="4763"/>
                  </a:moveTo>
                  <a:lnTo>
                    <a:pt x="242253" y="466408"/>
                  </a:lnTo>
                  <a:lnTo>
                    <a:pt x="63817" y="466408"/>
                  </a:lnTo>
                  <a:cubicBezTo>
                    <a:pt x="31432" y="466408"/>
                    <a:pt x="4763" y="493077"/>
                    <a:pt x="4763" y="525463"/>
                  </a:cubicBezTo>
                  <a:lnTo>
                    <a:pt x="4763" y="817563"/>
                  </a:lnTo>
                  <a:cubicBezTo>
                    <a:pt x="4763" y="849948"/>
                    <a:pt x="31432" y="876617"/>
                    <a:pt x="63817" y="876617"/>
                  </a:cubicBezTo>
                  <a:lnTo>
                    <a:pt x="424497" y="876617"/>
                  </a:lnTo>
                  <a:lnTo>
                    <a:pt x="424497" y="4763"/>
                  </a:lnTo>
                  <a:lnTo>
                    <a:pt x="242253" y="476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5" name="任意多边形: 形状 24"/>
            <p:cNvSpPr/>
            <p:nvPr>
              <p:custDataLst>
                <p:tags r:id="rId21"/>
              </p:custDataLst>
            </p:nvPr>
          </p:nvSpPr>
          <p:spPr>
            <a:xfrm>
              <a:off x="8691563" y="1589088"/>
              <a:ext cx="431800" cy="876300"/>
            </a:xfrm>
            <a:custGeom>
              <a:avLst/>
              <a:gdLst>
                <a:gd name="connsiteX0" fmla="*/ 427672 w 431800"/>
                <a:gd name="connsiteY0" fmla="*/ 816927 h 876300"/>
                <a:gd name="connsiteX1" fmla="*/ 427672 w 431800"/>
                <a:gd name="connsiteY1" fmla="*/ 524827 h 876300"/>
                <a:gd name="connsiteX2" fmla="*/ 368618 w 431800"/>
                <a:gd name="connsiteY2" fmla="*/ 465773 h 876300"/>
                <a:gd name="connsiteX3" fmla="*/ 190182 w 431800"/>
                <a:gd name="connsiteY3" fmla="*/ 465773 h 876300"/>
                <a:gd name="connsiteX4" fmla="*/ 190182 w 431800"/>
                <a:gd name="connsiteY4" fmla="*/ 4763 h 876300"/>
                <a:gd name="connsiteX5" fmla="*/ 4763 w 431800"/>
                <a:gd name="connsiteY5" fmla="*/ 4763 h 876300"/>
                <a:gd name="connsiteX6" fmla="*/ 4763 w 431800"/>
                <a:gd name="connsiteY6" fmla="*/ 875983 h 876300"/>
                <a:gd name="connsiteX7" fmla="*/ 368618 w 431800"/>
                <a:gd name="connsiteY7" fmla="*/ 875983 h 876300"/>
                <a:gd name="connsiteX8" fmla="*/ 427672 w 431800"/>
                <a:gd name="connsiteY8" fmla="*/ 816927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1800" h="876300">
                  <a:moveTo>
                    <a:pt x="427672" y="816927"/>
                  </a:moveTo>
                  <a:lnTo>
                    <a:pt x="427672" y="524827"/>
                  </a:lnTo>
                  <a:cubicBezTo>
                    <a:pt x="427672" y="492442"/>
                    <a:pt x="401003" y="465773"/>
                    <a:pt x="368618" y="465773"/>
                  </a:cubicBezTo>
                  <a:lnTo>
                    <a:pt x="190182" y="465773"/>
                  </a:lnTo>
                  <a:lnTo>
                    <a:pt x="190182" y="4763"/>
                  </a:lnTo>
                  <a:lnTo>
                    <a:pt x="4763" y="4763"/>
                  </a:lnTo>
                  <a:lnTo>
                    <a:pt x="4763" y="875983"/>
                  </a:lnTo>
                  <a:lnTo>
                    <a:pt x="368618" y="875983"/>
                  </a:lnTo>
                  <a:cubicBezTo>
                    <a:pt x="401638" y="875983"/>
                    <a:pt x="427672" y="849313"/>
                    <a:pt x="427672" y="816927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6" name="任意多边形: 形状 25"/>
            <p:cNvSpPr/>
            <p:nvPr>
              <p:custDataLst>
                <p:tags r:id="rId22"/>
              </p:custDataLst>
            </p:nvPr>
          </p:nvSpPr>
          <p:spPr>
            <a:xfrm>
              <a:off x="8344218" y="2192973"/>
              <a:ext cx="139700" cy="139700"/>
            </a:xfrm>
            <a:custGeom>
              <a:avLst/>
              <a:gdLst>
                <a:gd name="connsiteX0" fmla="*/ 136842 w 139700"/>
                <a:gd name="connsiteY0" fmla="*/ 70802 h 139700"/>
                <a:gd name="connsiteX1" fmla="*/ 70802 w 139700"/>
                <a:gd name="connsiteY1" fmla="*/ 136842 h 139700"/>
                <a:gd name="connsiteX2" fmla="*/ 4763 w 139700"/>
                <a:gd name="connsiteY2" fmla="*/ 70802 h 139700"/>
                <a:gd name="connsiteX3" fmla="*/ 70802 w 139700"/>
                <a:gd name="connsiteY3" fmla="*/ 4763 h 139700"/>
                <a:gd name="connsiteX4" fmla="*/ 136842 w 139700"/>
                <a:gd name="connsiteY4" fmla="*/ 70802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2" y="70802"/>
                  </a:moveTo>
                  <a:cubicBezTo>
                    <a:pt x="136842" y="107632"/>
                    <a:pt x="106997" y="136842"/>
                    <a:pt x="70802" y="136842"/>
                  </a:cubicBezTo>
                  <a:cubicBezTo>
                    <a:pt x="33972" y="136842"/>
                    <a:pt x="4763" y="106998"/>
                    <a:pt x="4763" y="70802"/>
                  </a:cubicBezTo>
                  <a:cubicBezTo>
                    <a:pt x="4763" y="33973"/>
                    <a:pt x="34607" y="4763"/>
                    <a:pt x="70802" y="4763"/>
                  </a:cubicBezTo>
                  <a:cubicBezTo>
                    <a:pt x="106997" y="4763"/>
                    <a:pt x="136842" y="34607"/>
                    <a:pt x="136842" y="7080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7" name="任意多边形: 形状 26"/>
            <p:cNvSpPr/>
            <p:nvPr>
              <p:custDataLst>
                <p:tags r:id="rId23"/>
              </p:custDataLst>
            </p:nvPr>
          </p:nvSpPr>
          <p:spPr>
            <a:xfrm>
              <a:off x="8915082" y="2192973"/>
              <a:ext cx="139700" cy="139700"/>
            </a:xfrm>
            <a:custGeom>
              <a:avLst/>
              <a:gdLst>
                <a:gd name="connsiteX0" fmla="*/ 136843 w 139700"/>
                <a:gd name="connsiteY0" fmla="*/ 70803 h 139700"/>
                <a:gd name="connsiteX1" fmla="*/ 70802 w 139700"/>
                <a:gd name="connsiteY1" fmla="*/ 136842 h 139700"/>
                <a:gd name="connsiteX2" fmla="*/ 4762 w 139700"/>
                <a:gd name="connsiteY2" fmla="*/ 70803 h 139700"/>
                <a:gd name="connsiteX3" fmla="*/ 70802 w 139700"/>
                <a:gd name="connsiteY3" fmla="*/ 4763 h 139700"/>
                <a:gd name="connsiteX4" fmla="*/ 136843 w 139700"/>
                <a:gd name="connsiteY4" fmla="*/ 70803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3" y="70803"/>
                  </a:moveTo>
                  <a:cubicBezTo>
                    <a:pt x="136843" y="107275"/>
                    <a:pt x="107275" y="136842"/>
                    <a:pt x="70802" y="136842"/>
                  </a:cubicBezTo>
                  <a:cubicBezTo>
                    <a:pt x="34329" y="136842"/>
                    <a:pt x="4762" y="107275"/>
                    <a:pt x="4762" y="70803"/>
                  </a:cubicBezTo>
                  <a:cubicBezTo>
                    <a:pt x="4762" y="34330"/>
                    <a:pt x="34329" y="4763"/>
                    <a:pt x="70802" y="4763"/>
                  </a:cubicBezTo>
                  <a:cubicBezTo>
                    <a:pt x="107275" y="4763"/>
                    <a:pt x="136843" y="34330"/>
                    <a:pt x="136843" y="7080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8" name="任意多边形: 形状 27"/>
            <p:cNvSpPr/>
            <p:nvPr>
              <p:custDataLst>
                <p:tags r:id="rId24"/>
              </p:custDataLst>
            </p:nvPr>
          </p:nvSpPr>
          <p:spPr>
            <a:xfrm>
              <a:off x="8275003" y="3163252"/>
              <a:ext cx="419100" cy="1219200"/>
            </a:xfrm>
            <a:custGeom>
              <a:avLst/>
              <a:gdLst>
                <a:gd name="connsiteX0" fmla="*/ 4763 w 419100"/>
                <a:gd name="connsiteY0" fmla="*/ 611188 h 1219200"/>
                <a:gd name="connsiteX1" fmla="*/ 420053 w 419100"/>
                <a:gd name="connsiteY1" fmla="*/ 1217613 h 1219200"/>
                <a:gd name="connsiteX2" fmla="*/ 420053 w 419100"/>
                <a:gd name="connsiteY2" fmla="*/ 4763 h 1219200"/>
                <a:gd name="connsiteX3" fmla="*/ 4763 w 419100"/>
                <a:gd name="connsiteY3" fmla="*/ 611188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1219200">
                  <a:moveTo>
                    <a:pt x="4763" y="611188"/>
                  </a:moveTo>
                  <a:cubicBezTo>
                    <a:pt x="4763" y="887413"/>
                    <a:pt x="176847" y="1123632"/>
                    <a:pt x="420053" y="1217613"/>
                  </a:cubicBezTo>
                  <a:lnTo>
                    <a:pt x="420053" y="4763"/>
                  </a:lnTo>
                  <a:cubicBezTo>
                    <a:pt x="176847" y="98743"/>
                    <a:pt x="4763" y="334963"/>
                    <a:pt x="4763" y="611188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9" name="任意多边形: 形状 28"/>
            <p:cNvSpPr/>
            <p:nvPr>
              <p:custDataLst>
                <p:tags r:id="rId25"/>
              </p:custDataLst>
            </p:nvPr>
          </p:nvSpPr>
          <p:spPr>
            <a:xfrm>
              <a:off x="8690928" y="3119438"/>
              <a:ext cx="889000" cy="1308100"/>
            </a:xfrm>
            <a:custGeom>
              <a:avLst/>
              <a:gdLst>
                <a:gd name="connsiteX0" fmla="*/ 889953 w 889000"/>
                <a:gd name="connsiteY0" fmla="*/ 655003 h 1308100"/>
                <a:gd name="connsiteX1" fmla="*/ 239713 w 889000"/>
                <a:gd name="connsiteY1" fmla="*/ 4763 h 1308100"/>
                <a:gd name="connsiteX2" fmla="*/ 4763 w 889000"/>
                <a:gd name="connsiteY2" fmla="*/ 48577 h 1308100"/>
                <a:gd name="connsiteX3" fmla="*/ 4763 w 889000"/>
                <a:gd name="connsiteY3" fmla="*/ 1261428 h 1308100"/>
                <a:gd name="connsiteX4" fmla="*/ 239713 w 889000"/>
                <a:gd name="connsiteY4" fmla="*/ 1305242 h 1308100"/>
                <a:gd name="connsiteX5" fmla="*/ 889953 w 889000"/>
                <a:gd name="connsiteY5" fmla="*/ 655003 h 130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00" h="1308100">
                  <a:moveTo>
                    <a:pt x="889953" y="655003"/>
                  </a:moveTo>
                  <a:cubicBezTo>
                    <a:pt x="889953" y="295592"/>
                    <a:pt x="598488" y="4763"/>
                    <a:pt x="239713" y="4763"/>
                  </a:cubicBezTo>
                  <a:cubicBezTo>
                    <a:pt x="156528" y="4763"/>
                    <a:pt x="77788" y="20638"/>
                    <a:pt x="4763" y="48577"/>
                  </a:cubicBezTo>
                  <a:lnTo>
                    <a:pt x="4763" y="1261428"/>
                  </a:lnTo>
                  <a:cubicBezTo>
                    <a:pt x="77788" y="1290003"/>
                    <a:pt x="157163" y="1305242"/>
                    <a:pt x="239713" y="1305242"/>
                  </a:cubicBezTo>
                  <a:cubicBezTo>
                    <a:pt x="598488" y="1305242"/>
                    <a:pt x="889953" y="1014413"/>
                    <a:pt x="889953" y="65500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0" name="任意多边形: 形状 29"/>
            <p:cNvSpPr/>
            <p:nvPr>
              <p:custDataLst>
                <p:tags r:id="rId26"/>
              </p:custDataLst>
            </p:nvPr>
          </p:nvSpPr>
          <p:spPr>
            <a:xfrm>
              <a:off x="9744393" y="1756102"/>
              <a:ext cx="1117600" cy="1727200"/>
            </a:xfrm>
            <a:custGeom>
              <a:avLst/>
              <a:gdLst>
                <a:gd name="connsiteX0" fmla="*/ 4763 w 1117600"/>
                <a:gd name="connsiteY0" fmla="*/ 1641148 h 1727200"/>
                <a:gd name="connsiteX1" fmla="*/ 1117282 w 1117600"/>
                <a:gd name="connsiteY1" fmla="*/ 5388 h 1727200"/>
                <a:gd name="connsiteX2" fmla="*/ 151447 w 1117600"/>
                <a:gd name="connsiteY2" fmla="*/ 1723698 h 1727200"/>
                <a:gd name="connsiteX3" fmla="*/ 4763 w 1117600"/>
                <a:gd name="connsiteY3" fmla="*/ 1641148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600" h="1727200">
                  <a:moveTo>
                    <a:pt x="4763" y="1641148"/>
                  </a:moveTo>
                  <a:cubicBezTo>
                    <a:pt x="174942" y="1356034"/>
                    <a:pt x="1035367" y="-28902"/>
                    <a:pt x="1117282" y="5388"/>
                  </a:cubicBezTo>
                  <a:lnTo>
                    <a:pt x="151447" y="1723698"/>
                  </a:lnTo>
                  <a:lnTo>
                    <a:pt x="4763" y="1641148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1" name="任意多边形: 形状 30"/>
            <p:cNvSpPr/>
            <p:nvPr>
              <p:custDataLst>
                <p:tags r:id="rId27"/>
              </p:custDataLst>
            </p:nvPr>
          </p:nvSpPr>
          <p:spPr>
            <a:xfrm>
              <a:off x="9891078" y="1756727"/>
              <a:ext cx="977900" cy="1809750"/>
            </a:xfrm>
            <a:custGeom>
              <a:avLst/>
              <a:gdLst>
                <a:gd name="connsiteX0" fmla="*/ 4763 w 977900"/>
                <a:gd name="connsiteY0" fmla="*/ 1723073 h 1809750"/>
                <a:gd name="connsiteX1" fmla="*/ 970597 w 977900"/>
                <a:gd name="connsiteY1" fmla="*/ 4763 h 1809750"/>
                <a:gd name="connsiteX2" fmla="*/ 971232 w 977900"/>
                <a:gd name="connsiteY2" fmla="*/ 4763 h 1809750"/>
                <a:gd name="connsiteX3" fmla="*/ 153353 w 977900"/>
                <a:gd name="connsiteY3" fmla="*/ 1806893 h 1809750"/>
                <a:gd name="connsiteX4" fmla="*/ 4763 w 977900"/>
                <a:gd name="connsiteY4" fmla="*/ 1723073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7900" h="1809750">
                  <a:moveTo>
                    <a:pt x="4763" y="1723073"/>
                  </a:moveTo>
                  <a:lnTo>
                    <a:pt x="970597" y="4763"/>
                  </a:lnTo>
                  <a:cubicBezTo>
                    <a:pt x="970597" y="4763"/>
                    <a:pt x="971232" y="4763"/>
                    <a:pt x="971232" y="4763"/>
                  </a:cubicBezTo>
                  <a:cubicBezTo>
                    <a:pt x="1048067" y="47943"/>
                    <a:pt x="309563" y="1511618"/>
                    <a:pt x="153353" y="1806893"/>
                  </a:cubicBezTo>
                  <a:lnTo>
                    <a:pt x="4763" y="1723073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24" name="任意多边形: 形状 9791"/>
            <p:cNvSpPr/>
            <p:nvPr>
              <p:custDataLst>
                <p:tags r:id="rId28"/>
              </p:custDataLst>
            </p:nvPr>
          </p:nvSpPr>
          <p:spPr>
            <a:xfrm>
              <a:off x="9645968" y="3475038"/>
              <a:ext cx="400050" cy="450850"/>
            </a:xfrm>
            <a:custGeom>
              <a:avLst/>
              <a:gdLst/>
              <a:ahLst/>
              <a:cxnLst>
                <a:cxn ang="0">
                  <a:pos x="376238" y="130492"/>
                </a:cxn>
                <a:cxn ang="0">
                  <a:pos x="6032" y="441642"/>
                </a:cxn>
                <a:cxn ang="0">
                  <a:pos x="4763" y="441008"/>
                </a:cxn>
                <a:cxn ang="0">
                  <a:pos x="249872" y="4763"/>
                </a:cxn>
                <a:cxn ang="0">
                  <a:pos x="399097" y="88583"/>
                </a:cxn>
                <a:cxn ang="0">
                  <a:pos x="376238" y="130492"/>
                </a:cxn>
              </a:cxnLst>
              <a:rect l="0" t="0" r="0" b="0"/>
              <a:pathLst>
                <a:path w="400050" h="450850">
                  <a:moveTo>
                    <a:pt x="376238" y="130492"/>
                  </a:moveTo>
                  <a:cubicBezTo>
                    <a:pt x="297497" y="270192"/>
                    <a:pt x="87947" y="487363"/>
                    <a:pt x="6032" y="441642"/>
                  </a:cubicBezTo>
                  <a:cubicBezTo>
                    <a:pt x="5397" y="441642"/>
                    <a:pt x="5397" y="441008"/>
                    <a:pt x="4763" y="441008"/>
                  </a:cubicBezTo>
                  <a:lnTo>
                    <a:pt x="249872" y="4763"/>
                  </a:lnTo>
                  <a:lnTo>
                    <a:pt x="399097" y="88583"/>
                  </a:lnTo>
                  <a:cubicBezTo>
                    <a:pt x="388938" y="107633"/>
                    <a:pt x="381317" y="122238"/>
                    <a:pt x="376238" y="130492"/>
                  </a:cubicBezTo>
                  <a:close/>
                </a:path>
              </a:pathLst>
            </a:custGeom>
            <a:solidFill>
              <a:srgbClr val="FEBE8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5" name="任意多边形: 形状 9792"/>
            <p:cNvSpPr/>
            <p:nvPr>
              <p:custDataLst>
                <p:tags r:id="rId29"/>
              </p:custDataLst>
            </p:nvPr>
          </p:nvSpPr>
          <p:spPr>
            <a:xfrm>
              <a:off x="9612249" y="3392488"/>
              <a:ext cx="285750" cy="527050"/>
            </a:xfrm>
            <a:custGeom>
              <a:avLst/>
              <a:gdLst/>
              <a:ahLst/>
              <a:cxnLst>
                <a:cxn ang="0">
                  <a:pos x="112776" y="46038"/>
                </a:cxn>
                <a:cxn ang="0">
                  <a:pos x="136906" y="4763"/>
                </a:cxn>
                <a:cxn ang="0">
                  <a:pos x="283591" y="87313"/>
                </a:cxn>
                <a:cxn ang="0">
                  <a:pos x="38481" y="523558"/>
                </a:cxn>
                <a:cxn ang="0">
                  <a:pos x="112776" y="46038"/>
                </a:cxn>
              </a:cxnLst>
              <a:rect l="0" t="0" r="0" b="0"/>
              <a:pathLst>
                <a:path w="285750" h="527050">
                  <a:moveTo>
                    <a:pt x="112776" y="46038"/>
                  </a:moveTo>
                  <a:cubicBezTo>
                    <a:pt x="117856" y="37783"/>
                    <a:pt x="126111" y="23178"/>
                    <a:pt x="136906" y="4763"/>
                  </a:cubicBezTo>
                  <a:lnTo>
                    <a:pt x="283591" y="87313"/>
                  </a:lnTo>
                  <a:lnTo>
                    <a:pt x="38481" y="523558"/>
                  </a:lnTo>
                  <a:cubicBezTo>
                    <a:pt x="-40894" y="474663"/>
                    <a:pt x="34671" y="185738"/>
                    <a:pt x="112776" y="46038"/>
                  </a:cubicBezTo>
                  <a:close/>
                </a:path>
              </a:pathLst>
            </a:custGeom>
            <a:solidFill>
              <a:srgbClr val="FFD3B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94" name="任意多边形: 形状 9793"/>
            <p:cNvSpPr/>
            <p:nvPr>
              <p:custDataLst>
                <p:tags r:id="rId30"/>
              </p:custDataLst>
            </p:nvPr>
          </p:nvSpPr>
          <p:spPr>
            <a:xfrm>
              <a:off x="9262695" y="3831882"/>
              <a:ext cx="419100" cy="635000"/>
            </a:xfrm>
            <a:custGeom>
              <a:avLst/>
              <a:gdLst>
                <a:gd name="connsiteX0" fmla="*/ 61645 w 419100"/>
                <a:gd name="connsiteY0" fmla="*/ 137503 h 635000"/>
                <a:gd name="connsiteX1" fmla="*/ 414705 w 419100"/>
                <a:gd name="connsiteY1" fmla="*/ 37809 h 635000"/>
                <a:gd name="connsiteX2" fmla="*/ 80695 w 419100"/>
                <a:gd name="connsiteY2" fmla="*/ 632168 h 635000"/>
                <a:gd name="connsiteX3" fmla="*/ 61645 w 419100"/>
                <a:gd name="connsiteY3" fmla="*/ 137503 h 6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635000">
                  <a:moveTo>
                    <a:pt x="61645" y="137503"/>
                  </a:moveTo>
                  <a:cubicBezTo>
                    <a:pt x="131495" y="12409"/>
                    <a:pt x="289610" y="-32041"/>
                    <a:pt x="414705" y="37809"/>
                  </a:cubicBezTo>
                  <a:lnTo>
                    <a:pt x="80695" y="632168"/>
                  </a:lnTo>
                  <a:cubicBezTo>
                    <a:pt x="30530" y="541363"/>
                    <a:pt x="-51385" y="338163"/>
                    <a:pt x="61645" y="137503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795" name="任意多边形: 形状 9794"/>
            <p:cNvSpPr/>
            <p:nvPr>
              <p:custDataLst>
                <p:tags r:id="rId31"/>
              </p:custDataLst>
            </p:nvPr>
          </p:nvSpPr>
          <p:spPr>
            <a:xfrm>
              <a:off x="9338628" y="3864292"/>
              <a:ext cx="476250" cy="647700"/>
            </a:xfrm>
            <a:custGeom>
              <a:avLst/>
              <a:gdLst>
                <a:gd name="connsiteX0" fmla="*/ 34607 w 476250"/>
                <a:gd name="connsiteY0" fmla="*/ 648653 h 647700"/>
                <a:gd name="connsiteX1" fmla="*/ 4763 w 476250"/>
                <a:gd name="connsiteY1" fmla="*/ 599123 h 647700"/>
                <a:gd name="connsiteX2" fmla="*/ 338772 w 476250"/>
                <a:gd name="connsiteY2" fmla="*/ 4763 h 647700"/>
                <a:gd name="connsiteX3" fmla="*/ 340042 w 476250"/>
                <a:gd name="connsiteY3" fmla="*/ 5398 h 647700"/>
                <a:gd name="connsiteX4" fmla="*/ 439103 w 476250"/>
                <a:gd name="connsiteY4" fmla="*/ 359728 h 647700"/>
                <a:gd name="connsiteX5" fmla="*/ 34607 w 476250"/>
                <a:gd name="connsiteY5" fmla="*/ 648653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647700">
                  <a:moveTo>
                    <a:pt x="34607" y="648653"/>
                  </a:moveTo>
                  <a:cubicBezTo>
                    <a:pt x="34607" y="648653"/>
                    <a:pt x="21272" y="630873"/>
                    <a:pt x="4763" y="599123"/>
                  </a:cubicBezTo>
                  <a:lnTo>
                    <a:pt x="338772" y="4763"/>
                  </a:lnTo>
                  <a:cubicBezTo>
                    <a:pt x="339407" y="4763"/>
                    <a:pt x="339407" y="5398"/>
                    <a:pt x="340042" y="5398"/>
                  </a:cubicBezTo>
                  <a:cubicBezTo>
                    <a:pt x="465138" y="75883"/>
                    <a:pt x="509588" y="233998"/>
                    <a:pt x="439103" y="359728"/>
                  </a:cubicBezTo>
                  <a:cubicBezTo>
                    <a:pt x="333692" y="547053"/>
                    <a:pt x="176847" y="388938"/>
                    <a:pt x="34607" y="64865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796" name="任意多边形: 形状 9795"/>
            <p:cNvSpPr/>
            <p:nvPr>
              <p:custDataLst>
                <p:tags r:id="rId32"/>
              </p:custDataLst>
            </p:nvPr>
          </p:nvSpPr>
          <p:spPr>
            <a:xfrm>
              <a:off x="7443788" y="2670493"/>
              <a:ext cx="577850" cy="577850"/>
            </a:xfrm>
            <a:custGeom>
              <a:avLst/>
              <a:gdLst>
                <a:gd name="connsiteX0" fmla="*/ 573722 w 577850"/>
                <a:gd name="connsiteY0" fmla="*/ 289243 h 577850"/>
                <a:gd name="connsiteX1" fmla="*/ 289242 w 577850"/>
                <a:gd name="connsiteY1" fmla="*/ 573722 h 577850"/>
                <a:gd name="connsiteX2" fmla="*/ 4762 w 577850"/>
                <a:gd name="connsiteY2" fmla="*/ 289243 h 577850"/>
                <a:gd name="connsiteX3" fmla="*/ 289242 w 577850"/>
                <a:gd name="connsiteY3" fmla="*/ 4763 h 577850"/>
                <a:gd name="connsiteX4" fmla="*/ 573722 w 577850"/>
                <a:gd name="connsiteY4" fmla="*/ 289243 h 57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850" h="577850">
                  <a:moveTo>
                    <a:pt x="573722" y="289243"/>
                  </a:moveTo>
                  <a:cubicBezTo>
                    <a:pt x="573722" y="446357"/>
                    <a:pt x="446356" y="573722"/>
                    <a:pt x="289242" y="573722"/>
                  </a:cubicBezTo>
                  <a:cubicBezTo>
                    <a:pt x="132128" y="573722"/>
                    <a:pt x="4762" y="446356"/>
                    <a:pt x="4762" y="289243"/>
                  </a:cubicBezTo>
                  <a:cubicBezTo>
                    <a:pt x="4762" y="132128"/>
                    <a:pt x="132128" y="4763"/>
                    <a:pt x="289242" y="4763"/>
                  </a:cubicBezTo>
                  <a:cubicBezTo>
                    <a:pt x="446356" y="4763"/>
                    <a:pt x="573722" y="132129"/>
                    <a:pt x="573722" y="28924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</p:grpSp>
      <p:sp>
        <p:nvSpPr>
          <p:cNvPr id="9801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056765" y="3224999"/>
            <a:ext cx="5697413" cy="631075"/>
          </a:xfrm>
        </p:spPr>
        <p:txBody>
          <a:bodyPr anchor="t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  <a:endParaRPr lang="en-US" strike="noStrike" noProof="1"/>
          </a:p>
        </p:txBody>
      </p:sp>
      <p:sp>
        <p:nvSpPr>
          <p:cNvPr id="9802" name="标题 1"/>
          <p:cNvSpPr>
            <a:spLocks noGrp="1"/>
          </p:cNvSpPr>
          <p:nvPr>
            <p:ph type="ctrTitle" hasCustomPrompt="1"/>
          </p:nvPr>
        </p:nvSpPr>
        <p:spPr>
          <a:xfrm>
            <a:off x="1056765" y="2014616"/>
            <a:ext cx="5697413" cy="1168805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12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1056766" y="4358755"/>
            <a:ext cx="2340000" cy="432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</p:spPr>
        <p:txBody>
          <a:bodyPr vert="horz" anchor="ctr"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en-US" altLang="zh-CN" strike="noStrike" noProof="1"/>
          </a:p>
        </p:txBody>
      </p:sp>
      <p:sp>
        <p:nvSpPr>
          <p:cNvPr id="13" name="文本占位符 13"/>
          <p:cNvSpPr>
            <a:spLocks noGrp="1"/>
          </p:cNvSpPr>
          <p:nvPr>
            <p:ph type="body" sz="quarter" idx="11" hasCustomPrompt="1"/>
          </p:nvPr>
        </p:nvSpPr>
        <p:spPr>
          <a:xfrm>
            <a:off x="1056766" y="4828341"/>
            <a:ext cx="2340000" cy="432000"/>
          </a:xfrm>
        </p:spPr>
        <p:txBody>
          <a:bodyPr vert="horz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</a:p>
        </p:txBody>
      </p:sp>
      <p:sp>
        <p:nvSpPr>
          <p:cNvPr id="17" name="日期占位符 16"/>
          <p:cNvSpPr>
            <a:spLocks noGrp="1"/>
          </p:cNvSpPr>
          <p:nvPr>
            <p:ph type="dt" sz="half" idx="12"/>
            <p:custDataLst>
              <p:tags r:id="rId1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9798" name="页脚占位符 9797"/>
          <p:cNvSpPr>
            <a:spLocks noGrp="1"/>
          </p:cNvSpPr>
          <p:nvPr>
            <p:ph type="ftr" sz="quarter" idx="13"/>
            <p:custDataLst>
              <p:tags r:id="rId1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799" name="灯片编号占位符 9798"/>
          <p:cNvSpPr>
            <a:spLocks noGrp="1"/>
          </p:cNvSpPr>
          <p:nvPr>
            <p:ph type="sldNum" sz="quarter" idx="14"/>
            <p:custDataLst>
              <p:tags r:id="rId1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orient="vert"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/>
          <p:nvPr>
            <p:custDataLst>
              <p:tags r:id="rId1"/>
            </p:custDataLst>
          </p:nvPr>
        </p:nvSpPr>
        <p:spPr>
          <a:xfrm>
            <a:off x="544513" y="327025"/>
            <a:ext cx="11120438" cy="5991225"/>
          </a:xfrm>
          <a:custGeom>
            <a:avLst/>
            <a:gdLst>
              <a:gd name="connsiteX0" fmla="*/ 10707688 w 10928350"/>
              <a:gd name="connsiteY0" fmla="*/ 5592763 h 5594350"/>
              <a:gd name="connsiteX1" fmla="*/ 223838 w 10928350"/>
              <a:gd name="connsiteY1" fmla="*/ 5592763 h 5594350"/>
              <a:gd name="connsiteX2" fmla="*/ 4763 w 10928350"/>
              <a:gd name="connsiteY2" fmla="*/ 5373688 h 5594350"/>
              <a:gd name="connsiteX3" fmla="*/ 4763 w 10928350"/>
              <a:gd name="connsiteY3" fmla="*/ 223838 h 5594350"/>
              <a:gd name="connsiteX4" fmla="*/ 223838 w 10928350"/>
              <a:gd name="connsiteY4" fmla="*/ 4763 h 5594350"/>
              <a:gd name="connsiteX5" fmla="*/ 10707053 w 10928350"/>
              <a:gd name="connsiteY5" fmla="*/ 4763 h 5594350"/>
              <a:gd name="connsiteX6" fmla="*/ 10926128 w 10928350"/>
              <a:gd name="connsiteY6" fmla="*/ 223838 h 5594350"/>
              <a:gd name="connsiteX7" fmla="*/ 10926128 w 10928350"/>
              <a:gd name="connsiteY7" fmla="*/ 5373053 h 5594350"/>
              <a:gd name="connsiteX8" fmla="*/ 10707688 w 10928350"/>
              <a:gd name="connsiteY8" fmla="*/ 5592763 h 559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8350" h="5594350">
                <a:moveTo>
                  <a:pt x="10707688" y="5592763"/>
                </a:moveTo>
                <a:lnTo>
                  <a:pt x="223838" y="5592763"/>
                </a:lnTo>
                <a:cubicBezTo>
                  <a:pt x="102553" y="5592763"/>
                  <a:pt x="4763" y="5494338"/>
                  <a:pt x="4763" y="5373688"/>
                </a:cubicBezTo>
                <a:lnTo>
                  <a:pt x="4763" y="223838"/>
                </a:lnTo>
                <a:cubicBezTo>
                  <a:pt x="4763" y="102553"/>
                  <a:pt x="103188" y="4763"/>
                  <a:pt x="223838" y="4763"/>
                </a:cubicBezTo>
                <a:lnTo>
                  <a:pt x="10707053" y="4763"/>
                </a:lnTo>
                <a:cubicBezTo>
                  <a:pt x="10828338" y="4763"/>
                  <a:pt x="10926128" y="103188"/>
                  <a:pt x="10926128" y="223838"/>
                </a:cubicBezTo>
                <a:lnTo>
                  <a:pt x="10926128" y="5373053"/>
                </a:lnTo>
                <a:cubicBezTo>
                  <a:pt x="10926762" y="5494338"/>
                  <a:pt x="10828338" y="5592763"/>
                  <a:pt x="10707688" y="5592763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  <a:effectLst>
            <a:outerShdw blurRad="63500" sx="101000" sy="101000" algn="ctr" rotWithShape="0">
              <a:schemeClr val="accent2"/>
            </a:outerShdw>
          </a:effectLst>
        </p:spPr>
        <p:txBody>
          <a:bodyPr rtlCol="0" anchor="ctr"/>
          <a:lstStyle/>
          <a:p>
            <a:pPr fontAlgn="base"/>
            <a:endParaRPr lang="zh-CN" altLang="en-US" sz="1800" strike="noStrike" noProof="1"/>
          </a:p>
        </p:txBody>
      </p:sp>
      <p:grpSp>
        <p:nvGrpSpPr>
          <p:cNvPr id="5124" name="组合 7"/>
          <p:cNvGrpSpPr/>
          <p:nvPr/>
        </p:nvGrpSpPr>
        <p:grpSpPr>
          <a:xfrm>
            <a:off x="11347450" y="5919788"/>
            <a:ext cx="844550" cy="860425"/>
            <a:chOff x="6953568" y="1589088"/>
            <a:chExt cx="3915410" cy="3983354"/>
          </a:xfrm>
        </p:grpSpPr>
        <p:sp>
          <p:nvSpPr>
            <p:cNvPr id="9" name="任意多边形: 形状 8"/>
            <p:cNvSpPr/>
            <p:nvPr>
              <p:custDataLst>
                <p:tags r:id="rId5"/>
              </p:custDataLst>
            </p:nvPr>
          </p:nvSpPr>
          <p:spPr>
            <a:xfrm>
              <a:off x="8692197" y="2187892"/>
              <a:ext cx="1752600" cy="3384550"/>
            </a:xfrm>
            <a:custGeom>
              <a:avLst/>
              <a:gdLst>
                <a:gd name="connsiteX0" fmla="*/ 1683703 w 1752600"/>
                <a:gd name="connsiteY0" fmla="*/ 2506028 h 3384550"/>
                <a:gd name="connsiteX1" fmla="*/ 1660208 w 1752600"/>
                <a:gd name="connsiteY1" fmla="*/ 2506028 h 3384550"/>
                <a:gd name="connsiteX2" fmla="*/ 1660208 w 1752600"/>
                <a:gd name="connsiteY2" fmla="*/ 147003 h 3384550"/>
                <a:gd name="connsiteX3" fmla="*/ 1538922 w 1752600"/>
                <a:gd name="connsiteY3" fmla="*/ 4763 h 3384550"/>
                <a:gd name="connsiteX4" fmla="*/ 4763 w 1752600"/>
                <a:gd name="connsiteY4" fmla="*/ 4763 h 3384550"/>
                <a:gd name="connsiteX5" fmla="*/ 4763 w 1752600"/>
                <a:gd name="connsiteY5" fmla="*/ 2506663 h 3384550"/>
                <a:gd name="connsiteX6" fmla="*/ 4763 w 1752600"/>
                <a:gd name="connsiteY6" fmla="*/ 2674303 h 3384550"/>
                <a:gd name="connsiteX7" fmla="*/ 4763 w 1752600"/>
                <a:gd name="connsiteY7" fmla="*/ 2675573 h 3384550"/>
                <a:gd name="connsiteX8" fmla="*/ 4763 w 1752600"/>
                <a:gd name="connsiteY8" fmla="*/ 2675573 h 3384550"/>
                <a:gd name="connsiteX9" fmla="*/ 4763 w 1752600"/>
                <a:gd name="connsiteY9" fmla="*/ 3381693 h 3384550"/>
                <a:gd name="connsiteX10" fmla="*/ 4763 w 1752600"/>
                <a:gd name="connsiteY10" fmla="*/ 3381693 h 3384550"/>
                <a:gd name="connsiteX11" fmla="*/ 83503 w 1752600"/>
                <a:gd name="connsiteY11" fmla="*/ 3304223 h 3384550"/>
                <a:gd name="connsiteX12" fmla="*/ 83503 w 1752600"/>
                <a:gd name="connsiteY12" fmla="*/ 2674938 h 3384550"/>
                <a:gd name="connsiteX13" fmla="*/ 1538922 w 1752600"/>
                <a:gd name="connsiteY13" fmla="*/ 2674938 h 3384550"/>
                <a:gd name="connsiteX14" fmla="*/ 1554797 w 1752600"/>
                <a:gd name="connsiteY14" fmla="*/ 2673668 h 3384550"/>
                <a:gd name="connsiteX15" fmla="*/ 1683703 w 1752600"/>
                <a:gd name="connsiteY15" fmla="*/ 2673668 h 3384550"/>
                <a:gd name="connsiteX16" fmla="*/ 1749108 w 1752600"/>
                <a:gd name="connsiteY16" fmla="*/ 2589848 h 3384550"/>
                <a:gd name="connsiteX17" fmla="*/ 1683703 w 1752600"/>
                <a:gd name="connsiteY17" fmla="*/ 2506028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52600" h="3384550">
                  <a:moveTo>
                    <a:pt x="1683703" y="2506028"/>
                  </a:moveTo>
                  <a:lnTo>
                    <a:pt x="1660208" y="2506028"/>
                  </a:lnTo>
                  <a:lnTo>
                    <a:pt x="1660208" y="147003"/>
                  </a:lnTo>
                  <a:cubicBezTo>
                    <a:pt x="1660208" y="68898"/>
                    <a:pt x="1605597" y="4763"/>
                    <a:pt x="1538922" y="4763"/>
                  </a:cubicBezTo>
                  <a:lnTo>
                    <a:pt x="4763" y="4763"/>
                  </a:lnTo>
                  <a:lnTo>
                    <a:pt x="4763" y="2506663"/>
                  </a:lnTo>
                  <a:lnTo>
                    <a:pt x="4763" y="2674303"/>
                  </a:lnTo>
                  <a:lnTo>
                    <a:pt x="4763" y="2675573"/>
                  </a:lnTo>
                  <a:lnTo>
                    <a:pt x="4763" y="2675573"/>
                  </a:lnTo>
                  <a:lnTo>
                    <a:pt x="4763" y="3381693"/>
                  </a:lnTo>
                  <a:cubicBezTo>
                    <a:pt x="4763" y="3381693"/>
                    <a:pt x="4763" y="3381693"/>
                    <a:pt x="4763" y="3381693"/>
                  </a:cubicBezTo>
                  <a:cubicBezTo>
                    <a:pt x="47308" y="3381693"/>
                    <a:pt x="83503" y="3347403"/>
                    <a:pt x="83503" y="3304223"/>
                  </a:cubicBezTo>
                  <a:lnTo>
                    <a:pt x="83503" y="2674938"/>
                  </a:lnTo>
                  <a:lnTo>
                    <a:pt x="1538922" y="2674938"/>
                  </a:lnTo>
                  <a:cubicBezTo>
                    <a:pt x="1544003" y="2674938"/>
                    <a:pt x="1549718" y="2674303"/>
                    <a:pt x="1554797" y="2673668"/>
                  </a:cubicBezTo>
                  <a:lnTo>
                    <a:pt x="1683703" y="2673668"/>
                  </a:lnTo>
                  <a:cubicBezTo>
                    <a:pt x="1719897" y="2673668"/>
                    <a:pt x="1749108" y="2636203"/>
                    <a:pt x="1749108" y="2589848"/>
                  </a:cubicBezTo>
                  <a:cubicBezTo>
                    <a:pt x="1749743" y="2543493"/>
                    <a:pt x="1719897" y="2506028"/>
                    <a:pt x="1683703" y="250602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26" name="任意多边形: 形状 9"/>
            <p:cNvSpPr/>
            <p:nvPr>
              <p:custDataLst>
                <p:tags r:id="rId6"/>
              </p:custDataLst>
            </p:nvPr>
          </p:nvSpPr>
          <p:spPr>
            <a:xfrm>
              <a:off x="9666922" y="4858703"/>
              <a:ext cx="336550" cy="704850"/>
            </a:xfrm>
            <a:custGeom>
              <a:avLst/>
              <a:gdLst/>
              <a:ahLst/>
              <a:cxnLst>
                <a:cxn ang="0">
                  <a:pos x="165418" y="4763"/>
                </a:cxn>
                <a:cxn ang="0">
                  <a:pos x="4763" y="4763"/>
                </a:cxn>
                <a:cxn ang="0">
                  <a:pos x="185738" y="649922"/>
                </a:cxn>
                <a:cxn ang="0">
                  <a:pos x="280988" y="703263"/>
                </a:cxn>
                <a:cxn ang="0">
                  <a:pos x="334328" y="608013"/>
                </a:cxn>
                <a:cxn ang="0">
                  <a:pos x="165418" y="4763"/>
                </a:cxn>
              </a:cxnLst>
              <a:rect l="0" t="0" r="0" b="0"/>
              <a:pathLst>
                <a:path w="336550" h="704850">
                  <a:moveTo>
                    <a:pt x="165418" y="4763"/>
                  </a:moveTo>
                  <a:lnTo>
                    <a:pt x="4763" y="4763"/>
                  </a:lnTo>
                  <a:lnTo>
                    <a:pt x="185738" y="649922"/>
                  </a:lnTo>
                  <a:cubicBezTo>
                    <a:pt x="197168" y="691197"/>
                    <a:pt x="239713" y="714692"/>
                    <a:pt x="280988" y="703263"/>
                  </a:cubicBezTo>
                  <a:cubicBezTo>
                    <a:pt x="322263" y="691832"/>
                    <a:pt x="345758" y="649288"/>
                    <a:pt x="334328" y="608013"/>
                  </a:cubicBezTo>
                  <a:lnTo>
                    <a:pt x="165418" y="4763"/>
                  </a:lnTo>
                  <a:close/>
                </a:path>
              </a:pathLst>
            </a:custGeom>
            <a:solidFill>
              <a:srgbClr val="CE8F8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任意多边形: 形状 10"/>
            <p:cNvSpPr/>
            <p:nvPr>
              <p:custDataLst>
                <p:tags r:id="rId7"/>
              </p:custDataLst>
            </p:nvPr>
          </p:nvSpPr>
          <p:spPr>
            <a:xfrm>
              <a:off x="6953568" y="2187258"/>
              <a:ext cx="1746250" cy="3384550"/>
            </a:xfrm>
            <a:custGeom>
              <a:avLst/>
              <a:gdLst>
                <a:gd name="connsiteX0" fmla="*/ 1743392 w 1746250"/>
                <a:gd name="connsiteY0" fmla="*/ 2643822 h 3384550"/>
                <a:gd name="connsiteX1" fmla="*/ 1743392 w 1746250"/>
                <a:gd name="connsiteY1" fmla="*/ 2506663 h 3384550"/>
                <a:gd name="connsiteX2" fmla="*/ 1743392 w 1746250"/>
                <a:gd name="connsiteY2" fmla="*/ 4763 h 3384550"/>
                <a:gd name="connsiteX3" fmla="*/ 220027 w 1746250"/>
                <a:gd name="connsiteY3" fmla="*/ 4763 h 3384550"/>
                <a:gd name="connsiteX4" fmla="*/ 98742 w 1746250"/>
                <a:gd name="connsiteY4" fmla="*/ 147002 h 3384550"/>
                <a:gd name="connsiteX5" fmla="*/ 98742 w 1746250"/>
                <a:gd name="connsiteY5" fmla="*/ 2506663 h 3384550"/>
                <a:gd name="connsiteX6" fmla="*/ 70167 w 1746250"/>
                <a:gd name="connsiteY6" fmla="*/ 2506663 h 3384550"/>
                <a:gd name="connsiteX7" fmla="*/ 4763 w 1746250"/>
                <a:gd name="connsiteY7" fmla="*/ 2590483 h 3384550"/>
                <a:gd name="connsiteX8" fmla="*/ 70167 w 1746250"/>
                <a:gd name="connsiteY8" fmla="*/ 2674302 h 3384550"/>
                <a:gd name="connsiteX9" fmla="*/ 203517 w 1746250"/>
                <a:gd name="connsiteY9" fmla="*/ 2674302 h 3384550"/>
                <a:gd name="connsiteX10" fmla="*/ 219392 w 1746250"/>
                <a:gd name="connsiteY10" fmla="*/ 2675572 h 3384550"/>
                <a:gd name="connsiteX11" fmla="*/ 1665922 w 1746250"/>
                <a:gd name="connsiteY11" fmla="*/ 2675572 h 3384550"/>
                <a:gd name="connsiteX12" fmla="*/ 1665922 w 1746250"/>
                <a:gd name="connsiteY12" fmla="*/ 3304858 h 3384550"/>
                <a:gd name="connsiteX13" fmla="*/ 1742757 w 1746250"/>
                <a:gd name="connsiteY13" fmla="*/ 3382327 h 3384550"/>
                <a:gd name="connsiteX14" fmla="*/ 1743392 w 1746250"/>
                <a:gd name="connsiteY14" fmla="*/ 2643822 h 3384550"/>
                <a:gd name="connsiteX15" fmla="*/ 1743392 w 1746250"/>
                <a:gd name="connsiteY15" fmla="*/ 2643822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6250" h="3384550">
                  <a:moveTo>
                    <a:pt x="1743392" y="2643822"/>
                  </a:moveTo>
                  <a:lnTo>
                    <a:pt x="1743392" y="2506663"/>
                  </a:lnTo>
                  <a:lnTo>
                    <a:pt x="1743392" y="4763"/>
                  </a:lnTo>
                  <a:lnTo>
                    <a:pt x="220027" y="4763"/>
                  </a:lnTo>
                  <a:cubicBezTo>
                    <a:pt x="153352" y="4763"/>
                    <a:pt x="98742" y="68897"/>
                    <a:pt x="98742" y="147002"/>
                  </a:cubicBezTo>
                  <a:lnTo>
                    <a:pt x="98742" y="2506663"/>
                  </a:lnTo>
                  <a:lnTo>
                    <a:pt x="70167" y="2506663"/>
                  </a:lnTo>
                  <a:cubicBezTo>
                    <a:pt x="33972" y="2506663"/>
                    <a:pt x="4763" y="2544127"/>
                    <a:pt x="4763" y="2590483"/>
                  </a:cubicBezTo>
                  <a:cubicBezTo>
                    <a:pt x="4763" y="2636838"/>
                    <a:pt x="33972" y="2674302"/>
                    <a:pt x="70167" y="2674302"/>
                  </a:cubicBezTo>
                  <a:lnTo>
                    <a:pt x="203517" y="2674302"/>
                  </a:lnTo>
                  <a:cubicBezTo>
                    <a:pt x="208597" y="2674938"/>
                    <a:pt x="214313" y="2675572"/>
                    <a:pt x="219392" y="2675572"/>
                  </a:cubicBezTo>
                  <a:lnTo>
                    <a:pt x="1665922" y="2675572"/>
                  </a:lnTo>
                  <a:lnTo>
                    <a:pt x="1665922" y="3304858"/>
                  </a:lnTo>
                  <a:cubicBezTo>
                    <a:pt x="1665922" y="3347402"/>
                    <a:pt x="1700213" y="3382327"/>
                    <a:pt x="1742757" y="3382327"/>
                  </a:cubicBezTo>
                  <a:lnTo>
                    <a:pt x="1743392" y="2643822"/>
                  </a:lnTo>
                  <a:lnTo>
                    <a:pt x="1743392" y="2643822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" name="任意多边形: 形状 11"/>
            <p:cNvSpPr/>
            <p:nvPr>
              <p:custDataLst>
                <p:tags r:id="rId8"/>
              </p:custDataLst>
            </p:nvPr>
          </p:nvSpPr>
          <p:spPr>
            <a:xfrm>
              <a:off x="7413007" y="4859338"/>
              <a:ext cx="336550" cy="704850"/>
            </a:xfrm>
            <a:custGeom>
              <a:avLst/>
              <a:gdLst>
                <a:gd name="connsiteX0" fmla="*/ 7602 w 336550"/>
                <a:gd name="connsiteY0" fmla="*/ 608013 h 704850"/>
                <a:gd name="connsiteX1" fmla="*/ 60943 w 336550"/>
                <a:gd name="connsiteY1" fmla="*/ 703263 h 704850"/>
                <a:gd name="connsiteX2" fmla="*/ 156193 w 336550"/>
                <a:gd name="connsiteY2" fmla="*/ 649922 h 704850"/>
                <a:gd name="connsiteX3" fmla="*/ 337168 w 336550"/>
                <a:gd name="connsiteY3" fmla="*/ 4763 h 704850"/>
                <a:gd name="connsiteX4" fmla="*/ 176512 w 336550"/>
                <a:gd name="connsiteY4" fmla="*/ 4763 h 704850"/>
                <a:gd name="connsiteX5" fmla="*/ 7602 w 336550"/>
                <a:gd name="connsiteY5" fmla="*/ 608013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550" h="704850">
                  <a:moveTo>
                    <a:pt x="7602" y="608013"/>
                  </a:moveTo>
                  <a:cubicBezTo>
                    <a:pt x="-3827" y="649288"/>
                    <a:pt x="20302" y="691833"/>
                    <a:pt x="60943" y="703263"/>
                  </a:cubicBezTo>
                  <a:cubicBezTo>
                    <a:pt x="102218" y="714692"/>
                    <a:pt x="144762" y="690563"/>
                    <a:pt x="156193" y="649922"/>
                  </a:cubicBezTo>
                  <a:lnTo>
                    <a:pt x="337168" y="4763"/>
                  </a:lnTo>
                  <a:lnTo>
                    <a:pt x="176512" y="4763"/>
                  </a:lnTo>
                  <a:lnTo>
                    <a:pt x="7602" y="608013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29" name="任意多边形: 形状 12"/>
            <p:cNvSpPr/>
            <p:nvPr>
              <p:custDataLst>
                <p:tags r:id="rId9"/>
              </p:custDataLst>
            </p:nvPr>
          </p:nvSpPr>
          <p:spPr>
            <a:xfrm>
              <a:off x="7213283" y="2323148"/>
              <a:ext cx="1485900" cy="2368550"/>
            </a:xfrm>
            <a:custGeom>
              <a:avLst/>
              <a:gdLst/>
              <a:ahLst/>
              <a:cxnLst>
                <a:cxn ang="0">
                  <a:pos x="4762" y="4763"/>
                </a:cxn>
                <a:cxn ang="0">
                  <a:pos x="1483677" y="4763"/>
                </a:cxn>
                <a:cxn ang="0">
                  <a:pos x="1483677" y="2366328"/>
                </a:cxn>
                <a:cxn ang="0">
                  <a:pos x="4762" y="2366328"/>
                </a:cxn>
              </a:cxnLst>
              <a:rect l="0" t="0" r="0" b="0"/>
              <a:pathLst>
                <a:path w="1485900" h="2368550">
                  <a:moveTo>
                    <a:pt x="4762" y="4763"/>
                  </a:moveTo>
                  <a:lnTo>
                    <a:pt x="1483677" y="4763"/>
                  </a:lnTo>
                  <a:lnTo>
                    <a:pt x="1483677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任意多边形: 形状 13"/>
            <p:cNvSpPr/>
            <p:nvPr>
              <p:custDataLst>
                <p:tags r:id="rId10"/>
              </p:custDataLst>
            </p:nvPr>
          </p:nvSpPr>
          <p:spPr>
            <a:xfrm>
              <a:off x="8692198" y="2323148"/>
              <a:ext cx="1492250" cy="2368550"/>
            </a:xfrm>
            <a:custGeom>
              <a:avLst/>
              <a:gdLst>
                <a:gd name="connsiteX0" fmla="*/ 4762 w 1492250"/>
                <a:gd name="connsiteY0" fmla="*/ 4763 h 2368550"/>
                <a:gd name="connsiteX1" fmla="*/ 1490662 w 1492250"/>
                <a:gd name="connsiteY1" fmla="*/ 4763 h 2368550"/>
                <a:gd name="connsiteX2" fmla="*/ 1490662 w 1492250"/>
                <a:gd name="connsiteY2" fmla="*/ 2366328 h 2368550"/>
                <a:gd name="connsiteX3" fmla="*/ 4762 w 1492250"/>
                <a:gd name="connsiteY3" fmla="*/ 2366328 h 236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0" h="2368550">
                  <a:moveTo>
                    <a:pt x="4762" y="4763"/>
                  </a:moveTo>
                  <a:lnTo>
                    <a:pt x="1490662" y="4763"/>
                  </a:lnTo>
                  <a:lnTo>
                    <a:pt x="1490662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" name="任意多边形: 形状 14"/>
            <p:cNvSpPr/>
            <p:nvPr>
              <p:custDataLst>
                <p:tags r:id="rId11"/>
              </p:custDataLst>
            </p:nvPr>
          </p:nvSpPr>
          <p:spPr>
            <a:xfrm>
              <a:off x="8271828" y="1589088"/>
              <a:ext cx="425450" cy="876300"/>
            </a:xfrm>
            <a:custGeom>
              <a:avLst/>
              <a:gdLst>
                <a:gd name="connsiteX0" fmla="*/ 242253 w 425450"/>
                <a:gd name="connsiteY0" fmla="*/ 4763 h 876300"/>
                <a:gd name="connsiteX1" fmla="*/ 242253 w 425450"/>
                <a:gd name="connsiteY1" fmla="*/ 466408 h 876300"/>
                <a:gd name="connsiteX2" fmla="*/ 63817 w 425450"/>
                <a:gd name="connsiteY2" fmla="*/ 466408 h 876300"/>
                <a:gd name="connsiteX3" fmla="*/ 4763 w 425450"/>
                <a:gd name="connsiteY3" fmla="*/ 525463 h 876300"/>
                <a:gd name="connsiteX4" fmla="*/ 4763 w 425450"/>
                <a:gd name="connsiteY4" fmla="*/ 817563 h 876300"/>
                <a:gd name="connsiteX5" fmla="*/ 63817 w 425450"/>
                <a:gd name="connsiteY5" fmla="*/ 876617 h 876300"/>
                <a:gd name="connsiteX6" fmla="*/ 424497 w 425450"/>
                <a:gd name="connsiteY6" fmla="*/ 876617 h 876300"/>
                <a:gd name="connsiteX7" fmla="*/ 424497 w 425450"/>
                <a:gd name="connsiteY7" fmla="*/ 4763 h 876300"/>
                <a:gd name="connsiteX8" fmla="*/ 242253 w 425450"/>
                <a:gd name="connsiteY8" fmla="*/ 4763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450" h="876300">
                  <a:moveTo>
                    <a:pt x="242253" y="4763"/>
                  </a:moveTo>
                  <a:lnTo>
                    <a:pt x="242253" y="466408"/>
                  </a:lnTo>
                  <a:lnTo>
                    <a:pt x="63817" y="466408"/>
                  </a:lnTo>
                  <a:cubicBezTo>
                    <a:pt x="31432" y="466408"/>
                    <a:pt x="4763" y="493077"/>
                    <a:pt x="4763" y="525463"/>
                  </a:cubicBezTo>
                  <a:lnTo>
                    <a:pt x="4763" y="817563"/>
                  </a:lnTo>
                  <a:cubicBezTo>
                    <a:pt x="4763" y="849948"/>
                    <a:pt x="31432" y="876617"/>
                    <a:pt x="63817" y="876617"/>
                  </a:cubicBezTo>
                  <a:lnTo>
                    <a:pt x="424497" y="876617"/>
                  </a:lnTo>
                  <a:lnTo>
                    <a:pt x="424497" y="4763"/>
                  </a:lnTo>
                  <a:lnTo>
                    <a:pt x="242253" y="476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" name="任意多边形: 形状 15"/>
            <p:cNvSpPr/>
            <p:nvPr>
              <p:custDataLst>
                <p:tags r:id="rId12"/>
              </p:custDataLst>
            </p:nvPr>
          </p:nvSpPr>
          <p:spPr>
            <a:xfrm>
              <a:off x="8691563" y="1589088"/>
              <a:ext cx="431800" cy="876300"/>
            </a:xfrm>
            <a:custGeom>
              <a:avLst/>
              <a:gdLst>
                <a:gd name="connsiteX0" fmla="*/ 427672 w 431800"/>
                <a:gd name="connsiteY0" fmla="*/ 816927 h 876300"/>
                <a:gd name="connsiteX1" fmla="*/ 427672 w 431800"/>
                <a:gd name="connsiteY1" fmla="*/ 524827 h 876300"/>
                <a:gd name="connsiteX2" fmla="*/ 368618 w 431800"/>
                <a:gd name="connsiteY2" fmla="*/ 465773 h 876300"/>
                <a:gd name="connsiteX3" fmla="*/ 190182 w 431800"/>
                <a:gd name="connsiteY3" fmla="*/ 465773 h 876300"/>
                <a:gd name="connsiteX4" fmla="*/ 190182 w 431800"/>
                <a:gd name="connsiteY4" fmla="*/ 4763 h 876300"/>
                <a:gd name="connsiteX5" fmla="*/ 4763 w 431800"/>
                <a:gd name="connsiteY5" fmla="*/ 4763 h 876300"/>
                <a:gd name="connsiteX6" fmla="*/ 4763 w 431800"/>
                <a:gd name="connsiteY6" fmla="*/ 875983 h 876300"/>
                <a:gd name="connsiteX7" fmla="*/ 368618 w 431800"/>
                <a:gd name="connsiteY7" fmla="*/ 875983 h 876300"/>
                <a:gd name="connsiteX8" fmla="*/ 427672 w 431800"/>
                <a:gd name="connsiteY8" fmla="*/ 816927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1800" h="876300">
                  <a:moveTo>
                    <a:pt x="427672" y="816927"/>
                  </a:moveTo>
                  <a:lnTo>
                    <a:pt x="427672" y="524827"/>
                  </a:lnTo>
                  <a:cubicBezTo>
                    <a:pt x="427672" y="492442"/>
                    <a:pt x="401003" y="465773"/>
                    <a:pt x="368618" y="465773"/>
                  </a:cubicBezTo>
                  <a:lnTo>
                    <a:pt x="190182" y="465773"/>
                  </a:lnTo>
                  <a:lnTo>
                    <a:pt x="190182" y="4763"/>
                  </a:lnTo>
                  <a:lnTo>
                    <a:pt x="4763" y="4763"/>
                  </a:lnTo>
                  <a:lnTo>
                    <a:pt x="4763" y="875983"/>
                  </a:lnTo>
                  <a:lnTo>
                    <a:pt x="368618" y="875983"/>
                  </a:lnTo>
                  <a:cubicBezTo>
                    <a:pt x="401638" y="875983"/>
                    <a:pt x="427672" y="849313"/>
                    <a:pt x="427672" y="816927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7" name="任意多边形: 形状 16"/>
            <p:cNvSpPr/>
            <p:nvPr>
              <p:custDataLst>
                <p:tags r:id="rId13"/>
              </p:custDataLst>
            </p:nvPr>
          </p:nvSpPr>
          <p:spPr>
            <a:xfrm>
              <a:off x="8344218" y="2192973"/>
              <a:ext cx="139700" cy="139700"/>
            </a:xfrm>
            <a:custGeom>
              <a:avLst/>
              <a:gdLst>
                <a:gd name="connsiteX0" fmla="*/ 136842 w 139700"/>
                <a:gd name="connsiteY0" fmla="*/ 70802 h 139700"/>
                <a:gd name="connsiteX1" fmla="*/ 70802 w 139700"/>
                <a:gd name="connsiteY1" fmla="*/ 136842 h 139700"/>
                <a:gd name="connsiteX2" fmla="*/ 4763 w 139700"/>
                <a:gd name="connsiteY2" fmla="*/ 70802 h 139700"/>
                <a:gd name="connsiteX3" fmla="*/ 70802 w 139700"/>
                <a:gd name="connsiteY3" fmla="*/ 4763 h 139700"/>
                <a:gd name="connsiteX4" fmla="*/ 136842 w 139700"/>
                <a:gd name="connsiteY4" fmla="*/ 70802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2" y="70802"/>
                  </a:moveTo>
                  <a:cubicBezTo>
                    <a:pt x="136842" y="107632"/>
                    <a:pt x="106997" y="136842"/>
                    <a:pt x="70802" y="136842"/>
                  </a:cubicBezTo>
                  <a:cubicBezTo>
                    <a:pt x="33972" y="136842"/>
                    <a:pt x="4763" y="106998"/>
                    <a:pt x="4763" y="70802"/>
                  </a:cubicBezTo>
                  <a:cubicBezTo>
                    <a:pt x="4763" y="33973"/>
                    <a:pt x="34607" y="4763"/>
                    <a:pt x="70802" y="4763"/>
                  </a:cubicBezTo>
                  <a:cubicBezTo>
                    <a:pt x="106997" y="4763"/>
                    <a:pt x="136842" y="34607"/>
                    <a:pt x="136842" y="7080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8" name="任意多边形: 形状 17"/>
            <p:cNvSpPr/>
            <p:nvPr>
              <p:custDataLst>
                <p:tags r:id="rId14"/>
              </p:custDataLst>
            </p:nvPr>
          </p:nvSpPr>
          <p:spPr>
            <a:xfrm>
              <a:off x="8915082" y="2192973"/>
              <a:ext cx="139700" cy="139700"/>
            </a:xfrm>
            <a:custGeom>
              <a:avLst/>
              <a:gdLst>
                <a:gd name="connsiteX0" fmla="*/ 136843 w 139700"/>
                <a:gd name="connsiteY0" fmla="*/ 70803 h 139700"/>
                <a:gd name="connsiteX1" fmla="*/ 70802 w 139700"/>
                <a:gd name="connsiteY1" fmla="*/ 136842 h 139700"/>
                <a:gd name="connsiteX2" fmla="*/ 4762 w 139700"/>
                <a:gd name="connsiteY2" fmla="*/ 70803 h 139700"/>
                <a:gd name="connsiteX3" fmla="*/ 70802 w 139700"/>
                <a:gd name="connsiteY3" fmla="*/ 4763 h 139700"/>
                <a:gd name="connsiteX4" fmla="*/ 136843 w 139700"/>
                <a:gd name="connsiteY4" fmla="*/ 70803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3" y="70803"/>
                  </a:moveTo>
                  <a:cubicBezTo>
                    <a:pt x="136843" y="107275"/>
                    <a:pt x="107275" y="136842"/>
                    <a:pt x="70802" y="136842"/>
                  </a:cubicBezTo>
                  <a:cubicBezTo>
                    <a:pt x="34329" y="136842"/>
                    <a:pt x="4762" y="107275"/>
                    <a:pt x="4762" y="70803"/>
                  </a:cubicBezTo>
                  <a:cubicBezTo>
                    <a:pt x="4762" y="34330"/>
                    <a:pt x="34329" y="4763"/>
                    <a:pt x="70802" y="4763"/>
                  </a:cubicBezTo>
                  <a:cubicBezTo>
                    <a:pt x="107275" y="4763"/>
                    <a:pt x="136843" y="34330"/>
                    <a:pt x="136843" y="7080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9" name="任意多边形: 形状 18"/>
            <p:cNvSpPr/>
            <p:nvPr>
              <p:custDataLst>
                <p:tags r:id="rId15"/>
              </p:custDataLst>
            </p:nvPr>
          </p:nvSpPr>
          <p:spPr>
            <a:xfrm>
              <a:off x="8275003" y="3163252"/>
              <a:ext cx="419100" cy="1219200"/>
            </a:xfrm>
            <a:custGeom>
              <a:avLst/>
              <a:gdLst>
                <a:gd name="connsiteX0" fmla="*/ 4763 w 419100"/>
                <a:gd name="connsiteY0" fmla="*/ 611188 h 1219200"/>
                <a:gd name="connsiteX1" fmla="*/ 420053 w 419100"/>
                <a:gd name="connsiteY1" fmla="*/ 1217613 h 1219200"/>
                <a:gd name="connsiteX2" fmla="*/ 420053 w 419100"/>
                <a:gd name="connsiteY2" fmla="*/ 4763 h 1219200"/>
                <a:gd name="connsiteX3" fmla="*/ 4763 w 419100"/>
                <a:gd name="connsiteY3" fmla="*/ 611188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1219200">
                  <a:moveTo>
                    <a:pt x="4763" y="611188"/>
                  </a:moveTo>
                  <a:cubicBezTo>
                    <a:pt x="4763" y="887413"/>
                    <a:pt x="176847" y="1123632"/>
                    <a:pt x="420053" y="1217613"/>
                  </a:cubicBezTo>
                  <a:lnTo>
                    <a:pt x="420053" y="4763"/>
                  </a:lnTo>
                  <a:cubicBezTo>
                    <a:pt x="176847" y="98743"/>
                    <a:pt x="4763" y="334963"/>
                    <a:pt x="4763" y="611188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" name="任意多边形: 形状 19"/>
            <p:cNvSpPr/>
            <p:nvPr>
              <p:custDataLst>
                <p:tags r:id="rId16"/>
              </p:custDataLst>
            </p:nvPr>
          </p:nvSpPr>
          <p:spPr>
            <a:xfrm>
              <a:off x="8690928" y="3119438"/>
              <a:ext cx="889000" cy="1308100"/>
            </a:xfrm>
            <a:custGeom>
              <a:avLst/>
              <a:gdLst>
                <a:gd name="connsiteX0" fmla="*/ 889953 w 889000"/>
                <a:gd name="connsiteY0" fmla="*/ 655003 h 1308100"/>
                <a:gd name="connsiteX1" fmla="*/ 239713 w 889000"/>
                <a:gd name="connsiteY1" fmla="*/ 4763 h 1308100"/>
                <a:gd name="connsiteX2" fmla="*/ 4763 w 889000"/>
                <a:gd name="connsiteY2" fmla="*/ 48577 h 1308100"/>
                <a:gd name="connsiteX3" fmla="*/ 4763 w 889000"/>
                <a:gd name="connsiteY3" fmla="*/ 1261428 h 1308100"/>
                <a:gd name="connsiteX4" fmla="*/ 239713 w 889000"/>
                <a:gd name="connsiteY4" fmla="*/ 1305242 h 1308100"/>
                <a:gd name="connsiteX5" fmla="*/ 889953 w 889000"/>
                <a:gd name="connsiteY5" fmla="*/ 655003 h 130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00" h="1308100">
                  <a:moveTo>
                    <a:pt x="889953" y="655003"/>
                  </a:moveTo>
                  <a:cubicBezTo>
                    <a:pt x="889953" y="295592"/>
                    <a:pt x="598488" y="4763"/>
                    <a:pt x="239713" y="4763"/>
                  </a:cubicBezTo>
                  <a:cubicBezTo>
                    <a:pt x="156528" y="4763"/>
                    <a:pt x="77788" y="20638"/>
                    <a:pt x="4763" y="48577"/>
                  </a:cubicBezTo>
                  <a:lnTo>
                    <a:pt x="4763" y="1261428"/>
                  </a:lnTo>
                  <a:cubicBezTo>
                    <a:pt x="77788" y="1290003"/>
                    <a:pt x="157163" y="1305242"/>
                    <a:pt x="239713" y="1305242"/>
                  </a:cubicBezTo>
                  <a:cubicBezTo>
                    <a:pt x="598488" y="1305242"/>
                    <a:pt x="889953" y="1014413"/>
                    <a:pt x="889953" y="65500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" name="任意多边形: 形状 20"/>
            <p:cNvSpPr/>
            <p:nvPr>
              <p:custDataLst>
                <p:tags r:id="rId17"/>
              </p:custDataLst>
            </p:nvPr>
          </p:nvSpPr>
          <p:spPr>
            <a:xfrm>
              <a:off x="9744393" y="1756102"/>
              <a:ext cx="1117600" cy="1727200"/>
            </a:xfrm>
            <a:custGeom>
              <a:avLst/>
              <a:gdLst>
                <a:gd name="connsiteX0" fmla="*/ 4763 w 1117600"/>
                <a:gd name="connsiteY0" fmla="*/ 1641148 h 1727200"/>
                <a:gd name="connsiteX1" fmla="*/ 1117282 w 1117600"/>
                <a:gd name="connsiteY1" fmla="*/ 5388 h 1727200"/>
                <a:gd name="connsiteX2" fmla="*/ 151447 w 1117600"/>
                <a:gd name="connsiteY2" fmla="*/ 1723698 h 1727200"/>
                <a:gd name="connsiteX3" fmla="*/ 4763 w 1117600"/>
                <a:gd name="connsiteY3" fmla="*/ 1641148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600" h="1727200">
                  <a:moveTo>
                    <a:pt x="4763" y="1641148"/>
                  </a:moveTo>
                  <a:cubicBezTo>
                    <a:pt x="174942" y="1356034"/>
                    <a:pt x="1035367" y="-28902"/>
                    <a:pt x="1117282" y="5388"/>
                  </a:cubicBezTo>
                  <a:lnTo>
                    <a:pt x="151447" y="1723698"/>
                  </a:lnTo>
                  <a:lnTo>
                    <a:pt x="4763" y="1641148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2" name="任意多边形: 形状 21"/>
            <p:cNvSpPr/>
            <p:nvPr>
              <p:custDataLst>
                <p:tags r:id="rId18"/>
              </p:custDataLst>
            </p:nvPr>
          </p:nvSpPr>
          <p:spPr>
            <a:xfrm>
              <a:off x="9891078" y="1756727"/>
              <a:ext cx="977900" cy="1809750"/>
            </a:xfrm>
            <a:custGeom>
              <a:avLst/>
              <a:gdLst>
                <a:gd name="connsiteX0" fmla="*/ 4763 w 977900"/>
                <a:gd name="connsiteY0" fmla="*/ 1723073 h 1809750"/>
                <a:gd name="connsiteX1" fmla="*/ 970597 w 977900"/>
                <a:gd name="connsiteY1" fmla="*/ 4763 h 1809750"/>
                <a:gd name="connsiteX2" fmla="*/ 971232 w 977900"/>
                <a:gd name="connsiteY2" fmla="*/ 4763 h 1809750"/>
                <a:gd name="connsiteX3" fmla="*/ 153353 w 977900"/>
                <a:gd name="connsiteY3" fmla="*/ 1806893 h 1809750"/>
                <a:gd name="connsiteX4" fmla="*/ 4763 w 977900"/>
                <a:gd name="connsiteY4" fmla="*/ 1723073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7900" h="1809750">
                  <a:moveTo>
                    <a:pt x="4763" y="1723073"/>
                  </a:moveTo>
                  <a:lnTo>
                    <a:pt x="970597" y="4763"/>
                  </a:lnTo>
                  <a:cubicBezTo>
                    <a:pt x="970597" y="4763"/>
                    <a:pt x="971232" y="4763"/>
                    <a:pt x="971232" y="4763"/>
                  </a:cubicBezTo>
                  <a:cubicBezTo>
                    <a:pt x="1048067" y="47943"/>
                    <a:pt x="309563" y="1511618"/>
                    <a:pt x="153353" y="1806893"/>
                  </a:cubicBezTo>
                  <a:lnTo>
                    <a:pt x="4763" y="1723073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39" name="任意多边形: 形状 22"/>
            <p:cNvSpPr/>
            <p:nvPr>
              <p:custDataLst>
                <p:tags r:id="rId19"/>
              </p:custDataLst>
            </p:nvPr>
          </p:nvSpPr>
          <p:spPr>
            <a:xfrm>
              <a:off x="9645968" y="3475038"/>
              <a:ext cx="400050" cy="450850"/>
            </a:xfrm>
            <a:custGeom>
              <a:avLst/>
              <a:gdLst/>
              <a:ahLst/>
              <a:cxnLst>
                <a:cxn ang="0">
                  <a:pos x="376238" y="130492"/>
                </a:cxn>
                <a:cxn ang="0">
                  <a:pos x="6032" y="441642"/>
                </a:cxn>
                <a:cxn ang="0">
                  <a:pos x="4763" y="441008"/>
                </a:cxn>
                <a:cxn ang="0">
                  <a:pos x="249872" y="4763"/>
                </a:cxn>
                <a:cxn ang="0">
                  <a:pos x="399097" y="88583"/>
                </a:cxn>
                <a:cxn ang="0">
                  <a:pos x="376238" y="130492"/>
                </a:cxn>
              </a:cxnLst>
              <a:rect l="0" t="0" r="0" b="0"/>
              <a:pathLst>
                <a:path w="400050" h="450850">
                  <a:moveTo>
                    <a:pt x="376238" y="130492"/>
                  </a:moveTo>
                  <a:cubicBezTo>
                    <a:pt x="297497" y="270192"/>
                    <a:pt x="87947" y="487363"/>
                    <a:pt x="6032" y="441642"/>
                  </a:cubicBezTo>
                  <a:cubicBezTo>
                    <a:pt x="5397" y="441642"/>
                    <a:pt x="5397" y="441008"/>
                    <a:pt x="4763" y="441008"/>
                  </a:cubicBezTo>
                  <a:lnTo>
                    <a:pt x="249872" y="4763"/>
                  </a:lnTo>
                  <a:lnTo>
                    <a:pt x="399097" y="88583"/>
                  </a:lnTo>
                  <a:cubicBezTo>
                    <a:pt x="388938" y="107633"/>
                    <a:pt x="381317" y="122238"/>
                    <a:pt x="376238" y="130492"/>
                  </a:cubicBezTo>
                  <a:close/>
                </a:path>
              </a:pathLst>
            </a:custGeom>
            <a:solidFill>
              <a:srgbClr val="FEBE8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0" name="任意多边形: 形状 23"/>
            <p:cNvSpPr/>
            <p:nvPr>
              <p:custDataLst>
                <p:tags r:id="rId20"/>
              </p:custDataLst>
            </p:nvPr>
          </p:nvSpPr>
          <p:spPr>
            <a:xfrm>
              <a:off x="9612249" y="3392488"/>
              <a:ext cx="285750" cy="527050"/>
            </a:xfrm>
            <a:custGeom>
              <a:avLst/>
              <a:gdLst/>
              <a:ahLst/>
              <a:cxnLst>
                <a:cxn ang="0">
                  <a:pos x="112776" y="46038"/>
                </a:cxn>
                <a:cxn ang="0">
                  <a:pos x="136906" y="4763"/>
                </a:cxn>
                <a:cxn ang="0">
                  <a:pos x="283591" y="87313"/>
                </a:cxn>
                <a:cxn ang="0">
                  <a:pos x="38481" y="523558"/>
                </a:cxn>
                <a:cxn ang="0">
                  <a:pos x="112776" y="46038"/>
                </a:cxn>
              </a:cxnLst>
              <a:rect l="0" t="0" r="0" b="0"/>
              <a:pathLst>
                <a:path w="285750" h="527050">
                  <a:moveTo>
                    <a:pt x="112776" y="46038"/>
                  </a:moveTo>
                  <a:cubicBezTo>
                    <a:pt x="117856" y="37783"/>
                    <a:pt x="126111" y="23178"/>
                    <a:pt x="136906" y="4763"/>
                  </a:cubicBezTo>
                  <a:lnTo>
                    <a:pt x="283591" y="87313"/>
                  </a:lnTo>
                  <a:lnTo>
                    <a:pt x="38481" y="523558"/>
                  </a:lnTo>
                  <a:cubicBezTo>
                    <a:pt x="-40894" y="474663"/>
                    <a:pt x="34671" y="185738"/>
                    <a:pt x="112776" y="46038"/>
                  </a:cubicBezTo>
                  <a:close/>
                </a:path>
              </a:pathLst>
            </a:custGeom>
            <a:solidFill>
              <a:srgbClr val="FFD3B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任意多边形: 形状 24"/>
            <p:cNvSpPr/>
            <p:nvPr>
              <p:custDataLst>
                <p:tags r:id="rId21"/>
              </p:custDataLst>
            </p:nvPr>
          </p:nvSpPr>
          <p:spPr>
            <a:xfrm>
              <a:off x="9262695" y="3831882"/>
              <a:ext cx="419100" cy="635000"/>
            </a:xfrm>
            <a:custGeom>
              <a:avLst/>
              <a:gdLst>
                <a:gd name="connsiteX0" fmla="*/ 61645 w 419100"/>
                <a:gd name="connsiteY0" fmla="*/ 137503 h 635000"/>
                <a:gd name="connsiteX1" fmla="*/ 414705 w 419100"/>
                <a:gd name="connsiteY1" fmla="*/ 37809 h 635000"/>
                <a:gd name="connsiteX2" fmla="*/ 80695 w 419100"/>
                <a:gd name="connsiteY2" fmla="*/ 632168 h 635000"/>
                <a:gd name="connsiteX3" fmla="*/ 61645 w 419100"/>
                <a:gd name="connsiteY3" fmla="*/ 137503 h 6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635000">
                  <a:moveTo>
                    <a:pt x="61645" y="137503"/>
                  </a:moveTo>
                  <a:cubicBezTo>
                    <a:pt x="131495" y="12409"/>
                    <a:pt x="289610" y="-32041"/>
                    <a:pt x="414705" y="37809"/>
                  </a:cubicBezTo>
                  <a:lnTo>
                    <a:pt x="80695" y="632168"/>
                  </a:lnTo>
                  <a:cubicBezTo>
                    <a:pt x="30530" y="541363"/>
                    <a:pt x="-51385" y="338163"/>
                    <a:pt x="61645" y="137503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6" name="任意多边形: 形状 25"/>
            <p:cNvSpPr/>
            <p:nvPr>
              <p:custDataLst>
                <p:tags r:id="rId22"/>
              </p:custDataLst>
            </p:nvPr>
          </p:nvSpPr>
          <p:spPr>
            <a:xfrm>
              <a:off x="9338628" y="3864292"/>
              <a:ext cx="476250" cy="647700"/>
            </a:xfrm>
            <a:custGeom>
              <a:avLst/>
              <a:gdLst>
                <a:gd name="connsiteX0" fmla="*/ 34607 w 476250"/>
                <a:gd name="connsiteY0" fmla="*/ 648653 h 647700"/>
                <a:gd name="connsiteX1" fmla="*/ 4763 w 476250"/>
                <a:gd name="connsiteY1" fmla="*/ 599123 h 647700"/>
                <a:gd name="connsiteX2" fmla="*/ 338772 w 476250"/>
                <a:gd name="connsiteY2" fmla="*/ 4763 h 647700"/>
                <a:gd name="connsiteX3" fmla="*/ 340042 w 476250"/>
                <a:gd name="connsiteY3" fmla="*/ 5398 h 647700"/>
                <a:gd name="connsiteX4" fmla="*/ 439103 w 476250"/>
                <a:gd name="connsiteY4" fmla="*/ 359728 h 647700"/>
                <a:gd name="connsiteX5" fmla="*/ 34607 w 476250"/>
                <a:gd name="connsiteY5" fmla="*/ 648653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647700">
                  <a:moveTo>
                    <a:pt x="34607" y="648653"/>
                  </a:moveTo>
                  <a:cubicBezTo>
                    <a:pt x="34607" y="648653"/>
                    <a:pt x="21272" y="630873"/>
                    <a:pt x="4763" y="599123"/>
                  </a:cubicBezTo>
                  <a:lnTo>
                    <a:pt x="338772" y="4763"/>
                  </a:lnTo>
                  <a:cubicBezTo>
                    <a:pt x="339407" y="4763"/>
                    <a:pt x="339407" y="5398"/>
                    <a:pt x="340042" y="5398"/>
                  </a:cubicBezTo>
                  <a:cubicBezTo>
                    <a:pt x="465138" y="75883"/>
                    <a:pt x="509588" y="233998"/>
                    <a:pt x="439103" y="359728"/>
                  </a:cubicBezTo>
                  <a:cubicBezTo>
                    <a:pt x="333692" y="547053"/>
                    <a:pt x="176847" y="388938"/>
                    <a:pt x="34607" y="64865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7" name="任意多边形: 形状 26"/>
            <p:cNvSpPr/>
            <p:nvPr>
              <p:custDataLst>
                <p:tags r:id="rId23"/>
              </p:custDataLst>
            </p:nvPr>
          </p:nvSpPr>
          <p:spPr>
            <a:xfrm>
              <a:off x="7443788" y="2670493"/>
              <a:ext cx="577850" cy="577850"/>
            </a:xfrm>
            <a:custGeom>
              <a:avLst/>
              <a:gdLst>
                <a:gd name="connsiteX0" fmla="*/ 573722 w 577850"/>
                <a:gd name="connsiteY0" fmla="*/ 289243 h 577850"/>
                <a:gd name="connsiteX1" fmla="*/ 289242 w 577850"/>
                <a:gd name="connsiteY1" fmla="*/ 573722 h 577850"/>
                <a:gd name="connsiteX2" fmla="*/ 4762 w 577850"/>
                <a:gd name="connsiteY2" fmla="*/ 289243 h 577850"/>
                <a:gd name="connsiteX3" fmla="*/ 289242 w 577850"/>
                <a:gd name="connsiteY3" fmla="*/ 4763 h 577850"/>
                <a:gd name="connsiteX4" fmla="*/ 573722 w 577850"/>
                <a:gd name="connsiteY4" fmla="*/ 289243 h 57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850" h="577850">
                  <a:moveTo>
                    <a:pt x="573722" y="289243"/>
                  </a:moveTo>
                  <a:cubicBezTo>
                    <a:pt x="573722" y="446357"/>
                    <a:pt x="446356" y="573722"/>
                    <a:pt x="289242" y="573722"/>
                  </a:cubicBezTo>
                  <a:cubicBezTo>
                    <a:pt x="132128" y="573722"/>
                    <a:pt x="4762" y="446356"/>
                    <a:pt x="4762" y="289243"/>
                  </a:cubicBezTo>
                  <a:cubicBezTo>
                    <a:pt x="4762" y="132128"/>
                    <a:pt x="132128" y="4763"/>
                    <a:pt x="289242" y="4763"/>
                  </a:cubicBezTo>
                  <a:cubicBezTo>
                    <a:pt x="446356" y="4763"/>
                    <a:pt x="573722" y="132129"/>
                    <a:pt x="573722" y="28924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任意多边形: 形状 3"/>
          <p:cNvSpPr/>
          <p:nvPr>
            <p:custDataLst>
              <p:tags r:id="rId1"/>
            </p:custDataLst>
          </p:nvPr>
        </p:nvSpPr>
        <p:spPr>
          <a:xfrm>
            <a:off x="-4762" y="-4762"/>
            <a:ext cx="12198350" cy="6864350"/>
          </a:xfrm>
          <a:custGeom>
            <a:avLst/>
            <a:gdLst/>
            <a:ahLst/>
            <a:cxnLst>
              <a:cxn ang="0">
                <a:pos x="4763" y="4763"/>
              </a:cxn>
              <a:cxn ang="0">
                <a:pos x="12196762" y="4763"/>
              </a:cxn>
              <a:cxn ang="0">
                <a:pos x="12196762" y="6862763"/>
              </a:cxn>
              <a:cxn ang="0">
                <a:pos x="4763" y="6862763"/>
              </a:cxn>
            </a:cxnLst>
            <a:rect l="0" t="0" r="0" b="0"/>
            <a:pathLst>
              <a:path w="12198350" h="6864350">
                <a:moveTo>
                  <a:pt x="4763" y="4763"/>
                </a:moveTo>
                <a:lnTo>
                  <a:pt x="12196762" y="4763"/>
                </a:lnTo>
                <a:lnTo>
                  <a:pt x="12196762" y="6862763"/>
                </a:lnTo>
                <a:lnTo>
                  <a:pt x="4763" y="6862763"/>
                </a:lnTo>
                <a:close/>
              </a:path>
            </a:pathLst>
          </a:custGeom>
          <a:solidFill>
            <a:srgbClr val="FFFE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48" name="任意多边形: 形状 28"/>
          <p:cNvSpPr/>
          <p:nvPr>
            <p:custDataLst>
              <p:tags r:id="rId2"/>
            </p:custDataLst>
          </p:nvPr>
        </p:nvSpPr>
        <p:spPr>
          <a:xfrm rot="-5400000" flipV="1">
            <a:off x="7342188" y="2011363"/>
            <a:ext cx="4438650" cy="5283200"/>
          </a:xfrm>
          <a:custGeom>
            <a:avLst/>
            <a:gdLst/>
            <a:ahLst/>
            <a:cxnLst>
              <a:cxn ang="0">
                <a:pos x="4763" y="1619568"/>
              </a:cxn>
              <a:cxn ang="0">
                <a:pos x="2180273" y="4754563"/>
              </a:cxn>
              <a:cxn ang="0">
                <a:pos x="3894138" y="5064443"/>
              </a:cxn>
              <a:cxn ang="0">
                <a:pos x="3907472" y="5055553"/>
              </a:cxn>
              <a:cxn ang="0">
                <a:pos x="4217353" y="3341688"/>
              </a:cxn>
              <a:cxn ang="0">
                <a:pos x="1901508" y="4763"/>
              </a:cxn>
              <a:cxn ang="0">
                <a:pos x="4763" y="4763"/>
              </a:cxn>
              <a:cxn ang="0">
                <a:pos x="4763" y="1619568"/>
              </a:cxn>
            </a:cxnLst>
            <a:rect l="0" t="0" r="0" b="0"/>
            <a:pathLst>
              <a:path w="4438650" h="5283200">
                <a:moveTo>
                  <a:pt x="4763" y="1619568"/>
                </a:moveTo>
                <a:lnTo>
                  <a:pt x="2180273" y="4754563"/>
                </a:lnTo>
                <a:cubicBezTo>
                  <a:pt x="2566353" y="5310823"/>
                  <a:pt x="3337878" y="5450523"/>
                  <a:pt x="3894138" y="5064443"/>
                </a:cubicBezTo>
                <a:lnTo>
                  <a:pt x="3907472" y="5055553"/>
                </a:lnTo>
                <a:cubicBezTo>
                  <a:pt x="4463733" y="4669473"/>
                  <a:pt x="4603433" y="3897947"/>
                  <a:pt x="4217353" y="3341688"/>
                </a:cubicBezTo>
                <a:lnTo>
                  <a:pt x="1901508" y="4763"/>
                </a:lnTo>
                <a:lnTo>
                  <a:pt x="4763" y="4763"/>
                </a:lnTo>
                <a:lnTo>
                  <a:pt x="4763" y="1619568"/>
                </a:lnTo>
                <a:close/>
              </a:path>
            </a:pathLst>
          </a:custGeom>
          <a:solidFill>
            <a:schemeClr val="accent2">
              <a:alpha val="31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任意多边形: 形状 4"/>
          <p:cNvSpPr/>
          <p:nvPr>
            <p:custDataLst>
              <p:tags r:id="rId3"/>
            </p:custDataLst>
          </p:nvPr>
        </p:nvSpPr>
        <p:spPr>
          <a:xfrm>
            <a:off x="630238" y="630238"/>
            <a:ext cx="10928350" cy="5594350"/>
          </a:xfrm>
          <a:custGeom>
            <a:avLst/>
            <a:gdLst>
              <a:gd name="connsiteX0" fmla="*/ 10707688 w 10928350"/>
              <a:gd name="connsiteY0" fmla="*/ 5592763 h 5594350"/>
              <a:gd name="connsiteX1" fmla="*/ 223838 w 10928350"/>
              <a:gd name="connsiteY1" fmla="*/ 5592763 h 5594350"/>
              <a:gd name="connsiteX2" fmla="*/ 4763 w 10928350"/>
              <a:gd name="connsiteY2" fmla="*/ 5373688 h 5594350"/>
              <a:gd name="connsiteX3" fmla="*/ 4763 w 10928350"/>
              <a:gd name="connsiteY3" fmla="*/ 223838 h 5594350"/>
              <a:gd name="connsiteX4" fmla="*/ 223838 w 10928350"/>
              <a:gd name="connsiteY4" fmla="*/ 4763 h 5594350"/>
              <a:gd name="connsiteX5" fmla="*/ 10707053 w 10928350"/>
              <a:gd name="connsiteY5" fmla="*/ 4763 h 5594350"/>
              <a:gd name="connsiteX6" fmla="*/ 10926128 w 10928350"/>
              <a:gd name="connsiteY6" fmla="*/ 223838 h 5594350"/>
              <a:gd name="connsiteX7" fmla="*/ 10926128 w 10928350"/>
              <a:gd name="connsiteY7" fmla="*/ 5373053 h 5594350"/>
              <a:gd name="connsiteX8" fmla="*/ 10707688 w 10928350"/>
              <a:gd name="connsiteY8" fmla="*/ 5592763 h 559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8350" h="5594350">
                <a:moveTo>
                  <a:pt x="10707688" y="5592763"/>
                </a:moveTo>
                <a:lnTo>
                  <a:pt x="223838" y="5592763"/>
                </a:lnTo>
                <a:cubicBezTo>
                  <a:pt x="102553" y="5592763"/>
                  <a:pt x="4763" y="5494338"/>
                  <a:pt x="4763" y="5373688"/>
                </a:cubicBezTo>
                <a:lnTo>
                  <a:pt x="4763" y="223838"/>
                </a:lnTo>
                <a:cubicBezTo>
                  <a:pt x="4763" y="102553"/>
                  <a:pt x="103188" y="4763"/>
                  <a:pt x="223838" y="4763"/>
                </a:cubicBezTo>
                <a:lnTo>
                  <a:pt x="10707053" y="4763"/>
                </a:lnTo>
                <a:cubicBezTo>
                  <a:pt x="10828338" y="4763"/>
                  <a:pt x="10926128" y="103188"/>
                  <a:pt x="10926128" y="223838"/>
                </a:cubicBezTo>
                <a:lnTo>
                  <a:pt x="10926128" y="5373053"/>
                </a:lnTo>
                <a:cubicBezTo>
                  <a:pt x="10926762" y="5494338"/>
                  <a:pt x="10828338" y="5592763"/>
                  <a:pt x="10707688" y="5592763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  <a:effectLst>
            <a:outerShdw blurRad="63500" sx="101000" sy="101000" algn="ctr" rotWithShape="0">
              <a:schemeClr val="accent2"/>
            </a:outerShdw>
          </a:effectLst>
        </p:spPr>
        <p:txBody>
          <a:bodyPr rtlCol="0" anchor="ctr"/>
          <a:lstStyle/>
          <a:p>
            <a:pPr fontAlgn="base"/>
            <a:endParaRPr lang="zh-CN" altLang="en-US" sz="1800" strike="noStrike" noProof="1"/>
          </a:p>
        </p:txBody>
      </p:sp>
      <p:sp>
        <p:nvSpPr>
          <p:cNvPr id="6150" name="任意多边形: 形状 30"/>
          <p:cNvSpPr/>
          <p:nvPr>
            <p:custDataLst>
              <p:tags r:id="rId4"/>
            </p:custDataLst>
          </p:nvPr>
        </p:nvSpPr>
        <p:spPr>
          <a:xfrm rot="-5400000" flipV="1">
            <a:off x="8612188" y="2019300"/>
            <a:ext cx="3670300" cy="3511550"/>
          </a:xfrm>
          <a:custGeom>
            <a:avLst/>
            <a:gdLst/>
            <a:ahLst/>
            <a:cxnLst>
              <a:cxn ang="0">
                <a:pos x="2199323" y="3166428"/>
              </a:cxn>
              <a:cxn ang="0">
                <a:pos x="3324543" y="3369628"/>
              </a:cxn>
              <a:cxn ang="0">
                <a:pos x="3324543" y="3369628"/>
              </a:cxn>
              <a:cxn ang="0">
                <a:pos x="3527743" y="2244408"/>
              </a:cxn>
              <a:cxn ang="0">
                <a:pos x="1972628" y="4763"/>
              </a:cxn>
              <a:cxn ang="0">
                <a:pos x="4763" y="4763"/>
              </a:cxn>
              <a:cxn ang="0">
                <a:pos x="2199323" y="3166428"/>
              </a:cxn>
            </a:cxnLst>
            <a:rect l="0" t="0" r="0" b="0"/>
            <a:pathLst>
              <a:path w="3670300" h="3511550">
                <a:moveTo>
                  <a:pt x="2199323" y="3166428"/>
                </a:moveTo>
                <a:cubicBezTo>
                  <a:pt x="2452688" y="3531553"/>
                  <a:pt x="2958783" y="3622993"/>
                  <a:pt x="3324543" y="3369628"/>
                </a:cubicBezTo>
                <a:lnTo>
                  <a:pt x="3324543" y="3369628"/>
                </a:lnTo>
                <a:cubicBezTo>
                  <a:pt x="3689668" y="3116263"/>
                  <a:pt x="3781108" y="2610168"/>
                  <a:pt x="3527743" y="2244408"/>
                </a:cubicBezTo>
                <a:lnTo>
                  <a:pt x="1972628" y="4763"/>
                </a:lnTo>
                <a:lnTo>
                  <a:pt x="4763" y="4763"/>
                </a:lnTo>
                <a:lnTo>
                  <a:pt x="2199323" y="3166428"/>
                </a:lnTo>
                <a:close/>
              </a:path>
            </a:pathLst>
          </a:custGeom>
          <a:solidFill>
            <a:schemeClr val="accent2">
              <a:alpha val="31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1" name="任意多边形: 形状 31"/>
          <p:cNvSpPr/>
          <p:nvPr>
            <p:custDataLst>
              <p:tags r:id="rId5"/>
            </p:custDataLst>
          </p:nvPr>
        </p:nvSpPr>
        <p:spPr>
          <a:xfrm rot="-5400000" flipV="1">
            <a:off x="7343775" y="2012950"/>
            <a:ext cx="3797300" cy="4648200"/>
          </a:xfrm>
          <a:custGeom>
            <a:avLst/>
            <a:gdLst/>
            <a:ahLst/>
            <a:cxnLst>
              <a:cxn ang="0">
                <a:pos x="3175" y="222250"/>
              </a:cxn>
              <a:cxn ang="0">
                <a:pos x="3175" y="1898015"/>
              </a:cxn>
              <a:cxn ang="0">
                <a:pos x="1543685" y="4117975"/>
              </a:cxn>
              <a:cxn ang="0">
                <a:pos x="3257550" y="4427855"/>
              </a:cxn>
              <a:cxn ang="0">
                <a:pos x="3270885" y="4418965"/>
              </a:cxn>
              <a:cxn ang="0">
                <a:pos x="3580765" y="2705100"/>
              </a:cxn>
              <a:cxn ang="0">
                <a:pos x="1705610" y="3175"/>
              </a:cxn>
              <a:cxn ang="0">
                <a:pos x="222250" y="3175"/>
              </a:cxn>
              <a:cxn ang="0">
                <a:pos x="3175" y="222250"/>
              </a:cxn>
            </a:cxnLst>
            <a:rect l="0" t="0" r="0" b="0"/>
            <a:pathLst>
              <a:path w="3797300" h="4648200">
                <a:moveTo>
                  <a:pt x="3175" y="222250"/>
                </a:moveTo>
                <a:lnTo>
                  <a:pt x="3175" y="1898015"/>
                </a:lnTo>
                <a:lnTo>
                  <a:pt x="1543685" y="4117975"/>
                </a:lnTo>
                <a:cubicBezTo>
                  <a:pt x="1929765" y="4674235"/>
                  <a:pt x="2701290" y="4813935"/>
                  <a:pt x="3257550" y="4427855"/>
                </a:cubicBezTo>
                <a:lnTo>
                  <a:pt x="3270885" y="4418965"/>
                </a:lnTo>
                <a:cubicBezTo>
                  <a:pt x="3827145" y="4032885"/>
                  <a:pt x="3966845" y="3261360"/>
                  <a:pt x="3580765" y="2705100"/>
                </a:cubicBezTo>
                <a:lnTo>
                  <a:pt x="1705610" y="3175"/>
                </a:lnTo>
                <a:lnTo>
                  <a:pt x="222250" y="3175"/>
                </a:lnTo>
                <a:cubicBezTo>
                  <a:pt x="101600" y="3175"/>
                  <a:pt x="3175" y="101600"/>
                  <a:pt x="3175" y="222250"/>
                </a:cubicBezTo>
                <a:close/>
              </a:path>
            </a:pathLst>
          </a:custGeom>
          <a:solidFill>
            <a:schemeClr val="accent2">
              <a:alpha val="67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2" name="任意多边形: 形状 32"/>
          <p:cNvSpPr/>
          <p:nvPr>
            <p:custDataLst>
              <p:tags r:id="rId6"/>
            </p:custDataLst>
          </p:nvPr>
        </p:nvSpPr>
        <p:spPr>
          <a:xfrm>
            <a:off x="5518150" y="298450"/>
            <a:ext cx="1028700" cy="793750"/>
          </a:xfrm>
          <a:custGeom>
            <a:avLst/>
            <a:gdLst/>
            <a:ahLst/>
            <a:cxnLst>
              <a:cxn ang="0">
                <a:pos x="193609" y="666115"/>
              </a:cxn>
              <a:cxn ang="0">
                <a:pos x="601914" y="742315"/>
              </a:cxn>
              <a:cxn ang="0">
                <a:pos x="875599" y="557530"/>
              </a:cxn>
              <a:cxn ang="0">
                <a:pos x="896554" y="543560"/>
              </a:cxn>
              <a:cxn ang="0">
                <a:pos x="974024" y="130175"/>
              </a:cxn>
              <a:cxn ang="0">
                <a:pos x="974024" y="130175"/>
              </a:cxn>
              <a:cxn ang="0">
                <a:pos x="731454" y="3175"/>
              </a:cxn>
              <a:cxn ang="0">
                <a:pos x="299019" y="3175"/>
              </a:cxn>
              <a:cxn ang="0">
                <a:pos x="56449" y="467360"/>
              </a:cxn>
              <a:cxn ang="0">
                <a:pos x="193609" y="666115"/>
              </a:cxn>
            </a:cxnLst>
            <a:rect l="0" t="0" r="0" b="0"/>
            <a:pathLst>
              <a:path w="1028700" h="793750">
                <a:moveTo>
                  <a:pt x="193609" y="666115"/>
                </a:moveTo>
                <a:cubicBezTo>
                  <a:pt x="285684" y="798830"/>
                  <a:pt x="467929" y="833120"/>
                  <a:pt x="601914" y="742315"/>
                </a:cubicBezTo>
                <a:lnTo>
                  <a:pt x="875599" y="557530"/>
                </a:lnTo>
                <a:lnTo>
                  <a:pt x="896554" y="543560"/>
                </a:lnTo>
                <a:cubicBezTo>
                  <a:pt x="1033079" y="451485"/>
                  <a:pt x="1068004" y="265430"/>
                  <a:pt x="974024" y="130175"/>
                </a:cubicBezTo>
                <a:lnTo>
                  <a:pt x="974024" y="130175"/>
                </a:lnTo>
                <a:cubicBezTo>
                  <a:pt x="918779" y="50800"/>
                  <a:pt x="827974" y="3175"/>
                  <a:pt x="731454" y="3175"/>
                </a:cubicBezTo>
                <a:lnTo>
                  <a:pt x="299019" y="3175"/>
                </a:lnTo>
                <a:cubicBezTo>
                  <a:pt x="60259" y="3175"/>
                  <a:pt x="-79441" y="271145"/>
                  <a:pt x="56449" y="467360"/>
                </a:cubicBezTo>
                <a:lnTo>
                  <a:pt x="193609" y="666115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3" name="任意多边形: 形状 34"/>
          <p:cNvSpPr/>
          <p:nvPr>
            <p:custDataLst>
              <p:tags r:id="rId7"/>
            </p:custDataLst>
          </p:nvPr>
        </p:nvSpPr>
        <p:spPr>
          <a:xfrm rot="5400000" flipV="1">
            <a:off x="528638" y="-552450"/>
            <a:ext cx="3251200" cy="4322763"/>
          </a:xfrm>
          <a:custGeom>
            <a:avLst/>
            <a:gdLst/>
            <a:ahLst/>
            <a:cxnLst>
              <a:cxn ang="0">
                <a:pos x="3489" y="1325501"/>
              </a:cxn>
              <a:cxn ang="0">
                <a:pos x="1597309" y="3891271"/>
              </a:cxn>
              <a:cxn ang="0">
                <a:pos x="2852920" y="4144885"/>
              </a:cxn>
              <a:cxn ang="0">
                <a:pos x="2862688" y="4137610"/>
              </a:cxn>
              <a:cxn ang="0">
                <a:pos x="3089713" y="2734933"/>
              </a:cxn>
              <a:cxn ang="0">
                <a:pos x="1393081" y="3898"/>
              </a:cxn>
              <a:cxn ang="0">
                <a:pos x="3489" y="3898"/>
              </a:cxn>
              <a:cxn ang="0">
                <a:pos x="3489" y="1325501"/>
              </a:cxn>
            </a:cxnLst>
            <a:rect l="0" t="0" r="0" b="0"/>
            <a:pathLst>
              <a:path w="4438650" h="5283200">
                <a:moveTo>
                  <a:pt x="4763" y="1619568"/>
                </a:moveTo>
                <a:lnTo>
                  <a:pt x="2180273" y="4754563"/>
                </a:lnTo>
                <a:cubicBezTo>
                  <a:pt x="2566353" y="5310823"/>
                  <a:pt x="3337878" y="5450523"/>
                  <a:pt x="3894138" y="5064443"/>
                </a:cubicBezTo>
                <a:lnTo>
                  <a:pt x="3907472" y="5055553"/>
                </a:lnTo>
                <a:cubicBezTo>
                  <a:pt x="4463733" y="4669473"/>
                  <a:pt x="4603433" y="3897947"/>
                  <a:pt x="4217353" y="3341688"/>
                </a:cubicBezTo>
                <a:lnTo>
                  <a:pt x="1901508" y="4763"/>
                </a:lnTo>
                <a:lnTo>
                  <a:pt x="4763" y="4763"/>
                </a:lnTo>
                <a:lnTo>
                  <a:pt x="4763" y="1619568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4" name="任意多边形: 形状 35"/>
          <p:cNvSpPr/>
          <p:nvPr>
            <p:custDataLst>
              <p:tags r:id="rId8"/>
            </p:custDataLst>
          </p:nvPr>
        </p:nvSpPr>
        <p:spPr>
          <a:xfrm rot="5400000" flipV="1">
            <a:off x="-79375" y="727075"/>
            <a:ext cx="2943225" cy="2816225"/>
          </a:xfrm>
          <a:custGeom>
            <a:avLst/>
            <a:gdLst/>
            <a:ahLst/>
            <a:cxnLst>
              <a:cxn ang="0">
                <a:pos x="1763319" y="2538700"/>
              </a:cxn>
              <a:cxn ang="0">
                <a:pos x="2665470" y="2701617"/>
              </a:cxn>
              <a:cxn ang="0">
                <a:pos x="2665470" y="2701617"/>
              </a:cxn>
              <a:cxn ang="0">
                <a:pos x="2828387" y="1799466"/>
              </a:cxn>
              <a:cxn ang="0">
                <a:pos x="1581565" y="3818"/>
              </a:cxn>
              <a:cxn ang="0">
                <a:pos x="3818" y="3818"/>
              </a:cxn>
              <a:cxn ang="0">
                <a:pos x="1763319" y="2538700"/>
              </a:cxn>
            </a:cxnLst>
            <a:rect l="0" t="0" r="0" b="0"/>
            <a:pathLst>
              <a:path w="3670300" h="3511550">
                <a:moveTo>
                  <a:pt x="2199323" y="3166428"/>
                </a:moveTo>
                <a:cubicBezTo>
                  <a:pt x="2452688" y="3531553"/>
                  <a:pt x="2958783" y="3622993"/>
                  <a:pt x="3324543" y="3369628"/>
                </a:cubicBezTo>
                <a:lnTo>
                  <a:pt x="3324543" y="3369628"/>
                </a:lnTo>
                <a:cubicBezTo>
                  <a:pt x="3689668" y="3116263"/>
                  <a:pt x="3781108" y="2610168"/>
                  <a:pt x="3527743" y="2244408"/>
                </a:cubicBezTo>
                <a:lnTo>
                  <a:pt x="1972628" y="4763"/>
                </a:lnTo>
                <a:lnTo>
                  <a:pt x="4763" y="4763"/>
                </a:lnTo>
                <a:lnTo>
                  <a:pt x="2199323" y="3166428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5" name="任意多边形: 形状 36"/>
          <p:cNvSpPr/>
          <p:nvPr>
            <p:custDataLst>
              <p:tags r:id="rId9"/>
            </p:custDataLst>
          </p:nvPr>
        </p:nvSpPr>
        <p:spPr>
          <a:xfrm rot="5400000" flipV="1">
            <a:off x="871538" y="365125"/>
            <a:ext cx="2290762" cy="2803525"/>
          </a:xfrm>
          <a:custGeom>
            <a:avLst/>
            <a:gdLst/>
            <a:ahLst/>
            <a:cxnLst>
              <a:cxn ang="0">
                <a:pos x="1915" y="134055"/>
              </a:cxn>
              <a:cxn ang="0">
                <a:pos x="1915" y="1144838"/>
              </a:cxn>
              <a:cxn ang="0">
                <a:pos x="931114" y="2483865"/>
              </a:cxn>
              <a:cxn ang="0">
                <a:pos x="1964877" y="2670778"/>
              </a:cxn>
              <a:cxn ang="0">
                <a:pos x="1972920" y="2665415"/>
              </a:cxn>
              <a:cxn ang="0">
                <a:pos x="2159833" y="1631652"/>
              </a:cxn>
              <a:cxn ang="0">
                <a:pos x="1028783" y="1915"/>
              </a:cxn>
              <a:cxn ang="0">
                <a:pos x="134055" y="1915"/>
              </a:cxn>
              <a:cxn ang="0">
                <a:pos x="1915" y="134055"/>
              </a:cxn>
            </a:cxnLst>
            <a:rect l="0" t="0" r="0" b="0"/>
            <a:pathLst>
              <a:path w="3797300" h="4648200">
                <a:moveTo>
                  <a:pt x="3175" y="222250"/>
                </a:moveTo>
                <a:lnTo>
                  <a:pt x="3175" y="1898015"/>
                </a:lnTo>
                <a:lnTo>
                  <a:pt x="1543685" y="4117975"/>
                </a:lnTo>
                <a:cubicBezTo>
                  <a:pt x="1929765" y="4674235"/>
                  <a:pt x="2701290" y="4813935"/>
                  <a:pt x="3257550" y="4427855"/>
                </a:cubicBezTo>
                <a:lnTo>
                  <a:pt x="3270885" y="4418965"/>
                </a:lnTo>
                <a:cubicBezTo>
                  <a:pt x="3827145" y="4032885"/>
                  <a:pt x="3966845" y="3261360"/>
                  <a:pt x="3580765" y="2705100"/>
                </a:cubicBezTo>
                <a:lnTo>
                  <a:pt x="1705610" y="3175"/>
                </a:lnTo>
                <a:lnTo>
                  <a:pt x="222250" y="3175"/>
                </a:lnTo>
                <a:cubicBezTo>
                  <a:pt x="101600" y="3175"/>
                  <a:pt x="3175" y="101600"/>
                  <a:pt x="3175" y="22225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6156" name="组合 37"/>
          <p:cNvGrpSpPr/>
          <p:nvPr/>
        </p:nvGrpSpPr>
        <p:grpSpPr>
          <a:xfrm>
            <a:off x="1292225" y="1931988"/>
            <a:ext cx="3916363" cy="3983037"/>
            <a:chOff x="6953568" y="1589088"/>
            <a:chExt cx="3915410" cy="3983354"/>
          </a:xfrm>
        </p:grpSpPr>
        <p:sp>
          <p:nvSpPr>
            <p:cNvPr id="39" name="任意多边形: 形状 38"/>
            <p:cNvSpPr/>
            <p:nvPr>
              <p:custDataLst>
                <p:tags r:id="rId13"/>
              </p:custDataLst>
            </p:nvPr>
          </p:nvSpPr>
          <p:spPr>
            <a:xfrm>
              <a:off x="8692197" y="2187892"/>
              <a:ext cx="1752600" cy="3384550"/>
            </a:xfrm>
            <a:custGeom>
              <a:avLst/>
              <a:gdLst>
                <a:gd name="connsiteX0" fmla="*/ 1683703 w 1752600"/>
                <a:gd name="connsiteY0" fmla="*/ 2506028 h 3384550"/>
                <a:gd name="connsiteX1" fmla="*/ 1660208 w 1752600"/>
                <a:gd name="connsiteY1" fmla="*/ 2506028 h 3384550"/>
                <a:gd name="connsiteX2" fmla="*/ 1660208 w 1752600"/>
                <a:gd name="connsiteY2" fmla="*/ 147003 h 3384550"/>
                <a:gd name="connsiteX3" fmla="*/ 1538922 w 1752600"/>
                <a:gd name="connsiteY3" fmla="*/ 4763 h 3384550"/>
                <a:gd name="connsiteX4" fmla="*/ 4763 w 1752600"/>
                <a:gd name="connsiteY4" fmla="*/ 4763 h 3384550"/>
                <a:gd name="connsiteX5" fmla="*/ 4763 w 1752600"/>
                <a:gd name="connsiteY5" fmla="*/ 2506663 h 3384550"/>
                <a:gd name="connsiteX6" fmla="*/ 4763 w 1752600"/>
                <a:gd name="connsiteY6" fmla="*/ 2674303 h 3384550"/>
                <a:gd name="connsiteX7" fmla="*/ 4763 w 1752600"/>
                <a:gd name="connsiteY7" fmla="*/ 2675573 h 3384550"/>
                <a:gd name="connsiteX8" fmla="*/ 4763 w 1752600"/>
                <a:gd name="connsiteY8" fmla="*/ 2675573 h 3384550"/>
                <a:gd name="connsiteX9" fmla="*/ 4763 w 1752600"/>
                <a:gd name="connsiteY9" fmla="*/ 3381693 h 3384550"/>
                <a:gd name="connsiteX10" fmla="*/ 4763 w 1752600"/>
                <a:gd name="connsiteY10" fmla="*/ 3381693 h 3384550"/>
                <a:gd name="connsiteX11" fmla="*/ 83503 w 1752600"/>
                <a:gd name="connsiteY11" fmla="*/ 3304223 h 3384550"/>
                <a:gd name="connsiteX12" fmla="*/ 83503 w 1752600"/>
                <a:gd name="connsiteY12" fmla="*/ 2674938 h 3384550"/>
                <a:gd name="connsiteX13" fmla="*/ 1538922 w 1752600"/>
                <a:gd name="connsiteY13" fmla="*/ 2674938 h 3384550"/>
                <a:gd name="connsiteX14" fmla="*/ 1554797 w 1752600"/>
                <a:gd name="connsiteY14" fmla="*/ 2673668 h 3384550"/>
                <a:gd name="connsiteX15" fmla="*/ 1683703 w 1752600"/>
                <a:gd name="connsiteY15" fmla="*/ 2673668 h 3384550"/>
                <a:gd name="connsiteX16" fmla="*/ 1749108 w 1752600"/>
                <a:gd name="connsiteY16" fmla="*/ 2589848 h 3384550"/>
                <a:gd name="connsiteX17" fmla="*/ 1683703 w 1752600"/>
                <a:gd name="connsiteY17" fmla="*/ 2506028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52600" h="3384550">
                  <a:moveTo>
                    <a:pt x="1683703" y="2506028"/>
                  </a:moveTo>
                  <a:lnTo>
                    <a:pt x="1660208" y="2506028"/>
                  </a:lnTo>
                  <a:lnTo>
                    <a:pt x="1660208" y="147003"/>
                  </a:lnTo>
                  <a:cubicBezTo>
                    <a:pt x="1660208" y="68898"/>
                    <a:pt x="1605597" y="4763"/>
                    <a:pt x="1538922" y="4763"/>
                  </a:cubicBezTo>
                  <a:lnTo>
                    <a:pt x="4763" y="4763"/>
                  </a:lnTo>
                  <a:lnTo>
                    <a:pt x="4763" y="2506663"/>
                  </a:lnTo>
                  <a:lnTo>
                    <a:pt x="4763" y="2674303"/>
                  </a:lnTo>
                  <a:lnTo>
                    <a:pt x="4763" y="2675573"/>
                  </a:lnTo>
                  <a:lnTo>
                    <a:pt x="4763" y="2675573"/>
                  </a:lnTo>
                  <a:lnTo>
                    <a:pt x="4763" y="3381693"/>
                  </a:lnTo>
                  <a:cubicBezTo>
                    <a:pt x="4763" y="3381693"/>
                    <a:pt x="4763" y="3381693"/>
                    <a:pt x="4763" y="3381693"/>
                  </a:cubicBezTo>
                  <a:cubicBezTo>
                    <a:pt x="47308" y="3381693"/>
                    <a:pt x="83503" y="3347403"/>
                    <a:pt x="83503" y="3304223"/>
                  </a:cubicBezTo>
                  <a:lnTo>
                    <a:pt x="83503" y="2674938"/>
                  </a:lnTo>
                  <a:lnTo>
                    <a:pt x="1538922" y="2674938"/>
                  </a:lnTo>
                  <a:cubicBezTo>
                    <a:pt x="1544003" y="2674938"/>
                    <a:pt x="1549718" y="2674303"/>
                    <a:pt x="1554797" y="2673668"/>
                  </a:cubicBezTo>
                  <a:lnTo>
                    <a:pt x="1683703" y="2673668"/>
                  </a:lnTo>
                  <a:cubicBezTo>
                    <a:pt x="1719897" y="2673668"/>
                    <a:pt x="1749108" y="2636203"/>
                    <a:pt x="1749108" y="2589848"/>
                  </a:cubicBezTo>
                  <a:cubicBezTo>
                    <a:pt x="1749743" y="2543493"/>
                    <a:pt x="1719897" y="2506028"/>
                    <a:pt x="1683703" y="250602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158" name="任意多边形: 形状 39"/>
            <p:cNvSpPr/>
            <p:nvPr>
              <p:custDataLst>
                <p:tags r:id="rId14"/>
              </p:custDataLst>
            </p:nvPr>
          </p:nvSpPr>
          <p:spPr>
            <a:xfrm>
              <a:off x="9666922" y="4858703"/>
              <a:ext cx="336550" cy="704850"/>
            </a:xfrm>
            <a:custGeom>
              <a:avLst/>
              <a:gdLst/>
              <a:ahLst/>
              <a:cxnLst>
                <a:cxn ang="0">
                  <a:pos x="165418" y="4763"/>
                </a:cxn>
                <a:cxn ang="0">
                  <a:pos x="4763" y="4763"/>
                </a:cxn>
                <a:cxn ang="0">
                  <a:pos x="185738" y="649922"/>
                </a:cxn>
                <a:cxn ang="0">
                  <a:pos x="280988" y="703263"/>
                </a:cxn>
                <a:cxn ang="0">
                  <a:pos x="334328" y="608013"/>
                </a:cxn>
                <a:cxn ang="0">
                  <a:pos x="165418" y="4763"/>
                </a:cxn>
              </a:cxnLst>
              <a:rect l="0" t="0" r="0" b="0"/>
              <a:pathLst>
                <a:path w="336550" h="704850">
                  <a:moveTo>
                    <a:pt x="165418" y="4763"/>
                  </a:moveTo>
                  <a:lnTo>
                    <a:pt x="4763" y="4763"/>
                  </a:lnTo>
                  <a:lnTo>
                    <a:pt x="185738" y="649922"/>
                  </a:lnTo>
                  <a:cubicBezTo>
                    <a:pt x="197168" y="691197"/>
                    <a:pt x="239713" y="714692"/>
                    <a:pt x="280988" y="703263"/>
                  </a:cubicBezTo>
                  <a:cubicBezTo>
                    <a:pt x="322263" y="691832"/>
                    <a:pt x="345758" y="649288"/>
                    <a:pt x="334328" y="608013"/>
                  </a:cubicBezTo>
                  <a:lnTo>
                    <a:pt x="165418" y="4763"/>
                  </a:lnTo>
                  <a:close/>
                </a:path>
              </a:pathLst>
            </a:custGeom>
            <a:solidFill>
              <a:srgbClr val="CE8F8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任意多边形: 形状 40"/>
            <p:cNvSpPr/>
            <p:nvPr>
              <p:custDataLst>
                <p:tags r:id="rId15"/>
              </p:custDataLst>
            </p:nvPr>
          </p:nvSpPr>
          <p:spPr>
            <a:xfrm>
              <a:off x="6953568" y="2187258"/>
              <a:ext cx="1746250" cy="3384550"/>
            </a:xfrm>
            <a:custGeom>
              <a:avLst/>
              <a:gdLst>
                <a:gd name="connsiteX0" fmla="*/ 1743392 w 1746250"/>
                <a:gd name="connsiteY0" fmla="*/ 2643822 h 3384550"/>
                <a:gd name="connsiteX1" fmla="*/ 1743392 w 1746250"/>
                <a:gd name="connsiteY1" fmla="*/ 2506663 h 3384550"/>
                <a:gd name="connsiteX2" fmla="*/ 1743392 w 1746250"/>
                <a:gd name="connsiteY2" fmla="*/ 4763 h 3384550"/>
                <a:gd name="connsiteX3" fmla="*/ 220027 w 1746250"/>
                <a:gd name="connsiteY3" fmla="*/ 4763 h 3384550"/>
                <a:gd name="connsiteX4" fmla="*/ 98742 w 1746250"/>
                <a:gd name="connsiteY4" fmla="*/ 147002 h 3384550"/>
                <a:gd name="connsiteX5" fmla="*/ 98742 w 1746250"/>
                <a:gd name="connsiteY5" fmla="*/ 2506663 h 3384550"/>
                <a:gd name="connsiteX6" fmla="*/ 70167 w 1746250"/>
                <a:gd name="connsiteY6" fmla="*/ 2506663 h 3384550"/>
                <a:gd name="connsiteX7" fmla="*/ 4763 w 1746250"/>
                <a:gd name="connsiteY7" fmla="*/ 2590483 h 3384550"/>
                <a:gd name="connsiteX8" fmla="*/ 70167 w 1746250"/>
                <a:gd name="connsiteY8" fmla="*/ 2674302 h 3384550"/>
                <a:gd name="connsiteX9" fmla="*/ 203517 w 1746250"/>
                <a:gd name="connsiteY9" fmla="*/ 2674302 h 3384550"/>
                <a:gd name="connsiteX10" fmla="*/ 219392 w 1746250"/>
                <a:gd name="connsiteY10" fmla="*/ 2675572 h 3384550"/>
                <a:gd name="connsiteX11" fmla="*/ 1665922 w 1746250"/>
                <a:gd name="connsiteY11" fmla="*/ 2675572 h 3384550"/>
                <a:gd name="connsiteX12" fmla="*/ 1665922 w 1746250"/>
                <a:gd name="connsiteY12" fmla="*/ 3304858 h 3384550"/>
                <a:gd name="connsiteX13" fmla="*/ 1742757 w 1746250"/>
                <a:gd name="connsiteY13" fmla="*/ 3382327 h 3384550"/>
                <a:gd name="connsiteX14" fmla="*/ 1743392 w 1746250"/>
                <a:gd name="connsiteY14" fmla="*/ 2643822 h 3384550"/>
                <a:gd name="connsiteX15" fmla="*/ 1743392 w 1746250"/>
                <a:gd name="connsiteY15" fmla="*/ 2643822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6250" h="3384550">
                  <a:moveTo>
                    <a:pt x="1743392" y="2643822"/>
                  </a:moveTo>
                  <a:lnTo>
                    <a:pt x="1743392" y="2506663"/>
                  </a:lnTo>
                  <a:lnTo>
                    <a:pt x="1743392" y="4763"/>
                  </a:lnTo>
                  <a:lnTo>
                    <a:pt x="220027" y="4763"/>
                  </a:lnTo>
                  <a:cubicBezTo>
                    <a:pt x="153352" y="4763"/>
                    <a:pt x="98742" y="68897"/>
                    <a:pt x="98742" y="147002"/>
                  </a:cubicBezTo>
                  <a:lnTo>
                    <a:pt x="98742" y="2506663"/>
                  </a:lnTo>
                  <a:lnTo>
                    <a:pt x="70167" y="2506663"/>
                  </a:lnTo>
                  <a:cubicBezTo>
                    <a:pt x="33972" y="2506663"/>
                    <a:pt x="4763" y="2544127"/>
                    <a:pt x="4763" y="2590483"/>
                  </a:cubicBezTo>
                  <a:cubicBezTo>
                    <a:pt x="4763" y="2636838"/>
                    <a:pt x="33972" y="2674302"/>
                    <a:pt x="70167" y="2674302"/>
                  </a:cubicBezTo>
                  <a:lnTo>
                    <a:pt x="203517" y="2674302"/>
                  </a:lnTo>
                  <a:cubicBezTo>
                    <a:pt x="208597" y="2674938"/>
                    <a:pt x="214313" y="2675572"/>
                    <a:pt x="219392" y="2675572"/>
                  </a:cubicBezTo>
                  <a:lnTo>
                    <a:pt x="1665922" y="2675572"/>
                  </a:lnTo>
                  <a:lnTo>
                    <a:pt x="1665922" y="3304858"/>
                  </a:lnTo>
                  <a:cubicBezTo>
                    <a:pt x="1665922" y="3347402"/>
                    <a:pt x="1700213" y="3382327"/>
                    <a:pt x="1742757" y="3382327"/>
                  </a:cubicBezTo>
                  <a:lnTo>
                    <a:pt x="1743392" y="2643822"/>
                  </a:lnTo>
                  <a:lnTo>
                    <a:pt x="1743392" y="2643822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2" name="任意多边形: 形状 41"/>
            <p:cNvSpPr/>
            <p:nvPr>
              <p:custDataLst>
                <p:tags r:id="rId16"/>
              </p:custDataLst>
            </p:nvPr>
          </p:nvSpPr>
          <p:spPr>
            <a:xfrm>
              <a:off x="7413007" y="4859338"/>
              <a:ext cx="336550" cy="704850"/>
            </a:xfrm>
            <a:custGeom>
              <a:avLst/>
              <a:gdLst>
                <a:gd name="connsiteX0" fmla="*/ 7602 w 336550"/>
                <a:gd name="connsiteY0" fmla="*/ 608013 h 704850"/>
                <a:gd name="connsiteX1" fmla="*/ 60943 w 336550"/>
                <a:gd name="connsiteY1" fmla="*/ 703263 h 704850"/>
                <a:gd name="connsiteX2" fmla="*/ 156193 w 336550"/>
                <a:gd name="connsiteY2" fmla="*/ 649922 h 704850"/>
                <a:gd name="connsiteX3" fmla="*/ 337168 w 336550"/>
                <a:gd name="connsiteY3" fmla="*/ 4763 h 704850"/>
                <a:gd name="connsiteX4" fmla="*/ 176512 w 336550"/>
                <a:gd name="connsiteY4" fmla="*/ 4763 h 704850"/>
                <a:gd name="connsiteX5" fmla="*/ 7602 w 336550"/>
                <a:gd name="connsiteY5" fmla="*/ 608013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550" h="704850">
                  <a:moveTo>
                    <a:pt x="7602" y="608013"/>
                  </a:moveTo>
                  <a:cubicBezTo>
                    <a:pt x="-3827" y="649288"/>
                    <a:pt x="20302" y="691833"/>
                    <a:pt x="60943" y="703263"/>
                  </a:cubicBezTo>
                  <a:cubicBezTo>
                    <a:pt x="102218" y="714692"/>
                    <a:pt x="144762" y="690563"/>
                    <a:pt x="156193" y="649922"/>
                  </a:cubicBezTo>
                  <a:lnTo>
                    <a:pt x="337168" y="4763"/>
                  </a:lnTo>
                  <a:lnTo>
                    <a:pt x="176512" y="4763"/>
                  </a:lnTo>
                  <a:lnTo>
                    <a:pt x="7602" y="608013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161" name="任意多边形: 形状 42"/>
            <p:cNvSpPr/>
            <p:nvPr>
              <p:custDataLst>
                <p:tags r:id="rId17"/>
              </p:custDataLst>
            </p:nvPr>
          </p:nvSpPr>
          <p:spPr>
            <a:xfrm>
              <a:off x="7213283" y="2323148"/>
              <a:ext cx="1485900" cy="2368550"/>
            </a:xfrm>
            <a:custGeom>
              <a:avLst/>
              <a:gdLst/>
              <a:ahLst/>
              <a:cxnLst>
                <a:cxn ang="0">
                  <a:pos x="4762" y="4763"/>
                </a:cxn>
                <a:cxn ang="0">
                  <a:pos x="1483677" y="4763"/>
                </a:cxn>
                <a:cxn ang="0">
                  <a:pos x="1483677" y="2366328"/>
                </a:cxn>
                <a:cxn ang="0">
                  <a:pos x="4762" y="2366328"/>
                </a:cxn>
              </a:cxnLst>
              <a:rect l="0" t="0" r="0" b="0"/>
              <a:pathLst>
                <a:path w="1485900" h="2368550">
                  <a:moveTo>
                    <a:pt x="4762" y="4763"/>
                  </a:moveTo>
                  <a:lnTo>
                    <a:pt x="1483677" y="4763"/>
                  </a:lnTo>
                  <a:lnTo>
                    <a:pt x="1483677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任意多边形: 形状 43"/>
            <p:cNvSpPr/>
            <p:nvPr>
              <p:custDataLst>
                <p:tags r:id="rId18"/>
              </p:custDataLst>
            </p:nvPr>
          </p:nvSpPr>
          <p:spPr>
            <a:xfrm>
              <a:off x="8692198" y="2323148"/>
              <a:ext cx="1492250" cy="2368550"/>
            </a:xfrm>
            <a:custGeom>
              <a:avLst/>
              <a:gdLst>
                <a:gd name="connsiteX0" fmla="*/ 4762 w 1492250"/>
                <a:gd name="connsiteY0" fmla="*/ 4763 h 2368550"/>
                <a:gd name="connsiteX1" fmla="*/ 1490662 w 1492250"/>
                <a:gd name="connsiteY1" fmla="*/ 4763 h 2368550"/>
                <a:gd name="connsiteX2" fmla="*/ 1490662 w 1492250"/>
                <a:gd name="connsiteY2" fmla="*/ 2366328 h 2368550"/>
                <a:gd name="connsiteX3" fmla="*/ 4762 w 1492250"/>
                <a:gd name="connsiteY3" fmla="*/ 2366328 h 236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0" h="2368550">
                  <a:moveTo>
                    <a:pt x="4762" y="4763"/>
                  </a:moveTo>
                  <a:lnTo>
                    <a:pt x="1490662" y="4763"/>
                  </a:lnTo>
                  <a:lnTo>
                    <a:pt x="1490662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5" name="任意多边形: 形状 44"/>
            <p:cNvSpPr/>
            <p:nvPr>
              <p:custDataLst>
                <p:tags r:id="rId19"/>
              </p:custDataLst>
            </p:nvPr>
          </p:nvSpPr>
          <p:spPr>
            <a:xfrm>
              <a:off x="8271828" y="1589088"/>
              <a:ext cx="425450" cy="876300"/>
            </a:xfrm>
            <a:custGeom>
              <a:avLst/>
              <a:gdLst>
                <a:gd name="connsiteX0" fmla="*/ 242253 w 425450"/>
                <a:gd name="connsiteY0" fmla="*/ 4763 h 876300"/>
                <a:gd name="connsiteX1" fmla="*/ 242253 w 425450"/>
                <a:gd name="connsiteY1" fmla="*/ 466408 h 876300"/>
                <a:gd name="connsiteX2" fmla="*/ 63817 w 425450"/>
                <a:gd name="connsiteY2" fmla="*/ 466408 h 876300"/>
                <a:gd name="connsiteX3" fmla="*/ 4763 w 425450"/>
                <a:gd name="connsiteY3" fmla="*/ 525463 h 876300"/>
                <a:gd name="connsiteX4" fmla="*/ 4763 w 425450"/>
                <a:gd name="connsiteY4" fmla="*/ 817563 h 876300"/>
                <a:gd name="connsiteX5" fmla="*/ 63817 w 425450"/>
                <a:gd name="connsiteY5" fmla="*/ 876617 h 876300"/>
                <a:gd name="connsiteX6" fmla="*/ 424497 w 425450"/>
                <a:gd name="connsiteY6" fmla="*/ 876617 h 876300"/>
                <a:gd name="connsiteX7" fmla="*/ 424497 w 425450"/>
                <a:gd name="connsiteY7" fmla="*/ 4763 h 876300"/>
                <a:gd name="connsiteX8" fmla="*/ 242253 w 425450"/>
                <a:gd name="connsiteY8" fmla="*/ 4763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450" h="876300">
                  <a:moveTo>
                    <a:pt x="242253" y="4763"/>
                  </a:moveTo>
                  <a:lnTo>
                    <a:pt x="242253" y="466408"/>
                  </a:lnTo>
                  <a:lnTo>
                    <a:pt x="63817" y="466408"/>
                  </a:lnTo>
                  <a:cubicBezTo>
                    <a:pt x="31432" y="466408"/>
                    <a:pt x="4763" y="493077"/>
                    <a:pt x="4763" y="525463"/>
                  </a:cubicBezTo>
                  <a:lnTo>
                    <a:pt x="4763" y="817563"/>
                  </a:lnTo>
                  <a:cubicBezTo>
                    <a:pt x="4763" y="849948"/>
                    <a:pt x="31432" y="876617"/>
                    <a:pt x="63817" y="876617"/>
                  </a:cubicBezTo>
                  <a:lnTo>
                    <a:pt x="424497" y="876617"/>
                  </a:lnTo>
                  <a:lnTo>
                    <a:pt x="424497" y="4763"/>
                  </a:lnTo>
                  <a:lnTo>
                    <a:pt x="242253" y="476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6" name="任意多边形: 形状 45"/>
            <p:cNvSpPr/>
            <p:nvPr>
              <p:custDataLst>
                <p:tags r:id="rId20"/>
              </p:custDataLst>
            </p:nvPr>
          </p:nvSpPr>
          <p:spPr>
            <a:xfrm>
              <a:off x="8691563" y="1589088"/>
              <a:ext cx="431800" cy="876300"/>
            </a:xfrm>
            <a:custGeom>
              <a:avLst/>
              <a:gdLst>
                <a:gd name="connsiteX0" fmla="*/ 427672 w 431800"/>
                <a:gd name="connsiteY0" fmla="*/ 816927 h 876300"/>
                <a:gd name="connsiteX1" fmla="*/ 427672 w 431800"/>
                <a:gd name="connsiteY1" fmla="*/ 524827 h 876300"/>
                <a:gd name="connsiteX2" fmla="*/ 368618 w 431800"/>
                <a:gd name="connsiteY2" fmla="*/ 465773 h 876300"/>
                <a:gd name="connsiteX3" fmla="*/ 190182 w 431800"/>
                <a:gd name="connsiteY3" fmla="*/ 465773 h 876300"/>
                <a:gd name="connsiteX4" fmla="*/ 190182 w 431800"/>
                <a:gd name="connsiteY4" fmla="*/ 4763 h 876300"/>
                <a:gd name="connsiteX5" fmla="*/ 4763 w 431800"/>
                <a:gd name="connsiteY5" fmla="*/ 4763 h 876300"/>
                <a:gd name="connsiteX6" fmla="*/ 4763 w 431800"/>
                <a:gd name="connsiteY6" fmla="*/ 875983 h 876300"/>
                <a:gd name="connsiteX7" fmla="*/ 368618 w 431800"/>
                <a:gd name="connsiteY7" fmla="*/ 875983 h 876300"/>
                <a:gd name="connsiteX8" fmla="*/ 427672 w 431800"/>
                <a:gd name="connsiteY8" fmla="*/ 816927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1800" h="876300">
                  <a:moveTo>
                    <a:pt x="427672" y="816927"/>
                  </a:moveTo>
                  <a:lnTo>
                    <a:pt x="427672" y="524827"/>
                  </a:lnTo>
                  <a:cubicBezTo>
                    <a:pt x="427672" y="492442"/>
                    <a:pt x="401003" y="465773"/>
                    <a:pt x="368618" y="465773"/>
                  </a:cubicBezTo>
                  <a:lnTo>
                    <a:pt x="190182" y="465773"/>
                  </a:lnTo>
                  <a:lnTo>
                    <a:pt x="190182" y="4763"/>
                  </a:lnTo>
                  <a:lnTo>
                    <a:pt x="4763" y="4763"/>
                  </a:lnTo>
                  <a:lnTo>
                    <a:pt x="4763" y="875983"/>
                  </a:lnTo>
                  <a:lnTo>
                    <a:pt x="368618" y="875983"/>
                  </a:lnTo>
                  <a:cubicBezTo>
                    <a:pt x="401638" y="875983"/>
                    <a:pt x="427672" y="849313"/>
                    <a:pt x="427672" y="816927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7" name="任意多边形: 形状 46"/>
            <p:cNvSpPr/>
            <p:nvPr>
              <p:custDataLst>
                <p:tags r:id="rId21"/>
              </p:custDataLst>
            </p:nvPr>
          </p:nvSpPr>
          <p:spPr>
            <a:xfrm>
              <a:off x="8344218" y="2192973"/>
              <a:ext cx="139700" cy="139700"/>
            </a:xfrm>
            <a:custGeom>
              <a:avLst/>
              <a:gdLst>
                <a:gd name="connsiteX0" fmla="*/ 136842 w 139700"/>
                <a:gd name="connsiteY0" fmla="*/ 70802 h 139700"/>
                <a:gd name="connsiteX1" fmla="*/ 70802 w 139700"/>
                <a:gd name="connsiteY1" fmla="*/ 136842 h 139700"/>
                <a:gd name="connsiteX2" fmla="*/ 4763 w 139700"/>
                <a:gd name="connsiteY2" fmla="*/ 70802 h 139700"/>
                <a:gd name="connsiteX3" fmla="*/ 70802 w 139700"/>
                <a:gd name="connsiteY3" fmla="*/ 4763 h 139700"/>
                <a:gd name="connsiteX4" fmla="*/ 136842 w 139700"/>
                <a:gd name="connsiteY4" fmla="*/ 70802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2" y="70802"/>
                  </a:moveTo>
                  <a:cubicBezTo>
                    <a:pt x="136842" y="107632"/>
                    <a:pt x="106997" y="136842"/>
                    <a:pt x="70802" y="136842"/>
                  </a:cubicBezTo>
                  <a:cubicBezTo>
                    <a:pt x="33972" y="136842"/>
                    <a:pt x="4763" y="106998"/>
                    <a:pt x="4763" y="70802"/>
                  </a:cubicBezTo>
                  <a:cubicBezTo>
                    <a:pt x="4763" y="33973"/>
                    <a:pt x="34607" y="4763"/>
                    <a:pt x="70802" y="4763"/>
                  </a:cubicBezTo>
                  <a:cubicBezTo>
                    <a:pt x="106997" y="4763"/>
                    <a:pt x="136842" y="34607"/>
                    <a:pt x="136842" y="7080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8" name="任意多边形: 形状 47"/>
            <p:cNvSpPr/>
            <p:nvPr>
              <p:custDataLst>
                <p:tags r:id="rId22"/>
              </p:custDataLst>
            </p:nvPr>
          </p:nvSpPr>
          <p:spPr>
            <a:xfrm>
              <a:off x="8915082" y="2192973"/>
              <a:ext cx="139700" cy="139700"/>
            </a:xfrm>
            <a:custGeom>
              <a:avLst/>
              <a:gdLst>
                <a:gd name="connsiteX0" fmla="*/ 136843 w 139700"/>
                <a:gd name="connsiteY0" fmla="*/ 70803 h 139700"/>
                <a:gd name="connsiteX1" fmla="*/ 70802 w 139700"/>
                <a:gd name="connsiteY1" fmla="*/ 136842 h 139700"/>
                <a:gd name="connsiteX2" fmla="*/ 4762 w 139700"/>
                <a:gd name="connsiteY2" fmla="*/ 70803 h 139700"/>
                <a:gd name="connsiteX3" fmla="*/ 70802 w 139700"/>
                <a:gd name="connsiteY3" fmla="*/ 4763 h 139700"/>
                <a:gd name="connsiteX4" fmla="*/ 136843 w 139700"/>
                <a:gd name="connsiteY4" fmla="*/ 70803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3" y="70803"/>
                  </a:moveTo>
                  <a:cubicBezTo>
                    <a:pt x="136843" y="107275"/>
                    <a:pt x="107275" y="136842"/>
                    <a:pt x="70802" y="136842"/>
                  </a:cubicBezTo>
                  <a:cubicBezTo>
                    <a:pt x="34329" y="136842"/>
                    <a:pt x="4762" y="107275"/>
                    <a:pt x="4762" y="70803"/>
                  </a:cubicBezTo>
                  <a:cubicBezTo>
                    <a:pt x="4762" y="34330"/>
                    <a:pt x="34329" y="4763"/>
                    <a:pt x="70802" y="4763"/>
                  </a:cubicBezTo>
                  <a:cubicBezTo>
                    <a:pt x="107275" y="4763"/>
                    <a:pt x="136843" y="34330"/>
                    <a:pt x="136843" y="7080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9" name="任意多边形: 形状 48"/>
            <p:cNvSpPr/>
            <p:nvPr>
              <p:custDataLst>
                <p:tags r:id="rId23"/>
              </p:custDataLst>
            </p:nvPr>
          </p:nvSpPr>
          <p:spPr>
            <a:xfrm>
              <a:off x="8275003" y="3163252"/>
              <a:ext cx="419100" cy="1219200"/>
            </a:xfrm>
            <a:custGeom>
              <a:avLst/>
              <a:gdLst>
                <a:gd name="connsiteX0" fmla="*/ 4763 w 419100"/>
                <a:gd name="connsiteY0" fmla="*/ 611188 h 1219200"/>
                <a:gd name="connsiteX1" fmla="*/ 420053 w 419100"/>
                <a:gd name="connsiteY1" fmla="*/ 1217613 h 1219200"/>
                <a:gd name="connsiteX2" fmla="*/ 420053 w 419100"/>
                <a:gd name="connsiteY2" fmla="*/ 4763 h 1219200"/>
                <a:gd name="connsiteX3" fmla="*/ 4763 w 419100"/>
                <a:gd name="connsiteY3" fmla="*/ 611188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1219200">
                  <a:moveTo>
                    <a:pt x="4763" y="611188"/>
                  </a:moveTo>
                  <a:cubicBezTo>
                    <a:pt x="4763" y="887413"/>
                    <a:pt x="176847" y="1123632"/>
                    <a:pt x="420053" y="1217613"/>
                  </a:cubicBezTo>
                  <a:lnTo>
                    <a:pt x="420053" y="4763"/>
                  </a:lnTo>
                  <a:cubicBezTo>
                    <a:pt x="176847" y="98743"/>
                    <a:pt x="4763" y="334963"/>
                    <a:pt x="4763" y="611188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0" name="任意多边形: 形状 49"/>
            <p:cNvSpPr/>
            <p:nvPr>
              <p:custDataLst>
                <p:tags r:id="rId24"/>
              </p:custDataLst>
            </p:nvPr>
          </p:nvSpPr>
          <p:spPr>
            <a:xfrm>
              <a:off x="8690928" y="3119438"/>
              <a:ext cx="889000" cy="1308100"/>
            </a:xfrm>
            <a:custGeom>
              <a:avLst/>
              <a:gdLst>
                <a:gd name="connsiteX0" fmla="*/ 889953 w 889000"/>
                <a:gd name="connsiteY0" fmla="*/ 655003 h 1308100"/>
                <a:gd name="connsiteX1" fmla="*/ 239713 w 889000"/>
                <a:gd name="connsiteY1" fmla="*/ 4763 h 1308100"/>
                <a:gd name="connsiteX2" fmla="*/ 4763 w 889000"/>
                <a:gd name="connsiteY2" fmla="*/ 48577 h 1308100"/>
                <a:gd name="connsiteX3" fmla="*/ 4763 w 889000"/>
                <a:gd name="connsiteY3" fmla="*/ 1261428 h 1308100"/>
                <a:gd name="connsiteX4" fmla="*/ 239713 w 889000"/>
                <a:gd name="connsiteY4" fmla="*/ 1305242 h 1308100"/>
                <a:gd name="connsiteX5" fmla="*/ 889953 w 889000"/>
                <a:gd name="connsiteY5" fmla="*/ 655003 h 130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00" h="1308100">
                  <a:moveTo>
                    <a:pt x="889953" y="655003"/>
                  </a:moveTo>
                  <a:cubicBezTo>
                    <a:pt x="889953" y="295592"/>
                    <a:pt x="598488" y="4763"/>
                    <a:pt x="239713" y="4763"/>
                  </a:cubicBezTo>
                  <a:cubicBezTo>
                    <a:pt x="156528" y="4763"/>
                    <a:pt x="77788" y="20638"/>
                    <a:pt x="4763" y="48577"/>
                  </a:cubicBezTo>
                  <a:lnTo>
                    <a:pt x="4763" y="1261428"/>
                  </a:lnTo>
                  <a:cubicBezTo>
                    <a:pt x="77788" y="1290003"/>
                    <a:pt x="157163" y="1305242"/>
                    <a:pt x="239713" y="1305242"/>
                  </a:cubicBezTo>
                  <a:cubicBezTo>
                    <a:pt x="598488" y="1305242"/>
                    <a:pt x="889953" y="1014413"/>
                    <a:pt x="889953" y="65500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" name="任意多边形: 形状 50"/>
            <p:cNvSpPr/>
            <p:nvPr>
              <p:custDataLst>
                <p:tags r:id="rId25"/>
              </p:custDataLst>
            </p:nvPr>
          </p:nvSpPr>
          <p:spPr>
            <a:xfrm>
              <a:off x="9744393" y="1756102"/>
              <a:ext cx="1117600" cy="1727200"/>
            </a:xfrm>
            <a:custGeom>
              <a:avLst/>
              <a:gdLst>
                <a:gd name="connsiteX0" fmla="*/ 4763 w 1117600"/>
                <a:gd name="connsiteY0" fmla="*/ 1641148 h 1727200"/>
                <a:gd name="connsiteX1" fmla="*/ 1117282 w 1117600"/>
                <a:gd name="connsiteY1" fmla="*/ 5388 h 1727200"/>
                <a:gd name="connsiteX2" fmla="*/ 151447 w 1117600"/>
                <a:gd name="connsiteY2" fmla="*/ 1723698 h 1727200"/>
                <a:gd name="connsiteX3" fmla="*/ 4763 w 1117600"/>
                <a:gd name="connsiteY3" fmla="*/ 1641148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600" h="1727200">
                  <a:moveTo>
                    <a:pt x="4763" y="1641148"/>
                  </a:moveTo>
                  <a:cubicBezTo>
                    <a:pt x="174942" y="1356034"/>
                    <a:pt x="1035367" y="-28902"/>
                    <a:pt x="1117282" y="5388"/>
                  </a:cubicBezTo>
                  <a:lnTo>
                    <a:pt x="151447" y="1723698"/>
                  </a:lnTo>
                  <a:lnTo>
                    <a:pt x="4763" y="1641148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2" name="任意多边形: 形状 51"/>
            <p:cNvSpPr/>
            <p:nvPr>
              <p:custDataLst>
                <p:tags r:id="rId26"/>
              </p:custDataLst>
            </p:nvPr>
          </p:nvSpPr>
          <p:spPr>
            <a:xfrm>
              <a:off x="9891078" y="1756727"/>
              <a:ext cx="977900" cy="1809750"/>
            </a:xfrm>
            <a:custGeom>
              <a:avLst/>
              <a:gdLst>
                <a:gd name="connsiteX0" fmla="*/ 4763 w 977900"/>
                <a:gd name="connsiteY0" fmla="*/ 1723073 h 1809750"/>
                <a:gd name="connsiteX1" fmla="*/ 970597 w 977900"/>
                <a:gd name="connsiteY1" fmla="*/ 4763 h 1809750"/>
                <a:gd name="connsiteX2" fmla="*/ 971232 w 977900"/>
                <a:gd name="connsiteY2" fmla="*/ 4763 h 1809750"/>
                <a:gd name="connsiteX3" fmla="*/ 153353 w 977900"/>
                <a:gd name="connsiteY3" fmla="*/ 1806893 h 1809750"/>
                <a:gd name="connsiteX4" fmla="*/ 4763 w 977900"/>
                <a:gd name="connsiteY4" fmla="*/ 1723073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7900" h="1809750">
                  <a:moveTo>
                    <a:pt x="4763" y="1723073"/>
                  </a:moveTo>
                  <a:lnTo>
                    <a:pt x="970597" y="4763"/>
                  </a:lnTo>
                  <a:cubicBezTo>
                    <a:pt x="970597" y="4763"/>
                    <a:pt x="971232" y="4763"/>
                    <a:pt x="971232" y="4763"/>
                  </a:cubicBezTo>
                  <a:cubicBezTo>
                    <a:pt x="1048067" y="47943"/>
                    <a:pt x="309563" y="1511618"/>
                    <a:pt x="153353" y="1806893"/>
                  </a:cubicBezTo>
                  <a:lnTo>
                    <a:pt x="4763" y="1723073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171" name="任意多边形: 形状 52"/>
            <p:cNvSpPr/>
            <p:nvPr>
              <p:custDataLst>
                <p:tags r:id="rId27"/>
              </p:custDataLst>
            </p:nvPr>
          </p:nvSpPr>
          <p:spPr>
            <a:xfrm>
              <a:off x="9645968" y="3475038"/>
              <a:ext cx="400050" cy="450850"/>
            </a:xfrm>
            <a:custGeom>
              <a:avLst/>
              <a:gdLst/>
              <a:ahLst/>
              <a:cxnLst>
                <a:cxn ang="0">
                  <a:pos x="376238" y="130492"/>
                </a:cxn>
                <a:cxn ang="0">
                  <a:pos x="6032" y="441642"/>
                </a:cxn>
                <a:cxn ang="0">
                  <a:pos x="4763" y="441008"/>
                </a:cxn>
                <a:cxn ang="0">
                  <a:pos x="249872" y="4763"/>
                </a:cxn>
                <a:cxn ang="0">
                  <a:pos x="399097" y="88583"/>
                </a:cxn>
                <a:cxn ang="0">
                  <a:pos x="376238" y="130492"/>
                </a:cxn>
              </a:cxnLst>
              <a:rect l="0" t="0" r="0" b="0"/>
              <a:pathLst>
                <a:path w="400050" h="450850">
                  <a:moveTo>
                    <a:pt x="376238" y="130492"/>
                  </a:moveTo>
                  <a:cubicBezTo>
                    <a:pt x="297497" y="270192"/>
                    <a:pt x="87947" y="487363"/>
                    <a:pt x="6032" y="441642"/>
                  </a:cubicBezTo>
                  <a:cubicBezTo>
                    <a:pt x="5397" y="441642"/>
                    <a:pt x="5397" y="441008"/>
                    <a:pt x="4763" y="441008"/>
                  </a:cubicBezTo>
                  <a:lnTo>
                    <a:pt x="249872" y="4763"/>
                  </a:lnTo>
                  <a:lnTo>
                    <a:pt x="399097" y="88583"/>
                  </a:lnTo>
                  <a:cubicBezTo>
                    <a:pt x="388938" y="107633"/>
                    <a:pt x="381317" y="122238"/>
                    <a:pt x="376238" y="130492"/>
                  </a:cubicBezTo>
                  <a:close/>
                </a:path>
              </a:pathLst>
            </a:custGeom>
            <a:solidFill>
              <a:srgbClr val="FEBE8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2" name="任意多边形: 形状 53"/>
            <p:cNvSpPr/>
            <p:nvPr>
              <p:custDataLst>
                <p:tags r:id="rId28"/>
              </p:custDataLst>
            </p:nvPr>
          </p:nvSpPr>
          <p:spPr>
            <a:xfrm>
              <a:off x="9612249" y="3392488"/>
              <a:ext cx="285750" cy="527050"/>
            </a:xfrm>
            <a:custGeom>
              <a:avLst/>
              <a:gdLst/>
              <a:ahLst/>
              <a:cxnLst>
                <a:cxn ang="0">
                  <a:pos x="112776" y="46038"/>
                </a:cxn>
                <a:cxn ang="0">
                  <a:pos x="136906" y="4763"/>
                </a:cxn>
                <a:cxn ang="0">
                  <a:pos x="283591" y="87313"/>
                </a:cxn>
                <a:cxn ang="0">
                  <a:pos x="38481" y="523558"/>
                </a:cxn>
                <a:cxn ang="0">
                  <a:pos x="112776" y="46038"/>
                </a:cxn>
              </a:cxnLst>
              <a:rect l="0" t="0" r="0" b="0"/>
              <a:pathLst>
                <a:path w="285750" h="527050">
                  <a:moveTo>
                    <a:pt x="112776" y="46038"/>
                  </a:moveTo>
                  <a:cubicBezTo>
                    <a:pt x="117856" y="37783"/>
                    <a:pt x="126111" y="23178"/>
                    <a:pt x="136906" y="4763"/>
                  </a:cubicBezTo>
                  <a:lnTo>
                    <a:pt x="283591" y="87313"/>
                  </a:lnTo>
                  <a:lnTo>
                    <a:pt x="38481" y="523558"/>
                  </a:lnTo>
                  <a:cubicBezTo>
                    <a:pt x="-40894" y="474663"/>
                    <a:pt x="34671" y="185738"/>
                    <a:pt x="112776" y="46038"/>
                  </a:cubicBezTo>
                  <a:close/>
                </a:path>
              </a:pathLst>
            </a:custGeom>
            <a:solidFill>
              <a:srgbClr val="FFD3B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任意多边形: 形状 54"/>
            <p:cNvSpPr/>
            <p:nvPr>
              <p:custDataLst>
                <p:tags r:id="rId29"/>
              </p:custDataLst>
            </p:nvPr>
          </p:nvSpPr>
          <p:spPr>
            <a:xfrm>
              <a:off x="9262695" y="3831882"/>
              <a:ext cx="419100" cy="635000"/>
            </a:xfrm>
            <a:custGeom>
              <a:avLst/>
              <a:gdLst>
                <a:gd name="connsiteX0" fmla="*/ 61645 w 419100"/>
                <a:gd name="connsiteY0" fmla="*/ 137503 h 635000"/>
                <a:gd name="connsiteX1" fmla="*/ 414705 w 419100"/>
                <a:gd name="connsiteY1" fmla="*/ 37809 h 635000"/>
                <a:gd name="connsiteX2" fmla="*/ 80695 w 419100"/>
                <a:gd name="connsiteY2" fmla="*/ 632168 h 635000"/>
                <a:gd name="connsiteX3" fmla="*/ 61645 w 419100"/>
                <a:gd name="connsiteY3" fmla="*/ 137503 h 6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635000">
                  <a:moveTo>
                    <a:pt x="61645" y="137503"/>
                  </a:moveTo>
                  <a:cubicBezTo>
                    <a:pt x="131495" y="12409"/>
                    <a:pt x="289610" y="-32041"/>
                    <a:pt x="414705" y="37809"/>
                  </a:cubicBezTo>
                  <a:lnTo>
                    <a:pt x="80695" y="632168"/>
                  </a:lnTo>
                  <a:cubicBezTo>
                    <a:pt x="30530" y="541363"/>
                    <a:pt x="-51385" y="338163"/>
                    <a:pt x="61645" y="137503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6" name="任意多边形: 形状 55"/>
            <p:cNvSpPr/>
            <p:nvPr>
              <p:custDataLst>
                <p:tags r:id="rId30"/>
              </p:custDataLst>
            </p:nvPr>
          </p:nvSpPr>
          <p:spPr>
            <a:xfrm>
              <a:off x="9338628" y="3864292"/>
              <a:ext cx="476250" cy="647700"/>
            </a:xfrm>
            <a:custGeom>
              <a:avLst/>
              <a:gdLst>
                <a:gd name="connsiteX0" fmla="*/ 34607 w 476250"/>
                <a:gd name="connsiteY0" fmla="*/ 648653 h 647700"/>
                <a:gd name="connsiteX1" fmla="*/ 4763 w 476250"/>
                <a:gd name="connsiteY1" fmla="*/ 599123 h 647700"/>
                <a:gd name="connsiteX2" fmla="*/ 338772 w 476250"/>
                <a:gd name="connsiteY2" fmla="*/ 4763 h 647700"/>
                <a:gd name="connsiteX3" fmla="*/ 340042 w 476250"/>
                <a:gd name="connsiteY3" fmla="*/ 5398 h 647700"/>
                <a:gd name="connsiteX4" fmla="*/ 439103 w 476250"/>
                <a:gd name="connsiteY4" fmla="*/ 359728 h 647700"/>
                <a:gd name="connsiteX5" fmla="*/ 34607 w 476250"/>
                <a:gd name="connsiteY5" fmla="*/ 648653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647700">
                  <a:moveTo>
                    <a:pt x="34607" y="648653"/>
                  </a:moveTo>
                  <a:cubicBezTo>
                    <a:pt x="34607" y="648653"/>
                    <a:pt x="21272" y="630873"/>
                    <a:pt x="4763" y="599123"/>
                  </a:cubicBezTo>
                  <a:lnTo>
                    <a:pt x="338772" y="4763"/>
                  </a:lnTo>
                  <a:cubicBezTo>
                    <a:pt x="339407" y="4763"/>
                    <a:pt x="339407" y="5398"/>
                    <a:pt x="340042" y="5398"/>
                  </a:cubicBezTo>
                  <a:cubicBezTo>
                    <a:pt x="465138" y="75883"/>
                    <a:pt x="509588" y="233998"/>
                    <a:pt x="439103" y="359728"/>
                  </a:cubicBezTo>
                  <a:cubicBezTo>
                    <a:pt x="333692" y="547053"/>
                    <a:pt x="176847" y="388938"/>
                    <a:pt x="34607" y="64865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7" name="任意多边形: 形状 56"/>
            <p:cNvSpPr/>
            <p:nvPr>
              <p:custDataLst>
                <p:tags r:id="rId31"/>
              </p:custDataLst>
            </p:nvPr>
          </p:nvSpPr>
          <p:spPr>
            <a:xfrm>
              <a:off x="7443788" y="2670493"/>
              <a:ext cx="577850" cy="577850"/>
            </a:xfrm>
            <a:custGeom>
              <a:avLst/>
              <a:gdLst>
                <a:gd name="connsiteX0" fmla="*/ 573722 w 577850"/>
                <a:gd name="connsiteY0" fmla="*/ 289243 h 577850"/>
                <a:gd name="connsiteX1" fmla="*/ 289242 w 577850"/>
                <a:gd name="connsiteY1" fmla="*/ 573722 h 577850"/>
                <a:gd name="connsiteX2" fmla="*/ 4762 w 577850"/>
                <a:gd name="connsiteY2" fmla="*/ 289243 h 577850"/>
                <a:gd name="connsiteX3" fmla="*/ 289242 w 577850"/>
                <a:gd name="connsiteY3" fmla="*/ 4763 h 577850"/>
                <a:gd name="connsiteX4" fmla="*/ 573722 w 577850"/>
                <a:gd name="connsiteY4" fmla="*/ 289243 h 57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850" h="577850">
                  <a:moveTo>
                    <a:pt x="573722" y="289243"/>
                  </a:moveTo>
                  <a:cubicBezTo>
                    <a:pt x="573722" y="446357"/>
                    <a:pt x="446356" y="573722"/>
                    <a:pt x="289242" y="573722"/>
                  </a:cubicBezTo>
                  <a:cubicBezTo>
                    <a:pt x="132128" y="573722"/>
                    <a:pt x="4762" y="446356"/>
                    <a:pt x="4762" y="289243"/>
                  </a:cubicBezTo>
                  <a:cubicBezTo>
                    <a:pt x="4762" y="132128"/>
                    <a:pt x="132128" y="4763"/>
                    <a:pt x="289242" y="4763"/>
                  </a:cubicBezTo>
                  <a:cubicBezTo>
                    <a:pt x="446356" y="4763"/>
                    <a:pt x="573722" y="132129"/>
                    <a:pt x="573722" y="28924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</p:grpSp>
      <p:sp>
        <p:nvSpPr>
          <p:cNvPr id="20" name="标题 1"/>
          <p:cNvSpPr>
            <a:spLocks noGrp="1"/>
          </p:cNvSpPr>
          <p:nvPr>
            <p:ph type="title" hasCustomPrompt="1"/>
          </p:nvPr>
        </p:nvSpPr>
        <p:spPr>
          <a:xfrm>
            <a:off x="5571472" y="3245237"/>
            <a:ext cx="5419185" cy="895350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21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572588" y="4175091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  <a:endParaRPr 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orient="vert"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1pPr>
            <a:lvl2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2pPr>
            <a:lvl3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3pPr>
            <a:lvl4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4pPr>
            <a:lvl5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任意多边形: 形状 4"/>
          <p:cNvSpPr/>
          <p:nvPr>
            <p:custDataLst>
              <p:tags r:id="rId1"/>
            </p:custDataLst>
          </p:nvPr>
        </p:nvSpPr>
        <p:spPr>
          <a:xfrm>
            <a:off x="-4762" y="-4762"/>
            <a:ext cx="12198350" cy="6864350"/>
          </a:xfrm>
          <a:custGeom>
            <a:avLst/>
            <a:gdLst/>
            <a:ahLst/>
            <a:cxnLst>
              <a:cxn ang="0">
                <a:pos x="4763" y="4763"/>
              </a:cxn>
              <a:cxn ang="0">
                <a:pos x="12196762" y="4763"/>
              </a:cxn>
              <a:cxn ang="0">
                <a:pos x="12196762" y="6862763"/>
              </a:cxn>
              <a:cxn ang="0">
                <a:pos x="4763" y="6862763"/>
              </a:cxn>
            </a:cxnLst>
            <a:rect l="0" t="0" r="0" b="0"/>
            <a:pathLst>
              <a:path w="12198350" h="6864350">
                <a:moveTo>
                  <a:pt x="4763" y="4763"/>
                </a:moveTo>
                <a:lnTo>
                  <a:pt x="12196762" y="4763"/>
                </a:lnTo>
                <a:lnTo>
                  <a:pt x="12196762" y="6862763"/>
                </a:lnTo>
                <a:lnTo>
                  <a:pt x="4763" y="6862763"/>
                </a:lnTo>
                <a:close/>
              </a:path>
            </a:pathLst>
          </a:custGeom>
          <a:solidFill>
            <a:srgbClr val="FFFE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2" name="任意多边形: 形状 7"/>
          <p:cNvSpPr/>
          <p:nvPr>
            <p:custDataLst>
              <p:tags r:id="rId2"/>
            </p:custDataLst>
          </p:nvPr>
        </p:nvSpPr>
        <p:spPr>
          <a:xfrm>
            <a:off x="-4762" y="-4762"/>
            <a:ext cx="12198350" cy="6661150"/>
          </a:xfrm>
          <a:custGeom>
            <a:avLst/>
            <a:gdLst/>
            <a:ahLst/>
            <a:cxnLst>
              <a:cxn ang="0">
                <a:pos x="4076383" y="6306503"/>
              </a:cxn>
              <a:cxn ang="0">
                <a:pos x="12196762" y="823913"/>
              </a:cxn>
              <a:cxn ang="0">
                <a:pos x="12196762" y="4763"/>
              </a:cxn>
              <a:cxn ang="0">
                <a:pos x="4763" y="4763"/>
              </a:cxn>
              <a:cxn ang="0">
                <a:pos x="4763" y="3949383"/>
              </a:cxn>
              <a:cxn ang="0">
                <a:pos x="1222693" y="5753418"/>
              </a:cxn>
              <a:cxn ang="0">
                <a:pos x="4076383" y="6306503"/>
              </a:cxn>
            </a:cxnLst>
            <a:rect l="0" t="0" r="0" b="0"/>
            <a:pathLst>
              <a:path w="12198350" h="6661150">
                <a:moveTo>
                  <a:pt x="4076383" y="6306503"/>
                </a:moveTo>
                <a:lnTo>
                  <a:pt x="12196762" y="823913"/>
                </a:lnTo>
                <a:lnTo>
                  <a:pt x="12196762" y="4763"/>
                </a:lnTo>
                <a:lnTo>
                  <a:pt x="4763" y="4763"/>
                </a:lnTo>
                <a:lnTo>
                  <a:pt x="4763" y="3949383"/>
                </a:lnTo>
                <a:lnTo>
                  <a:pt x="1222693" y="5753418"/>
                </a:lnTo>
                <a:cubicBezTo>
                  <a:pt x="1855153" y="6690043"/>
                  <a:pt x="3139758" y="6938963"/>
                  <a:pt x="4076383" y="6306503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任意多边形: 形状 6"/>
          <p:cNvSpPr/>
          <p:nvPr>
            <p:custDataLst>
              <p:tags r:id="rId3"/>
            </p:custDataLst>
          </p:nvPr>
        </p:nvSpPr>
        <p:spPr>
          <a:xfrm>
            <a:off x="630238" y="630238"/>
            <a:ext cx="10928350" cy="5594350"/>
          </a:xfrm>
          <a:custGeom>
            <a:avLst/>
            <a:gdLst>
              <a:gd name="connsiteX0" fmla="*/ 10707688 w 10928350"/>
              <a:gd name="connsiteY0" fmla="*/ 5592763 h 5594350"/>
              <a:gd name="connsiteX1" fmla="*/ 223838 w 10928350"/>
              <a:gd name="connsiteY1" fmla="*/ 5592763 h 5594350"/>
              <a:gd name="connsiteX2" fmla="*/ 4763 w 10928350"/>
              <a:gd name="connsiteY2" fmla="*/ 5373688 h 5594350"/>
              <a:gd name="connsiteX3" fmla="*/ 4763 w 10928350"/>
              <a:gd name="connsiteY3" fmla="*/ 223838 h 5594350"/>
              <a:gd name="connsiteX4" fmla="*/ 223838 w 10928350"/>
              <a:gd name="connsiteY4" fmla="*/ 4763 h 5594350"/>
              <a:gd name="connsiteX5" fmla="*/ 10707053 w 10928350"/>
              <a:gd name="connsiteY5" fmla="*/ 4763 h 5594350"/>
              <a:gd name="connsiteX6" fmla="*/ 10926128 w 10928350"/>
              <a:gd name="connsiteY6" fmla="*/ 223838 h 5594350"/>
              <a:gd name="connsiteX7" fmla="*/ 10926128 w 10928350"/>
              <a:gd name="connsiteY7" fmla="*/ 5373053 h 5594350"/>
              <a:gd name="connsiteX8" fmla="*/ 10707688 w 10928350"/>
              <a:gd name="connsiteY8" fmla="*/ 5592763 h 559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8350" h="5594350">
                <a:moveTo>
                  <a:pt x="10707688" y="5592763"/>
                </a:moveTo>
                <a:lnTo>
                  <a:pt x="223838" y="5592763"/>
                </a:lnTo>
                <a:cubicBezTo>
                  <a:pt x="102553" y="5592763"/>
                  <a:pt x="4763" y="5494338"/>
                  <a:pt x="4763" y="5373688"/>
                </a:cubicBezTo>
                <a:lnTo>
                  <a:pt x="4763" y="223838"/>
                </a:lnTo>
                <a:cubicBezTo>
                  <a:pt x="4763" y="102553"/>
                  <a:pt x="103188" y="4763"/>
                  <a:pt x="223838" y="4763"/>
                </a:cubicBezTo>
                <a:lnTo>
                  <a:pt x="10707053" y="4763"/>
                </a:lnTo>
                <a:cubicBezTo>
                  <a:pt x="10828338" y="4763"/>
                  <a:pt x="10926128" y="103188"/>
                  <a:pt x="10926128" y="223838"/>
                </a:cubicBezTo>
                <a:lnTo>
                  <a:pt x="10926128" y="5373053"/>
                </a:lnTo>
                <a:cubicBezTo>
                  <a:pt x="10926762" y="5494338"/>
                  <a:pt x="10828338" y="5592763"/>
                  <a:pt x="10707688" y="5592763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  <a:effectLst>
            <a:outerShdw blurRad="63500" sx="101000" sy="101000" algn="ctr" rotWithShape="0">
              <a:schemeClr val="accent2"/>
            </a:outerShdw>
          </a:effectLst>
        </p:spPr>
        <p:txBody>
          <a:bodyPr rtlCol="0" anchor="ctr"/>
          <a:lstStyle/>
          <a:p>
            <a:pPr fontAlgn="base"/>
            <a:endParaRPr lang="zh-CN" altLang="en-US" sz="1800" strike="noStrike" noProof="1"/>
          </a:p>
        </p:txBody>
      </p:sp>
      <p:grpSp>
        <p:nvGrpSpPr>
          <p:cNvPr id="7174" name="组合 8"/>
          <p:cNvGrpSpPr/>
          <p:nvPr/>
        </p:nvGrpSpPr>
        <p:grpSpPr>
          <a:xfrm rot="-5400000" flipV="1">
            <a:off x="7094538" y="1763713"/>
            <a:ext cx="4932362" cy="5284787"/>
            <a:chOff x="-4763" y="-4763"/>
            <a:chExt cx="4932045" cy="5284788"/>
          </a:xfrm>
        </p:grpSpPr>
        <p:sp>
          <p:nvSpPr>
            <p:cNvPr id="7175" name="任意多边形: 形状 9"/>
            <p:cNvSpPr/>
            <p:nvPr>
              <p:custDataLst>
                <p:tags r:id="rId7"/>
              </p:custDataLst>
            </p:nvPr>
          </p:nvSpPr>
          <p:spPr>
            <a:xfrm>
              <a:off x="-4763" y="-4763"/>
              <a:ext cx="4438650" cy="5283200"/>
            </a:xfrm>
            <a:custGeom>
              <a:avLst/>
              <a:gdLst/>
              <a:ahLst/>
              <a:cxnLst>
                <a:cxn ang="0">
                  <a:pos x="4763" y="1619568"/>
                </a:cxn>
                <a:cxn ang="0">
                  <a:pos x="2180273" y="4754563"/>
                </a:cxn>
                <a:cxn ang="0">
                  <a:pos x="3894138" y="5064443"/>
                </a:cxn>
                <a:cxn ang="0">
                  <a:pos x="3907472" y="5055553"/>
                </a:cxn>
                <a:cxn ang="0">
                  <a:pos x="4217353" y="3341688"/>
                </a:cxn>
                <a:cxn ang="0">
                  <a:pos x="1901508" y="4763"/>
                </a:cxn>
                <a:cxn ang="0">
                  <a:pos x="4763" y="4763"/>
                </a:cxn>
                <a:cxn ang="0">
                  <a:pos x="4763" y="1619568"/>
                </a:cxn>
              </a:cxnLst>
              <a:rect l="0" t="0" r="0" b="0"/>
              <a:pathLst>
                <a:path w="4438650" h="5283200">
                  <a:moveTo>
                    <a:pt x="4763" y="1619568"/>
                  </a:moveTo>
                  <a:lnTo>
                    <a:pt x="2180273" y="4754563"/>
                  </a:lnTo>
                  <a:cubicBezTo>
                    <a:pt x="2566353" y="5310823"/>
                    <a:pt x="3337878" y="5450523"/>
                    <a:pt x="3894138" y="5064443"/>
                  </a:cubicBezTo>
                  <a:lnTo>
                    <a:pt x="3907472" y="5055553"/>
                  </a:lnTo>
                  <a:cubicBezTo>
                    <a:pt x="4463733" y="4669473"/>
                    <a:pt x="4603433" y="3897947"/>
                    <a:pt x="4217353" y="3341688"/>
                  </a:cubicBezTo>
                  <a:lnTo>
                    <a:pt x="1901508" y="4763"/>
                  </a:lnTo>
                  <a:lnTo>
                    <a:pt x="4763" y="4763"/>
                  </a:lnTo>
                  <a:lnTo>
                    <a:pt x="4763" y="1619568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6" name="任意多边形: 形状 10"/>
            <p:cNvSpPr/>
            <p:nvPr>
              <p:custDataLst>
                <p:tags r:id="rId8"/>
              </p:custDataLst>
            </p:nvPr>
          </p:nvSpPr>
          <p:spPr>
            <a:xfrm>
              <a:off x="1256982" y="-4763"/>
              <a:ext cx="3670300" cy="3511550"/>
            </a:xfrm>
            <a:custGeom>
              <a:avLst/>
              <a:gdLst/>
              <a:ahLst/>
              <a:cxnLst>
                <a:cxn ang="0">
                  <a:pos x="2199323" y="3166428"/>
                </a:cxn>
                <a:cxn ang="0">
                  <a:pos x="3324543" y="3369628"/>
                </a:cxn>
                <a:cxn ang="0">
                  <a:pos x="3324543" y="3369628"/>
                </a:cxn>
                <a:cxn ang="0">
                  <a:pos x="3527743" y="2244408"/>
                </a:cxn>
                <a:cxn ang="0">
                  <a:pos x="1972628" y="4763"/>
                </a:cxn>
                <a:cxn ang="0">
                  <a:pos x="4763" y="4763"/>
                </a:cxn>
                <a:cxn ang="0">
                  <a:pos x="2199323" y="3166428"/>
                </a:cxn>
              </a:cxnLst>
              <a:rect l="0" t="0" r="0" b="0"/>
              <a:pathLst>
                <a:path w="3670300" h="3511550">
                  <a:moveTo>
                    <a:pt x="2199323" y="3166428"/>
                  </a:moveTo>
                  <a:cubicBezTo>
                    <a:pt x="2452688" y="3531553"/>
                    <a:pt x="2958783" y="3622993"/>
                    <a:pt x="3324543" y="3369628"/>
                  </a:cubicBezTo>
                  <a:lnTo>
                    <a:pt x="3324543" y="3369628"/>
                  </a:lnTo>
                  <a:cubicBezTo>
                    <a:pt x="3689668" y="3116263"/>
                    <a:pt x="3781108" y="2610168"/>
                    <a:pt x="3527743" y="2244408"/>
                  </a:cubicBezTo>
                  <a:lnTo>
                    <a:pt x="1972628" y="4763"/>
                  </a:lnTo>
                  <a:lnTo>
                    <a:pt x="4763" y="4763"/>
                  </a:lnTo>
                  <a:lnTo>
                    <a:pt x="2199323" y="3166428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7" name="任意多边形: 形状 11"/>
            <p:cNvSpPr/>
            <p:nvPr>
              <p:custDataLst>
                <p:tags r:id="rId9"/>
              </p:custDataLst>
            </p:nvPr>
          </p:nvSpPr>
          <p:spPr>
            <a:xfrm>
              <a:off x="631825" y="631825"/>
              <a:ext cx="3797300" cy="4648200"/>
            </a:xfrm>
            <a:custGeom>
              <a:avLst/>
              <a:gdLst/>
              <a:ahLst/>
              <a:cxnLst>
                <a:cxn ang="0">
                  <a:pos x="3175" y="222250"/>
                </a:cxn>
                <a:cxn ang="0">
                  <a:pos x="3175" y="1898015"/>
                </a:cxn>
                <a:cxn ang="0">
                  <a:pos x="1543685" y="4117975"/>
                </a:cxn>
                <a:cxn ang="0">
                  <a:pos x="3257550" y="4427855"/>
                </a:cxn>
                <a:cxn ang="0">
                  <a:pos x="3270885" y="4418965"/>
                </a:cxn>
                <a:cxn ang="0">
                  <a:pos x="3580765" y="2705100"/>
                </a:cxn>
                <a:cxn ang="0">
                  <a:pos x="1705610" y="3175"/>
                </a:cxn>
                <a:cxn ang="0">
                  <a:pos x="222250" y="3175"/>
                </a:cxn>
                <a:cxn ang="0">
                  <a:pos x="3175" y="222250"/>
                </a:cxn>
              </a:cxnLst>
              <a:rect l="0" t="0" r="0" b="0"/>
              <a:pathLst>
                <a:path w="3797300" h="4648200">
                  <a:moveTo>
                    <a:pt x="3175" y="222250"/>
                  </a:moveTo>
                  <a:lnTo>
                    <a:pt x="3175" y="1898015"/>
                  </a:lnTo>
                  <a:lnTo>
                    <a:pt x="1543685" y="4117975"/>
                  </a:lnTo>
                  <a:cubicBezTo>
                    <a:pt x="1929765" y="4674235"/>
                    <a:pt x="2701290" y="4813935"/>
                    <a:pt x="3257550" y="4427855"/>
                  </a:cubicBezTo>
                  <a:lnTo>
                    <a:pt x="3270885" y="4418965"/>
                  </a:lnTo>
                  <a:cubicBezTo>
                    <a:pt x="3827145" y="4032885"/>
                    <a:pt x="3966845" y="3261360"/>
                    <a:pt x="3580765" y="2705100"/>
                  </a:cubicBezTo>
                  <a:lnTo>
                    <a:pt x="1705610" y="3175"/>
                  </a:lnTo>
                  <a:lnTo>
                    <a:pt x="222250" y="3175"/>
                  </a:lnTo>
                  <a:cubicBezTo>
                    <a:pt x="101600" y="3175"/>
                    <a:pt x="3175" y="101600"/>
                    <a:pt x="3175" y="222250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635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" name="标题 1"/>
          <p:cNvSpPr>
            <a:spLocks noGrp="1"/>
          </p:cNvSpPr>
          <p:nvPr>
            <p:ph type="ctrTitle" hasCustomPrompt="1"/>
          </p:nvPr>
        </p:nvSpPr>
        <p:spPr>
          <a:xfrm>
            <a:off x="867311" y="1966873"/>
            <a:ext cx="6041488" cy="1995528"/>
          </a:xfrm>
        </p:spPr>
        <p:txBody>
          <a:bodyPr anchor="b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1500">
                <a:solidFill>
                  <a:schemeClr val="tx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编辑标题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orient="vert" dir="in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21" Type="http://schemas.openxmlformats.org/officeDocument/2006/relationships/image" Target="file:///D:\qq&#25991;&#20214;\712321467\Image\C2C\Image2\%7b75232B38-A165-1FB7-499C-2E1C792CACB5%7d.png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69925" y="442913"/>
            <a:ext cx="10852150" cy="442912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5"/>
            <p:custDataLst>
              <p:tags r:id="rId15"/>
            </p:custDataLst>
          </p:nvPr>
        </p:nvSpPr>
        <p:spPr>
          <a:xfrm>
            <a:off x="669925" y="952500"/>
            <a:ext cx="10852150" cy="5389563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2024/11/17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pic>
        <p:nvPicPr>
          <p:cNvPr id="1028" name="图片 1073743875" descr="学科网 zxxk.com"/>
          <p:cNvPicPr>
            <a:picLocks noChangeAspect="1"/>
          </p:cNvPicPr>
          <p:nvPr/>
        </p:nvPicPr>
        <p:blipFill>
          <a:blip r:embed="rId20" r:link="rId2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029" name="图片 1073743875" descr="学科网 zxxk.com"/>
          <p:cNvPicPr>
            <a:picLocks noChangeAspect="1"/>
          </p:cNvPicPr>
          <p:nvPr/>
        </p:nvPicPr>
        <p:blipFill>
          <a:blip r:embed="rId22" r:link="rId2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split orient="vert" dir="in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4.xml"/><Relationship Id="rId1" Type="http://schemas.openxmlformats.org/officeDocument/2006/relationships/tags" Target="../tags/tag10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0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wmf"/><Relationship Id="rId17" Type="http://schemas.openxmlformats.org/officeDocument/2006/relationships/oleObject" Target="../embeddings/oleObject8.bin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9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8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16.wmf"/><Relationship Id="rId18" Type="http://schemas.openxmlformats.org/officeDocument/2006/relationships/oleObject" Target="../embeddings/oleObject16.bin"/><Relationship Id="rId3" Type="http://schemas.openxmlformats.org/officeDocument/2006/relationships/oleObject" Target="../embeddings/oleObject9.bin"/><Relationship Id="rId21" Type="http://schemas.openxmlformats.org/officeDocument/2006/relationships/image" Target="../media/image20.wmf"/><Relationship Id="rId7" Type="http://schemas.openxmlformats.org/officeDocument/2006/relationships/image" Target="../media/image13.wmf"/><Relationship Id="rId12" Type="http://schemas.openxmlformats.org/officeDocument/2006/relationships/oleObject" Target="../embeddings/oleObject13.bin"/><Relationship Id="rId17" Type="http://schemas.openxmlformats.org/officeDocument/2006/relationships/image" Target="../media/image18.wmf"/><Relationship Id="rId25" Type="http://schemas.openxmlformats.org/officeDocument/2006/relationships/image" Target="../media/image22.wmf"/><Relationship Id="rId2" Type="http://schemas.openxmlformats.org/officeDocument/2006/relationships/notesSlide" Target="../notesSlides/notesSlide2.xml"/><Relationship Id="rId16" Type="http://schemas.openxmlformats.org/officeDocument/2006/relationships/oleObject" Target="../embeddings/oleObject15.bin"/><Relationship Id="rId20" Type="http://schemas.openxmlformats.org/officeDocument/2006/relationships/oleObject" Target="../embeddings/oleObject1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15.wmf"/><Relationship Id="rId24" Type="http://schemas.openxmlformats.org/officeDocument/2006/relationships/oleObject" Target="../embeddings/oleObject19.bin"/><Relationship Id="rId5" Type="http://schemas.openxmlformats.org/officeDocument/2006/relationships/image" Target="../media/image12.png"/><Relationship Id="rId15" Type="http://schemas.openxmlformats.org/officeDocument/2006/relationships/image" Target="../media/image17.wmf"/><Relationship Id="rId23" Type="http://schemas.openxmlformats.org/officeDocument/2006/relationships/image" Target="../media/image21.wmf"/><Relationship Id="rId10" Type="http://schemas.openxmlformats.org/officeDocument/2006/relationships/oleObject" Target="../embeddings/oleObject12.bin"/><Relationship Id="rId19" Type="http://schemas.openxmlformats.org/officeDocument/2006/relationships/image" Target="../media/image19.wmf"/><Relationship Id="rId4" Type="http://schemas.openxmlformats.org/officeDocument/2006/relationships/image" Target="../media/image11.wmf"/><Relationship Id="rId9" Type="http://schemas.openxmlformats.org/officeDocument/2006/relationships/image" Target="../media/image14.wmf"/><Relationship Id="rId14" Type="http://schemas.openxmlformats.org/officeDocument/2006/relationships/oleObject" Target="../embeddings/oleObject14.bin"/><Relationship Id="rId22" Type="http://schemas.openxmlformats.org/officeDocument/2006/relationships/oleObject" Target="../embeddings/oleObject18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28.wmf"/><Relationship Id="rId3" Type="http://schemas.openxmlformats.org/officeDocument/2006/relationships/image" Target="../media/image23.emf"/><Relationship Id="rId7" Type="http://schemas.openxmlformats.org/officeDocument/2006/relationships/image" Target="../media/image25.wmf"/><Relationship Id="rId12" Type="http://schemas.openxmlformats.org/officeDocument/2006/relationships/oleObject" Target="../embeddings/oleObject24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27.wmf"/><Relationship Id="rId5" Type="http://schemas.openxmlformats.org/officeDocument/2006/relationships/image" Target="../media/image24.wmf"/><Relationship Id="rId15" Type="http://schemas.openxmlformats.org/officeDocument/2006/relationships/image" Target="../media/image29.w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6.wmf"/><Relationship Id="rId14" Type="http://schemas.openxmlformats.org/officeDocument/2006/relationships/oleObject" Target="../embeddings/oleObject25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13" Type="http://schemas.openxmlformats.org/officeDocument/2006/relationships/oleObject" Target="../embeddings/oleObject31.bin"/><Relationship Id="rId18" Type="http://schemas.openxmlformats.org/officeDocument/2006/relationships/oleObject" Target="../embeddings/oleObject33.bin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33.wmf"/><Relationship Id="rId17" Type="http://schemas.openxmlformats.org/officeDocument/2006/relationships/image" Target="../media/image34.wmf"/><Relationship Id="rId2" Type="http://schemas.openxmlformats.org/officeDocument/2006/relationships/notesSlide" Target="../notesSlides/notesSlide4.xml"/><Relationship Id="rId16" Type="http://schemas.openxmlformats.org/officeDocument/2006/relationships/oleObject" Target="../embeddings/oleObject32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wmf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7.bin"/><Relationship Id="rId15" Type="http://schemas.openxmlformats.org/officeDocument/2006/relationships/image" Target="../media/image12.png"/><Relationship Id="rId10" Type="http://schemas.openxmlformats.org/officeDocument/2006/relationships/image" Target="../media/image32.wmf"/><Relationship Id="rId19" Type="http://schemas.openxmlformats.org/officeDocument/2006/relationships/image" Target="../media/image35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20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13" Type="http://schemas.openxmlformats.org/officeDocument/2006/relationships/image" Target="../media/image41.wmf"/><Relationship Id="rId3" Type="http://schemas.openxmlformats.org/officeDocument/2006/relationships/oleObject" Target="../embeddings/oleObject34.bin"/><Relationship Id="rId7" Type="http://schemas.openxmlformats.org/officeDocument/2006/relationships/image" Target="../media/image38.wmf"/><Relationship Id="rId12" Type="http://schemas.openxmlformats.org/officeDocument/2006/relationships/oleObject" Target="../embeddings/oleObject38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5.bin"/><Relationship Id="rId11" Type="http://schemas.openxmlformats.org/officeDocument/2006/relationships/image" Target="../media/image40.wmf"/><Relationship Id="rId5" Type="http://schemas.openxmlformats.org/officeDocument/2006/relationships/image" Target="../media/image37.emf"/><Relationship Id="rId10" Type="http://schemas.openxmlformats.org/officeDocument/2006/relationships/oleObject" Target="../embeddings/oleObject37.bin"/><Relationship Id="rId4" Type="http://schemas.openxmlformats.org/officeDocument/2006/relationships/image" Target="../media/image36.wmf"/><Relationship Id="rId9" Type="http://schemas.openxmlformats.org/officeDocument/2006/relationships/image" Target="../media/image39.wmf"/><Relationship Id="rId14" Type="http://schemas.openxmlformats.org/officeDocument/2006/relationships/image" Target="../media/image42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13" Type="http://schemas.openxmlformats.org/officeDocument/2006/relationships/oleObject" Target="../embeddings/oleObject43.bin"/><Relationship Id="rId18" Type="http://schemas.openxmlformats.org/officeDocument/2006/relationships/image" Target="../media/image49.wmf"/><Relationship Id="rId3" Type="http://schemas.openxmlformats.org/officeDocument/2006/relationships/image" Target="../media/image37.emf"/><Relationship Id="rId7" Type="http://schemas.openxmlformats.org/officeDocument/2006/relationships/image" Target="../media/image44.wmf"/><Relationship Id="rId12" Type="http://schemas.openxmlformats.org/officeDocument/2006/relationships/image" Target="../media/image46.wmf"/><Relationship Id="rId17" Type="http://schemas.openxmlformats.org/officeDocument/2006/relationships/oleObject" Target="../embeddings/oleObject45.bin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8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0.bin"/><Relationship Id="rId11" Type="http://schemas.openxmlformats.org/officeDocument/2006/relationships/oleObject" Target="../embeddings/oleObject42.bin"/><Relationship Id="rId5" Type="http://schemas.openxmlformats.org/officeDocument/2006/relationships/image" Target="../media/image43.wmf"/><Relationship Id="rId15" Type="http://schemas.openxmlformats.org/officeDocument/2006/relationships/oleObject" Target="../embeddings/oleObject44.bin"/><Relationship Id="rId10" Type="http://schemas.openxmlformats.org/officeDocument/2006/relationships/image" Target="../media/image23.emf"/><Relationship Id="rId4" Type="http://schemas.openxmlformats.org/officeDocument/2006/relationships/oleObject" Target="../embeddings/oleObject39.bin"/><Relationship Id="rId9" Type="http://schemas.openxmlformats.org/officeDocument/2006/relationships/image" Target="../media/image45.wmf"/><Relationship Id="rId14" Type="http://schemas.openxmlformats.org/officeDocument/2006/relationships/image" Target="../media/image47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13" Type="http://schemas.openxmlformats.org/officeDocument/2006/relationships/oleObject" Target="../embeddings/oleObject51.bin"/><Relationship Id="rId18" Type="http://schemas.openxmlformats.org/officeDocument/2006/relationships/image" Target="../media/image57.wmf"/><Relationship Id="rId3" Type="http://schemas.openxmlformats.org/officeDocument/2006/relationships/oleObject" Target="../embeddings/oleObject46.bin"/><Relationship Id="rId21" Type="http://schemas.openxmlformats.org/officeDocument/2006/relationships/image" Target="../media/image59.wmf"/><Relationship Id="rId7" Type="http://schemas.openxmlformats.org/officeDocument/2006/relationships/oleObject" Target="../embeddings/oleObject48.bin"/><Relationship Id="rId12" Type="http://schemas.openxmlformats.org/officeDocument/2006/relationships/image" Target="../media/image54.wmf"/><Relationship Id="rId17" Type="http://schemas.openxmlformats.org/officeDocument/2006/relationships/oleObject" Target="../embeddings/oleObject53.bin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56.wmf"/><Relationship Id="rId20" Type="http://schemas.openxmlformats.org/officeDocument/2006/relationships/oleObject" Target="../embeddings/oleObject54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wmf"/><Relationship Id="rId11" Type="http://schemas.openxmlformats.org/officeDocument/2006/relationships/oleObject" Target="../embeddings/oleObject50.bin"/><Relationship Id="rId5" Type="http://schemas.openxmlformats.org/officeDocument/2006/relationships/oleObject" Target="../embeddings/oleObject47.bin"/><Relationship Id="rId15" Type="http://schemas.openxmlformats.org/officeDocument/2006/relationships/oleObject" Target="../embeddings/oleObject52.bin"/><Relationship Id="rId10" Type="http://schemas.openxmlformats.org/officeDocument/2006/relationships/image" Target="../media/image53.wmf"/><Relationship Id="rId19" Type="http://schemas.openxmlformats.org/officeDocument/2006/relationships/image" Target="../media/image58.png"/><Relationship Id="rId4" Type="http://schemas.openxmlformats.org/officeDocument/2006/relationships/image" Target="../media/image50.wmf"/><Relationship Id="rId9" Type="http://schemas.openxmlformats.org/officeDocument/2006/relationships/oleObject" Target="../embeddings/oleObject49.bin"/><Relationship Id="rId14" Type="http://schemas.openxmlformats.org/officeDocument/2006/relationships/image" Target="../media/image55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13" Type="http://schemas.openxmlformats.org/officeDocument/2006/relationships/image" Target="../media/image65.wmf"/><Relationship Id="rId18" Type="http://schemas.openxmlformats.org/officeDocument/2006/relationships/oleObject" Target="../embeddings/oleObject63.bin"/><Relationship Id="rId26" Type="http://schemas.openxmlformats.org/officeDocument/2006/relationships/oleObject" Target="../embeddings/oleObject67.bin"/><Relationship Id="rId3" Type="http://schemas.openxmlformats.org/officeDocument/2006/relationships/image" Target="../media/image60.wmf"/><Relationship Id="rId21" Type="http://schemas.openxmlformats.org/officeDocument/2006/relationships/image" Target="../media/image69.wmf"/><Relationship Id="rId7" Type="http://schemas.openxmlformats.org/officeDocument/2006/relationships/image" Target="../media/image62.wmf"/><Relationship Id="rId12" Type="http://schemas.openxmlformats.org/officeDocument/2006/relationships/oleObject" Target="../embeddings/oleObject60.bin"/><Relationship Id="rId17" Type="http://schemas.openxmlformats.org/officeDocument/2006/relationships/image" Target="../media/image67.wmf"/><Relationship Id="rId25" Type="http://schemas.openxmlformats.org/officeDocument/2006/relationships/image" Target="../media/image71.wmf"/><Relationship Id="rId2" Type="http://schemas.openxmlformats.org/officeDocument/2006/relationships/oleObject" Target="../embeddings/oleObject55.bin"/><Relationship Id="rId16" Type="http://schemas.openxmlformats.org/officeDocument/2006/relationships/oleObject" Target="../embeddings/oleObject62.bin"/><Relationship Id="rId20" Type="http://schemas.openxmlformats.org/officeDocument/2006/relationships/oleObject" Target="../embeddings/oleObject64.bin"/><Relationship Id="rId29" Type="http://schemas.openxmlformats.org/officeDocument/2006/relationships/image" Target="../media/image73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7.bin"/><Relationship Id="rId11" Type="http://schemas.openxmlformats.org/officeDocument/2006/relationships/image" Target="../media/image64.wmf"/><Relationship Id="rId24" Type="http://schemas.openxmlformats.org/officeDocument/2006/relationships/oleObject" Target="../embeddings/oleObject66.bin"/><Relationship Id="rId5" Type="http://schemas.openxmlformats.org/officeDocument/2006/relationships/image" Target="../media/image61.wmf"/><Relationship Id="rId15" Type="http://schemas.openxmlformats.org/officeDocument/2006/relationships/image" Target="../media/image66.wmf"/><Relationship Id="rId23" Type="http://schemas.openxmlformats.org/officeDocument/2006/relationships/image" Target="../media/image70.wmf"/><Relationship Id="rId28" Type="http://schemas.openxmlformats.org/officeDocument/2006/relationships/oleObject" Target="../embeddings/oleObject68.bin"/><Relationship Id="rId10" Type="http://schemas.openxmlformats.org/officeDocument/2006/relationships/oleObject" Target="../embeddings/oleObject59.bin"/><Relationship Id="rId19" Type="http://schemas.openxmlformats.org/officeDocument/2006/relationships/image" Target="../media/image68.wmf"/><Relationship Id="rId4" Type="http://schemas.openxmlformats.org/officeDocument/2006/relationships/oleObject" Target="../embeddings/oleObject56.bin"/><Relationship Id="rId9" Type="http://schemas.openxmlformats.org/officeDocument/2006/relationships/image" Target="../media/image63.wmf"/><Relationship Id="rId14" Type="http://schemas.openxmlformats.org/officeDocument/2006/relationships/oleObject" Target="../embeddings/oleObject61.bin"/><Relationship Id="rId22" Type="http://schemas.openxmlformats.org/officeDocument/2006/relationships/oleObject" Target="../embeddings/oleObject65.bin"/><Relationship Id="rId27" Type="http://schemas.openxmlformats.org/officeDocument/2006/relationships/image" Target="../media/image72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2.bin"/><Relationship Id="rId13" Type="http://schemas.openxmlformats.org/officeDocument/2006/relationships/image" Target="../media/image71.wmf"/><Relationship Id="rId3" Type="http://schemas.openxmlformats.org/officeDocument/2006/relationships/image" Target="../media/image74.wmf"/><Relationship Id="rId7" Type="http://schemas.openxmlformats.org/officeDocument/2006/relationships/image" Target="../media/image76.wmf"/><Relationship Id="rId12" Type="http://schemas.openxmlformats.org/officeDocument/2006/relationships/oleObject" Target="../embeddings/oleObject74.bin"/><Relationship Id="rId17" Type="http://schemas.openxmlformats.org/officeDocument/2006/relationships/image" Target="../media/image73.wmf"/><Relationship Id="rId2" Type="http://schemas.openxmlformats.org/officeDocument/2006/relationships/oleObject" Target="../embeddings/oleObject69.bin"/><Relationship Id="rId16" Type="http://schemas.openxmlformats.org/officeDocument/2006/relationships/oleObject" Target="../embeddings/oleObject7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1.bin"/><Relationship Id="rId11" Type="http://schemas.openxmlformats.org/officeDocument/2006/relationships/image" Target="../media/image68.wmf"/><Relationship Id="rId5" Type="http://schemas.openxmlformats.org/officeDocument/2006/relationships/image" Target="../media/image75.wmf"/><Relationship Id="rId15" Type="http://schemas.openxmlformats.org/officeDocument/2006/relationships/image" Target="../media/image72.wmf"/><Relationship Id="rId10" Type="http://schemas.openxmlformats.org/officeDocument/2006/relationships/oleObject" Target="../embeddings/oleObject73.bin"/><Relationship Id="rId4" Type="http://schemas.openxmlformats.org/officeDocument/2006/relationships/oleObject" Target="../embeddings/oleObject70.bin"/><Relationship Id="rId9" Type="http://schemas.openxmlformats.org/officeDocument/2006/relationships/image" Target="../media/image60.wmf"/><Relationship Id="rId14" Type="http://schemas.openxmlformats.org/officeDocument/2006/relationships/oleObject" Target="../embeddings/oleObject75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0.bin"/><Relationship Id="rId13" Type="http://schemas.openxmlformats.org/officeDocument/2006/relationships/image" Target="../media/image81.wmf"/><Relationship Id="rId18" Type="http://schemas.openxmlformats.org/officeDocument/2006/relationships/oleObject" Target="../embeddings/oleObject85.bin"/><Relationship Id="rId3" Type="http://schemas.openxmlformats.org/officeDocument/2006/relationships/image" Target="../media/image77.wmf"/><Relationship Id="rId21" Type="http://schemas.openxmlformats.org/officeDocument/2006/relationships/image" Target="../media/image85.wmf"/><Relationship Id="rId7" Type="http://schemas.openxmlformats.org/officeDocument/2006/relationships/image" Target="../media/image78.wmf"/><Relationship Id="rId12" Type="http://schemas.openxmlformats.org/officeDocument/2006/relationships/oleObject" Target="../embeddings/oleObject82.bin"/><Relationship Id="rId17" Type="http://schemas.openxmlformats.org/officeDocument/2006/relationships/image" Target="../media/image83.wmf"/><Relationship Id="rId25" Type="http://schemas.openxmlformats.org/officeDocument/2006/relationships/image" Target="../media/image87.wmf"/><Relationship Id="rId2" Type="http://schemas.openxmlformats.org/officeDocument/2006/relationships/oleObject" Target="../embeddings/oleObject77.bin"/><Relationship Id="rId16" Type="http://schemas.openxmlformats.org/officeDocument/2006/relationships/oleObject" Target="../embeddings/oleObject84.bin"/><Relationship Id="rId20" Type="http://schemas.openxmlformats.org/officeDocument/2006/relationships/oleObject" Target="../embeddings/oleObject8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9.bin"/><Relationship Id="rId11" Type="http://schemas.openxmlformats.org/officeDocument/2006/relationships/image" Target="../media/image80.wmf"/><Relationship Id="rId24" Type="http://schemas.openxmlformats.org/officeDocument/2006/relationships/oleObject" Target="../embeddings/oleObject88.bin"/><Relationship Id="rId5" Type="http://schemas.openxmlformats.org/officeDocument/2006/relationships/image" Target="../media/image68.wmf"/><Relationship Id="rId15" Type="http://schemas.openxmlformats.org/officeDocument/2006/relationships/image" Target="../media/image82.wmf"/><Relationship Id="rId23" Type="http://schemas.openxmlformats.org/officeDocument/2006/relationships/image" Target="../media/image86.wmf"/><Relationship Id="rId10" Type="http://schemas.openxmlformats.org/officeDocument/2006/relationships/oleObject" Target="../embeddings/oleObject81.bin"/><Relationship Id="rId19" Type="http://schemas.openxmlformats.org/officeDocument/2006/relationships/image" Target="../media/image84.wmf"/><Relationship Id="rId4" Type="http://schemas.openxmlformats.org/officeDocument/2006/relationships/oleObject" Target="../embeddings/oleObject78.bin"/><Relationship Id="rId9" Type="http://schemas.openxmlformats.org/officeDocument/2006/relationships/image" Target="../media/image79.wmf"/><Relationship Id="rId14" Type="http://schemas.openxmlformats.org/officeDocument/2006/relationships/oleObject" Target="../embeddings/oleObject83.bin"/><Relationship Id="rId22" Type="http://schemas.openxmlformats.org/officeDocument/2006/relationships/oleObject" Target="../embeddings/oleObject87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1.bin"/><Relationship Id="rId13" Type="http://schemas.openxmlformats.org/officeDocument/2006/relationships/image" Target="../media/image93.wmf"/><Relationship Id="rId18" Type="http://schemas.openxmlformats.org/officeDocument/2006/relationships/oleObject" Target="../embeddings/oleObject96.bin"/><Relationship Id="rId3" Type="http://schemas.openxmlformats.org/officeDocument/2006/relationships/oleObject" Target="../embeddings/oleObject89.bin"/><Relationship Id="rId21" Type="http://schemas.openxmlformats.org/officeDocument/2006/relationships/image" Target="../media/image97.wmf"/><Relationship Id="rId7" Type="http://schemas.openxmlformats.org/officeDocument/2006/relationships/image" Target="../media/image90.emf"/><Relationship Id="rId12" Type="http://schemas.openxmlformats.org/officeDocument/2006/relationships/oleObject" Target="../embeddings/oleObject93.bin"/><Relationship Id="rId17" Type="http://schemas.openxmlformats.org/officeDocument/2006/relationships/image" Target="../media/image95.wmf"/><Relationship Id="rId2" Type="http://schemas.openxmlformats.org/officeDocument/2006/relationships/notesSlide" Target="../notesSlides/notesSlide8.xml"/><Relationship Id="rId16" Type="http://schemas.openxmlformats.org/officeDocument/2006/relationships/oleObject" Target="../embeddings/oleObject95.bin"/><Relationship Id="rId20" Type="http://schemas.openxmlformats.org/officeDocument/2006/relationships/oleObject" Target="../embeddings/oleObject97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wmf"/><Relationship Id="rId11" Type="http://schemas.openxmlformats.org/officeDocument/2006/relationships/image" Target="../media/image92.wmf"/><Relationship Id="rId5" Type="http://schemas.openxmlformats.org/officeDocument/2006/relationships/oleObject" Target="../embeddings/oleObject90.bin"/><Relationship Id="rId15" Type="http://schemas.openxmlformats.org/officeDocument/2006/relationships/image" Target="../media/image94.wmf"/><Relationship Id="rId23" Type="http://schemas.openxmlformats.org/officeDocument/2006/relationships/image" Target="../media/image98.wmf"/><Relationship Id="rId10" Type="http://schemas.openxmlformats.org/officeDocument/2006/relationships/oleObject" Target="../embeddings/oleObject92.bin"/><Relationship Id="rId19" Type="http://schemas.openxmlformats.org/officeDocument/2006/relationships/image" Target="../media/image96.wmf"/><Relationship Id="rId4" Type="http://schemas.openxmlformats.org/officeDocument/2006/relationships/image" Target="../media/image88.wmf"/><Relationship Id="rId9" Type="http://schemas.openxmlformats.org/officeDocument/2006/relationships/image" Target="../media/image91.wmf"/><Relationship Id="rId14" Type="http://schemas.openxmlformats.org/officeDocument/2006/relationships/oleObject" Target="../embeddings/oleObject94.bin"/><Relationship Id="rId22" Type="http://schemas.openxmlformats.org/officeDocument/2006/relationships/oleObject" Target="../embeddings/oleObject9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标题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943872" y="1988840"/>
            <a:ext cx="6330950" cy="1688465"/>
          </a:xfrm>
        </p:spPr>
        <p:txBody>
          <a:bodyPr vert="horz" lIns="101600" tIns="38100" rIns="76200" bIns="38100" anchor="b">
            <a:normAutofit fontScale="90000"/>
          </a:bodyPr>
          <a:lstStyle/>
          <a:p>
            <a:pPr marL="0" marR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</a:rPr>
              <a:t>3.1.2</a:t>
            </a:r>
            <a:br>
              <a:rPr kumimoji="0" lang="zh-CN" altLang="en-US" sz="4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</a:rPr>
            </a:br>
            <a:r>
              <a:rPr kumimoji="0" lang="zh-CN" altLang="en-US" sz="48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</a:rPr>
              <a:t>直线与椭圆的位置关系（</a:t>
            </a:r>
            <a:r>
              <a:rPr kumimoji="0" lang="en-US" altLang="zh-CN" sz="48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</a:rPr>
              <a:t>2</a:t>
            </a:r>
            <a:r>
              <a:rPr kumimoji="0" lang="zh-CN" altLang="en-US" sz="48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</a:rPr>
              <a:t>）</a:t>
            </a:r>
          </a:p>
        </p:txBody>
      </p:sp>
    </p:spTree>
    <p:custDataLst>
      <p:tags r:id="rId1"/>
    </p:custDataLst>
  </p:cSld>
  <p:clrMapOvr>
    <a:masterClrMapping/>
  </p:clrMapOvr>
  <p:transition>
    <p:split orient="vert" dir="in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2.</a:t>
            </a:r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判定直线与椭圆的位置关系</a:t>
            </a:r>
          </a:p>
        </p:txBody>
      </p:sp>
      <p:graphicFrame>
        <p:nvGraphicFramePr>
          <p:cNvPr id="26631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253" y="735330"/>
          <a:ext cx="7828365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505200" imgH="419100" progId="Equation.KSEE3">
                  <p:embed/>
                </p:oleObj>
              </mc:Choice>
              <mc:Fallback>
                <p:oleObj r:id="rId3" imgW="3505200" imgH="419100" progId="Equation.KSEE3">
                  <p:embed/>
                  <p:pic>
                    <p:nvPicPr>
                      <p:cNvPr id="26631" name="对象 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3253" y="735330"/>
                        <a:ext cx="7828365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6568" name="组合 1"/>
          <p:cNvGrpSpPr/>
          <p:nvPr/>
        </p:nvGrpSpPr>
        <p:grpSpPr>
          <a:xfrm>
            <a:off x="8232140" y="1341120"/>
            <a:ext cx="2999108" cy="1692581"/>
            <a:chOff x="7578" y="1352"/>
            <a:chExt cx="9797" cy="5525"/>
          </a:xfrm>
        </p:grpSpPr>
        <p:sp>
          <p:nvSpPr>
            <p:cNvPr id="66569" name="椭圆 32771"/>
            <p:cNvSpPr/>
            <p:nvPr/>
          </p:nvSpPr>
          <p:spPr>
            <a:xfrm>
              <a:off x="8939" y="2624"/>
              <a:ext cx="5747" cy="3360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lstStyle/>
            <a:p>
              <a:endParaRPr lang="zh-CN" altLang="en-US" sz="1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cxnSp>
          <p:nvCxnSpPr>
            <p:cNvPr id="24" name="直接箭头连接符 23"/>
            <p:cNvCxnSpPr/>
            <p:nvPr/>
          </p:nvCxnSpPr>
          <p:spPr>
            <a:xfrm>
              <a:off x="7578" y="4304"/>
              <a:ext cx="979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24"/>
            <p:cNvCxnSpPr/>
            <p:nvPr/>
          </p:nvCxnSpPr>
          <p:spPr>
            <a:xfrm flipH="1" flipV="1">
              <a:off x="11813" y="1352"/>
              <a:ext cx="0" cy="552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直接连接符 13"/>
          <p:cNvCxnSpPr/>
          <p:nvPr/>
        </p:nvCxnSpPr>
        <p:spPr>
          <a:xfrm flipV="1">
            <a:off x="8042910" y="1268730"/>
            <a:ext cx="1584960" cy="130619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8618855" y="1454150"/>
            <a:ext cx="1584960" cy="130619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9770745" y="1916430"/>
            <a:ext cx="1584960" cy="1306195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7" name="文本框 32776"/>
          <p:cNvSpPr txBox="1"/>
          <p:nvPr/>
        </p:nvSpPr>
        <p:spPr>
          <a:xfrm>
            <a:off x="623570" y="1779905"/>
            <a:ext cx="2747010" cy="182499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法</a:t>
            </a:r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1:</a:t>
            </a: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交点个数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相离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无交点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相切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(1</a:t>
            </a: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个交点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相交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(2</a:t>
            </a: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个交点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)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999740" y="1772285"/>
            <a:ext cx="4839335" cy="3860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法</a:t>
            </a:r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2:</a:t>
            </a: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代数法</a:t>
            </a:r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联立，消元，</a:t>
            </a:r>
            <a:r>
              <a:rPr lang="zh-CN" altLang="en-US" sz="2400" b="1" i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△</a:t>
            </a:r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)</a:t>
            </a:r>
            <a:endParaRPr lang="en-US" altLang="zh-CN" sz="2400" b="1">
              <a:latin typeface="Times New Roman" panose="02020603050405020304" charset="0"/>
              <a:ea typeface="黑体"/>
              <a:cs typeface="Times New Roman" panose="02020603050405020304" charset="0"/>
            </a:endParaRPr>
          </a:p>
        </p:txBody>
      </p:sp>
      <p:graphicFrame>
        <p:nvGraphicFramePr>
          <p:cNvPr id="28674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072130" y="2204403"/>
          <a:ext cx="2969999" cy="14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397000" imgH="660400" progId="Equation.KSEE3">
                  <p:embed/>
                </p:oleObj>
              </mc:Choice>
              <mc:Fallback>
                <p:oleObj r:id="rId5" imgW="1397000" imgH="660400" progId="Equation.KSEE3">
                  <p:embed/>
                  <p:pic>
                    <p:nvPicPr>
                      <p:cNvPr id="28674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72130" y="2204403"/>
                        <a:ext cx="2969999" cy="14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885758" y="4292283"/>
          <a:ext cx="3304000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498600" imgH="228600" progId="Equation.KSEE3">
                  <p:embed/>
                </p:oleObj>
              </mc:Choice>
              <mc:Fallback>
                <p:oleObj r:id="rId7" imgW="1498600" imgH="228600" progId="Equation.KSEE3">
                  <p:embed/>
                  <p:pic>
                    <p:nvPicPr>
                      <p:cNvPr id="19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85758" y="4292283"/>
                        <a:ext cx="3304000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右箭头 20"/>
          <p:cNvSpPr/>
          <p:nvPr/>
        </p:nvSpPr>
        <p:spPr>
          <a:xfrm rot="5400000">
            <a:off x="4158615" y="3782060"/>
            <a:ext cx="706120" cy="2876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22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655503" y="3644900"/>
          <a:ext cx="577586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266700" imgH="215900" progId="Equation.KSEE3">
                  <p:embed/>
                </p:oleObj>
              </mc:Choice>
              <mc:Fallback>
                <p:oleObj r:id="rId9" imgW="266700" imgH="215900" progId="Equation.KSEE3">
                  <p:embed/>
                  <p:pic>
                    <p:nvPicPr>
                      <p:cNvPr id="22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55503" y="3644900"/>
                        <a:ext cx="577586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右箭头 22"/>
          <p:cNvSpPr/>
          <p:nvPr/>
        </p:nvSpPr>
        <p:spPr>
          <a:xfrm rot="5400000">
            <a:off x="4243705" y="4932680"/>
            <a:ext cx="535305" cy="288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26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655503" y="4796155"/>
          <a:ext cx="607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292100" imgH="190500" progId="Equation.KSEE3">
                  <p:embed/>
                </p:oleObj>
              </mc:Choice>
              <mc:Fallback>
                <p:oleObj r:id="rId11" imgW="292100" imgH="190500" progId="Equation.KSEE3">
                  <p:embed/>
                  <p:pic>
                    <p:nvPicPr>
                      <p:cNvPr id="26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655503" y="4796155"/>
                        <a:ext cx="607200" cy="39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567113" y="5358130"/>
          <a:ext cx="188746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889000" imgH="203200" progId="Equation.KSEE3">
                  <p:embed/>
                </p:oleObj>
              </mc:Choice>
              <mc:Fallback>
                <p:oleObj r:id="rId13" imgW="889000" imgH="203200" progId="Equation.KSEE3">
                  <p:embed/>
                  <p:pic>
                    <p:nvPicPr>
                      <p:cNvPr id="27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567113" y="5358130"/>
                        <a:ext cx="1887469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562033" y="5790565"/>
          <a:ext cx="189223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889000" imgH="203200" progId="Equation.KSEE3">
                  <p:embed/>
                </p:oleObj>
              </mc:Choice>
              <mc:Fallback>
                <p:oleObj r:id="rId15" imgW="889000" imgH="203200" progId="Equation.KSEE3">
                  <p:embed/>
                  <p:pic>
                    <p:nvPicPr>
                      <p:cNvPr id="28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562033" y="5790565"/>
                        <a:ext cx="1892230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575685" y="6236653"/>
          <a:ext cx="189223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889000" imgH="203200" progId="Equation.KSEE3">
                  <p:embed/>
                </p:oleObj>
              </mc:Choice>
              <mc:Fallback>
                <p:oleObj r:id="rId17" imgW="889000" imgH="203200" progId="Equation.KSEE3">
                  <p:embed/>
                  <p:pic>
                    <p:nvPicPr>
                      <p:cNvPr id="29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575685" y="6236653"/>
                        <a:ext cx="1892233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134701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277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27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>
                                            <p:txEl>
                                              <p:charRg st="9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2777">
                                            <p:txEl>
                                              <p:charRg st="9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>
                                            <p:txEl>
                                              <p:charRg st="18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2777">
                                            <p:txEl>
                                              <p:charRg st="18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8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  <p:cond evt="onBegin" delay="0">
                          <p:tn val="42"/>
                        </p:cond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  <p:cond evt="onBegin" delay="0">
                          <p:tn val="48"/>
                        </p:cond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  <p:cond evt="onBegin" delay="0">
                          <p:tn val="58"/>
                        </p:cond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559560" y="4563745"/>
            <a:ext cx="4465320" cy="932180"/>
          </a:xfrm>
          <a:prstGeom prst="rect">
            <a:avLst/>
          </a:prstGeom>
          <a:solidFill>
            <a:srgbClr val="FFFF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★中点弦问题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93187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5960" y="908050"/>
          <a:ext cx="9332470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178300" imgH="419100" progId="Equation.KSEE3">
                  <p:embed/>
                </p:oleObj>
              </mc:Choice>
              <mc:Fallback>
                <p:oleObj r:id="rId3" imgW="41783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5960" y="908050"/>
                        <a:ext cx="9332470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2940" y="1484630"/>
            <a:ext cx="2195195" cy="1661160"/>
          </a:xfrm>
          <a:prstGeom prst="rect">
            <a:avLst/>
          </a:prstGeom>
        </p:spPr>
      </p:pic>
      <p:graphicFrame>
        <p:nvGraphicFramePr>
          <p:cNvPr id="34" name="对象 3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5960" y="1873250"/>
          <a:ext cx="6936974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882900" imgH="215900" progId="Equation.KSEE3">
                  <p:embed/>
                </p:oleObj>
              </mc:Choice>
              <mc:Fallback>
                <p:oleObj r:id="rId6" imgW="28829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95960" y="1873250"/>
                        <a:ext cx="6936974" cy="50400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727893" y="3213100"/>
          <a:ext cx="645795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2781300" imgH="228600" progId="Equation.KSEE3">
                  <p:embed/>
                </p:oleObj>
              </mc:Choice>
              <mc:Fallback>
                <p:oleObj r:id="rId8" imgW="27813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727893" y="3213100"/>
                        <a:ext cx="6457950" cy="5143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对象 3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71905" y="2425065"/>
          <a:ext cx="5937381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463165" imgH="215900" progId="Equation.KSEE3">
                  <p:embed/>
                </p:oleObj>
              </mc:Choice>
              <mc:Fallback>
                <p:oleObj r:id="rId10" imgW="2463165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271905" y="2425065"/>
                        <a:ext cx="5937381" cy="50400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71905" y="4004945"/>
          <a:ext cx="3034665" cy="483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358900" imgH="215900" progId="Equation.KSEE3">
                  <p:embed/>
                </p:oleObj>
              </mc:Choice>
              <mc:Fallback>
                <p:oleObj r:id="rId12" imgW="13589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271905" y="4004945"/>
                        <a:ext cx="3034665" cy="483235"/>
                      </a:xfrm>
                      <a:prstGeom prst="rect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对象 4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71905" y="4559300"/>
          <a:ext cx="3261360" cy="907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371600" imgH="393700" progId="Equation.KSEE3">
                  <p:embed/>
                </p:oleObj>
              </mc:Choice>
              <mc:Fallback>
                <p:oleObj r:id="rId14" imgW="13716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271905" y="4559300"/>
                        <a:ext cx="3261360" cy="9074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4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512310" y="4754245"/>
          <a:ext cx="1586827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660400" imgH="215900" progId="Equation.KSEE3">
                  <p:embed/>
                </p:oleObj>
              </mc:Choice>
              <mc:Fallback>
                <p:oleObj r:id="rId16" imgW="660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512310" y="4754245"/>
                        <a:ext cx="1586827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对象 4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024245" y="4580890"/>
          <a:ext cx="1863398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825500" imgH="393700" progId="Equation.KSEE3">
                  <p:embed/>
                </p:oleObj>
              </mc:Choice>
              <mc:Fallback>
                <p:oleObj r:id="rId18" imgW="825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024245" y="4580890"/>
                        <a:ext cx="1863398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对象 4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71905" y="5505450"/>
          <a:ext cx="5311466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2565400" imgH="393700" progId="Equation.KSEE3">
                  <p:embed/>
                </p:oleObj>
              </mc:Choice>
              <mc:Fallback>
                <p:oleObj r:id="rId20" imgW="25654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271905" y="5505450"/>
                        <a:ext cx="5311466" cy="90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72063" y="2898790"/>
          <a:ext cx="3439795" cy="1102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1459865" imgH="482600" progId="Equation.KSEE3">
                  <p:embed/>
                </p:oleObj>
              </mc:Choice>
              <mc:Fallback>
                <p:oleObj r:id="rId22" imgW="1459865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272063" y="2898790"/>
                        <a:ext cx="3439795" cy="11023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111490" y="1731645"/>
          <a:ext cx="144145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698500" imgH="393700" progId="Equation.KSEE3">
                  <p:embed/>
                </p:oleObj>
              </mc:Choice>
              <mc:Fallback>
                <p:oleObj r:id="rId24" imgW="698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8111490" y="1731645"/>
                        <a:ext cx="1441450" cy="7874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accent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圆角矩形 3"/>
          <p:cNvSpPr/>
          <p:nvPr/>
        </p:nvSpPr>
        <p:spPr>
          <a:xfrm>
            <a:off x="4368165" y="1124585"/>
            <a:ext cx="415925" cy="48704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5448300" y="1132840"/>
            <a:ext cx="762635" cy="48704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7464425" y="692150"/>
            <a:ext cx="28600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/>
                <a:sym typeface="黑体" panose="02010609060101010101" charset="-122"/>
              </a:rPr>
              <a:t>目的：求斜率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k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3172460" y="52705"/>
            <a:ext cx="2761615" cy="5816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2800" b="1" strike="noStrike" noProof="1"/>
              <a:t>联立</a:t>
            </a:r>
            <a:r>
              <a:rPr lang="en-US" altLang="zh-CN" sz="2800" b="1" strike="noStrike" noProof="1"/>
              <a:t>+</a:t>
            </a:r>
            <a:r>
              <a:rPr lang="zh-CN" altLang="en-US" sz="2800" b="1" strike="noStrike" noProof="1"/>
              <a:t>中点公式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696450" y="332740"/>
            <a:ext cx="1375410" cy="84264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noAutofit/>
          </a:bodyPr>
          <a:lstStyle/>
          <a:p>
            <a:pPr algn="l">
              <a:lnSpc>
                <a:spcPct val="110000"/>
              </a:lnSpc>
            </a:pPr>
            <a:r>
              <a:rPr lang="zh-CN" altLang="zh-CN" sz="2200" b="1" kern="100">
                <a:solidFill>
                  <a:srgbClr val="FF0000"/>
                </a:solidFill>
                <a:effectLst/>
                <a:latin typeface="Times New Roman" panose="02020603050405020304" charset="0"/>
                <a:cs typeface="Times New Roman" panose="02020603050405020304" charset="0"/>
                <a:sym typeface="+mn-ea"/>
              </a:rPr>
              <a:t>设而不求</a:t>
            </a:r>
          </a:p>
          <a:p>
            <a:pPr algn="l">
              <a:lnSpc>
                <a:spcPct val="110000"/>
              </a:lnSpc>
            </a:pPr>
            <a:r>
              <a:rPr lang="zh-CN" altLang="zh-CN" sz="2200" b="1" kern="100">
                <a:solidFill>
                  <a:srgbClr val="FF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韦达定理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5" grpId="0" animBg="1"/>
      <p:bldP spid="13" grpId="0"/>
      <p:bldP spid="24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B5152-DEB8-3A88-F7CA-27E980CCD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7D6026A6-F70A-9FD7-C377-56AAAB234542}"/>
              </a:ext>
            </a:extLst>
          </p:cNvPr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3E2F2DA-1BB0-64F9-EF2A-4BE1BB80AF83}"/>
              </a:ext>
            </a:extLst>
          </p:cNvPr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★中点弦问题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sp>
        <p:nvSpPr>
          <p:cNvPr id="24" name="圆角矩形 23">
            <a:extLst>
              <a:ext uri="{FF2B5EF4-FFF2-40B4-BE49-F238E27FC236}">
                <a16:creationId xmlns:a16="http://schemas.microsoft.com/office/drawing/2014/main" id="{7F385456-AAE4-1D27-0E10-29C1084BD8AC}"/>
              </a:ext>
            </a:extLst>
          </p:cNvPr>
          <p:cNvSpPr/>
          <p:nvPr/>
        </p:nvSpPr>
        <p:spPr>
          <a:xfrm>
            <a:off x="3172460" y="52705"/>
            <a:ext cx="1583690" cy="5816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2800" b="1" strike="noStrike" noProof="1"/>
              <a:t>点差法</a:t>
            </a:r>
          </a:p>
        </p:txBody>
      </p:sp>
      <p:pic>
        <p:nvPicPr>
          <p:cNvPr id="101387" name="图片 8">
            <a:extLst>
              <a:ext uri="{FF2B5EF4-FFF2-40B4-BE49-F238E27FC236}">
                <a16:creationId xmlns:a16="http://schemas.microsoft.com/office/drawing/2014/main" id="{7289984E-787D-BF92-EFEE-F155E58EAC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939" b="5426"/>
          <a:stretch>
            <a:fillRect/>
          </a:stretch>
        </p:blipFill>
        <p:spPr>
          <a:xfrm>
            <a:off x="9078595" y="2276475"/>
            <a:ext cx="2805430" cy="197929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01379" name="对象 1">
            <a:hlinkClick r:id="" action="ppaction://ole?verb=0"/>
            <a:extLst>
              <a:ext uri="{FF2B5EF4-FFF2-40B4-BE49-F238E27FC236}">
                <a16:creationId xmlns:a16="http://schemas.microsoft.com/office/drawing/2014/main" id="{1A5CAABB-0BE2-0217-5BEE-EAF14F150E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6893" y="807085"/>
          <a:ext cx="10911205" cy="1440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5003800" imgH="660400" progId="Equation.KSEE3">
                  <p:embed/>
                </p:oleObj>
              </mc:Choice>
              <mc:Fallback>
                <p:oleObj r:id="rId4" imgW="5003800" imgH="660400" progId="Equation.KSEE3">
                  <p:embed/>
                  <p:pic>
                    <p:nvPicPr>
                      <p:cNvPr id="101379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6893" y="807085"/>
                        <a:ext cx="10911205" cy="144018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tx2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8" name="对象 5">
            <a:hlinkClick r:id="" action="ppaction://ole?verb=0"/>
            <a:extLst>
              <a:ext uri="{FF2B5EF4-FFF2-40B4-BE49-F238E27FC236}">
                <a16:creationId xmlns:a16="http://schemas.microsoft.com/office/drawing/2014/main" id="{44503073-2113-26FD-6E7C-8ABA5C15C4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683963"/>
              </p:ext>
            </p:extLst>
          </p:nvPr>
        </p:nvGraphicFramePr>
        <p:xfrm>
          <a:off x="637432" y="2789047"/>
          <a:ext cx="4118718" cy="1964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76160" imgH="799920" progId="Equation.DSMT4">
                  <p:embed/>
                </p:oleObj>
              </mc:Choice>
              <mc:Fallback>
                <p:oleObj name="Equation" r:id="rId6" imgW="1676160" imgH="799920" progId="Equation.DSMT4">
                  <p:embed/>
                  <p:pic>
                    <p:nvPicPr>
                      <p:cNvPr id="33798" name="对象 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7432" y="2789047"/>
                        <a:ext cx="4118718" cy="19648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  <a:extLst>
              <a:ext uri="{FF2B5EF4-FFF2-40B4-BE49-F238E27FC236}">
                <a16:creationId xmlns:a16="http://schemas.microsoft.com/office/drawing/2014/main" id="{74E4DDF8-7671-CD02-6A6D-04EBDF7F22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6426802"/>
              </p:ext>
            </p:extLst>
          </p:nvPr>
        </p:nvGraphicFramePr>
        <p:xfrm>
          <a:off x="4943872" y="3258671"/>
          <a:ext cx="3981450" cy="83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828800" imgH="380880" progId="Equation.DSMT4">
                  <p:embed/>
                </p:oleObj>
              </mc:Choice>
              <mc:Fallback>
                <p:oleObj name="Equation" r:id="rId8" imgW="1828800" imgH="380880" progId="Equation.DSMT4">
                  <p:embed/>
                  <p:pic>
                    <p:nvPicPr>
                      <p:cNvPr id="6" name="对象 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943872" y="3258671"/>
                        <a:ext cx="3981450" cy="8397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  <a:extLst>
              <a:ext uri="{FF2B5EF4-FFF2-40B4-BE49-F238E27FC236}">
                <a16:creationId xmlns:a16="http://schemas.microsoft.com/office/drawing/2014/main" id="{5611F0CD-D6E8-73E7-84EA-D367604FD0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6993573"/>
              </p:ext>
            </p:extLst>
          </p:nvPr>
        </p:nvGraphicFramePr>
        <p:xfrm>
          <a:off x="817095" y="4888735"/>
          <a:ext cx="2538413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55600" imgH="406080" progId="Equation.DSMT4">
                  <p:embed/>
                </p:oleObj>
              </mc:Choice>
              <mc:Fallback>
                <p:oleObj name="Equation" r:id="rId10" imgW="1155600" imgH="406080" progId="Equation.DSMT4">
                  <p:embed/>
                  <p:pic>
                    <p:nvPicPr>
                      <p:cNvPr id="8" name="对象 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17095" y="4888735"/>
                        <a:ext cx="2538413" cy="8905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  <a:extLst>
              <a:ext uri="{FF2B5EF4-FFF2-40B4-BE49-F238E27FC236}">
                <a16:creationId xmlns:a16="http://schemas.microsoft.com/office/drawing/2014/main" id="{2E8D3DE8-C330-A87A-D532-F3CB168D96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5960" y="2420620"/>
          <a:ext cx="7056607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3200400" imgH="228600" progId="Equation.KSEE3">
                  <p:embed/>
                </p:oleObj>
              </mc:Choice>
              <mc:Fallback>
                <p:oleObj r:id="rId12" imgW="3200400" imgH="228600" progId="Equation.KSEE3">
                  <p:embed/>
                  <p:pic>
                    <p:nvPicPr>
                      <p:cNvPr id="15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95960" y="2420620"/>
                        <a:ext cx="7056607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  <a:extLst>
              <a:ext uri="{FF2B5EF4-FFF2-40B4-BE49-F238E27FC236}">
                <a16:creationId xmlns:a16="http://schemas.microsoft.com/office/drawing/2014/main" id="{63832947-0133-53A4-BB01-9B2D3A9CFA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404158"/>
              </p:ext>
            </p:extLst>
          </p:nvPr>
        </p:nvGraphicFramePr>
        <p:xfrm>
          <a:off x="3593351" y="4869160"/>
          <a:ext cx="266382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181100" imgH="419100" progId="Equation.KSEE3">
                  <p:embed/>
                </p:oleObj>
              </mc:Choice>
              <mc:Fallback>
                <p:oleObj r:id="rId14" imgW="1181100" imgH="419100" progId="Equation.KSEE3">
                  <p:embed/>
                  <p:pic>
                    <p:nvPicPr>
                      <p:cNvPr id="16" name="对象 1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593351" y="4869160"/>
                        <a:ext cx="2663825" cy="942975"/>
                      </a:xfrm>
                      <a:prstGeom prst="rect">
                        <a:avLst/>
                      </a:prstGeom>
                      <a:solidFill>
                        <a:srgbClr val="FFFF00">
                          <a:alpha val="50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文本框 48">
            <a:extLst>
              <a:ext uri="{FF2B5EF4-FFF2-40B4-BE49-F238E27FC236}">
                <a16:creationId xmlns:a16="http://schemas.microsoft.com/office/drawing/2014/main" id="{582CBD11-7630-B567-180A-579AF0F46DD7}"/>
              </a:ext>
            </a:extLst>
          </p:cNvPr>
          <p:cNvSpPr txBox="1"/>
          <p:nvPr/>
        </p:nvSpPr>
        <p:spPr>
          <a:xfrm>
            <a:off x="2640965" y="5844948"/>
            <a:ext cx="26466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(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中点公式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)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536A4E3-32A6-D39E-ED15-2F5124930B57}"/>
              </a:ext>
            </a:extLst>
          </p:cNvPr>
          <p:cNvSpPr txBox="1"/>
          <p:nvPr/>
        </p:nvSpPr>
        <p:spPr>
          <a:xfrm>
            <a:off x="1214824" y="3933381"/>
            <a:ext cx="11201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charset="-122"/>
                <a:ea typeface="黑体"/>
                <a:sym typeface="黑体" panose="02010609060101010101" charset="-122"/>
              </a:rPr>
              <a:t>代点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4328D91-6760-5AFC-6122-C9D3BDD3813B}"/>
              </a:ext>
            </a:extLst>
          </p:cNvPr>
          <p:cNvSpPr txBox="1"/>
          <p:nvPr/>
        </p:nvSpPr>
        <p:spPr>
          <a:xfrm>
            <a:off x="7005796" y="4171524"/>
            <a:ext cx="11201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charset="-122"/>
                <a:ea typeface="黑体"/>
                <a:sym typeface="黑体" panose="02010609060101010101" charset="-122"/>
              </a:rPr>
              <a:t>作差</a:t>
            </a:r>
          </a:p>
        </p:txBody>
      </p:sp>
      <p:sp>
        <p:nvSpPr>
          <p:cNvPr id="22" name="文本框 48">
            <a:extLst>
              <a:ext uri="{FF2B5EF4-FFF2-40B4-BE49-F238E27FC236}">
                <a16:creationId xmlns:a16="http://schemas.microsoft.com/office/drawing/2014/main" id="{B3D991DF-608C-C5C2-D624-7D12C5148079}"/>
              </a:ext>
            </a:extLst>
          </p:cNvPr>
          <p:cNvSpPr txBox="1"/>
          <p:nvPr/>
        </p:nvSpPr>
        <p:spPr>
          <a:xfrm>
            <a:off x="773064" y="5844948"/>
            <a:ext cx="26346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(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斜率公式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)</a:t>
            </a:r>
          </a:p>
        </p:txBody>
      </p: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F3C02B37-2738-BF33-9418-92B53736BBFE}"/>
              </a:ext>
            </a:extLst>
          </p:cNvPr>
          <p:cNvCxnSpPr>
            <a:cxnSpLocks/>
          </p:cNvCxnSpPr>
          <p:nvPr/>
        </p:nvCxnSpPr>
        <p:spPr>
          <a:xfrm flipV="1">
            <a:off x="6487795" y="4086205"/>
            <a:ext cx="2156142" cy="1225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20781C5F-0855-EAE6-9D53-645A8C92DDB0}"/>
              </a:ext>
            </a:extLst>
          </p:cNvPr>
          <p:cNvCxnSpPr/>
          <p:nvPr/>
        </p:nvCxnSpPr>
        <p:spPr>
          <a:xfrm>
            <a:off x="1199456" y="5812135"/>
            <a:ext cx="119253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9095923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★中点弦问题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93187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5960" y="836295"/>
          <a:ext cx="9332470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178300" imgH="419100" progId="Equation.KSEE3">
                  <p:embed/>
                </p:oleObj>
              </mc:Choice>
              <mc:Fallback>
                <p:oleObj r:id="rId3" imgW="41783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5960" y="836295"/>
                        <a:ext cx="9332470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5952490" y="1742440"/>
            <a:ext cx="2943860" cy="532765"/>
          </a:xfrm>
          <a:prstGeom prst="rect">
            <a:avLst/>
          </a:prstGeom>
          <a:solidFill>
            <a:srgbClr val="FFFF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2" name="对象 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734455"/>
              </p:ext>
            </p:extLst>
          </p:nvPr>
        </p:nvGraphicFramePr>
        <p:xfrm>
          <a:off x="714374" y="1851003"/>
          <a:ext cx="827468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886200" imgH="215900" progId="Equation.KSEE3">
                  <p:embed/>
                </p:oleObj>
              </mc:Choice>
              <mc:Fallback>
                <p:oleObj r:id="rId5" imgW="38862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4374" y="1851003"/>
                        <a:ext cx="8274685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3113773"/>
              </p:ext>
            </p:extLst>
          </p:nvPr>
        </p:nvGraphicFramePr>
        <p:xfrm>
          <a:off x="973481" y="2253715"/>
          <a:ext cx="4328936" cy="18233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841400" imgH="774360" progId="Equation.DSMT4">
                  <p:embed/>
                </p:oleObj>
              </mc:Choice>
              <mc:Fallback>
                <p:oleObj name="Equation" r:id="rId7" imgW="1841400" imgH="77436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3481" y="2253715"/>
                        <a:ext cx="4328936" cy="182335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6616912"/>
              </p:ext>
            </p:extLst>
          </p:nvPr>
        </p:nvGraphicFramePr>
        <p:xfrm>
          <a:off x="1049402" y="4292681"/>
          <a:ext cx="3719513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688760" imgH="380880" progId="Equation.DSMT4">
                  <p:embed/>
                </p:oleObj>
              </mc:Choice>
              <mc:Fallback>
                <p:oleObj name="Equation" r:id="rId9" imgW="1688760" imgH="38088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49402" y="4292681"/>
                        <a:ext cx="3719513" cy="84137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4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7894804"/>
              </p:ext>
            </p:extLst>
          </p:nvPr>
        </p:nvGraphicFramePr>
        <p:xfrm>
          <a:off x="1084426" y="5526785"/>
          <a:ext cx="3770154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1739900" imgH="431800" progId="Equation.KSEE3">
                  <p:embed/>
                </p:oleObj>
              </mc:Choice>
              <mc:Fallback>
                <p:oleObj r:id="rId11" imgW="17399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84426" y="5526785"/>
                        <a:ext cx="3770154" cy="936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9845985"/>
              </p:ext>
            </p:extLst>
          </p:nvPr>
        </p:nvGraphicFramePr>
        <p:xfrm>
          <a:off x="5215427" y="5526785"/>
          <a:ext cx="5109038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2565400" imgH="393700" progId="Equation.KSEE3">
                  <p:embed/>
                </p:oleObj>
              </mc:Choice>
              <mc:Fallback>
                <p:oleObj r:id="rId13" imgW="25654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215427" y="5526785"/>
                        <a:ext cx="5109038" cy="864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8" name="文本框 48"/>
          <p:cNvSpPr txBox="1"/>
          <p:nvPr/>
        </p:nvSpPr>
        <p:spPr>
          <a:xfrm>
            <a:off x="5971064" y="2865120"/>
            <a:ext cx="3706812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(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中点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/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斜率公式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)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352141" y="2384170"/>
            <a:ext cx="11201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charset="-122"/>
                <a:ea typeface="黑体"/>
                <a:sym typeface="黑体" panose="02010609060101010101" charset="-122"/>
              </a:rPr>
              <a:t>代点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362195" y="3342685"/>
            <a:ext cx="11201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charset="-122"/>
                <a:ea typeface="黑体"/>
                <a:sym typeface="黑体" panose="02010609060101010101" charset="-122"/>
              </a:rPr>
              <a:t>作差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3172460" y="52705"/>
            <a:ext cx="1583690" cy="5816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2800" b="1" strike="noStrike" noProof="1"/>
              <a:t>点差法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52940" y="1873250"/>
            <a:ext cx="2195195" cy="1661160"/>
          </a:xfrm>
          <a:prstGeom prst="rect">
            <a:avLst/>
          </a:prstGeom>
        </p:spPr>
      </p:pic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544572" y="786135"/>
          <a:ext cx="1541780" cy="935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711200" imgH="431800" progId="Equation.KSEE3">
                  <p:embed/>
                </p:oleObj>
              </mc:Choice>
              <mc:Fallback>
                <p:oleObj r:id="rId16" imgW="7112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0544572" y="786135"/>
                        <a:ext cx="1541780" cy="93599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accent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7464425" y="692150"/>
            <a:ext cx="28600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/>
                <a:sym typeface="黑体" panose="02010609060101010101" charset="-122"/>
              </a:rPr>
              <a:t>目的：求斜率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k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4368165" y="1052830"/>
            <a:ext cx="415925" cy="48704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5448300" y="1061085"/>
            <a:ext cx="762635" cy="48704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对象 7">
            <a:hlinkClick r:id="" action="ppaction://ole?verb=0"/>
            <a:extLst>
              <a:ext uri="{FF2B5EF4-FFF2-40B4-BE49-F238E27FC236}">
                <a16:creationId xmlns:a16="http://schemas.microsoft.com/office/drawing/2014/main" id="{7A8B29DD-75FD-018B-D760-C155DF361A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3359273"/>
              </p:ext>
            </p:extLst>
          </p:nvPr>
        </p:nvGraphicFramePr>
        <p:xfrm>
          <a:off x="5215427" y="4278234"/>
          <a:ext cx="2320733" cy="812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977760" imgH="342720" progId="Equation.DSMT4">
                  <p:embed/>
                </p:oleObj>
              </mc:Choice>
              <mc:Fallback>
                <p:oleObj name="Equation" r:id="rId18" imgW="977760" imgH="342720" progId="Equation.DSMT4">
                  <p:embed/>
                  <p:pic>
                    <p:nvPicPr>
                      <p:cNvPr id="16" name="对象 15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63832947-0133-53A4-BB01-9B2D3A9CFA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215427" y="4278234"/>
                        <a:ext cx="2320733" cy="812006"/>
                      </a:xfrm>
                      <a:prstGeom prst="rect">
                        <a:avLst/>
                      </a:prstGeom>
                      <a:solidFill>
                        <a:srgbClr val="FFFF00">
                          <a:alpha val="50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5308" grpId="0"/>
      <p:bldP spid="13" grpId="0"/>
      <p:bldP spid="14" grpId="0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4954905" y="3246755"/>
            <a:ext cx="1177925" cy="985520"/>
          </a:xfrm>
          <a:prstGeom prst="rect">
            <a:avLst/>
          </a:prstGeom>
          <a:solidFill>
            <a:srgbClr val="FFFF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★中点弦问题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3172460" y="52705"/>
            <a:ext cx="1583690" cy="5816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2800" b="1" strike="noStrike" noProof="1"/>
              <a:t>点差法</a:t>
            </a:r>
          </a:p>
        </p:txBody>
      </p:sp>
      <p:graphicFrame>
        <p:nvGraphicFramePr>
          <p:cNvPr id="97284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04822" y="836342"/>
          <a:ext cx="10912475" cy="1799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953000" imgH="838200" progId="Equation.KSEE3">
                  <p:embed/>
                </p:oleObj>
              </mc:Choice>
              <mc:Fallback>
                <p:oleObj r:id="rId3" imgW="4953000" imgH="838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04822" y="836342"/>
                        <a:ext cx="10912475" cy="179959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tx2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7288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2670" y="2707640"/>
            <a:ext cx="2406015" cy="177546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37" name="直接连接符 36"/>
          <p:cNvCxnSpPr/>
          <p:nvPr/>
        </p:nvCxnSpPr>
        <p:spPr>
          <a:xfrm>
            <a:off x="4511993" y="1556385"/>
            <a:ext cx="318389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5015865" y="1556385"/>
            <a:ext cx="32035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/>
                <a:sym typeface="黑体" panose="02010609060101010101" charset="-122"/>
              </a:rPr>
              <a:t>关于原点对称</a:t>
            </a:r>
          </a:p>
        </p:txBody>
      </p:sp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57885" y="2727960"/>
          <a:ext cx="2606040" cy="518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168400" imgH="228600" progId="Equation.KSEE3">
                  <p:embed/>
                </p:oleObj>
              </mc:Choice>
              <mc:Fallback>
                <p:oleObj r:id="rId6" imgW="11684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57885" y="2727960"/>
                        <a:ext cx="2606040" cy="5187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57568" y="3212148"/>
          <a:ext cx="6755130" cy="1069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2959100" imgH="457200" progId="Equation.KSEE3">
                  <p:embed/>
                </p:oleObj>
              </mc:Choice>
              <mc:Fallback>
                <p:oleObj r:id="rId8" imgW="29591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57568" y="3212148"/>
                        <a:ext cx="6755130" cy="10693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1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0719560"/>
              </p:ext>
            </p:extLst>
          </p:nvPr>
        </p:nvGraphicFramePr>
        <p:xfrm>
          <a:off x="838172" y="4554808"/>
          <a:ext cx="8839200" cy="1953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3797300" imgH="862965" progId="Equation.KSEE3">
                  <p:embed/>
                </p:oleObj>
              </mc:Choice>
              <mc:Fallback>
                <p:oleObj r:id="rId10" imgW="3797300" imgH="8629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38172" y="4554808"/>
                        <a:ext cx="8839200" cy="19538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1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6683190"/>
              </p:ext>
            </p:extLst>
          </p:nvPr>
        </p:nvGraphicFramePr>
        <p:xfrm>
          <a:off x="9677372" y="4900883"/>
          <a:ext cx="2463165" cy="899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117600" imgH="419100" progId="Equation.KSEE3">
                  <p:embed/>
                </p:oleObj>
              </mc:Choice>
              <mc:Fallback>
                <p:oleObj r:id="rId12" imgW="11176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677372" y="4900883"/>
                        <a:ext cx="2463165" cy="8997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14"/>
          <a:srcRect l="8756" b="11771"/>
          <a:stretch>
            <a:fillRect/>
          </a:stretch>
        </p:blipFill>
        <p:spPr>
          <a:xfrm>
            <a:off x="9868535" y="2564765"/>
            <a:ext cx="2272030" cy="1927860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★椭圆斜率乘积定值问题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pic>
        <p:nvPicPr>
          <p:cNvPr id="97288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0" y="4436745"/>
            <a:ext cx="2929890" cy="216154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</p:pic>
      <p:graphicFrame>
        <p:nvGraphicFramePr>
          <p:cNvPr id="9933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0" y="4076700"/>
          <a:ext cx="7165340" cy="2376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3288665" imgH="1091565" progId="Equation.KSEE3">
                  <p:embed/>
                </p:oleObj>
              </mc:Choice>
              <mc:Fallback>
                <p:oleObj r:id="rId4" imgW="3288665" imgH="10915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3570" y="4076700"/>
                        <a:ext cx="7165340" cy="23761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79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1" y="908685"/>
          <a:ext cx="8585200" cy="499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3937000" imgH="228600" progId="Equation.KSEE3">
                  <p:embed/>
                </p:oleObj>
              </mc:Choice>
              <mc:Fallback>
                <p:oleObj r:id="rId6" imgW="3937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23571" y="908685"/>
                        <a:ext cx="8585200" cy="4991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1" y="1413108"/>
          <a:ext cx="5763260" cy="1824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2578100" imgH="838200" progId="Equation.KSEE3">
                  <p:embed/>
                </p:oleObj>
              </mc:Choice>
              <mc:Fallback>
                <p:oleObj r:id="rId8" imgW="2578100" imgH="838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3571" y="1413108"/>
                        <a:ext cx="5763260" cy="1824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1387" name="图片 8"/>
          <p:cNvPicPr>
            <a:picLocks noChangeAspect="1"/>
          </p:cNvPicPr>
          <p:nvPr/>
        </p:nvPicPr>
        <p:blipFill>
          <a:blip r:embed="rId10"/>
          <a:srcRect l="10939" b="5426"/>
          <a:stretch>
            <a:fillRect/>
          </a:stretch>
        </p:blipFill>
        <p:spPr>
          <a:xfrm>
            <a:off x="8904605" y="1268730"/>
            <a:ext cx="3065145" cy="2162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上箭头 12"/>
          <p:cNvSpPr/>
          <p:nvPr/>
        </p:nvSpPr>
        <p:spPr>
          <a:xfrm>
            <a:off x="4224020" y="3209098"/>
            <a:ext cx="444500" cy="83439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784061" y="3356418"/>
          <a:ext cx="152908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647700" imgH="228600" progId="Equation.KSEE3">
                  <p:embed/>
                </p:oleObj>
              </mc:Choice>
              <mc:Fallback>
                <p:oleObj r:id="rId11" imgW="6477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784061" y="3356418"/>
                        <a:ext cx="1529080" cy="53975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直接连接符 14"/>
          <p:cNvCxnSpPr/>
          <p:nvPr/>
        </p:nvCxnSpPr>
        <p:spPr>
          <a:xfrm flipH="1">
            <a:off x="9192895" y="2327910"/>
            <a:ext cx="2105660" cy="381000"/>
          </a:xfrm>
          <a:prstGeom prst="line">
            <a:avLst/>
          </a:prstGeom>
          <a:ln w="317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760460" y="2564765"/>
          <a:ext cx="358140" cy="325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77165" imgH="165100" progId="Equation.KSEE3">
                  <p:embed/>
                </p:oleObj>
              </mc:Choice>
              <mc:Fallback>
                <p:oleObj r:id="rId13" imgW="177165" imgH="165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760460" y="2564765"/>
                        <a:ext cx="358140" cy="3251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直接连接符 18"/>
          <p:cNvCxnSpPr/>
          <p:nvPr/>
        </p:nvCxnSpPr>
        <p:spPr>
          <a:xfrm flipH="1">
            <a:off x="9192895" y="1946910"/>
            <a:ext cx="448945" cy="762000"/>
          </a:xfrm>
          <a:prstGeom prst="line">
            <a:avLst/>
          </a:prstGeom>
          <a:ln w="3175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136140" y="3216400"/>
          <a:ext cx="1960880" cy="81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002665" imgH="419100" progId="Equation.KSEE3">
                  <p:embed/>
                </p:oleObj>
              </mc:Choice>
              <mc:Fallback>
                <p:oleObj r:id="rId15" imgW="1002665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136140" y="3216400"/>
                        <a:ext cx="1960880" cy="81978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25850" y="4087728"/>
          <a:ext cx="434403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943100" imgH="215900" progId="Equation.KSEE3">
                  <p:embed/>
                </p:oleObj>
              </mc:Choice>
              <mc:Fallback>
                <p:oleObj r:id="rId17" imgW="19431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625850" y="4087728"/>
                        <a:ext cx="4344035" cy="469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★应用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：点差法与中点弦问题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615555" y="1917065"/>
            <a:ext cx="3602355" cy="503555"/>
          </a:xfrm>
          <a:prstGeom prst="rect">
            <a:avLst/>
          </a:prstGeom>
          <a:solidFill>
            <a:srgbClr val="FFFF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10342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37210" y="1916430"/>
          <a:ext cx="1077722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610100" imgH="215900" progId="Equation.KSEE3">
                  <p:embed/>
                </p:oleObj>
              </mc:Choice>
              <mc:Fallback>
                <p:oleObj r:id="rId3" imgW="46101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7210" y="1916430"/>
                        <a:ext cx="10777220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0" name="对象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6946304"/>
              </p:ext>
            </p:extLst>
          </p:nvPr>
        </p:nvGraphicFramePr>
        <p:xfrm>
          <a:off x="974090" y="2321671"/>
          <a:ext cx="3875087" cy="175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14320" imgH="774360" progId="Equation.DSMT4">
                  <p:embed/>
                </p:oleObj>
              </mc:Choice>
              <mc:Fallback>
                <p:oleObj name="Equation" r:id="rId5" imgW="1714320" imgH="77436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4090" y="2321671"/>
                        <a:ext cx="3875087" cy="1758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2" name="对象 3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536913"/>
              </p:ext>
            </p:extLst>
          </p:nvPr>
        </p:nvGraphicFramePr>
        <p:xfrm>
          <a:off x="5151669" y="2628529"/>
          <a:ext cx="3160713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34960" imgH="419040" progId="Equation.DSMT4">
                  <p:embed/>
                </p:oleObj>
              </mc:Choice>
              <mc:Fallback>
                <p:oleObj name="Equation" r:id="rId7" imgW="1434960" imgH="41904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51669" y="2628529"/>
                        <a:ext cx="3160713" cy="92233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21" name="对象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113542"/>
              </p:ext>
            </p:extLst>
          </p:nvPr>
        </p:nvGraphicFramePr>
        <p:xfrm>
          <a:off x="407368" y="849313"/>
          <a:ext cx="10489731" cy="952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886200" imgH="380880" progId="Equation.DSMT4">
                  <p:embed/>
                </p:oleObj>
              </mc:Choice>
              <mc:Fallback>
                <p:oleObj name="Equation" r:id="rId9" imgW="3886200" imgH="38088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7368" y="849313"/>
                        <a:ext cx="10489731" cy="952627"/>
                      </a:xfrm>
                      <a:prstGeom prst="rect">
                        <a:avLst/>
                      </a:prstGeom>
                      <a:solidFill>
                        <a:srgbClr val="E0D7ED">
                          <a:alpha val="62999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1" name="对象 4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5779687"/>
              </p:ext>
            </p:extLst>
          </p:nvPr>
        </p:nvGraphicFramePr>
        <p:xfrm>
          <a:off x="974090" y="4168564"/>
          <a:ext cx="2193925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939600" imgH="342720" progId="Equation.DSMT4">
                  <p:embed/>
                </p:oleObj>
              </mc:Choice>
              <mc:Fallback>
                <p:oleObj name="Equation" r:id="rId11" imgW="939600" imgH="34272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74090" y="4168564"/>
                        <a:ext cx="2193925" cy="8001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5" name="对象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9151305"/>
              </p:ext>
            </p:extLst>
          </p:nvPr>
        </p:nvGraphicFramePr>
        <p:xfrm>
          <a:off x="5508195" y="4118614"/>
          <a:ext cx="1678093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736600" imgH="393700" progId="Equation.KSEE3">
                  <p:embed/>
                </p:oleObj>
              </mc:Choice>
              <mc:Fallback>
                <p:oleObj r:id="rId13" imgW="7366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508195" y="4118614"/>
                        <a:ext cx="1678093" cy="90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9851542"/>
              </p:ext>
            </p:extLst>
          </p:nvPr>
        </p:nvGraphicFramePr>
        <p:xfrm>
          <a:off x="3588805" y="4164337"/>
          <a:ext cx="14986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622080" imgH="342720" progId="Equation.DSMT4">
                  <p:embed/>
                </p:oleObj>
              </mc:Choice>
              <mc:Fallback>
                <p:oleObj name="Equation" r:id="rId15" imgW="622080" imgH="34272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588805" y="4164337"/>
                        <a:ext cx="1498600" cy="8255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6" name="对象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1859" y="5161847"/>
          <a:ext cx="4313555" cy="1080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930400" imgH="482600" progId="Equation.KSEE3">
                  <p:embed/>
                </p:oleObj>
              </mc:Choice>
              <mc:Fallback>
                <p:oleObj r:id="rId17" imgW="19304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51859" y="5161847"/>
                        <a:ext cx="4313555" cy="10801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178608" y="3461815"/>
            <a:ext cx="2157730" cy="173736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05487" name="对象 1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865053" y="5229225"/>
          <a:ext cx="7097656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3073400" imgH="419100" progId="Equation.KSEE3">
                  <p:embed/>
                </p:oleObj>
              </mc:Choice>
              <mc:Fallback>
                <p:oleObj r:id="rId20" imgW="30734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4865053" y="5229225"/>
                        <a:ext cx="7097656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551815" y="6315710"/>
            <a:ext cx="10106025" cy="4222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b="1" dirty="0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结论</a:t>
            </a:r>
            <a:r>
              <a:rPr lang="en-US" altLang="zh-CN" sz="2400" b="1" dirty="0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:</a:t>
            </a:r>
            <a:r>
              <a:rPr lang="en-US" altLang="zh-CN" sz="2400" dirty="0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 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一组平行弦</a:t>
            </a:r>
            <a:r>
              <a:rPr lang="zh-CN" sz="2400" b="1" dirty="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的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中点在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同一条过椭圆中心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的线段上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不含端点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).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>
            <a:extLst>
              <a:ext uri="{FF2B5EF4-FFF2-40B4-BE49-F238E27FC236}">
                <a16:creationId xmlns:a16="http://schemas.microsoft.com/office/drawing/2014/main" id="{BE8D153E-6FB9-5A3D-5C64-F692639514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0115937"/>
              </p:ext>
            </p:extLst>
          </p:nvPr>
        </p:nvGraphicFramePr>
        <p:xfrm>
          <a:off x="933233" y="624752"/>
          <a:ext cx="6875463" cy="170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" imgW="3606480" imgH="888840" progId="Equation.3">
                  <p:embed/>
                </p:oleObj>
              </mc:Choice>
              <mc:Fallback>
                <p:oleObj name="公式" r:id="rId2" imgW="3606480" imgH="888840" progId="Equation.3">
                  <p:embed/>
                  <p:pic>
                    <p:nvPicPr>
                      <p:cNvPr id="17410" name="Object 2">
                        <a:extLst>
                          <a:ext uri="{FF2B5EF4-FFF2-40B4-BE49-F238E27FC236}">
                            <a16:creationId xmlns:a16="http://schemas.microsoft.com/office/drawing/2014/main" id="{BE8D153E-6FB9-5A3D-5C64-F692639514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233" y="624752"/>
                        <a:ext cx="6875463" cy="17049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2" name="Text Box 4">
            <a:extLst>
              <a:ext uri="{FF2B5EF4-FFF2-40B4-BE49-F238E27FC236}">
                <a16:creationId xmlns:a16="http://schemas.microsoft.com/office/drawing/2014/main" id="{1EB9C0F2-D282-2DB2-DD42-E78847452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31" y="82388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400" b="1" dirty="0">
                <a:latin typeface="+mn-ea"/>
                <a:ea typeface="+mn-ea"/>
              </a:rPr>
              <a:t>例</a:t>
            </a:r>
            <a:r>
              <a:rPr kumimoji="1" lang="en-US" altLang="zh-CN" sz="2400" b="1" dirty="0">
                <a:latin typeface="+mn-ea"/>
                <a:ea typeface="+mn-ea"/>
              </a:rPr>
              <a:t>2</a:t>
            </a:r>
          </a:p>
        </p:txBody>
      </p:sp>
      <p:graphicFrame>
        <p:nvGraphicFramePr>
          <p:cNvPr id="17416" name="Object 8">
            <a:extLst>
              <a:ext uri="{FF2B5EF4-FFF2-40B4-BE49-F238E27FC236}">
                <a16:creationId xmlns:a16="http://schemas.microsoft.com/office/drawing/2014/main" id="{150A9403-C671-4691-6CDA-4D4501ECE1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1449381"/>
              </p:ext>
            </p:extLst>
          </p:nvPr>
        </p:nvGraphicFramePr>
        <p:xfrm>
          <a:off x="3934639" y="2784406"/>
          <a:ext cx="2601913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09400" imgH="330120" progId="Equation.3">
                  <p:embed/>
                </p:oleObj>
              </mc:Choice>
              <mc:Fallback>
                <p:oleObj name="Equation" r:id="rId4" imgW="1409400" imgH="330120" progId="Equation.3">
                  <p:embed/>
                  <p:pic>
                    <p:nvPicPr>
                      <p:cNvPr id="17416" name="Object 8">
                        <a:extLst>
                          <a:ext uri="{FF2B5EF4-FFF2-40B4-BE49-F238E27FC236}">
                            <a16:creationId xmlns:a16="http://schemas.microsoft.com/office/drawing/2014/main" id="{150A9403-C671-4691-6CDA-4D4501ECE10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4639" y="2784406"/>
                        <a:ext cx="2601913" cy="611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8" name="Object 10">
            <a:extLst>
              <a:ext uri="{FF2B5EF4-FFF2-40B4-BE49-F238E27FC236}">
                <a16:creationId xmlns:a16="http://schemas.microsoft.com/office/drawing/2014/main" id="{7DA7F5F9-C1F3-6635-6CBB-E39CE85F66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7956402"/>
              </p:ext>
            </p:extLst>
          </p:nvPr>
        </p:nvGraphicFramePr>
        <p:xfrm>
          <a:off x="945702" y="2302333"/>
          <a:ext cx="58515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136680" imgH="215640" progId="Equation.3">
                  <p:embed/>
                </p:oleObj>
              </mc:Choice>
              <mc:Fallback>
                <p:oleObj name="Equation" r:id="rId6" imgW="3136680" imgH="215640" progId="Equation.3">
                  <p:embed/>
                  <p:pic>
                    <p:nvPicPr>
                      <p:cNvPr id="17418" name="Object 10">
                        <a:extLst>
                          <a:ext uri="{FF2B5EF4-FFF2-40B4-BE49-F238E27FC236}">
                            <a16:creationId xmlns:a16="http://schemas.microsoft.com/office/drawing/2014/main" id="{7DA7F5F9-C1F3-6635-6CBB-E39CE85F669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5702" y="2302333"/>
                        <a:ext cx="5851525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9" name="Object 11">
            <a:extLst>
              <a:ext uri="{FF2B5EF4-FFF2-40B4-BE49-F238E27FC236}">
                <a16:creationId xmlns:a16="http://schemas.microsoft.com/office/drawing/2014/main" id="{70EE0AFC-B2A2-8824-F28B-83B7872437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9466181"/>
              </p:ext>
            </p:extLst>
          </p:nvPr>
        </p:nvGraphicFramePr>
        <p:xfrm>
          <a:off x="1093185" y="2863228"/>
          <a:ext cx="2795587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98320" imgH="215640" progId="Equation.3">
                  <p:embed/>
                </p:oleObj>
              </mc:Choice>
              <mc:Fallback>
                <p:oleObj name="Equation" r:id="rId8" imgW="1498320" imgH="215640" progId="Equation.3">
                  <p:embed/>
                  <p:pic>
                    <p:nvPicPr>
                      <p:cNvPr id="17419" name="Object 11">
                        <a:extLst>
                          <a:ext uri="{FF2B5EF4-FFF2-40B4-BE49-F238E27FC236}">
                            <a16:creationId xmlns:a16="http://schemas.microsoft.com/office/drawing/2014/main" id="{70EE0AFC-B2A2-8824-F28B-83B7872437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3185" y="2863228"/>
                        <a:ext cx="2795587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0" name="Object 12">
            <a:extLst>
              <a:ext uri="{FF2B5EF4-FFF2-40B4-BE49-F238E27FC236}">
                <a16:creationId xmlns:a16="http://schemas.microsoft.com/office/drawing/2014/main" id="{445607F0-5BDA-C4C2-1470-A9EC97061B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4813680"/>
              </p:ext>
            </p:extLst>
          </p:nvPr>
        </p:nvGraphicFramePr>
        <p:xfrm>
          <a:off x="3909218" y="4666521"/>
          <a:ext cx="5867400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971800" imgH="241200" progId="Equation.3">
                  <p:embed/>
                </p:oleObj>
              </mc:Choice>
              <mc:Fallback>
                <p:oleObj name="Equation" r:id="rId10" imgW="2971800" imgH="241200" progId="Equation.3">
                  <p:embed/>
                  <p:pic>
                    <p:nvPicPr>
                      <p:cNvPr id="17420" name="Object 12">
                        <a:extLst>
                          <a:ext uri="{FF2B5EF4-FFF2-40B4-BE49-F238E27FC236}">
                            <a16:creationId xmlns:a16="http://schemas.microsoft.com/office/drawing/2014/main" id="{445607F0-5BDA-C4C2-1470-A9EC97061B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9218" y="4666521"/>
                        <a:ext cx="5867400" cy="477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1" name="Object 13">
            <a:extLst>
              <a:ext uri="{FF2B5EF4-FFF2-40B4-BE49-F238E27FC236}">
                <a16:creationId xmlns:a16="http://schemas.microsoft.com/office/drawing/2014/main" id="{2FC98B57-F1ED-5890-4FA1-AA3336D43C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1570009"/>
              </p:ext>
            </p:extLst>
          </p:nvPr>
        </p:nvGraphicFramePr>
        <p:xfrm>
          <a:off x="1087574" y="3220534"/>
          <a:ext cx="2627313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2" imgW="1485720" imgH="660240" progId="Equation.3">
                  <p:embed/>
                </p:oleObj>
              </mc:Choice>
              <mc:Fallback>
                <p:oleObj name="公式" r:id="rId12" imgW="1485720" imgH="660240" progId="Equation.3">
                  <p:embed/>
                  <p:pic>
                    <p:nvPicPr>
                      <p:cNvPr id="17421" name="Object 13">
                        <a:extLst>
                          <a:ext uri="{FF2B5EF4-FFF2-40B4-BE49-F238E27FC236}">
                            <a16:creationId xmlns:a16="http://schemas.microsoft.com/office/drawing/2014/main" id="{2FC98B57-F1ED-5890-4FA1-AA3336D43CA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7574" y="3220534"/>
                        <a:ext cx="2627313" cy="1168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3" name="Object 15">
            <a:extLst>
              <a:ext uri="{FF2B5EF4-FFF2-40B4-BE49-F238E27FC236}">
                <a16:creationId xmlns:a16="http://schemas.microsoft.com/office/drawing/2014/main" id="{B85FF0F2-EB10-7EE3-7C31-241EA259E7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2119104"/>
              </p:ext>
            </p:extLst>
          </p:nvPr>
        </p:nvGraphicFramePr>
        <p:xfrm>
          <a:off x="3945731" y="3348769"/>
          <a:ext cx="2074863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143000" imgH="330120" progId="Equation.3">
                  <p:embed/>
                </p:oleObj>
              </mc:Choice>
              <mc:Fallback>
                <p:oleObj name="Equation" r:id="rId14" imgW="1143000" imgH="330120" progId="Equation.3">
                  <p:embed/>
                  <p:pic>
                    <p:nvPicPr>
                      <p:cNvPr id="17423" name="Object 15">
                        <a:extLst>
                          <a:ext uri="{FF2B5EF4-FFF2-40B4-BE49-F238E27FC236}">
                            <a16:creationId xmlns:a16="http://schemas.microsoft.com/office/drawing/2014/main" id="{B85FF0F2-EB10-7EE3-7C31-241EA259E7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5731" y="3348769"/>
                        <a:ext cx="2074863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5" name="Object 17">
            <a:extLst>
              <a:ext uri="{FF2B5EF4-FFF2-40B4-BE49-F238E27FC236}">
                <a16:creationId xmlns:a16="http://schemas.microsoft.com/office/drawing/2014/main" id="{187E7197-BE9F-C1C9-55F2-5C30B931E0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0050329"/>
              </p:ext>
            </p:extLst>
          </p:nvPr>
        </p:nvGraphicFramePr>
        <p:xfrm>
          <a:off x="1152164" y="4220965"/>
          <a:ext cx="2654300" cy="130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498320" imgH="736560" progId="Equation.3">
                  <p:embed/>
                </p:oleObj>
              </mc:Choice>
              <mc:Fallback>
                <p:oleObj name="Equation" r:id="rId16" imgW="1498320" imgH="736560" progId="Equation.3">
                  <p:embed/>
                  <p:pic>
                    <p:nvPicPr>
                      <p:cNvPr id="17425" name="Object 17">
                        <a:extLst>
                          <a:ext uri="{FF2B5EF4-FFF2-40B4-BE49-F238E27FC236}">
                            <a16:creationId xmlns:a16="http://schemas.microsoft.com/office/drawing/2014/main" id="{187E7197-BE9F-C1C9-55F2-5C30B931E0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164" y="4220965"/>
                        <a:ext cx="2654300" cy="1304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6" name="Text Box 18">
            <a:extLst>
              <a:ext uri="{FF2B5EF4-FFF2-40B4-BE49-F238E27FC236}">
                <a16:creationId xmlns:a16="http://schemas.microsoft.com/office/drawing/2014/main" id="{A85B1A5D-DB22-3306-004A-016F7F125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663" y="2215583"/>
            <a:ext cx="7951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400" b="1" dirty="0">
                <a:solidFill>
                  <a:srgbClr val="336600"/>
                </a:solidFill>
                <a:latin typeface="Tahoma" panose="020B0604030504040204" pitchFamily="34" charset="0"/>
              </a:rPr>
              <a:t>解：</a:t>
            </a:r>
          </a:p>
        </p:txBody>
      </p:sp>
      <p:grpSp>
        <p:nvGrpSpPr>
          <p:cNvPr id="17449" name="Group 41">
            <a:extLst>
              <a:ext uri="{FF2B5EF4-FFF2-40B4-BE49-F238E27FC236}">
                <a16:creationId xmlns:a16="http://schemas.microsoft.com/office/drawing/2014/main" id="{C8154DB0-B11D-65D1-A08F-E924A8505993}"/>
              </a:ext>
            </a:extLst>
          </p:cNvPr>
          <p:cNvGrpSpPr>
            <a:grpSpLocks/>
          </p:cNvGrpSpPr>
          <p:nvPr/>
        </p:nvGrpSpPr>
        <p:grpSpPr bwMode="auto">
          <a:xfrm>
            <a:off x="8546827" y="733724"/>
            <a:ext cx="3021781" cy="2615045"/>
            <a:chOff x="3984" y="2064"/>
            <a:chExt cx="1632" cy="1440"/>
          </a:xfrm>
        </p:grpSpPr>
        <p:sp>
          <p:nvSpPr>
            <p:cNvPr id="17428" name="Text Box 20">
              <a:extLst>
                <a:ext uri="{FF2B5EF4-FFF2-40B4-BE49-F238E27FC236}">
                  <a16:creationId xmlns:a16="http://schemas.microsoft.com/office/drawing/2014/main" id="{F97161E3-E2D8-F8E9-EB10-37526097EA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8" y="2688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1600" b="1" i="1">
                  <a:latin typeface="Tahoma" panose="020B0604030504040204" pitchFamily="34" charset="0"/>
                </a:rPr>
                <a:t>A</a:t>
              </a:r>
            </a:p>
          </p:txBody>
        </p:sp>
        <p:sp>
          <p:nvSpPr>
            <p:cNvPr id="17432" name="Oval 24">
              <a:extLst>
                <a:ext uri="{FF2B5EF4-FFF2-40B4-BE49-F238E27FC236}">
                  <a16:creationId xmlns:a16="http://schemas.microsoft.com/office/drawing/2014/main" id="{A5F23D8E-04D1-BDB3-DAFF-3D6725A081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1" y="2640"/>
              <a:ext cx="960" cy="48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7446" name="Group 38">
              <a:extLst>
                <a:ext uri="{FF2B5EF4-FFF2-40B4-BE49-F238E27FC236}">
                  <a16:creationId xmlns:a16="http://schemas.microsoft.com/office/drawing/2014/main" id="{87E91AAA-D1C2-639F-946D-4E10812A65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84" y="2064"/>
              <a:ext cx="1632" cy="1440"/>
              <a:chOff x="3984" y="2064"/>
              <a:chExt cx="1632" cy="1440"/>
            </a:xfrm>
          </p:grpSpPr>
          <p:sp>
            <p:nvSpPr>
              <p:cNvPr id="17430" name="Line 22">
                <a:extLst>
                  <a:ext uri="{FF2B5EF4-FFF2-40B4-BE49-F238E27FC236}">
                    <a16:creationId xmlns:a16="http://schemas.microsoft.com/office/drawing/2014/main" id="{0AB2BB32-EF38-84A4-92B4-B12AE348AF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84" y="2880"/>
                <a:ext cx="14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431" name="Line 23">
                <a:extLst>
                  <a:ext uri="{FF2B5EF4-FFF2-40B4-BE49-F238E27FC236}">
                    <a16:creationId xmlns:a16="http://schemas.microsoft.com/office/drawing/2014/main" id="{C7C91DB2-BAC6-B03C-57F7-9695194BEB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08" y="2208"/>
                <a:ext cx="0" cy="12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433" name="Text Box 25">
                <a:extLst>
                  <a:ext uri="{FF2B5EF4-FFF2-40B4-BE49-F238E27FC236}">
                    <a16:creationId xmlns:a16="http://schemas.microsoft.com/office/drawing/2014/main" id="{28F450F0-5CE9-6212-F61D-270D47C2CF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28" y="2832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400">
                    <a:latin typeface="Tahoma" panose="020B0604030504040204" pitchFamily="34" charset="0"/>
                  </a:rPr>
                  <a:t>x</a:t>
                </a:r>
              </a:p>
            </p:txBody>
          </p:sp>
          <p:sp>
            <p:nvSpPr>
              <p:cNvPr id="17434" name="Text Box 26">
                <a:extLst>
                  <a:ext uri="{FF2B5EF4-FFF2-40B4-BE49-F238E27FC236}">
                    <a16:creationId xmlns:a16="http://schemas.microsoft.com/office/drawing/2014/main" id="{8E718D80-1342-3763-1844-B2F689D5E9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28" y="2064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400">
                    <a:latin typeface="Tahoma" panose="020B0604030504040204" pitchFamily="34" charset="0"/>
                  </a:rPr>
                  <a:t>y</a:t>
                </a:r>
              </a:p>
            </p:txBody>
          </p:sp>
          <p:sp>
            <p:nvSpPr>
              <p:cNvPr id="17435" name="Text Box 27">
                <a:extLst>
                  <a:ext uri="{FF2B5EF4-FFF2-40B4-BE49-F238E27FC236}">
                    <a16:creationId xmlns:a16="http://schemas.microsoft.com/office/drawing/2014/main" id="{F1E47997-8BED-F36E-3C2B-4CD6071A0D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16" y="2850"/>
                <a:ext cx="288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1600" b="1" i="1">
                    <a:latin typeface="Tahoma" panose="020B0604030504040204" pitchFamily="34" charset="0"/>
                  </a:rPr>
                  <a:t>O</a:t>
                </a:r>
              </a:p>
            </p:txBody>
          </p:sp>
        </p:grpSp>
        <p:sp>
          <p:nvSpPr>
            <p:cNvPr id="17438" name="Text Box 30">
              <a:extLst>
                <a:ext uri="{FF2B5EF4-FFF2-40B4-BE49-F238E27FC236}">
                  <a16:creationId xmlns:a16="http://schemas.microsoft.com/office/drawing/2014/main" id="{F4DC2B18-6184-D3DB-E000-9D13120650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3" y="2475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1600" b="1" i="1">
                  <a:latin typeface="Tahoma" panose="020B0604030504040204" pitchFamily="34" charset="0"/>
                </a:rPr>
                <a:t>B</a:t>
              </a:r>
            </a:p>
          </p:txBody>
        </p:sp>
        <p:sp>
          <p:nvSpPr>
            <p:cNvPr id="17441" name="Line 33">
              <a:extLst>
                <a:ext uri="{FF2B5EF4-FFF2-40B4-BE49-F238E27FC236}">
                  <a16:creationId xmlns:a16="http://schemas.microsoft.com/office/drawing/2014/main" id="{341A190E-7A51-1F0C-FAFB-6A3D3B82A3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2" y="2640"/>
              <a:ext cx="57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442" name="Text Box 34">
              <a:extLst>
                <a:ext uri="{FF2B5EF4-FFF2-40B4-BE49-F238E27FC236}">
                  <a16:creationId xmlns:a16="http://schemas.microsoft.com/office/drawing/2014/main" id="{1B5070FD-53DF-A1C1-203C-CF22A35095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2" y="2408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ahoma" panose="020B0604030504040204" pitchFamily="34" charset="0"/>
                </a:rPr>
                <a:t>.</a:t>
              </a:r>
            </a:p>
          </p:txBody>
        </p:sp>
        <p:sp>
          <p:nvSpPr>
            <p:cNvPr id="17443" name="Text Box 35">
              <a:extLst>
                <a:ext uri="{FF2B5EF4-FFF2-40B4-BE49-F238E27FC236}">
                  <a16:creationId xmlns:a16="http://schemas.microsoft.com/office/drawing/2014/main" id="{B3F09050-BFDC-4C9E-89A4-FA2A064810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2" y="2608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ahoma" panose="020B0604030504040204" pitchFamily="34" charset="0"/>
                </a:rPr>
                <a:t>.</a:t>
              </a:r>
            </a:p>
          </p:txBody>
        </p:sp>
        <p:grpSp>
          <p:nvGrpSpPr>
            <p:cNvPr id="17445" name="Group 37">
              <a:extLst>
                <a:ext uri="{FF2B5EF4-FFF2-40B4-BE49-F238E27FC236}">
                  <a16:creationId xmlns:a16="http://schemas.microsoft.com/office/drawing/2014/main" id="{E3267112-EF3C-015A-3CEE-CDD6F96E74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88" y="2256"/>
              <a:ext cx="646" cy="1184"/>
              <a:chOff x="4488" y="2256"/>
              <a:chExt cx="646" cy="1184"/>
            </a:xfrm>
          </p:grpSpPr>
          <p:sp>
            <p:nvSpPr>
              <p:cNvPr id="17440" name="Line 32">
                <a:extLst>
                  <a:ext uri="{FF2B5EF4-FFF2-40B4-BE49-F238E27FC236}">
                    <a16:creationId xmlns:a16="http://schemas.microsoft.com/office/drawing/2014/main" id="{F785A06E-112C-F4DE-3706-A96488D3A8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88" y="2336"/>
                <a:ext cx="480" cy="11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graphicFrame>
            <p:nvGraphicFramePr>
              <p:cNvPr id="17444" name="Object 36">
                <a:extLst>
                  <a:ext uri="{FF2B5EF4-FFF2-40B4-BE49-F238E27FC236}">
                    <a16:creationId xmlns:a16="http://schemas.microsoft.com/office/drawing/2014/main" id="{3BFE2D8E-B6CE-F43C-A6D3-64E1AC926E00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992" y="2256"/>
              <a:ext cx="142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8" imgW="101520" imgH="177480" progId="Equation.3">
                      <p:embed/>
                    </p:oleObj>
                  </mc:Choice>
                  <mc:Fallback>
                    <p:oleObj name="Equation" r:id="rId18" imgW="101520" imgH="177480" progId="Equation.3">
                      <p:embed/>
                      <p:pic>
                        <p:nvPicPr>
                          <p:cNvPr id="17444" name="Object 36">
                            <a:extLst>
                              <a:ext uri="{FF2B5EF4-FFF2-40B4-BE49-F238E27FC236}">
                                <a16:creationId xmlns:a16="http://schemas.microsoft.com/office/drawing/2014/main" id="{3BFE2D8E-B6CE-F43C-A6D3-64E1AC926E00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92" y="2256"/>
                            <a:ext cx="142" cy="24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7448" name="Text Box 40">
              <a:extLst>
                <a:ext uri="{FF2B5EF4-FFF2-40B4-BE49-F238E27FC236}">
                  <a16:creationId xmlns:a16="http://schemas.microsoft.com/office/drawing/2014/main" id="{6640CF2E-3AFE-C633-A3F0-A0FBBA216C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92" y="2672"/>
              <a:ext cx="28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1400" b="1" i="1">
                  <a:latin typeface="Tahoma" panose="020B0604030504040204" pitchFamily="34" charset="0"/>
                </a:rPr>
                <a:t>M</a:t>
              </a:r>
            </a:p>
          </p:txBody>
        </p:sp>
      </p:grpSp>
      <p:graphicFrame>
        <p:nvGraphicFramePr>
          <p:cNvPr id="17450" name="Object 42">
            <a:extLst>
              <a:ext uri="{FF2B5EF4-FFF2-40B4-BE49-F238E27FC236}">
                <a16:creationId xmlns:a16="http://schemas.microsoft.com/office/drawing/2014/main" id="{FAC209AB-DFF0-E31C-C52A-57AB010F73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6449113"/>
              </p:ext>
            </p:extLst>
          </p:nvPr>
        </p:nvGraphicFramePr>
        <p:xfrm>
          <a:off x="1152164" y="5675345"/>
          <a:ext cx="2332038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282680" imgH="393480" progId="Equation.3">
                  <p:embed/>
                </p:oleObj>
              </mc:Choice>
              <mc:Fallback>
                <p:oleObj name="Equation" r:id="rId20" imgW="1282680" imgH="393480" progId="Equation.3">
                  <p:embed/>
                  <p:pic>
                    <p:nvPicPr>
                      <p:cNvPr id="17450" name="Object 42">
                        <a:extLst>
                          <a:ext uri="{FF2B5EF4-FFF2-40B4-BE49-F238E27FC236}">
                            <a16:creationId xmlns:a16="http://schemas.microsoft.com/office/drawing/2014/main" id="{FAC209AB-DFF0-E31C-C52A-57AB010F733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164" y="5675345"/>
                        <a:ext cx="2332038" cy="71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51" name="Object 43">
            <a:extLst>
              <a:ext uri="{FF2B5EF4-FFF2-40B4-BE49-F238E27FC236}">
                <a16:creationId xmlns:a16="http://schemas.microsoft.com/office/drawing/2014/main" id="{831BE042-FBEF-0AE1-4A4F-0DDDA9CF6C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2998208"/>
              </p:ext>
            </p:extLst>
          </p:nvPr>
        </p:nvGraphicFramePr>
        <p:xfrm>
          <a:off x="3936466" y="5654231"/>
          <a:ext cx="223202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193760" imgH="330120" progId="Equation.3">
                  <p:embed/>
                </p:oleObj>
              </mc:Choice>
              <mc:Fallback>
                <p:oleObj name="Equation" r:id="rId22" imgW="1193760" imgH="330120" progId="Equation.3">
                  <p:embed/>
                  <p:pic>
                    <p:nvPicPr>
                      <p:cNvPr id="17451" name="Object 43">
                        <a:extLst>
                          <a:ext uri="{FF2B5EF4-FFF2-40B4-BE49-F238E27FC236}">
                            <a16:creationId xmlns:a16="http://schemas.microsoft.com/office/drawing/2014/main" id="{831BE042-FBEF-0AE1-4A4F-0DDDA9CF6C1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6466" y="5654231"/>
                        <a:ext cx="2232025" cy="619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52" name="Object 44">
            <a:extLst>
              <a:ext uri="{FF2B5EF4-FFF2-40B4-BE49-F238E27FC236}">
                <a16:creationId xmlns:a16="http://schemas.microsoft.com/office/drawing/2014/main" id="{12D7DBB8-70E4-EE88-4C06-9386546156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1362571"/>
              </p:ext>
            </p:extLst>
          </p:nvPr>
        </p:nvGraphicFramePr>
        <p:xfrm>
          <a:off x="1152164" y="6430962"/>
          <a:ext cx="2438400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231560" imgH="215640" progId="Equation.3">
                  <p:embed/>
                </p:oleObj>
              </mc:Choice>
              <mc:Fallback>
                <p:oleObj name="Equation" r:id="rId24" imgW="1231560" imgH="215640" progId="Equation.3">
                  <p:embed/>
                  <p:pic>
                    <p:nvPicPr>
                      <p:cNvPr id="17452" name="Object 44">
                        <a:extLst>
                          <a:ext uri="{FF2B5EF4-FFF2-40B4-BE49-F238E27FC236}">
                            <a16:creationId xmlns:a16="http://schemas.microsoft.com/office/drawing/2014/main" id="{12D7DBB8-70E4-EE88-4C06-9386546156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164" y="6430962"/>
                        <a:ext cx="2438400" cy="427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53" name="Object 45">
            <a:extLst>
              <a:ext uri="{FF2B5EF4-FFF2-40B4-BE49-F238E27FC236}">
                <a16:creationId xmlns:a16="http://schemas.microsoft.com/office/drawing/2014/main" id="{E0B00021-249A-E027-C134-B3321529FF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1256791"/>
              </p:ext>
            </p:extLst>
          </p:nvPr>
        </p:nvGraphicFramePr>
        <p:xfrm>
          <a:off x="3945731" y="6399781"/>
          <a:ext cx="5040313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2565360" imgH="228600" progId="Equation.3">
                  <p:embed/>
                </p:oleObj>
              </mc:Choice>
              <mc:Fallback>
                <p:oleObj name="Equation" r:id="rId26" imgW="2565360" imgH="228600" progId="Equation.3">
                  <p:embed/>
                  <p:pic>
                    <p:nvPicPr>
                      <p:cNvPr id="17453" name="Object 45">
                        <a:extLst>
                          <a:ext uri="{FF2B5EF4-FFF2-40B4-BE49-F238E27FC236}">
                            <a16:creationId xmlns:a16="http://schemas.microsoft.com/office/drawing/2014/main" id="{E0B00021-249A-E027-C134-B3321529FFC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5731" y="6399781"/>
                        <a:ext cx="5040313" cy="449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54" name="Object 46">
            <a:extLst>
              <a:ext uri="{FF2B5EF4-FFF2-40B4-BE49-F238E27FC236}">
                <a16:creationId xmlns:a16="http://schemas.microsoft.com/office/drawing/2014/main" id="{46F91A99-6E40-3ED2-76F9-99BC276DCD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8771034"/>
              </p:ext>
            </p:extLst>
          </p:nvPr>
        </p:nvGraphicFramePr>
        <p:xfrm>
          <a:off x="6311900" y="5733097"/>
          <a:ext cx="158432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863280" imgH="330120" progId="Equation.3">
                  <p:embed/>
                </p:oleObj>
              </mc:Choice>
              <mc:Fallback>
                <p:oleObj name="Equation" r:id="rId28" imgW="863280" imgH="330120" progId="Equation.3">
                  <p:embed/>
                  <p:pic>
                    <p:nvPicPr>
                      <p:cNvPr id="17454" name="Object 46">
                        <a:extLst>
                          <a:ext uri="{FF2B5EF4-FFF2-40B4-BE49-F238E27FC236}">
                            <a16:creationId xmlns:a16="http://schemas.microsoft.com/office/drawing/2014/main" id="{46F91A99-6E40-3ED2-76F9-99BC276DCDE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1900" y="5733097"/>
                        <a:ext cx="1584325" cy="606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>
            <a:extLst>
              <a:ext uri="{FF2B5EF4-FFF2-40B4-BE49-F238E27FC236}">
                <a16:creationId xmlns:a16="http://schemas.microsoft.com/office/drawing/2014/main" id="{54E85601-9239-9DB1-B418-DDF1E1F8AC50}"/>
              </a:ext>
            </a:extLst>
          </p:cNvPr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03BAF49-625B-A6DC-85B5-CA7E4E21A7A1}"/>
              </a:ext>
            </a:extLst>
          </p:cNvPr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对称</a:t>
            </a:r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问题</a:t>
            </a:r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（大书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P108</a:t>
            </a:r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变式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3</a:t>
            </a:r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）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8809037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7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7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6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8" name="Object 6">
            <a:extLst>
              <a:ext uri="{FF2B5EF4-FFF2-40B4-BE49-F238E27FC236}">
                <a16:creationId xmlns:a16="http://schemas.microsoft.com/office/drawing/2014/main" id="{2F6895D2-032F-C044-5011-E12FE774B9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0530796"/>
              </p:ext>
            </p:extLst>
          </p:nvPr>
        </p:nvGraphicFramePr>
        <p:xfrm>
          <a:off x="3576382" y="4732096"/>
          <a:ext cx="2376264" cy="696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30040" imgH="330120" progId="Equation.3">
                  <p:embed/>
                </p:oleObj>
              </mc:Choice>
              <mc:Fallback>
                <p:oleObj name="Equation" r:id="rId2" imgW="1130040" imgH="330120" progId="Equation.3">
                  <p:embed/>
                  <p:pic>
                    <p:nvPicPr>
                      <p:cNvPr id="18438" name="Object 6">
                        <a:extLst>
                          <a:ext uri="{FF2B5EF4-FFF2-40B4-BE49-F238E27FC236}">
                            <a16:creationId xmlns:a16="http://schemas.microsoft.com/office/drawing/2014/main" id="{2F6895D2-032F-C044-5011-E12FE774B9D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6382" y="4732096"/>
                        <a:ext cx="2376264" cy="6960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9" name="Object 7">
            <a:extLst>
              <a:ext uri="{FF2B5EF4-FFF2-40B4-BE49-F238E27FC236}">
                <a16:creationId xmlns:a16="http://schemas.microsoft.com/office/drawing/2014/main" id="{8DAD7359-F9D6-3F06-64F7-FA1EB8C347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38406"/>
              </p:ext>
            </p:extLst>
          </p:nvPr>
        </p:nvGraphicFramePr>
        <p:xfrm>
          <a:off x="1744921" y="5732277"/>
          <a:ext cx="3211923" cy="783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11280" imgH="368280" progId="Equation.3">
                  <p:embed/>
                </p:oleObj>
              </mc:Choice>
              <mc:Fallback>
                <p:oleObj name="Equation" r:id="rId4" imgW="1511280" imgH="368280" progId="Equation.3">
                  <p:embed/>
                  <p:pic>
                    <p:nvPicPr>
                      <p:cNvPr id="18439" name="Object 7">
                        <a:extLst>
                          <a:ext uri="{FF2B5EF4-FFF2-40B4-BE49-F238E27FC236}">
                            <a16:creationId xmlns:a16="http://schemas.microsoft.com/office/drawing/2014/main" id="{8DAD7359-F9D6-3F06-64F7-FA1EB8C347E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4921" y="5732277"/>
                        <a:ext cx="3211923" cy="7838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0" name="Object 8">
            <a:extLst>
              <a:ext uri="{FF2B5EF4-FFF2-40B4-BE49-F238E27FC236}">
                <a16:creationId xmlns:a16="http://schemas.microsoft.com/office/drawing/2014/main" id="{834547F7-7372-7BF0-1E7A-21B343E614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5686828"/>
              </p:ext>
            </p:extLst>
          </p:nvPr>
        </p:nvGraphicFramePr>
        <p:xfrm>
          <a:off x="1744921" y="4761135"/>
          <a:ext cx="1680394" cy="549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98400" imgH="228600" progId="Equation.3">
                  <p:embed/>
                </p:oleObj>
              </mc:Choice>
              <mc:Fallback>
                <p:oleObj name="Equation" r:id="rId6" imgW="698400" imgH="228600" progId="Equation.3">
                  <p:embed/>
                  <p:pic>
                    <p:nvPicPr>
                      <p:cNvPr id="18440" name="Object 8">
                        <a:extLst>
                          <a:ext uri="{FF2B5EF4-FFF2-40B4-BE49-F238E27FC236}">
                            <a16:creationId xmlns:a16="http://schemas.microsoft.com/office/drawing/2014/main" id="{834547F7-7372-7BF0-1E7A-21B343E614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4921" y="4761135"/>
                        <a:ext cx="1680394" cy="54955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60" name="Object 28">
            <a:extLst>
              <a:ext uri="{FF2B5EF4-FFF2-40B4-BE49-F238E27FC236}">
                <a16:creationId xmlns:a16="http://schemas.microsoft.com/office/drawing/2014/main" id="{172ED87A-9F30-1F85-741B-D5AFF03AEE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2165075"/>
              </p:ext>
            </p:extLst>
          </p:nvPr>
        </p:nvGraphicFramePr>
        <p:xfrm>
          <a:off x="1313495" y="559879"/>
          <a:ext cx="7836817" cy="19433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8" imgW="3606480" imgH="888840" progId="Equation.3">
                  <p:embed/>
                </p:oleObj>
              </mc:Choice>
              <mc:Fallback>
                <p:oleObj name="公式" r:id="rId8" imgW="3606480" imgH="888840" progId="Equation.3">
                  <p:embed/>
                  <p:pic>
                    <p:nvPicPr>
                      <p:cNvPr id="18460" name="Object 28">
                        <a:extLst>
                          <a:ext uri="{FF2B5EF4-FFF2-40B4-BE49-F238E27FC236}">
                            <a16:creationId xmlns:a16="http://schemas.microsoft.com/office/drawing/2014/main" id="{172ED87A-9F30-1F85-741B-D5AFF03AEEF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3495" y="559879"/>
                        <a:ext cx="7836817" cy="194337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61" name="Text Box 29">
            <a:extLst>
              <a:ext uri="{FF2B5EF4-FFF2-40B4-BE49-F238E27FC236}">
                <a16:creationId xmlns:a16="http://schemas.microsoft.com/office/drawing/2014/main" id="{6E5A252E-0FA5-ADFE-07B4-ECC4AB7B1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764704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400" b="1" dirty="0">
                <a:latin typeface="Tahoma" panose="020B0604030504040204" pitchFamily="34" charset="0"/>
              </a:rPr>
              <a:t>例</a:t>
            </a:r>
            <a:r>
              <a:rPr kumimoji="1" lang="en-US" altLang="zh-CN" sz="2400" b="1" dirty="0">
                <a:latin typeface="Tahoma" panose="020B0604030504040204" pitchFamily="34" charset="0"/>
              </a:rPr>
              <a:t>2</a:t>
            </a:r>
          </a:p>
        </p:txBody>
      </p:sp>
      <p:grpSp>
        <p:nvGrpSpPr>
          <p:cNvPr id="18462" name="Group 30">
            <a:extLst>
              <a:ext uri="{FF2B5EF4-FFF2-40B4-BE49-F238E27FC236}">
                <a16:creationId xmlns:a16="http://schemas.microsoft.com/office/drawing/2014/main" id="{CDDCC64A-E489-1744-C1AB-0A0A81D02C2D}"/>
              </a:ext>
            </a:extLst>
          </p:cNvPr>
          <p:cNvGrpSpPr>
            <a:grpSpLocks/>
          </p:cNvGrpSpPr>
          <p:nvPr/>
        </p:nvGrpSpPr>
        <p:grpSpPr bwMode="auto">
          <a:xfrm>
            <a:off x="7752184" y="2442084"/>
            <a:ext cx="3312368" cy="2868602"/>
            <a:chOff x="3984" y="2064"/>
            <a:chExt cx="1632" cy="1440"/>
          </a:xfrm>
        </p:grpSpPr>
        <p:sp>
          <p:nvSpPr>
            <p:cNvPr id="18463" name="Text Box 31">
              <a:extLst>
                <a:ext uri="{FF2B5EF4-FFF2-40B4-BE49-F238E27FC236}">
                  <a16:creationId xmlns:a16="http://schemas.microsoft.com/office/drawing/2014/main" id="{C9E55388-546E-30F8-23B0-E9FB9B99C9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8" y="2688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1600" b="1" i="1">
                  <a:latin typeface="Tahoma" panose="020B0604030504040204" pitchFamily="34" charset="0"/>
                </a:rPr>
                <a:t>A</a:t>
              </a:r>
            </a:p>
          </p:txBody>
        </p:sp>
        <p:sp>
          <p:nvSpPr>
            <p:cNvPr id="18464" name="Oval 32">
              <a:extLst>
                <a:ext uri="{FF2B5EF4-FFF2-40B4-BE49-F238E27FC236}">
                  <a16:creationId xmlns:a16="http://schemas.microsoft.com/office/drawing/2014/main" id="{61A0C6E9-1856-496D-FC49-F8FFD2D26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1" y="2640"/>
              <a:ext cx="960" cy="48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8465" name="Group 33">
              <a:extLst>
                <a:ext uri="{FF2B5EF4-FFF2-40B4-BE49-F238E27FC236}">
                  <a16:creationId xmlns:a16="http://schemas.microsoft.com/office/drawing/2014/main" id="{96C200EA-A511-A580-8C89-1EE719A2DA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84" y="2064"/>
              <a:ext cx="1632" cy="1440"/>
              <a:chOff x="3984" y="2064"/>
              <a:chExt cx="1632" cy="1440"/>
            </a:xfrm>
          </p:grpSpPr>
          <p:sp>
            <p:nvSpPr>
              <p:cNvPr id="18466" name="Line 34">
                <a:extLst>
                  <a:ext uri="{FF2B5EF4-FFF2-40B4-BE49-F238E27FC236}">
                    <a16:creationId xmlns:a16="http://schemas.microsoft.com/office/drawing/2014/main" id="{3177ADE8-E0BE-C8A9-1912-255C7B3400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84" y="2880"/>
                <a:ext cx="14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8467" name="Line 35">
                <a:extLst>
                  <a:ext uri="{FF2B5EF4-FFF2-40B4-BE49-F238E27FC236}">
                    <a16:creationId xmlns:a16="http://schemas.microsoft.com/office/drawing/2014/main" id="{F1F844E9-BBCE-DBED-6031-77D54D8D6A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08" y="2208"/>
                <a:ext cx="0" cy="12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8468" name="Text Box 36">
                <a:extLst>
                  <a:ext uri="{FF2B5EF4-FFF2-40B4-BE49-F238E27FC236}">
                    <a16:creationId xmlns:a16="http://schemas.microsoft.com/office/drawing/2014/main" id="{6D2E53D8-00C5-DB72-DA82-6ACC0D2896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28" y="2832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400">
                    <a:latin typeface="Tahoma" panose="020B0604030504040204" pitchFamily="34" charset="0"/>
                  </a:rPr>
                  <a:t>x</a:t>
                </a:r>
              </a:p>
            </p:txBody>
          </p:sp>
          <p:sp>
            <p:nvSpPr>
              <p:cNvPr id="18469" name="Text Box 37">
                <a:extLst>
                  <a:ext uri="{FF2B5EF4-FFF2-40B4-BE49-F238E27FC236}">
                    <a16:creationId xmlns:a16="http://schemas.microsoft.com/office/drawing/2014/main" id="{C3ACFD5E-C945-0624-6A46-EEF6B97F45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28" y="2064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400">
                    <a:latin typeface="Tahoma" panose="020B0604030504040204" pitchFamily="34" charset="0"/>
                  </a:rPr>
                  <a:t>y</a:t>
                </a:r>
              </a:p>
            </p:txBody>
          </p:sp>
          <p:sp>
            <p:nvSpPr>
              <p:cNvPr id="18470" name="Text Box 38">
                <a:extLst>
                  <a:ext uri="{FF2B5EF4-FFF2-40B4-BE49-F238E27FC236}">
                    <a16:creationId xmlns:a16="http://schemas.microsoft.com/office/drawing/2014/main" id="{CEF3017C-84F2-DCF9-A124-46BBEC3833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16" y="2850"/>
                <a:ext cx="288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1600" b="1" i="1">
                    <a:latin typeface="Tahoma" panose="020B0604030504040204" pitchFamily="34" charset="0"/>
                  </a:rPr>
                  <a:t>O</a:t>
                </a:r>
              </a:p>
            </p:txBody>
          </p:sp>
        </p:grpSp>
        <p:sp>
          <p:nvSpPr>
            <p:cNvPr id="18471" name="Text Box 39">
              <a:extLst>
                <a:ext uri="{FF2B5EF4-FFF2-40B4-BE49-F238E27FC236}">
                  <a16:creationId xmlns:a16="http://schemas.microsoft.com/office/drawing/2014/main" id="{FCE4A949-7968-88B6-6D4A-53EF4BF425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3" y="2475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1600" b="1" i="1">
                  <a:latin typeface="Tahoma" panose="020B0604030504040204" pitchFamily="34" charset="0"/>
                </a:rPr>
                <a:t>B</a:t>
              </a:r>
            </a:p>
          </p:txBody>
        </p:sp>
        <p:sp>
          <p:nvSpPr>
            <p:cNvPr id="18472" name="Line 40">
              <a:extLst>
                <a:ext uri="{FF2B5EF4-FFF2-40B4-BE49-F238E27FC236}">
                  <a16:creationId xmlns:a16="http://schemas.microsoft.com/office/drawing/2014/main" id="{4E99DB45-0F69-A250-C91D-0772EE8B79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2" y="2640"/>
              <a:ext cx="57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8473" name="Text Box 41">
              <a:extLst>
                <a:ext uri="{FF2B5EF4-FFF2-40B4-BE49-F238E27FC236}">
                  <a16:creationId xmlns:a16="http://schemas.microsoft.com/office/drawing/2014/main" id="{E8FA513B-FAB8-3609-52FE-9CC4A86355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2" y="2408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ahoma" panose="020B0604030504040204" pitchFamily="34" charset="0"/>
                </a:rPr>
                <a:t>.</a:t>
              </a:r>
            </a:p>
          </p:txBody>
        </p:sp>
        <p:sp>
          <p:nvSpPr>
            <p:cNvPr id="18474" name="Text Box 42">
              <a:extLst>
                <a:ext uri="{FF2B5EF4-FFF2-40B4-BE49-F238E27FC236}">
                  <a16:creationId xmlns:a16="http://schemas.microsoft.com/office/drawing/2014/main" id="{F7586ABE-CEC5-EF95-65CD-B5A66FDFD9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2" y="2608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2800">
                  <a:latin typeface="Tahoma" panose="020B0604030504040204" pitchFamily="34" charset="0"/>
                </a:rPr>
                <a:t>.</a:t>
              </a:r>
            </a:p>
          </p:txBody>
        </p:sp>
        <p:grpSp>
          <p:nvGrpSpPr>
            <p:cNvPr id="18475" name="Group 43">
              <a:extLst>
                <a:ext uri="{FF2B5EF4-FFF2-40B4-BE49-F238E27FC236}">
                  <a16:creationId xmlns:a16="http://schemas.microsoft.com/office/drawing/2014/main" id="{237E2465-2192-1F95-EFFE-4DD0D2BEC2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88" y="2256"/>
              <a:ext cx="646" cy="1184"/>
              <a:chOff x="4488" y="2256"/>
              <a:chExt cx="646" cy="1184"/>
            </a:xfrm>
          </p:grpSpPr>
          <p:sp>
            <p:nvSpPr>
              <p:cNvPr id="18476" name="Line 44">
                <a:extLst>
                  <a:ext uri="{FF2B5EF4-FFF2-40B4-BE49-F238E27FC236}">
                    <a16:creationId xmlns:a16="http://schemas.microsoft.com/office/drawing/2014/main" id="{CE309282-6054-FA23-9835-E471DD227F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88" y="2336"/>
                <a:ext cx="480" cy="11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graphicFrame>
            <p:nvGraphicFramePr>
              <p:cNvPr id="18477" name="Object 45">
                <a:extLst>
                  <a:ext uri="{FF2B5EF4-FFF2-40B4-BE49-F238E27FC236}">
                    <a16:creationId xmlns:a16="http://schemas.microsoft.com/office/drawing/2014/main" id="{68FD9AE3-4E04-1CA8-184B-B022B2A522A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992" y="2256"/>
              <a:ext cx="142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" imgW="101520" imgH="177480" progId="Equation.3">
                      <p:embed/>
                    </p:oleObj>
                  </mc:Choice>
                  <mc:Fallback>
                    <p:oleObj name="Equation" r:id="rId10" imgW="101520" imgH="177480" progId="Equation.3">
                      <p:embed/>
                      <p:pic>
                        <p:nvPicPr>
                          <p:cNvPr id="18477" name="Object 45">
                            <a:extLst>
                              <a:ext uri="{FF2B5EF4-FFF2-40B4-BE49-F238E27FC236}">
                                <a16:creationId xmlns:a16="http://schemas.microsoft.com/office/drawing/2014/main" id="{68FD9AE3-4E04-1CA8-184B-B022B2A522A5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92" y="2256"/>
                            <a:ext cx="142" cy="24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8478" name="Text Box 46">
              <a:extLst>
                <a:ext uri="{FF2B5EF4-FFF2-40B4-BE49-F238E27FC236}">
                  <a16:creationId xmlns:a16="http://schemas.microsoft.com/office/drawing/2014/main" id="{4CE1B0EA-08B5-6DC8-59AA-DCB149A7E0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92" y="2672"/>
              <a:ext cx="28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1400" b="1" i="1">
                  <a:latin typeface="Tahoma" panose="020B0604030504040204" pitchFamily="34" charset="0"/>
                </a:rPr>
                <a:t>M</a:t>
              </a:r>
            </a:p>
          </p:txBody>
        </p:sp>
      </p:grpSp>
      <p:graphicFrame>
        <p:nvGraphicFramePr>
          <p:cNvPr id="18479" name="Object 47">
            <a:extLst>
              <a:ext uri="{FF2B5EF4-FFF2-40B4-BE49-F238E27FC236}">
                <a16:creationId xmlns:a16="http://schemas.microsoft.com/office/drawing/2014/main" id="{1A7C78A3-7742-04B1-2A49-6CADAA2BDC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6302833"/>
              </p:ext>
            </p:extLst>
          </p:nvPr>
        </p:nvGraphicFramePr>
        <p:xfrm>
          <a:off x="1546412" y="3391898"/>
          <a:ext cx="2792004" cy="488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31560" imgH="215640" progId="Equation.3">
                  <p:embed/>
                </p:oleObj>
              </mc:Choice>
              <mc:Fallback>
                <p:oleObj name="Equation" r:id="rId12" imgW="1231560" imgH="215640" progId="Equation.3">
                  <p:embed/>
                  <p:pic>
                    <p:nvPicPr>
                      <p:cNvPr id="18479" name="Object 47">
                        <a:extLst>
                          <a:ext uri="{FF2B5EF4-FFF2-40B4-BE49-F238E27FC236}">
                            <a16:creationId xmlns:a16="http://schemas.microsoft.com/office/drawing/2014/main" id="{1A7C78A3-7742-04B1-2A49-6CADAA2BDC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6412" y="3391898"/>
                        <a:ext cx="2792004" cy="4889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80" name="Object 48">
            <a:extLst>
              <a:ext uri="{FF2B5EF4-FFF2-40B4-BE49-F238E27FC236}">
                <a16:creationId xmlns:a16="http://schemas.microsoft.com/office/drawing/2014/main" id="{44704B8B-3546-9570-436B-682A79B5C3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6999240"/>
              </p:ext>
            </p:extLst>
          </p:nvPr>
        </p:nvGraphicFramePr>
        <p:xfrm>
          <a:off x="1350428" y="4050523"/>
          <a:ext cx="5906057" cy="5264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565360" imgH="228600" progId="Equation.3">
                  <p:embed/>
                </p:oleObj>
              </mc:Choice>
              <mc:Fallback>
                <p:oleObj name="Equation" r:id="rId14" imgW="2565360" imgH="228600" progId="Equation.3">
                  <p:embed/>
                  <p:pic>
                    <p:nvPicPr>
                      <p:cNvPr id="18480" name="Object 48">
                        <a:extLst>
                          <a:ext uri="{FF2B5EF4-FFF2-40B4-BE49-F238E27FC236}">
                            <a16:creationId xmlns:a16="http://schemas.microsoft.com/office/drawing/2014/main" id="{44704B8B-3546-9570-436B-682A79B5C3F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0428" y="4050523"/>
                        <a:ext cx="5906057" cy="5264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81" name="Object 49">
            <a:extLst>
              <a:ext uri="{FF2B5EF4-FFF2-40B4-BE49-F238E27FC236}">
                <a16:creationId xmlns:a16="http://schemas.microsoft.com/office/drawing/2014/main" id="{282EAD65-4195-06AB-3A52-569B0DDCCF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6675533"/>
              </p:ext>
            </p:extLst>
          </p:nvPr>
        </p:nvGraphicFramePr>
        <p:xfrm>
          <a:off x="1576982" y="2556044"/>
          <a:ext cx="2016273" cy="771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863280" imgH="330120" progId="Equation.3">
                  <p:embed/>
                </p:oleObj>
              </mc:Choice>
              <mc:Fallback>
                <p:oleObj name="Equation" r:id="rId16" imgW="863280" imgH="330120" progId="Equation.3">
                  <p:embed/>
                  <p:pic>
                    <p:nvPicPr>
                      <p:cNvPr id="18481" name="Object 49">
                        <a:extLst>
                          <a:ext uri="{FF2B5EF4-FFF2-40B4-BE49-F238E27FC236}">
                            <a16:creationId xmlns:a16="http://schemas.microsoft.com/office/drawing/2014/main" id="{282EAD65-4195-06AB-3A52-569B0DDCCF7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6982" y="2556044"/>
                        <a:ext cx="2016273" cy="7717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>
            <a:extLst>
              <a:ext uri="{FF2B5EF4-FFF2-40B4-BE49-F238E27FC236}">
                <a16:creationId xmlns:a16="http://schemas.microsoft.com/office/drawing/2014/main" id="{8C2A36BD-FF27-E4BA-AFB6-5A346777EE90}"/>
              </a:ext>
            </a:extLst>
          </p:cNvPr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13D297F-1BF3-71B6-ECC1-828791544D3E}"/>
              </a:ext>
            </a:extLst>
          </p:cNvPr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对称</a:t>
            </a:r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问题</a:t>
            </a:r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（大书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P108</a:t>
            </a:r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变式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3</a:t>
            </a:r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）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32316605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F3CDD7A1-DD62-E81A-6DBB-947FBDCC0814}"/>
              </a:ext>
            </a:extLst>
          </p:cNvPr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graphicFrame>
        <p:nvGraphicFramePr>
          <p:cNvPr id="20482" name="Object 2">
            <a:extLst>
              <a:ext uri="{FF2B5EF4-FFF2-40B4-BE49-F238E27FC236}">
                <a16:creationId xmlns:a16="http://schemas.microsoft.com/office/drawing/2014/main" id="{F6681862-38B0-2806-00EA-FC15E3796A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1834511"/>
              </p:ext>
            </p:extLst>
          </p:nvPr>
        </p:nvGraphicFramePr>
        <p:xfrm>
          <a:off x="1680210" y="931069"/>
          <a:ext cx="5711825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174840" imgH="228600" progId="Equation.3">
                  <p:embed/>
                </p:oleObj>
              </mc:Choice>
              <mc:Fallback>
                <p:oleObj name="Equation" r:id="rId2" imgW="3174840" imgH="228600" progId="Equation.3">
                  <p:embed/>
                  <p:pic>
                    <p:nvPicPr>
                      <p:cNvPr id="20482" name="Object 2">
                        <a:extLst>
                          <a:ext uri="{FF2B5EF4-FFF2-40B4-BE49-F238E27FC236}">
                            <a16:creationId xmlns:a16="http://schemas.microsoft.com/office/drawing/2014/main" id="{F6681862-38B0-2806-00EA-FC15E3796A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0210" y="931069"/>
                        <a:ext cx="5711825" cy="411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4" name="Text Box 4">
            <a:extLst>
              <a:ext uri="{FF2B5EF4-FFF2-40B4-BE49-F238E27FC236}">
                <a16:creationId xmlns:a16="http://schemas.microsoft.com/office/drawing/2014/main" id="{14B92A08-2611-9740-9B17-C3CB9DF41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210" y="892175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400" b="1" dirty="0">
                <a:solidFill>
                  <a:srgbClr val="336600"/>
                </a:solidFill>
                <a:latin typeface="Tahoma" panose="020B0604030504040204" pitchFamily="34" charset="0"/>
              </a:rPr>
              <a:t>另解：</a:t>
            </a:r>
          </a:p>
        </p:txBody>
      </p:sp>
      <p:grpSp>
        <p:nvGrpSpPr>
          <p:cNvPr id="20485" name="Group 5">
            <a:extLst>
              <a:ext uri="{FF2B5EF4-FFF2-40B4-BE49-F238E27FC236}">
                <a16:creationId xmlns:a16="http://schemas.microsoft.com/office/drawing/2014/main" id="{4FFC3838-8C0B-9EE3-E346-AAEE73571C25}"/>
              </a:ext>
            </a:extLst>
          </p:cNvPr>
          <p:cNvGrpSpPr>
            <a:grpSpLocks/>
          </p:cNvGrpSpPr>
          <p:nvPr/>
        </p:nvGrpSpPr>
        <p:grpSpPr bwMode="auto">
          <a:xfrm>
            <a:off x="7696200" y="1557338"/>
            <a:ext cx="2590800" cy="2286000"/>
            <a:chOff x="3984" y="384"/>
            <a:chExt cx="1632" cy="1440"/>
          </a:xfrm>
        </p:grpSpPr>
        <p:grpSp>
          <p:nvGrpSpPr>
            <p:cNvPr id="20486" name="Group 6">
              <a:extLst>
                <a:ext uri="{FF2B5EF4-FFF2-40B4-BE49-F238E27FC236}">
                  <a16:creationId xmlns:a16="http://schemas.microsoft.com/office/drawing/2014/main" id="{EC9FD52F-97F4-3851-9133-26C6BD192C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84" y="384"/>
              <a:ext cx="1632" cy="1440"/>
              <a:chOff x="3984" y="384"/>
              <a:chExt cx="1632" cy="1440"/>
            </a:xfrm>
          </p:grpSpPr>
          <p:sp>
            <p:nvSpPr>
              <p:cNvPr id="20487" name="Text Box 7">
                <a:extLst>
                  <a:ext uri="{FF2B5EF4-FFF2-40B4-BE49-F238E27FC236}">
                    <a16:creationId xmlns:a16="http://schemas.microsoft.com/office/drawing/2014/main" id="{EB937D4F-E29C-B25B-120D-C1E93CAE61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88" y="1008"/>
                <a:ext cx="288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1600" b="1" i="1">
                    <a:latin typeface="Tahoma" panose="020B0604030504040204" pitchFamily="34" charset="0"/>
                  </a:rPr>
                  <a:t>A</a:t>
                </a:r>
              </a:p>
            </p:txBody>
          </p:sp>
          <p:grpSp>
            <p:nvGrpSpPr>
              <p:cNvPr id="20488" name="Group 8">
                <a:extLst>
                  <a:ext uri="{FF2B5EF4-FFF2-40B4-BE49-F238E27FC236}">
                    <a16:creationId xmlns:a16="http://schemas.microsoft.com/office/drawing/2014/main" id="{952F40B1-64C8-60E7-F8C1-FE3ED005E8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84" y="384"/>
                <a:ext cx="1632" cy="1440"/>
                <a:chOff x="3984" y="2064"/>
                <a:chExt cx="1632" cy="1440"/>
              </a:xfrm>
            </p:grpSpPr>
            <p:sp>
              <p:nvSpPr>
                <p:cNvPr id="20489" name="Line 9">
                  <a:extLst>
                    <a:ext uri="{FF2B5EF4-FFF2-40B4-BE49-F238E27FC236}">
                      <a16:creationId xmlns:a16="http://schemas.microsoft.com/office/drawing/2014/main" id="{3D7340E9-8F4E-F5D9-FB6E-66407ABCA1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84" y="2880"/>
                  <a:ext cx="14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20490" name="Line 10">
                  <a:extLst>
                    <a:ext uri="{FF2B5EF4-FFF2-40B4-BE49-F238E27FC236}">
                      <a16:creationId xmlns:a16="http://schemas.microsoft.com/office/drawing/2014/main" id="{A500AE1E-3C1C-FA94-0FDF-2D4BEE10DBD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608" y="2208"/>
                  <a:ext cx="0" cy="12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20491" name="Text Box 11">
                  <a:extLst>
                    <a:ext uri="{FF2B5EF4-FFF2-40B4-BE49-F238E27FC236}">
                      <a16:creationId xmlns:a16="http://schemas.microsoft.com/office/drawing/2014/main" id="{0DDA163F-22DC-D49E-548B-5C00F2173F0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328" y="2832"/>
                  <a:ext cx="288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CN" sz="2400">
                      <a:latin typeface="Tahoma" panose="020B0604030504040204" pitchFamily="34" charset="0"/>
                    </a:rPr>
                    <a:t>x</a:t>
                  </a:r>
                </a:p>
              </p:txBody>
            </p:sp>
            <p:sp>
              <p:nvSpPr>
                <p:cNvPr id="20492" name="Text Box 12">
                  <a:extLst>
                    <a:ext uri="{FF2B5EF4-FFF2-40B4-BE49-F238E27FC236}">
                      <a16:creationId xmlns:a16="http://schemas.microsoft.com/office/drawing/2014/main" id="{54DC226C-F222-2D87-B45B-FD30D0F7D57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428" y="2064"/>
                  <a:ext cx="288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CN" sz="2400">
                      <a:latin typeface="Tahoma" panose="020B0604030504040204" pitchFamily="34" charset="0"/>
                    </a:rPr>
                    <a:t>y</a:t>
                  </a:r>
                </a:p>
              </p:txBody>
            </p:sp>
            <p:sp>
              <p:nvSpPr>
                <p:cNvPr id="20493" name="Text Box 13">
                  <a:extLst>
                    <a:ext uri="{FF2B5EF4-FFF2-40B4-BE49-F238E27FC236}">
                      <a16:creationId xmlns:a16="http://schemas.microsoft.com/office/drawing/2014/main" id="{2CF0A3B8-E216-C9A2-1C73-F753DD96036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416" y="2850"/>
                  <a:ext cx="288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kumimoji="1" lang="en-US" altLang="zh-CN" sz="1600" b="1" i="1">
                      <a:latin typeface="Tahoma" panose="020B0604030504040204" pitchFamily="34" charset="0"/>
                    </a:rPr>
                    <a:t>O</a:t>
                  </a:r>
                </a:p>
              </p:txBody>
            </p:sp>
          </p:grpSp>
          <p:sp>
            <p:nvSpPr>
              <p:cNvPr id="20494" name="Text Box 14">
                <a:extLst>
                  <a:ext uri="{FF2B5EF4-FFF2-40B4-BE49-F238E27FC236}">
                    <a16:creationId xmlns:a16="http://schemas.microsoft.com/office/drawing/2014/main" id="{1A738212-2F6E-2879-ABF8-2805ABE457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83" y="795"/>
                <a:ext cx="288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1600" b="1" i="1">
                    <a:latin typeface="Tahoma" panose="020B0604030504040204" pitchFamily="34" charset="0"/>
                  </a:rPr>
                  <a:t>B</a:t>
                </a:r>
              </a:p>
            </p:txBody>
          </p:sp>
          <p:sp>
            <p:nvSpPr>
              <p:cNvPr id="20495" name="Line 15">
                <a:extLst>
                  <a:ext uri="{FF2B5EF4-FFF2-40B4-BE49-F238E27FC236}">
                    <a16:creationId xmlns:a16="http://schemas.microsoft.com/office/drawing/2014/main" id="{22758B67-7559-4CB6-1AE1-34015CA3D9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12" y="960"/>
                <a:ext cx="576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20496" name="Text Box 16">
                <a:extLst>
                  <a:ext uri="{FF2B5EF4-FFF2-40B4-BE49-F238E27FC236}">
                    <a16:creationId xmlns:a16="http://schemas.microsoft.com/office/drawing/2014/main" id="{9D3234B3-85C2-BF17-3314-2BE8C64CAB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32" y="72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latin typeface="Tahoma" panose="020B0604030504040204" pitchFamily="34" charset="0"/>
                  </a:rPr>
                  <a:t>.</a:t>
                </a:r>
              </a:p>
            </p:txBody>
          </p:sp>
          <p:sp>
            <p:nvSpPr>
              <p:cNvPr id="20497" name="Text Box 17">
                <a:extLst>
                  <a:ext uri="{FF2B5EF4-FFF2-40B4-BE49-F238E27FC236}">
                    <a16:creationId xmlns:a16="http://schemas.microsoft.com/office/drawing/2014/main" id="{D04B6F2A-31E8-3EDF-5482-D8572FBFB3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92" y="92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2800">
                    <a:latin typeface="Tahoma" panose="020B0604030504040204" pitchFamily="34" charset="0"/>
                  </a:rPr>
                  <a:t>.</a:t>
                </a:r>
              </a:p>
            </p:txBody>
          </p:sp>
          <p:grpSp>
            <p:nvGrpSpPr>
              <p:cNvPr id="20498" name="Group 18">
                <a:extLst>
                  <a:ext uri="{FF2B5EF4-FFF2-40B4-BE49-F238E27FC236}">
                    <a16:creationId xmlns:a16="http://schemas.microsoft.com/office/drawing/2014/main" id="{71FB4526-304B-BA9F-CA99-AD2471F6F2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88" y="576"/>
                <a:ext cx="646" cy="1184"/>
                <a:chOff x="4488" y="2256"/>
                <a:chExt cx="646" cy="1184"/>
              </a:xfrm>
            </p:grpSpPr>
            <p:sp>
              <p:nvSpPr>
                <p:cNvPr id="20499" name="Line 19">
                  <a:extLst>
                    <a:ext uri="{FF2B5EF4-FFF2-40B4-BE49-F238E27FC236}">
                      <a16:creationId xmlns:a16="http://schemas.microsoft.com/office/drawing/2014/main" id="{2EFBBB70-917B-285A-F9AC-4FC8EBC88DD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88" y="2336"/>
                  <a:ext cx="480" cy="110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graphicFrame>
              <p:nvGraphicFramePr>
                <p:cNvPr id="20500" name="Object 20">
                  <a:extLst>
                    <a:ext uri="{FF2B5EF4-FFF2-40B4-BE49-F238E27FC236}">
                      <a16:creationId xmlns:a16="http://schemas.microsoft.com/office/drawing/2014/main" id="{C5C8DB08-2FE3-E628-901E-66F9A7C2B026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4992" y="2256"/>
                <a:ext cx="142" cy="24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4" imgW="101520" imgH="177480" progId="Equation.3">
                        <p:embed/>
                      </p:oleObj>
                    </mc:Choice>
                    <mc:Fallback>
                      <p:oleObj name="Equation" r:id="rId4" imgW="101520" imgH="177480" progId="Equation.3">
                        <p:embed/>
                        <p:pic>
                          <p:nvPicPr>
                            <p:cNvPr id="20500" name="Object 20">
                              <a:extLst>
                                <a:ext uri="{FF2B5EF4-FFF2-40B4-BE49-F238E27FC236}">
                                  <a16:creationId xmlns:a16="http://schemas.microsoft.com/office/drawing/2014/main" id="{C5C8DB08-2FE3-E628-901E-66F9A7C2B026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992" y="2256"/>
                              <a:ext cx="142" cy="24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20501" name="Text Box 21">
                <a:extLst>
                  <a:ext uri="{FF2B5EF4-FFF2-40B4-BE49-F238E27FC236}">
                    <a16:creationId xmlns:a16="http://schemas.microsoft.com/office/drawing/2014/main" id="{5638AD5A-4E9C-57B2-8E4C-992AED0728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92" y="992"/>
                <a:ext cx="28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altLang="zh-CN" sz="1400" b="1" i="1">
                    <a:latin typeface="Tahoma" panose="020B0604030504040204" pitchFamily="34" charset="0"/>
                  </a:rPr>
                  <a:t>M</a:t>
                </a:r>
              </a:p>
            </p:txBody>
          </p:sp>
        </p:grpSp>
        <p:sp>
          <p:nvSpPr>
            <p:cNvPr id="20502" name="Oval 22">
              <a:extLst>
                <a:ext uri="{FF2B5EF4-FFF2-40B4-BE49-F238E27FC236}">
                  <a16:creationId xmlns:a16="http://schemas.microsoft.com/office/drawing/2014/main" id="{C3708048-4804-BCFB-87B7-8366E6BD85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1" y="960"/>
              <a:ext cx="960" cy="48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20503" name="Object 23">
            <a:extLst>
              <a:ext uri="{FF2B5EF4-FFF2-40B4-BE49-F238E27FC236}">
                <a16:creationId xmlns:a16="http://schemas.microsoft.com/office/drawing/2014/main" id="{BD945D7B-86EC-2FAB-2FF5-D20BA9AC92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6865262"/>
              </p:ext>
            </p:extLst>
          </p:nvPr>
        </p:nvGraphicFramePr>
        <p:xfrm>
          <a:off x="1680210" y="1624807"/>
          <a:ext cx="5013325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857320" imgH="419040" progId="Equation.3">
                  <p:embed/>
                </p:oleObj>
              </mc:Choice>
              <mc:Fallback>
                <p:oleObj name="Equation" r:id="rId6" imgW="2857320" imgH="419040" progId="Equation.3">
                  <p:embed/>
                  <p:pic>
                    <p:nvPicPr>
                      <p:cNvPr id="20503" name="Object 23">
                        <a:extLst>
                          <a:ext uri="{FF2B5EF4-FFF2-40B4-BE49-F238E27FC236}">
                            <a16:creationId xmlns:a16="http://schemas.microsoft.com/office/drawing/2014/main" id="{BD945D7B-86EC-2FAB-2FF5-D20BA9AC921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0210" y="1624807"/>
                        <a:ext cx="5013325" cy="738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4" name="Object 24">
            <a:extLst>
              <a:ext uri="{FF2B5EF4-FFF2-40B4-BE49-F238E27FC236}">
                <a16:creationId xmlns:a16="http://schemas.microsoft.com/office/drawing/2014/main" id="{A594932E-60CD-CD1D-072E-24938876B4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74825" y="2420939"/>
          <a:ext cx="3924300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234880" imgH="431640" progId="Equation.3">
                  <p:embed/>
                </p:oleObj>
              </mc:Choice>
              <mc:Fallback>
                <p:oleObj name="Equation" r:id="rId8" imgW="2234880" imgH="431640" progId="Equation.3">
                  <p:embed/>
                  <p:pic>
                    <p:nvPicPr>
                      <p:cNvPr id="20504" name="Object 24">
                        <a:extLst>
                          <a:ext uri="{FF2B5EF4-FFF2-40B4-BE49-F238E27FC236}">
                            <a16:creationId xmlns:a16="http://schemas.microsoft.com/office/drawing/2014/main" id="{A594932E-60CD-CD1D-072E-24938876B4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4825" y="2420939"/>
                        <a:ext cx="3924300" cy="758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5" name="Object 25">
            <a:extLst>
              <a:ext uri="{FF2B5EF4-FFF2-40B4-BE49-F238E27FC236}">
                <a16:creationId xmlns:a16="http://schemas.microsoft.com/office/drawing/2014/main" id="{7C0336CA-1B1A-FFF8-63E6-4CB16ABF17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35189" y="3357563"/>
          <a:ext cx="250348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57120" imgH="228600" progId="Equation.3">
                  <p:embed/>
                </p:oleObj>
              </mc:Choice>
              <mc:Fallback>
                <p:oleObj name="Equation" r:id="rId10" imgW="1257120" imgH="228600" progId="Equation.3">
                  <p:embed/>
                  <p:pic>
                    <p:nvPicPr>
                      <p:cNvPr id="20505" name="Object 25">
                        <a:extLst>
                          <a:ext uri="{FF2B5EF4-FFF2-40B4-BE49-F238E27FC236}">
                            <a16:creationId xmlns:a16="http://schemas.microsoft.com/office/drawing/2014/main" id="{7C0336CA-1B1A-FFF8-63E6-4CB16ABF178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189" y="3357563"/>
                        <a:ext cx="2503487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6" name="Object 26">
            <a:extLst>
              <a:ext uri="{FF2B5EF4-FFF2-40B4-BE49-F238E27FC236}">
                <a16:creationId xmlns:a16="http://schemas.microsoft.com/office/drawing/2014/main" id="{ED86A8D0-EE87-38CD-A271-B0BC99148B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1275301"/>
              </p:ext>
            </p:extLst>
          </p:nvPr>
        </p:nvGraphicFramePr>
        <p:xfrm>
          <a:off x="1755775" y="3960812"/>
          <a:ext cx="394335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082600" imgH="228600" progId="Equation.3">
                  <p:embed/>
                </p:oleObj>
              </mc:Choice>
              <mc:Fallback>
                <p:oleObj name="Equation" r:id="rId12" imgW="2082600" imgH="228600" progId="Equation.3">
                  <p:embed/>
                  <p:pic>
                    <p:nvPicPr>
                      <p:cNvPr id="20506" name="Object 26">
                        <a:extLst>
                          <a:ext uri="{FF2B5EF4-FFF2-40B4-BE49-F238E27FC236}">
                            <a16:creationId xmlns:a16="http://schemas.microsoft.com/office/drawing/2014/main" id="{ED86A8D0-EE87-38CD-A271-B0BC99148B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5775" y="3960812"/>
                        <a:ext cx="3943350" cy="434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7" name="Object 27">
            <a:extLst>
              <a:ext uri="{FF2B5EF4-FFF2-40B4-BE49-F238E27FC236}">
                <a16:creationId xmlns:a16="http://schemas.microsoft.com/office/drawing/2014/main" id="{47A9FD5A-E0C5-1BAA-2470-49003A8DD6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9462526"/>
              </p:ext>
            </p:extLst>
          </p:nvPr>
        </p:nvGraphicFramePr>
        <p:xfrm>
          <a:off x="1680210" y="4556486"/>
          <a:ext cx="3589337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879560" imgH="215640" progId="Equation.3">
                  <p:embed/>
                </p:oleObj>
              </mc:Choice>
              <mc:Fallback>
                <p:oleObj name="Equation" r:id="rId14" imgW="1879560" imgH="215640" progId="Equation.3">
                  <p:embed/>
                  <p:pic>
                    <p:nvPicPr>
                      <p:cNvPr id="20507" name="Object 27">
                        <a:extLst>
                          <a:ext uri="{FF2B5EF4-FFF2-40B4-BE49-F238E27FC236}">
                            <a16:creationId xmlns:a16="http://schemas.microsoft.com/office/drawing/2014/main" id="{47A9FD5A-E0C5-1BAA-2470-49003A8DD64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0210" y="4556486"/>
                        <a:ext cx="3589337" cy="414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9" name="Object 29">
            <a:extLst>
              <a:ext uri="{FF2B5EF4-FFF2-40B4-BE49-F238E27FC236}">
                <a16:creationId xmlns:a16="http://schemas.microsoft.com/office/drawing/2014/main" id="{F167AACE-9F4B-552C-B356-A66B9F514F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02300" y="2420939"/>
          <a:ext cx="1538288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876240" imgH="431640" progId="Equation.3">
                  <p:embed/>
                </p:oleObj>
              </mc:Choice>
              <mc:Fallback>
                <p:oleObj name="Equation" r:id="rId16" imgW="876240" imgH="431640" progId="Equation.3">
                  <p:embed/>
                  <p:pic>
                    <p:nvPicPr>
                      <p:cNvPr id="20509" name="Object 29">
                        <a:extLst>
                          <a:ext uri="{FF2B5EF4-FFF2-40B4-BE49-F238E27FC236}">
                            <a16:creationId xmlns:a16="http://schemas.microsoft.com/office/drawing/2014/main" id="{F167AACE-9F4B-552C-B356-A66B9F514F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2300" y="2420939"/>
                        <a:ext cx="1538288" cy="758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0" name="Object 30">
            <a:extLst>
              <a:ext uri="{FF2B5EF4-FFF2-40B4-BE49-F238E27FC236}">
                <a16:creationId xmlns:a16="http://schemas.microsoft.com/office/drawing/2014/main" id="{BA1E71D6-EE00-CF6C-22A5-FF70DAEEBA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14120" imgH="215640" progId="Equation.3">
                  <p:embed/>
                </p:oleObj>
              </mc:Choice>
              <mc:Fallback>
                <p:oleObj name="Equation" r:id="rId18" imgW="114120" imgH="215640" progId="Equation.3">
                  <p:embed/>
                  <p:pic>
                    <p:nvPicPr>
                      <p:cNvPr id="20510" name="Object 30">
                        <a:extLst>
                          <a:ext uri="{FF2B5EF4-FFF2-40B4-BE49-F238E27FC236}">
                            <a16:creationId xmlns:a16="http://schemas.microsoft.com/office/drawing/2014/main" id="{BA1E71D6-EE00-CF6C-22A5-FF70DAEEBA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2" name="Object 32">
            <a:extLst>
              <a:ext uri="{FF2B5EF4-FFF2-40B4-BE49-F238E27FC236}">
                <a16:creationId xmlns:a16="http://schemas.microsoft.com/office/drawing/2014/main" id="{5C4FB98E-9F27-8121-4267-B915F7C867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0462551"/>
              </p:ext>
            </p:extLst>
          </p:nvPr>
        </p:nvGraphicFramePr>
        <p:xfrm>
          <a:off x="1709746" y="5159555"/>
          <a:ext cx="4287838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463480" imgH="215640" progId="Equation.3">
                  <p:embed/>
                </p:oleObj>
              </mc:Choice>
              <mc:Fallback>
                <p:oleObj name="Equation" r:id="rId20" imgW="2463480" imgH="215640" progId="Equation.3">
                  <p:embed/>
                  <p:pic>
                    <p:nvPicPr>
                      <p:cNvPr id="20512" name="Object 32">
                        <a:extLst>
                          <a:ext uri="{FF2B5EF4-FFF2-40B4-BE49-F238E27FC236}">
                            <a16:creationId xmlns:a16="http://schemas.microsoft.com/office/drawing/2014/main" id="{5C4FB98E-9F27-8121-4267-B915F7C867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9746" y="5159555"/>
                        <a:ext cx="4287838" cy="376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3" name="Object 33">
            <a:extLst>
              <a:ext uri="{FF2B5EF4-FFF2-40B4-BE49-F238E27FC236}">
                <a16:creationId xmlns:a16="http://schemas.microsoft.com/office/drawing/2014/main" id="{7FAA9048-EBAF-A316-FD1B-C0099191E6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6207489"/>
              </p:ext>
            </p:extLst>
          </p:nvPr>
        </p:nvGraphicFramePr>
        <p:xfrm>
          <a:off x="1847528" y="5595143"/>
          <a:ext cx="2452687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409400" imgH="380880" progId="Equation.3">
                  <p:embed/>
                </p:oleObj>
              </mc:Choice>
              <mc:Fallback>
                <p:oleObj name="Equation" r:id="rId22" imgW="1409400" imgH="380880" progId="Equation.3">
                  <p:embed/>
                  <p:pic>
                    <p:nvPicPr>
                      <p:cNvPr id="20513" name="Object 33">
                        <a:extLst>
                          <a:ext uri="{FF2B5EF4-FFF2-40B4-BE49-F238E27FC236}">
                            <a16:creationId xmlns:a16="http://schemas.microsoft.com/office/drawing/2014/main" id="{7FAA9048-EBAF-A316-FD1B-C0099191E64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7528" y="5595143"/>
                        <a:ext cx="2452687" cy="663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4" name="Object 34">
            <a:extLst>
              <a:ext uri="{FF2B5EF4-FFF2-40B4-BE49-F238E27FC236}">
                <a16:creationId xmlns:a16="http://schemas.microsoft.com/office/drawing/2014/main" id="{78B84ABC-6D71-0BBB-285E-FD3034AC97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6582310"/>
              </p:ext>
            </p:extLst>
          </p:nvPr>
        </p:nvGraphicFramePr>
        <p:xfrm>
          <a:off x="1805191" y="6268604"/>
          <a:ext cx="2962275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701720" imgH="368280" progId="Equation.3">
                  <p:embed/>
                </p:oleObj>
              </mc:Choice>
              <mc:Fallback>
                <p:oleObj name="Equation" r:id="rId24" imgW="1701720" imgH="368280" progId="Equation.3">
                  <p:embed/>
                  <p:pic>
                    <p:nvPicPr>
                      <p:cNvPr id="20514" name="Object 34">
                        <a:extLst>
                          <a:ext uri="{FF2B5EF4-FFF2-40B4-BE49-F238E27FC236}">
                            <a16:creationId xmlns:a16="http://schemas.microsoft.com/office/drawing/2014/main" id="{78B84ABC-6D71-0BBB-285E-FD3034AC974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5191" y="6268604"/>
                        <a:ext cx="2962275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C91305A3-9003-FEDA-2961-E0A6B21733C8}"/>
              </a:ext>
            </a:extLst>
          </p:cNvPr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对称</a:t>
            </a:r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问题</a:t>
            </a:r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（大书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P108</a:t>
            </a:r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变式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3</a:t>
            </a:r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）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1687614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0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0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弦中点与椭圆的位置关系</a:t>
            </a:r>
          </a:p>
        </p:txBody>
      </p:sp>
      <p:graphicFrame>
        <p:nvGraphicFramePr>
          <p:cNvPr id="26631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36935" y="724540"/>
          <a:ext cx="10693400" cy="935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787900" imgH="419100" progId="Equation.KSEE3">
                  <p:embed/>
                </p:oleObj>
              </mc:Choice>
              <mc:Fallback>
                <p:oleObj r:id="rId3" imgW="4787900" imgH="419100" progId="Equation.KSEE3">
                  <p:embed/>
                  <p:pic>
                    <p:nvPicPr>
                      <p:cNvPr id="26631" name="对象 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6935" y="724540"/>
                        <a:ext cx="10693400" cy="935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36936" y="1678627"/>
          <a:ext cx="7970520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568700" imgH="203200" progId="Equation.KSEE3">
                  <p:embed/>
                </p:oleObj>
              </mc:Choice>
              <mc:Fallback>
                <p:oleObj r:id="rId5" imgW="3568700" imgH="203200" progId="Equation.KSEE3">
                  <p:embed/>
                  <p:pic>
                    <p:nvPicPr>
                      <p:cNvPr id="14" name="对象 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6936" y="1678627"/>
                        <a:ext cx="7970520" cy="454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4515" y="1556385"/>
            <a:ext cx="3668395" cy="2785110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839470" y="1653540"/>
            <a:ext cx="812800" cy="50482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19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296" y="2276480"/>
          <a:ext cx="4814242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2222500" imgH="215900" progId="Equation.KSEE3">
                  <p:embed/>
                </p:oleObj>
              </mc:Choice>
              <mc:Fallback>
                <p:oleObj r:id="rId8" imgW="2222500" imgH="215900" progId="Equation.KSEE3">
                  <p:embed/>
                  <p:pic>
                    <p:nvPicPr>
                      <p:cNvPr id="19" name="对象 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3296" y="2276480"/>
                        <a:ext cx="4814242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296" y="2759080"/>
          <a:ext cx="4245073" cy="17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019300" imgH="838200" progId="Equation.KSEE3">
                  <p:embed/>
                </p:oleObj>
              </mc:Choice>
              <mc:Fallback>
                <p:oleObj r:id="rId10" imgW="2019300" imgH="838200" progId="Equation.KSEE3">
                  <p:embed/>
                  <p:pic>
                    <p:nvPicPr>
                      <p:cNvPr id="22" name="对象 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23296" y="2759080"/>
                        <a:ext cx="4245073" cy="176400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613" y="4633283"/>
          <a:ext cx="3846702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777365" imgH="215900" progId="Equation.KSEE3">
                  <p:embed/>
                </p:oleObj>
              </mc:Choice>
              <mc:Fallback>
                <p:oleObj r:id="rId12" imgW="1777365" imgH="215900" progId="Equation.KSEE3">
                  <p:embed/>
                  <p:pic>
                    <p:nvPicPr>
                      <p:cNvPr id="25" name="对象 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23613" y="4633283"/>
                        <a:ext cx="3846702" cy="46800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470125" y="4448181"/>
          <a:ext cx="3589210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638300" imgH="393700" progId="Equation.KSEE3">
                  <p:embed/>
                </p:oleObj>
              </mc:Choice>
              <mc:Fallback>
                <p:oleObj r:id="rId14" imgW="1638300" imgH="393700" progId="Equation.KSEE3">
                  <p:embed/>
                  <p:pic>
                    <p:nvPicPr>
                      <p:cNvPr id="27" name="对象 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470125" y="4448181"/>
                        <a:ext cx="3589210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4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841" y="5312510"/>
          <a:ext cx="4187190" cy="899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917065" imgH="419100" progId="Equation.KSEE3">
                  <p:embed/>
                </p:oleObj>
              </mc:Choice>
              <mc:Fallback>
                <p:oleObj r:id="rId16" imgW="1917065" imgH="419100" progId="Equation.KSEE3">
                  <p:embed/>
                  <p:pic>
                    <p:nvPicPr>
                      <p:cNvPr id="44" name="对象 4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23841" y="5312510"/>
                        <a:ext cx="4187190" cy="89979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800236" y="5312510"/>
          <a:ext cx="1997710" cy="899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914400" imgH="419100" progId="Equation.KSEE3">
                  <p:embed/>
                </p:oleObj>
              </mc:Choice>
              <mc:Fallback>
                <p:oleObj r:id="rId18" imgW="914400" imgH="419100" progId="Equation.KSEE3">
                  <p:embed/>
                  <p:pic>
                    <p:nvPicPr>
                      <p:cNvPr id="29" name="对象 2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800236" y="5312510"/>
                        <a:ext cx="1997710" cy="8997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740161" y="5298857"/>
          <a:ext cx="188595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862965" imgH="431800" progId="Equation.KSEE3">
                  <p:embed/>
                </p:oleObj>
              </mc:Choice>
              <mc:Fallback>
                <p:oleObj r:id="rId20" imgW="862965" imgH="431800" progId="Equation.KSEE3">
                  <p:embed/>
                  <p:pic>
                    <p:nvPicPr>
                      <p:cNvPr id="31" name="对象 3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6740161" y="5298857"/>
                        <a:ext cx="188595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圆角矩形 32"/>
          <p:cNvSpPr/>
          <p:nvPr/>
        </p:nvSpPr>
        <p:spPr>
          <a:xfrm>
            <a:off x="5664200" y="1628140"/>
            <a:ext cx="1076325" cy="50482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34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192895" y="4364990"/>
          <a:ext cx="2922905" cy="23983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1548765" imgH="1270000" progId="Equation.KSEE3">
                  <p:embed/>
                </p:oleObj>
              </mc:Choice>
              <mc:Fallback>
                <p:oleObj r:id="rId22" imgW="1548765" imgH="1270000" progId="Equation.KSEE3">
                  <p:embed/>
                  <p:pic>
                    <p:nvPicPr>
                      <p:cNvPr id="34" name="对象 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9192895" y="4364990"/>
                        <a:ext cx="2922905" cy="239839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78386452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D3616A0-F0A6-7C98-FA4A-46B293640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665961"/>
            <a:ext cx="6115904" cy="2953162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14729F5C-F1B0-DF61-6F82-8A16DC300594}"/>
              </a:ext>
            </a:extLst>
          </p:cNvPr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0BB6084-3F6C-FA13-BD69-433B9250D668}"/>
              </a:ext>
            </a:extLst>
          </p:cNvPr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对称</a:t>
            </a:r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问题</a:t>
            </a:r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（大书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P107</a:t>
            </a:r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变式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）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2BC2156-8CA1-09F9-D9E6-628DE9C77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20" y="1052735"/>
            <a:ext cx="3024336" cy="228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736397"/>
      </p:ext>
    </p:extLst>
  </p:cSld>
  <p:clrMapOvr>
    <a:masterClrMapping/>
  </p:clrMapOvr>
  <p:transition>
    <p:split orient="vert" dir="in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472FDA-EB21-D002-A722-F97647712E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400" y="980728"/>
            <a:ext cx="3528392" cy="720080"/>
          </a:xfrm>
        </p:spPr>
        <p:txBody>
          <a:bodyPr/>
          <a:lstStyle/>
          <a:p>
            <a:r>
              <a:rPr lang="zh-CN" altLang="en-US" sz="4400" dirty="0"/>
              <a:t>课后作业：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A5F12145-61AD-4372-F82F-FFBA697E878F}"/>
              </a:ext>
            </a:extLst>
          </p:cNvPr>
          <p:cNvSpPr txBox="1">
            <a:spLocks/>
          </p:cNvSpPr>
          <p:nvPr/>
        </p:nvSpPr>
        <p:spPr>
          <a:xfrm>
            <a:off x="695400" y="2564904"/>
            <a:ext cx="6912768" cy="72008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b" anchorCtr="0">
            <a:noAutofit/>
          </a:bodyPr>
          <a:lstStyle>
            <a:lvl1pPr mar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 sz="115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n-US" altLang="zh-CN" sz="4000" dirty="0"/>
              <a:t>1.</a:t>
            </a:r>
            <a:r>
              <a:rPr lang="zh-CN" altLang="en-US" sz="4000" dirty="0"/>
              <a:t>活页</a:t>
            </a:r>
            <a:r>
              <a:rPr lang="en-US" altLang="zh-CN" sz="4000" dirty="0"/>
              <a:t>P82-P84《3.1.2</a:t>
            </a:r>
            <a:r>
              <a:rPr lang="zh-CN" altLang="en-US" sz="4000" dirty="0"/>
              <a:t>直线与椭圆的位置关系（一）</a:t>
            </a:r>
          </a:p>
        </p:txBody>
      </p:sp>
    </p:spTree>
    <p:extLst>
      <p:ext uri="{BB962C8B-B14F-4D97-AF65-F5344CB8AC3E}">
        <p14:creationId xmlns:p14="http://schemas.microsoft.com/office/powerpoint/2010/main" val="4024300943"/>
      </p:ext>
    </p:extLst>
  </p:cSld>
  <p:clrMapOvr>
    <a:masterClrMapping/>
  </p:clrMapOvr>
  <p:transition>
    <p:split orient="vert" dir="in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zEwNTM5NzYwMDRjMzkwZTVkZjY2ODkwMGIxNGU0OTUifQ=="/>
  <p:tag name="KSO_WPP_MARK_KEY" val="6bfe26b4-628a-4d06-a216-fa341023c63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907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907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90776"/>
  <p:tag name="KSO_WM_TEMPLATE_SUBCATEGORY" val="0"/>
  <p:tag name="KSO_WM_TEMPLATE_THUMBS_INDEX" val="1、2、14、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RGE_SHAPE" val="1"/>
  <p:tag name="KSO_WM_UNIT_LAYERLEVEL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RGE_SHAPE" val="1"/>
  <p:tag name="KSO_WM_UNIT_LAYERLEVEL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RGE_SHAPE" val="1"/>
  <p:tag name="KSO_WM_UNIT_LAYERLEVEL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190776_3"/>
  <p:tag name="KSO_WM_SLIDE_INDEX" val="3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INDEX" val="20190776"/>
  <p:tag name="KSO_WM_TEMPLATE_SUBCATEGORY" val="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90776"/>
  <p:tag name="KSO_WM_UNIT_COMPATIBLE" val="0"/>
  <p:tag name="KSO_WM_UNIT_DIAGRAM_ISNUMVISUAL" val="0"/>
  <p:tag name="KSO_WM_UNIT_DIAGRAM_ISREFERUNIT" val="0"/>
  <p:tag name="KSO_WM_UNIT_HIGHLIGHT" val="0"/>
  <p:tag name="KSO_WM_UNIT_ID" val="custom20190776_3*a*1"/>
  <p:tag name="KSO_WM_UNIT_INDEX" val="1"/>
  <p:tag name="KSO_WM_UNIT_ISCONTENTSTITLE" val="0"/>
  <p:tag name="KSO_WM_UNIT_LAYERLEVEL" val="1"/>
  <p:tag name="KSO_WM_UNIT_NOCLEAR" val="0"/>
  <p:tag name="KSO_WM_UNIT_PRESET_TEXT" val="单击此处添加标题"/>
  <p:tag name="KSO_WM_UNIT_TYPE" val="a"/>
  <p:tag name="KSO_WM_UNIT_VALUE" val="9"/>
</p:tagLst>
</file>

<file path=ppt/theme/theme1.xml><?xml version="1.0" encoding="utf-8"?>
<a:theme xmlns:a="http://schemas.openxmlformats.org/drawingml/2006/main" name="1_Office 主题​​">
  <a:themeElements>
    <a:clrScheme name="自定义 125">
      <a:dk1>
        <a:srgbClr val="000000"/>
      </a:dk1>
      <a:lt1>
        <a:srgbClr val="FFFFFF"/>
      </a:lt1>
      <a:dk2>
        <a:srgbClr val="FE581B"/>
      </a:dk2>
      <a:lt2>
        <a:srgbClr val="F0F0F0"/>
      </a:lt2>
      <a:accent1>
        <a:srgbClr val="FE581B"/>
      </a:accent1>
      <a:accent2>
        <a:srgbClr val="FE9242"/>
      </a:accent2>
      <a:accent3>
        <a:srgbClr val="FA556F"/>
      </a:accent3>
      <a:accent4>
        <a:srgbClr val="AE8EC9"/>
      </a:accent4>
      <a:accent5>
        <a:srgbClr val="E1A290"/>
      </a:accent5>
      <a:accent6>
        <a:srgbClr val="3E4D74"/>
      </a:accent6>
      <a:hlink>
        <a:srgbClr val="4276AA"/>
      </a:hlink>
      <a:folHlink>
        <a:srgbClr val="BFBFB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265</Words>
  <Application>Microsoft Office PowerPoint</Application>
  <PresentationFormat>宽屏</PresentationFormat>
  <Paragraphs>65</Paragraphs>
  <Slides>14</Slides>
  <Notes>8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黑体</vt:lpstr>
      <vt:lpstr>微软雅黑</vt:lpstr>
      <vt:lpstr>Arial</vt:lpstr>
      <vt:lpstr>Calibri</vt:lpstr>
      <vt:lpstr>Tahoma</vt:lpstr>
      <vt:lpstr>Times New Roman</vt:lpstr>
      <vt:lpstr>1_Office 主题​​</vt:lpstr>
      <vt:lpstr>WPS 公式 3.0</vt:lpstr>
      <vt:lpstr>Equation</vt:lpstr>
      <vt:lpstr>公式</vt:lpstr>
      <vt:lpstr>3.1.2 直线与椭圆的位置关系（2）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课后作业：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LLD</dc:creator>
  <cp:lastModifiedBy>微软用户</cp:lastModifiedBy>
  <cp:revision>13</cp:revision>
  <cp:lastPrinted>2024-06-06T17:19:45Z</cp:lastPrinted>
  <dcterms:created xsi:type="dcterms:W3CDTF">2024-06-06T17:19:45Z</dcterms:created>
  <dcterms:modified xsi:type="dcterms:W3CDTF">2024-11-17T03:37:44Z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