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heme/theme2.xml" ContentType="application/vnd.openxmlformats-officedocument.them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0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49" r:id="rId2"/>
    <p:sldId id="452" r:id="rId3"/>
    <p:sldId id="453" r:id="rId4"/>
    <p:sldId id="454" r:id="rId5"/>
    <p:sldId id="455" r:id="rId6"/>
    <p:sldId id="460" r:id="rId7"/>
    <p:sldId id="802" r:id="rId8"/>
    <p:sldId id="517" r:id="rId9"/>
    <p:sldId id="518" r:id="rId10"/>
    <p:sldId id="806" r:id="rId11"/>
    <p:sldId id="807" r:id="rId12"/>
    <p:sldId id="868" r:id="rId13"/>
  </p:sldIdLst>
  <p:sldSz cx="12192000" cy="6858000"/>
  <p:notesSz cx="9144000" cy="6858000"/>
  <p:custDataLst>
    <p:tags r:id="rId1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7" userDrawn="1">
          <p15:clr>
            <a:srgbClr val="A4A3A4"/>
          </p15:clr>
        </p15:guide>
        <p15:guide id="2" pos="39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0" clrIdx="0"/>
  <p:cmAuthor id="2" name="Administra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48"/>
      </p:cViewPr>
      <p:guideLst>
        <p:guide orient="horz" pos="1947"/>
        <p:guide pos="39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16388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89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777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A93B72-95C9-415F-BA1C-1F67A85D82B5}" type="slidenum">
              <a:rPr lang="zh-CN" altLang="en-US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en-US" altLang="zh-CN" baseline="3000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A93B72-95C9-415F-BA1C-1F67A85D82B5}" type="slidenum">
              <a:rPr lang="zh-CN" altLang="en-US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en-US" altLang="zh-CN" baseline="3000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A93B72-95C9-415F-BA1C-1F67A85D82B5}" type="slidenum">
              <a:rPr lang="zh-CN" altLang="en-US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8" Type="http://schemas.openxmlformats.org/officeDocument/2006/relationships/tags" Target="../tags/tag15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slideMaster" Target="../slideMasters/slideMaster1.xml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tags" Target="../tags/tag62.xml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tags" Target="../tags/tag6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tags" Target="../tags/tag80.xml"/><Relationship Id="rId26" Type="http://schemas.openxmlformats.org/officeDocument/2006/relationships/tags" Target="../tags/tag88.xml"/><Relationship Id="rId3" Type="http://schemas.openxmlformats.org/officeDocument/2006/relationships/tags" Target="../tags/tag65.xml"/><Relationship Id="rId21" Type="http://schemas.openxmlformats.org/officeDocument/2006/relationships/tags" Target="../tags/tag83.xml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tags" Target="../tags/tag79.xml"/><Relationship Id="rId25" Type="http://schemas.openxmlformats.org/officeDocument/2006/relationships/tags" Target="../tags/tag87.xml"/><Relationship Id="rId2" Type="http://schemas.openxmlformats.org/officeDocument/2006/relationships/tags" Target="../tags/tag64.xml"/><Relationship Id="rId16" Type="http://schemas.openxmlformats.org/officeDocument/2006/relationships/tags" Target="../tags/tag78.xml"/><Relationship Id="rId20" Type="http://schemas.openxmlformats.org/officeDocument/2006/relationships/tags" Target="../tags/tag82.xml"/><Relationship Id="rId29" Type="http://schemas.openxmlformats.org/officeDocument/2006/relationships/tags" Target="../tags/tag91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24" Type="http://schemas.openxmlformats.org/officeDocument/2006/relationships/tags" Target="../tags/tag86.xml"/><Relationship Id="rId32" Type="http://schemas.openxmlformats.org/officeDocument/2006/relationships/slideMaster" Target="../slideMasters/slideMaster1.xml"/><Relationship Id="rId5" Type="http://schemas.openxmlformats.org/officeDocument/2006/relationships/tags" Target="../tags/tag67.xml"/><Relationship Id="rId15" Type="http://schemas.openxmlformats.org/officeDocument/2006/relationships/tags" Target="../tags/tag77.xml"/><Relationship Id="rId23" Type="http://schemas.openxmlformats.org/officeDocument/2006/relationships/tags" Target="../tags/tag85.xml"/><Relationship Id="rId28" Type="http://schemas.openxmlformats.org/officeDocument/2006/relationships/tags" Target="../tags/tag90.xml"/><Relationship Id="rId10" Type="http://schemas.openxmlformats.org/officeDocument/2006/relationships/tags" Target="../tags/tag72.xml"/><Relationship Id="rId19" Type="http://schemas.openxmlformats.org/officeDocument/2006/relationships/tags" Target="../tags/tag81.xml"/><Relationship Id="rId31" Type="http://schemas.openxmlformats.org/officeDocument/2006/relationships/tags" Target="../tags/tag93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tags" Target="../tags/tag76.xml"/><Relationship Id="rId22" Type="http://schemas.openxmlformats.org/officeDocument/2006/relationships/tags" Target="../tags/tag84.xml"/><Relationship Id="rId27" Type="http://schemas.openxmlformats.org/officeDocument/2006/relationships/tags" Target="../tags/tag89.xml"/><Relationship Id="rId30" Type="http://schemas.openxmlformats.org/officeDocument/2006/relationships/tags" Target="../tags/tag9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任意多边形: 形状 3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0" name="任意多边形: 形状 4"/>
          <p:cNvSpPr/>
          <p:nvPr>
            <p:custDataLst>
              <p:tags r:id="rId2"/>
            </p:custDataLst>
          </p:nvPr>
        </p:nvSpPr>
        <p:spPr>
          <a:xfrm>
            <a:off x="-4762" y="-4762"/>
            <a:ext cx="12198350" cy="6661150"/>
          </a:xfrm>
          <a:custGeom>
            <a:avLst/>
            <a:gdLst/>
            <a:ahLst/>
            <a:cxnLst>
              <a:cxn ang="0">
                <a:pos x="4076383" y="6306503"/>
              </a:cxn>
              <a:cxn ang="0">
                <a:pos x="12196762" y="823913"/>
              </a:cxn>
              <a:cxn ang="0">
                <a:pos x="12196762" y="4763"/>
              </a:cxn>
              <a:cxn ang="0">
                <a:pos x="4763" y="4763"/>
              </a:cxn>
              <a:cxn ang="0">
                <a:pos x="4763" y="3949383"/>
              </a:cxn>
              <a:cxn ang="0">
                <a:pos x="1222693" y="5753418"/>
              </a:cxn>
              <a:cxn ang="0">
                <a:pos x="4076383" y="6306503"/>
              </a:cxn>
            </a:cxnLst>
            <a:rect l="0" t="0" r="0" b="0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1" name="任意多边形: 形状 5"/>
          <p:cNvSpPr/>
          <p:nvPr>
            <p:custDataLst>
              <p:tags r:id="rId3"/>
            </p:custDataLst>
          </p:nvPr>
        </p:nvSpPr>
        <p:spPr>
          <a:xfrm>
            <a:off x="-4762" y="-4762"/>
            <a:ext cx="4438650" cy="5283200"/>
          </a:xfrm>
          <a:custGeom>
            <a:avLst/>
            <a:gdLst/>
            <a:ahLst/>
            <a:cxnLst>
              <a:cxn ang="0">
                <a:pos x="4763" y="1619568"/>
              </a:cxn>
              <a:cxn ang="0">
                <a:pos x="2180273" y="4754563"/>
              </a:cxn>
              <a:cxn ang="0">
                <a:pos x="3894138" y="5064443"/>
              </a:cxn>
              <a:cxn ang="0">
                <a:pos x="3907472" y="5055553"/>
              </a:cxn>
              <a:cxn ang="0">
                <a:pos x="4217353" y="3341688"/>
              </a:cxn>
              <a:cxn ang="0">
                <a:pos x="1901508" y="4763"/>
              </a:cxn>
              <a:cxn ang="0">
                <a:pos x="4763" y="4763"/>
              </a:cxn>
              <a:cxn ang="0">
                <a:pos x="4763" y="1619568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rgbClr val="FE9343">
              <a:alpha val="5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2" name="任意多边形: 形状 6"/>
          <p:cNvSpPr/>
          <p:nvPr>
            <p:custDataLst>
              <p:tags r:id="rId4"/>
            </p:custDataLst>
          </p:nvPr>
        </p:nvSpPr>
        <p:spPr>
          <a:xfrm>
            <a:off x="8258175" y="-4762"/>
            <a:ext cx="3702050" cy="2368550"/>
          </a:xfrm>
          <a:custGeom>
            <a:avLst/>
            <a:gdLst/>
            <a:ahLst/>
            <a:cxnLst>
              <a:cxn ang="0">
                <a:pos x="1645603" y="2368868"/>
              </a:cxn>
              <a:cxn ang="0">
                <a:pos x="2994978" y="1457643"/>
              </a:cxn>
              <a:cxn ang="0">
                <a:pos x="3700463" y="981393"/>
              </a:cxn>
              <a:cxn ang="0">
                <a:pos x="3022283" y="4763"/>
              </a:cxn>
              <a:cxn ang="0">
                <a:pos x="4763" y="4763"/>
              </a:cxn>
            </a:cxnLst>
            <a:rect l="0" t="0" r="0" b="0"/>
            <a:pathLst>
              <a:path w="3702050" h="2368550">
                <a:moveTo>
                  <a:pt x="1645603" y="2368868"/>
                </a:moveTo>
                <a:lnTo>
                  <a:pt x="2994978" y="1457643"/>
                </a:lnTo>
                <a:lnTo>
                  <a:pt x="3700463" y="981393"/>
                </a:lnTo>
                <a:lnTo>
                  <a:pt x="3022283" y="4763"/>
                </a:lnTo>
                <a:lnTo>
                  <a:pt x="4763" y="4763"/>
                </a:lnTo>
                <a:close/>
              </a:path>
            </a:pathLst>
          </a:custGeom>
          <a:solidFill>
            <a:schemeClr val="accent2">
              <a:alpha val="29999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3" name="任意多边形: 形状 7"/>
          <p:cNvSpPr/>
          <p:nvPr>
            <p:custDataLst>
              <p:tags r:id="rId5"/>
            </p:custDataLst>
          </p:nvPr>
        </p:nvSpPr>
        <p:spPr>
          <a:xfrm>
            <a:off x="6597650" y="1330325"/>
            <a:ext cx="1708150" cy="1314450"/>
          </a:xfrm>
          <a:custGeom>
            <a:avLst/>
            <a:gdLst/>
            <a:ahLst/>
            <a:cxnLst>
              <a:cxn ang="0">
                <a:pos x="322537" y="1103948"/>
              </a:cxn>
              <a:cxn ang="0">
                <a:pos x="999447" y="1230948"/>
              </a:cxn>
              <a:cxn ang="0">
                <a:pos x="1452837" y="924878"/>
              </a:cxn>
              <a:cxn ang="0">
                <a:pos x="1487762" y="901383"/>
              </a:cxn>
              <a:cxn ang="0">
                <a:pos x="1616032" y="215582"/>
              </a:cxn>
              <a:cxn ang="0">
                <a:pos x="1616032" y="215582"/>
              </a:cxn>
              <a:cxn ang="0">
                <a:pos x="1213442" y="4763"/>
              </a:cxn>
              <a:cxn ang="0">
                <a:pos x="495892" y="4763"/>
              </a:cxn>
              <a:cxn ang="0">
                <a:pos x="93302" y="774383"/>
              </a:cxn>
              <a:cxn ang="0">
                <a:pos x="322537" y="1103948"/>
              </a:cxn>
            </a:cxnLst>
            <a:rect l="0" t="0" r="0" b="0"/>
            <a:pathLst>
              <a:path w="1708150" h="1314450">
                <a:moveTo>
                  <a:pt x="322537" y="1103948"/>
                </a:moveTo>
                <a:cubicBezTo>
                  <a:pt x="475572" y="1324293"/>
                  <a:pt x="777197" y="1380808"/>
                  <a:pt x="999447" y="1230948"/>
                </a:cubicBezTo>
                <a:lnTo>
                  <a:pt x="1452837" y="924878"/>
                </a:lnTo>
                <a:lnTo>
                  <a:pt x="1487762" y="901383"/>
                </a:lnTo>
                <a:cubicBezTo>
                  <a:pt x="1714457" y="748347"/>
                  <a:pt x="1772242" y="439738"/>
                  <a:pt x="1616032" y="215582"/>
                </a:cubicBezTo>
                <a:lnTo>
                  <a:pt x="1616032" y="215582"/>
                </a:lnTo>
                <a:cubicBezTo>
                  <a:pt x="1524592" y="83503"/>
                  <a:pt x="1374097" y="4763"/>
                  <a:pt x="1213442" y="4763"/>
                </a:cubicBezTo>
                <a:lnTo>
                  <a:pt x="495892" y="4763"/>
                </a:lnTo>
                <a:cubicBezTo>
                  <a:pt x="100287" y="4763"/>
                  <a:pt x="-132758" y="449263"/>
                  <a:pt x="93302" y="774383"/>
                </a:cubicBezTo>
                <a:lnTo>
                  <a:pt x="322537" y="1103948"/>
                </a:lnTo>
                <a:close/>
              </a:path>
            </a:pathLst>
          </a:custGeom>
          <a:solidFill>
            <a:srgbClr val="FE9343">
              <a:alpha val="29999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4" name="任意多边形: 形状 8"/>
          <p:cNvSpPr/>
          <p:nvPr>
            <p:custDataLst>
              <p:tags r:id="rId6"/>
            </p:custDataLst>
          </p:nvPr>
        </p:nvSpPr>
        <p:spPr>
          <a:xfrm>
            <a:off x="1257300" y="-4762"/>
            <a:ext cx="3670300" cy="3511550"/>
          </a:xfrm>
          <a:custGeom>
            <a:avLst/>
            <a:gdLst/>
            <a:ahLst/>
            <a:cxnLst>
              <a:cxn ang="0">
                <a:pos x="2199323" y="3166428"/>
              </a:cxn>
              <a:cxn ang="0">
                <a:pos x="3324543" y="3369628"/>
              </a:cxn>
              <a:cxn ang="0">
                <a:pos x="3324543" y="3369628"/>
              </a:cxn>
              <a:cxn ang="0">
                <a:pos x="3527743" y="2244408"/>
              </a:cxn>
              <a:cxn ang="0">
                <a:pos x="1972628" y="4763"/>
              </a:cxn>
              <a:cxn ang="0">
                <a:pos x="4763" y="4763"/>
              </a:cxn>
              <a:cxn ang="0">
                <a:pos x="2199323" y="3166428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7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sp>
        <p:nvSpPr>
          <p:cNvPr id="4106" name="任意多边形: 形状 13"/>
          <p:cNvSpPr/>
          <p:nvPr>
            <p:custDataLst>
              <p:tags r:id="rId8"/>
            </p:custDataLst>
          </p:nvPr>
        </p:nvSpPr>
        <p:spPr>
          <a:xfrm>
            <a:off x="631825" y="631825"/>
            <a:ext cx="3797300" cy="4648200"/>
          </a:xfrm>
          <a:custGeom>
            <a:avLst/>
            <a:gdLst/>
            <a:ahLst/>
            <a:cxnLst>
              <a:cxn ang="0">
                <a:pos x="3175" y="222250"/>
              </a:cxn>
              <a:cxn ang="0">
                <a:pos x="3175" y="1898015"/>
              </a:cxn>
              <a:cxn ang="0">
                <a:pos x="1543685" y="4117975"/>
              </a:cxn>
              <a:cxn ang="0">
                <a:pos x="3257550" y="4427855"/>
              </a:cxn>
              <a:cxn ang="0">
                <a:pos x="3270885" y="4418965"/>
              </a:cxn>
              <a:cxn ang="0">
                <a:pos x="3580765" y="2705100"/>
              </a:cxn>
              <a:cxn ang="0">
                <a:pos x="1705610" y="3175"/>
              </a:cxn>
              <a:cxn ang="0">
                <a:pos x="222250" y="3175"/>
              </a:cxn>
              <a:cxn ang="0">
                <a:pos x="3175" y="222250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7" name="任意多边形: 形状 14"/>
          <p:cNvSpPr/>
          <p:nvPr>
            <p:custDataLst>
              <p:tags r:id="rId9"/>
            </p:custDataLst>
          </p:nvPr>
        </p:nvSpPr>
        <p:spPr>
          <a:xfrm>
            <a:off x="8699500" y="631825"/>
            <a:ext cx="2857500" cy="1733550"/>
          </a:xfrm>
          <a:custGeom>
            <a:avLst/>
            <a:gdLst/>
            <a:ahLst/>
            <a:cxnLst>
              <a:cxn ang="0">
                <a:pos x="2856865" y="222250"/>
              </a:cxn>
              <a:cxn ang="0">
                <a:pos x="2637790" y="3175"/>
              </a:cxn>
              <a:cxn ang="0">
                <a:pos x="3175" y="3175"/>
              </a:cxn>
              <a:cxn ang="0">
                <a:pos x="1203325" y="1732280"/>
              </a:cxn>
              <a:cxn ang="0">
                <a:pos x="2552700" y="821055"/>
              </a:cxn>
              <a:cxn ang="0">
                <a:pos x="2856865" y="615950"/>
              </a:cxn>
              <a:cxn ang="0">
                <a:pos x="2856865" y="222250"/>
              </a:cxn>
            </a:cxnLst>
            <a:rect l="0" t="0" r="0" b="0"/>
            <a:pathLst>
              <a:path w="2857500" h="1733550">
                <a:moveTo>
                  <a:pt x="2856865" y="222250"/>
                </a:moveTo>
                <a:cubicBezTo>
                  <a:pt x="2856865" y="100965"/>
                  <a:pt x="2758440" y="3175"/>
                  <a:pt x="2637790" y="3175"/>
                </a:cubicBezTo>
                <a:lnTo>
                  <a:pt x="3175" y="3175"/>
                </a:lnTo>
                <a:lnTo>
                  <a:pt x="1203325" y="1732280"/>
                </a:lnTo>
                <a:lnTo>
                  <a:pt x="2552700" y="821055"/>
                </a:lnTo>
                <a:lnTo>
                  <a:pt x="2856865" y="615950"/>
                </a:lnTo>
                <a:lnTo>
                  <a:pt x="2856865" y="222250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8" name="任意多边形: 形状 15"/>
          <p:cNvSpPr/>
          <p:nvPr>
            <p:custDataLst>
              <p:tags r:id="rId10"/>
            </p:custDataLst>
          </p:nvPr>
        </p:nvSpPr>
        <p:spPr>
          <a:xfrm>
            <a:off x="5518150" y="298450"/>
            <a:ext cx="1028700" cy="793750"/>
          </a:xfrm>
          <a:custGeom>
            <a:avLst/>
            <a:gdLst/>
            <a:ahLst/>
            <a:cxnLst>
              <a:cxn ang="0">
                <a:pos x="193609" y="666115"/>
              </a:cxn>
              <a:cxn ang="0">
                <a:pos x="601914" y="742315"/>
              </a:cxn>
              <a:cxn ang="0">
                <a:pos x="875599" y="557530"/>
              </a:cxn>
              <a:cxn ang="0">
                <a:pos x="896554" y="543560"/>
              </a:cxn>
              <a:cxn ang="0">
                <a:pos x="974024" y="130175"/>
              </a:cxn>
              <a:cxn ang="0">
                <a:pos x="974024" y="130175"/>
              </a:cxn>
              <a:cxn ang="0">
                <a:pos x="731454" y="3175"/>
              </a:cxn>
              <a:cxn ang="0">
                <a:pos x="299019" y="3175"/>
              </a:cxn>
              <a:cxn ang="0">
                <a:pos x="56449" y="467360"/>
              </a:cxn>
              <a:cxn ang="0">
                <a:pos x="193609" y="666115"/>
              </a:cxn>
            </a:cxnLst>
            <a:rect l="0" t="0" r="0" b="0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09" name="组合 9796"/>
          <p:cNvGrpSpPr/>
          <p:nvPr/>
        </p:nvGrpSpPr>
        <p:grpSpPr>
          <a:xfrm>
            <a:off x="6953250" y="1589088"/>
            <a:ext cx="3916363" cy="3983037"/>
            <a:chOff x="6953568" y="1589088"/>
            <a:chExt cx="3915410" cy="3983354"/>
          </a:xfrm>
        </p:grpSpPr>
        <p:sp>
          <p:nvSpPr>
            <p:cNvPr id="18" name="任意多边形: 形状 17"/>
            <p:cNvSpPr/>
            <p:nvPr>
              <p:custDataLst>
                <p:tags r:id="rId14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1" name="任意多边形: 形状 18"/>
            <p:cNvSpPr/>
            <p:nvPr>
              <p:custDataLst>
                <p:tags r:id="rId15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任意多边形: 形状 20"/>
            <p:cNvSpPr/>
            <p:nvPr>
              <p:custDataLst>
                <p:tags r:id="rId17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4" name="任意多边形: 形状 21"/>
            <p:cNvSpPr/>
            <p:nvPr>
              <p:custDataLst>
                <p:tags r:id="rId18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>
              <p:custDataLst>
                <p:tags r:id="rId19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4" name="任意多边形: 形状 23"/>
            <p:cNvSpPr/>
            <p:nvPr>
              <p:custDataLst>
                <p:tags r:id="rId20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5" name="任意多边形: 形状 24"/>
            <p:cNvSpPr/>
            <p:nvPr>
              <p:custDataLst>
                <p:tags r:id="rId21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任意多边形: 形状 25"/>
            <p:cNvSpPr/>
            <p:nvPr>
              <p:custDataLst>
                <p:tags r:id="rId22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任意多边形: 形状 26"/>
            <p:cNvSpPr/>
            <p:nvPr>
              <p:custDataLst>
                <p:tags r:id="rId23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8" name="任意多边形: 形状 27"/>
            <p:cNvSpPr/>
            <p:nvPr>
              <p:custDataLst>
                <p:tags r:id="rId24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9" name="任意多边形: 形状 28"/>
            <p:cNvSpPr/>
            <p:nvPr>
              <p:custDataLst>
                <p:tags r:id="rId25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0" name="任意多边形: 形状 29"/>
            <p:cNvSpPr/>
            <p:nvPr>
              <p:custDataLst>
                <p:tags r:id="rId26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1" name="任意多边形: 形状 30"/>
            <p:cNvSpPr/>
            <p:nvPr>
              <p:custDataLst>
                <p:tags r:id="rId27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24" name="任意多边形: 形状 9791"/>
            <p:cNvSpPr/>
            <p:nvPr>
              <p:custDataLst>
                <p:tags r:id="rId28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5" name="任意多边形: 形状 9792"/>
            <p:cNvSpPr/>
            <p:nvPr>
              <p:custDataLst>
                <p:tags r:id="rId29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94" name="任意多边形: 形状 9793"/>
            <p:cNvSpPr/>
            <p:nvPr>
              <p:custDataLst>
                <p:tags r:id="rId30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95" name="任意多边形: 形状 9794"/>
            <p:cNvSpPr/>
            <p:nvPr>
              <p:custDataLst>
                <p:tags r:id="rId31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96" name="任意多边形: 形状 9795"/>
            <p:cNvSpPr/>
            <p:nvPr>
              <p:custDataLst>
                <p:tags r:id="rId32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56765" y="3224999"/>
            <a:ext cx="5697413" cy="631075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en-US" strike="noStrike" noProof="1"/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1056765" y="2014616"/>
            <a:ext cx="5697413" cy="116880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56766" y="4358755"/>
            <a:ext cx="2340000" cy="432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en-US" altLang="zh-CN" strike="noStrike" noProof="1"/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1056766" y="4828341"/>
            <a:ext cx="2340000" cy="432000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2"/>
            <p:custDataLst>
              <p:tags r:id="rId1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9798" name="页脚占位符 9797"/>
          <p:cNvSpPr>
            <a:spLocks noGrp="1"/>
          </p:cNvSpPr>
          <p:nvPr>
            <p:ph type="ftr" sz="quarter" idx="13"/>
            <p:custDataLst>
              <p:tags r:id="rId1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799" name="灯片编号占位符 9798"/>
          <p:cNvSpPr>
            <a:spLocks noGrp="1"/>
          </p:cNvSpPr>
          <p:nvPr>
            <p:ph type="sldNum" sz="quarter" idx="14"/>
            <p:custDataLst>
              <p:tags r:id="rId1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>
            <p:custDataLst>
              <p:tags r:id="rId1"/>
            </p:custDataLst>
          </p:nvPr>
        </p:nvSpPr>
        <p:spPr>
          <a:xfrm>
            <a:off x="544513" y="327025"/>
            <a:ext cx="11120438" cy="5991225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grpSp>
        <p:nvGrpSpPr>
          <p:cNvPr id="5124" name="组合 7"/>
          <p:cNvGrpSpPr/>
          <p:nvPr/>
        </p:nvGrpSpPr>
        <p:grpSpPr>
          <a:xfrm>
            <a:off x="11347450" y="5919788"/>
            <a:ext cx="844550" cy="860425"/>
            <a:chOff x="6953568" y="1589088"/>
            <a:chExt cx="3915410" cy="3983354"/>
          </a:xfrm>
        </p:grpSpPr>
        <p:sp>
          <p:nvSpPr>
            <p:cNvPr id="9" name="任意多边形: 形状 8"/>
            <p:cNvSpPr/>
            <p:nvPr>
              <p:custDataLst>
                <p:tags r:id="rId5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6" name="任意多边形: 形状 9"/>
            <p:cNvSpPr/>
            <p:nvPr>
              <p:custDataLst>
                <p:tags r:id="rId6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7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" name="任意多边形: 形状 11"/>
            <p:cNvSpPr/>
            <p:nvPr>
              <p:custDataLst>
                <p:tags r:id="rId8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9" name="任意多边形: 形状 12"/>
            <p:cNvSpPr/>
            <p:nvPr>
              <p:custDataLst>
                <p:tags r:id="rId9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任意多边形: 形状 13"/>
            <p:cNvSpPr/>
            <p:nvPr>
              <p:custDataLst>
                <p:tags r:id="rId10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" name="任意多边形: 形状 14"/>
            <p:cNvSpPr/>
            <p:nvPr>
              <p:custDataLst>
                <p:tags r:id="rId11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" name="任意多边形: 形状 15"/>
            <p:cNvSpPr/>
            <p:nvPr>
              <p:custDataLst>
                <p:tags r:id="rId12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" name="任意多边形: 形状 16"/>
            <p:cNvSpPr/>
            <p:nvPr>
              <p:custDataLst>
                <p:tags r:id="rId13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8" name="任意多边形: 形状 17"/>
            <p:cNvSpPr/>
            <p:nvPr>
              <p:custDataLst>
                <p:tags r:id="rId14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" name="任意多边形: 形状 18"/>
            <p:cNvSpPr/>
            <p:nvPr>
              <p:custDataLst>
                <p:tags r:id="rId15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任意多边形: 形状 20"/>
            <p:cNvSpPr/>
            <p:nvPr>
              <p:custDataLst>
                <p:tags r:id="rId17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" name="任意多边形: 形状 21"/>
            <p:cNvSpPr/>
            <p:nvPr>
              <p:custDataLst>
                <p:tags r:id="rId18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39" name="任意多边形: 形状 22"/>
            <p:cNvSpPr/>
            <p:nvPr>
              <p:custDataLst>
                <p:tags r:id="rId19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0" name="任意多边形: 形状 23"/>
            <p:cNvSpPr/>
            <p:nvPr>
              <p:custDataLst>
                <p:tags r:id="rId20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>
              <p:custDataLst>
                <p:tags r:id="rId21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任意多边形: 形状 25"/>
            <p:cNvSpPr/>
            <p:nvPr>
              <p:custDataLst>
                <p:tags r:id="rId22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任意多边形: 形状 26"/>
            <p:cNvSpPr/>
            <p:nvPr>
              <p:custDataLst>
                <p:tags r:id="rId23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任意多边形: 形状 3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8" name="任意多边形: 形状 28"/>
          <p:cNvSpPr/>
          <p:nvPr>
            <p:custDataLst>
              <p:tags r:id="rId2"/>
            </p:custDataLst>
          </p:nvPr>
        </p:nvSpPr>
        <p:spPr>
          <a:xfrm rot="-5400000" flipV="1">
            <a:off x="7342188" y="2011363"/>
            <a:ext cx="4438650" cy="5283200"/>
          </a:xfrm>
          <a:custGeom>
            <a:avLst/>
            <a:gdLst/>
            <a:ahLst/>
            <a:cxnLst>
              <a:cxn ang="0">
                <a:pos x="4763" y="1619568"/>
              </a:cxn>
              <a:cxn ang="0">
                <a:pos x="2180273" y="4754563"/>
              </a:cxn>
              <a:cxn ang="0">
                <a:pos x="3894138" y="5064443"/>
              </a:cxn>
              <a:cxn ang="0">
                <a:pos x="3907472" y="5055553"/>
              </a:cxn>
              <a:cxn ang="0">
                <a:pos x="4217353" y="3341688"/>
              </a:cxn>
              <a:cxn ang="0">
                <a:pos x="1901508" y="4763"/>
              </a:cxn>
              <a:cxn ang="0">
                <a:pos x="4763" y="4763"/>
              </a:cxn>
              <a:cxn ang="0">
                <a:pos x="4763" y="1619568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>
            <p:custDataLst>
              <p:tags r:id="rId3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sp>
        <p:nvSpPr>
          <p:cNvPr id="6150" name="任意多边形: 形状 30"/>
          <p:cNvSpPr/>
          <p:nvPr>
            <p:custDataLst>
              <p:tags r:id="rId4"/>
            </p:custDataLst>
          </p:nvPr>
        </p:nvSpPr>
        <p:spPr>
          <a:xfrm rot="-5400000" flipV="1">
            <a:off x="8612188" y="2019300"/>
            <a:ext cx="3670300" cy="3511550"/>
          </a:xfrm>
          <a:custGeom>
            <a:avLst/>
            <a:gdLst/>
            <a:ahLst/>
            <a:cxnLst>
              <a:cxn ang="0">
                <a:pos x="2199323" y="3166428"/>
              </a:cxn>
              <a:cxn ang="0">
                <a:pos x="3324543" y="3369628"/>
              </a:cxn>
              <a:cxn ang="0">
                <a:pos x="3324543" y="3369628"/>
              </a:cxn>
              <a:cxn ang="0">
                <a:pos x="3527743" y="2244408"/>
              </a:cxn>
              <a:cxn ang="0">
                <a:pos x="1972628" y="4763"/>
              </a:cxn>
              <a:cxn ang="0">
                <a:pos x="4763" y="4763"/>
              </a:cxn>
              <a:cxn ang="0">
                <a:pos x="2199323" y="3166428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任意多边形: 形状 31"/>
          <p:cNvSpPr/>
          <p:nvPr>
            <p:custDataLst>
              <p:tags r:id="rId5"/>
            </p:custDataLst>
          </p:nvPr>
        </p:nvSpPr>
        <p:spPr>
          <a:xfrm rot="-5400000" flipV="1">
            <a:off x="7343775" y="2012950"/>
            <a:ext cx="3797300" cy="4648200"/>
          </a:xfrm>
          <a:custGeom>
            <a:avLst/>
            <a:gdLst/>
            <a:ahLst/>
            <a:cxnLst>
              <a:cxn ang="0">
                <a:pos x="3175" y="222250"/>
              </a:cxn>
              <a:cxn ang="0">
                <a:pos x="3175" y="1898015"/>
              </a:cxn>
              <a:cxn ang="0">
                <a:pos x="1543685" y="4117975"/>
              </a:cxn>
              <a:cxn ang="0">
                <a:pos x="3257550" y="4427855"/>
              </a:cxn>
              <a:cxn ang="0">
                <a:pos x="3270885" y="4418965"/>
              </a:cxn>
              <a:cxn ang="0">
                <a:pos x="3580765" y="2705100"/>
              </a:cxn>
              <a:cxn ang="0">
                <a:pos x="1705610" y="3175"/>
              </a:cxn>
              <a:cxn ang="0">
                <a:pos x="222250" y="3175"/>
              </a:cxn>
              <a:cxn ang="0">
                <a:pos x="3175" y="222250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67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任意多边形: 形状 32"/>
          <p:cNvSpPr/>
          <p:nvPr>
            <p:custDataLst>
              <p:tags r:id="rId6"/>
            </p:custDataLst>
          </p:nvPr>
        </p:nvSpPr>
        <p:spPr>
          <a:xfrm>
            <a:off x="5518150" y="298450"/>
            <a:ext cx="1028700" cy="793750"/>
          </a:xfrm>
          <a:custGeom>
            <a:avLst/>
            <a:gdLst/>
            <a:ahLst/>
            <a:cxnLst>
              <a:cxn ang="0">
                <a:pos x="193609" y="666115"/>
              </a:cxn>
              <a:cxn ang="0">
                <a:pos x="601914" y="742315"/>
              </a:cxn>
              <a:cxn ang="0">
                <a:pos x="875599" y="557530"/>
              </a:cxn>
              <a:cxn ang="0">
                <a:pos x="896554" y="543560"/>
              </a:cxn>
              <a:cxn ang="0">
                <a:pos x="974024" y="130175"/>
              </a:cxn>
              <a:cxn ang="0">
                <a:pos x="974024" y="130175"/>
              </a:cxn>
              <a:cxn ang="0">
                <a:pos x="731454" y="3175"/>
              </a:cxn>
              <a:cxn ang="0">
                <a:pos x="299019" y="3175"/>
              </a:cxn>
              <a:cxn ang="0">
                <a:pos x="56449" y="467360"/>
              </a:cxn>
              <a:cxn ang="0">
                <a:pos x="193609" y="666115"/>
              </a:cxn>
            </a:cxnLst>
            <a:rect l="0" t="0" r="0" b="0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3" name="任意多边形: 形状 34"/>
          <p:cNvSpPr/>
          <p:nvPr>
            <p:custDataLst>
              <p:tags r:id="rId7"/>
            </p:custDataLst>
          </p:nvPr>
        </p:nvSpPr>
        <p:spPr>
          <a:xfrm rot="5400000" flipV="1">
            <a:off x="528638" y="-552450"/>
            <a:ext cx="3251200" cy="4322763"/>
          </a:xfrm>
          <a:custGeom>
            <a:avLst/>
            <a:gdLst/>
            <a:ahLst/>
            <a:cxnLst>
              <a:cxn ang="0">
                <a:pos x="3489" y="1325501"/>
              </a:cxn>
              <a:cxn ang="0">
                <a:pos x="1597309" y="3891271"/>
              </a:cxn>
              <a:cxn ang="0">
                <a:pos x="2852920" y="4144885"/>
              </a:cxn>
              <a:cxn ang="0">
                <a:pos x="2862688" y="4137610"/>
              </a:cxn>
              <a:cxn ang="0">
                <a:pos x="3089713" y="2734933"/>
              </a:cxn>
              <a:cxn ang="0">
                <a:pos x="1393081" y="3898"/>
              </a:cxn>
              <a:cxn ang="0">
                <a:pos x="3489" y="3898"/>
              </a:cxn>
              <a:cxn ang="0">
                <a:pos x="3489" y="1325501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4" name="任意多边形: 形状 35"/>
          <p:cNvSpPr/>
          <p:nvPr>
            <p:custDataLst>
              <p:tags r:id="rId8"/>
            </p:custDataLst>
          </p:nvPr>
        </p:nvSpPr>
        <p:spPr>
          <a:xfrm rot="5400000" flipV="1">
            <a:off x="-79375" y="727075"/>
            <a:ext cx="2943225" cy="2816225"/>
          </a:xfrm>
          <a:custGeom>
            <a:avLst/>
            <a:gdLst/>
            <a:ahLst/>
            <a:cxnLst>
              <a:cxn ang="0">
                <a:pos x="1763319" y="2538700"/>
              </a:cxn>
              <a:cxn ang="0">
                <a:pos x="2665470" y="2701617"/>
              </a:cxn>
              <a:cxn ang="0">
                <a:pos x="2665470" y="2701617"/>
              </a:cxn>
              <a:cxn ang="0">
                <a:pos x="2828387" y="1799466"/>
              </a:cxn>
              <a:cxn ang="0">
                <a:pos x="1581565" y="3818"/>
              </a:cxn>
              <a:cxn ang="0">
                <a:pos x="3818" y="3818"/>
              </a:cxn>
              <a:cxn ang="0">
                <a:pos x="1763319" y="2538700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5" name="任意多边形: 形状 36"/>
          <p:cNvSpPr/>
          <p:nvPr>
            <p:custDataLst>
              <p:tags r:id="rId9"/>
            </p:custDataLst>
          </p:nvPr>
        </p:nvSpPr>
        <p:spPr>
          <a:xfrm rot="5400000" flipV="1">
            <a:off x="871538" y="365125"/>
            <a:ext cx="2290762" cy="2803525"/>
          </a:xfrm>
          <a:custGeom>
            <a:avLst/>
            <a:gdLst/>
            <a:ahLst/>
            <a:cxnLst>
              <a:cxn ang="0">
                <a:pos x="1915" y="134055"/>
              </a:cxn>
              <a:cxn ang="0">
                <a:pos x="1915" y="1144838"/>
              </a:cxn>
              <a:cxn ang="0">
                <a:pos x="931114" y="2483865"/>
              </a:cxn>
              <a:cxn ang="0">
                <a:pos x="1964877" y="2670778"/>
              </a:cxn>
              <a:cxn ang="0">
                <a:pos x="1972920" y="2665415"/>
              </a:cxn>
              <a:cxn ang="0">
                <a:pos x="2159833" y="1631652"/>
              </a:cxn>
              <a:cxn ang="0">
                <a:pos x="1028783" y="1915"/>
              </a:cxn>
              <a:cxn ang="0">
                <a:pos x="134055" y="1915"/>
              </a:cxn>
              <a:cxn ang="0">
                <a:pos x="1915" y="134055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156" name="组合 37"/>
          <p:cNvGrpSpPr/>
          <p:nvPr/>
        </p:nvGrpSpPr>
        <p:grpSpPr>
          <a:xfrm>
            <a:off x="1292225" y="1931988"/>
            <a:ext cx="3916363" cy="3983037"/>
            <a:chOff x="6953568" y="1589088"/>
            <a:chExt cx="3915410" cy="3983354"/>
          </a:xfrm>
        </p:grpSpPr>
        <p:sp>
          <p:nvSpPr>
            <p:cNvPr id="39" name="任意多边形: 形状 38"/>
            <p:cNvSpPr/>
            <p:nvPr>
              <p:custDataLst>
                <p:tags r:id="rId13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58" name="任意多边形: 形状 39"/>
            <p:cNvSpPr/>
            <p:nvPr>
              <p:custDataLst>
                <p:tags r:id="rId14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>
              <p:custDataLst>
                <p:tags r:id="rId15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" name="任意多边形: 形状 41"/>
            <p:cNvSpPr/>
            <p:nvPr>
              <p:custDataLst>
                <p:tags r:id="rId16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61" name="任意多边形: 形状 42"/>
            <p:cNvSpPr/>
            <p:nvPr>
              <p:custDataLst>
                <p:tags r:id="rId17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>
              <p:custDataLst>
                <p:tags r:id="rId18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" name="任意多边形: 形状 44"/>
            <p:cNvSpPr/>
            <p:nvPr>
              <p:custDataLst>
                <p:tags r:id="rId19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" name="任意多边形: 形状 45"/>
            <p:cNvSpPr/>
            <p:nvPr>
              <p:custDataLst>
                <p:tags r:id="rId20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" name="任意多边形: 形状 46"/>
            <p:cNvSpPr/>
            <p:nvPr>
              <p:custDataLst>
                <p:tags r:id="rId21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" name="任意多边形: 形状 47"/>
            <p:cNvSpPr/>
            <p:nvPr>
              <p:custDataLst>
                <p:tags r:id="rId22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" name="任意多边形: 形状 48"/>
            <p:cNvSpPr/>
            <p:nvPr>
              <p:custDataLst>
                <p:tags r:id="rId23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" name="任意多边形: 形状 49"/>
            <p:cNvSpPr/>
            <p:nvPr>
              <p:custDataLst>
                <p:tags r:id="rId24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" name="任意多边形: 形状 50"/>
            <p:cNvSpPr/>
            <p:nvPr>
              <p:custDataLst>
                <p:tags r:id="rId25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" name="任意多边形: 形状 51"/>
            <p:cNvSpPr/>
            <p:nvPr>
              <p:custDataLst>
                <p:tags r:id="rId26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71" name="任意多边形: 形状 52"/>
            <p:cNvSpPr/>
            <p:nvPr>
              <p:custDataLst>
                <p:tags r:id="rId27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2" name="任意多边形: 形状 53"/>
            <p:cNvSpPr/>
            <p:nvPr>
              <p:custDataLst>
                <p:tags r:id="rId28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>
              <p:custDataLst>
                <p:tags r:id="rId29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6" name="任意多边形: 形状 55"/>
            <p:cNvSpPr/>
            <p:nvPr>
              <p:custDataLst>
                <p:tags r:id="rId30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7" name="任意多边形: 形状 56"/>
            <p:cNvSpPr/>
            <p:nvPr>
              <p:custDataLst>
                <p:tags r:id="rId31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5571472" y="3245237"/>
            <a:ext cx="5419185" cy="89535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572588" y="4175091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任意多边形: 形状 4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2" name="任意多边形: 形状 7"/>
          <p:cNvSpPr/>
          <p:nvPr>
            <p:custDataLst>
              <p:tags r:id="rId2"/>
            </p:custDataLst>
          </p:nvPr>
        </p:nvSpPr>
        <p:spPr>
          <a:xfrm>
            <a:off x="-4762" y="-4762"/>
            <a:ext cx="12198350" cy="6661150"/>
          </a:xfrm>
          <a:custGeom>
            <a:avLst/>
            <a:gdLst/>
            <a:ahLst/>
            <a:cxnLst>
              <a:cxn ang="0">
                <a:pos x="4076383" y="6306503"/>
              </a:cxn>
              <a:cxn ang="0">
                <a:pos x="12196762" y="823913"/>
              </a:cxn>
              <a:cxn ang="0">
                <a:pos x="12196762" y="4763"/>
              </a:cxn>
              <a:cxn ang="0">
                <a:pos x="4763" y="4763"/>
              </a:cxn>
              <a:cxn ang="0">
                <a:pos x="4763" y="3949383"/>
              </a:cxn>
              <a:cxn ang="0">
                <a:pos x="1222693" y="5753418"/>
              </a:cxn>
              <a:cxn ang="0">
                <a:pos x="4076383" y="6306503"/>
              </a:cxn>
            </a:cxnLst>
            <a:rect l="0" t="0" r="0" b="0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任意多边形: 形状 6"/>
          <p:cNvSpPr/>
          <p:nvPr>
            <p:custDataLst>
              <p:tags r:id="rId3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grpSp>
        <p:nvGrpSpPr>
          <p:cNvPr id="7174" name="组合 8"/>
          <p:cNvGrpSpPr/>
          <p:nvPr/>
        </p:nvGrpSpPr>
        <p:grpSpPr>
          <a:xfrm rot="-5400000" flipV="1">
            <a:off x="7094538" y="1763713"/>
            <a:ext cx="4932362" cy="5284787"/>
            <a:chOff x="-4763" y="-4763"/>
            <a:chExt cx="4932045" cy="5284788"/>
          </a:xfrm>
        </p:grpSpPr>
        <p:sp>
          <p:nvSpPr>
            <p:cNvPr id="7175" name="任意多边形: 形状 9"/>
            <p:cNvSpPr/>
            <p:nvPr>
              <p:custDataLst>
                <p:tags r:id="rId7"/>
              </p:custDataLst>
            </p:nvPr>
          </p:nvSpPr>
          <p:spPr>
            <a:xfrm>
              <a:off x="-4763" y="-4763"/>
              <a:ext cx="4438650" cy="5283200"/>
            </a:xfrm>
            <a:custGeom>
              <a:avLst/>
              <a:gdLst/>
              <a:ahLst/>
              <a:cxnLst>
                <a:cxn ang="0">
                  <a:pos x="4763" y="1619568"/>
                </a:cxn>
                <a:cxn ang="0">
                  <a:pos x="2180273" y="4754563"/>
                </a:cxn>
                <a:cxn ang="0">
                  <a:pos x="3894138" y="5064443"/>
                </a:cxn>
                <a:cxn ang="0">
                  <a:pos x="3907472" y="5055553"/>
                </a:cxn>
                <a:cxn ang="0">
                  <a:pos x="4217353" y="3341688"/>
                </a:cxn>
                <a:cxn ang="0">
                  <a:pos x="1901508" y="4763"/>
                </a:cxn>
                <a:cxn ang="0">
                  <a:pos x="4763" y="4763"/>
                </a:cxn>
                <a:cxn ang="0">
                  <a:pos x="4763" y="1619568"/>
                </a:cxn>
              </a:cxnLst>
              <a:rect l="0" t="0" r="0" b="0"/>
              <a:pathLst>
                <a:path w="4438650" h="5283200">
                  <a:moveTo>
                    <a:pt x="4763" y="1619568"/>
                  </a:moveTo>
                  <a:lnTo>
                    <a:pt x="2180273" y="4754563"/>
                  </a:lnTo>
                  <a:cubicBezTo>
                    <a:pt x="2566353" y="5310823"/>
                    <a:pt x="3337878" y="5450523"/>
                    <a:pt x="3894138" y="5064443"/>
                  </a:cubicBezTo>
                  <a:lnTo>
                    <a:pt x="3907472" y="5055553"/>
                  </a:lnTo>
                  <a:cubicBezTo>
                    <a:pt x="4463733" y="4669473"/>
                    <a:pt x="4603433" y="3897947"/>
                    <a:pt x="4217353" y="3341688"/>
                  </a:cubicBezTo>
                  <a:lnTo>
                    <a:pt x="1901508" y="4763"/>
                  </a:lnTo>
                  <a:lnTo>
                    <a:pt x="4763" y="4763"/>
                  </a:lnTo>
                  <a:lnTo>
                    <a:pt x="4763" y="161956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6" name="任意多边形: 形状 10"/>
            <p:cNvSpPr/>
            <p:nvPr>
              <p:custDataLst>
                <p:tags r:id="rId8"/>
              </p:custDataLst>
            </p:nvPr>
          </p:nvSpPr>
          <p:spPr>
            <a:xfrm>
              <a:off x="1256982" y="-4763"/>
              <a:ext cx="3670300" cy="3511550"/>
            </a:xfrm>
            <a:custGeom>
              <a:avLst/>
              <a:gdLst/>
              <a:ahLst/>
              <a:cxnLst>
                <a:cxn ang="0">
                  <a:pos x="2199323" y="3166428"/>
                </a:cxn>
                <a:cxn ang="0">
                  <a:pos x="3324543" y="3369628"/>
                </a:cxn>
                <a:cxn ang="0">
                  <a:pos x="3324543" y="3369628"/>
                </a:cxn>
                <a:cxn ang="0">
                  <a:pos x="3527743" y="2244408"/>
                </a:cxn>
                <a:cxn ang="0">
                  <a:pos x="1972628" y="4763"/>
                </a:cxn>
                <a:cxn ang="0">
                  <a:pos x="4763" y="4763"/>
                </a:cxn>
                <a:cxn ang="0">
                  <a:pos x="2199323" y="3166428"/>
                </a:cxn>
              </a:cxnLst>
              <a:rect l="0" t="0" r="0" b="0"/>
              <a:pathLst>
                <a:path w="3670300" h="3511550">
                  <a:moveTo>
                    <a:pt x="2199323" y="3166428"/>
                  </a:moveTo>
                  <a:cubicBezTo>
                    <a:pt x="2452688" y="3531553"/>
                    <a:pt x="2958783" y="3622993"/>
                    <a:pt x="3324543" y="3369628"/>
                  </a:cubicBezTo>
                  <a:lnTo>
                    <a:pt x="3324543" y="3369628"/>
                  </a:lnTo>
                  <a:cubicBezTo>
                    <a:pt x="3689668" y="3116263"/>
                    <a:pt x="3781108" y="2610168"/>
                    <a:pt x="3527743" y="2244408"/>
                  </a:cubicBezTo>
                  <a:lnTo>
                    <a:pt x="1972628" y="4763"/>
                  </a:lnTo>
                  <a:lnTo>
                    <a:pt x="4763" y="4763"/>
                  </a:lnTo>
                  <a:lnTo>
                    <a:pt x="2199323" y="316642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任意多边形: 形状 11"/>
            <p:cNvSpPr/>
            <p:nvPr>
              <p:custDataLst>
                <p:tags r:id="rId9"/>
              </p:custDataLst>
            </p:nvPr>
          </p:nvSpPr>
          <p:spPr>
            <a:xfrm>
              <a:off x="631825" y="631825"/>
              <a:ext cx="3797300" cy="4648200"/>
            </a:xfrm>
            <a:custGeom>
              <a:avLst/>
              <a:gdLst/>
              <a:ahLst/>
              <a:cxnLst>
                <a:cxn ang="0">
                  <a:pos x="3175" y="222250"/>
                </a:cxn>
                <a:cxn ang="0">
                  <a:pos x="3175" y="1898015"/>
                </a:cxn>
                <a:cxn ang="0">
                  <a:pos x="1543685" y="4117975"/>
                </a:cxn>
                <a:cxn ang="0">
                  <a:pos x="3257550" y="4427855"/>
                </a:cxn>
                <a:cxn ang="0">
                  <a:pos x="3270885" y="4418965"/>
                </a:cxn>
                <a:cxn ang="0">
                  <a:pos x="3580765" y="2705100"/>
                </a:cxn>
                <a:cxn ang="0">
                  <a:pos x="1705610" y="3175"/>
                </a:cxn>
                <a:cxn ang="0">
                  <a:pos x="222250" y="3175"/>
                </a:cxn>
                <a:cxn ang="0">
                  <a:pos x="3175" y="222250"/>
                </a:cxn>
              </a:cxnLst>
              <a:rect l="0" t="0" r="0" b="0"/>
              <a:pathLst>
                <a:path w="3797300" h="4648200">
                  <a:moveTo>
                    <a:pt x="3175" y="222250"/>
                  </a:moveTo>
                  <a:lnTo>
                    <a:pt x="3175" y="1898015"/>
                  </a:lnTo>
                  <a:lnTo>
                    <a:pt x="1543685" y="4117975"/>
                  </a:lnTo>
                  <a:cubicBezTo>
                    <a:pt x="1929765" y="4674235"/>
                    <a:pt x="2701290" y="4813935"/>
                    <a:pt x="3257550" y="4427855"/>
                  </a:cubicBezTo>
                  <a:lnTo>
                    <a:pt x="3270885" y="4418965"/>
                  </a:lnTo>
                  <a:cubicBezTo>
                    <a:pt x="3827145" y="4032885"/>
                    <a:pt x="3966845" y="3261360"/>
                    <a:pt x="3580765" y="2705100"/>
                  </a:cubicBezTo>
                  <a:lnTo>
                    <a:pt x="1705610" y="3175"/>
                  </a:lnTo>
                  <a:lnTo>
                    <a:pt x="222250" y="3175"/>
                  </a:lnTo>
                  <a:cubicBezTo>
                    <a:pt x="101600" y="3175"/>
                    <a:pt x="3175" y="101600"/>
                    <a:pt x="3175" y="222250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635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867311" y="1966873"/>
            <a:ext cx="6041488" cy="1995528"/>
          </a:xfrm>
        </p:spPr>
        <p:txBody>
          <a:bodyPr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500">
                <a:solidFill>
                  <a:schemeClr val="tx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5"/>
            </p:custDataLst>
          </p:nvPr>
        </p:nvSpPr>
        <p:spPr>
          <a:xfrm>
            <a:off x="669925" y="952500"/>
            <a:ext cx="1085215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20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9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split orient="vert" dir="in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9.wmf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7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4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3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25.wmf"/><Relationship Id="rId3" Type="http://schemas.openxmlformats.org/officeDocument/2006/relationships/oleObject" Target="../embeddings/oleObject15.bin"/><Relationship Id="rId21" Type="http://schemas.openxmlformats.org/officeDocument/2006/relationships/oleObject" Target="../embeddings/oleObject24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22.bin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wmf"/><Relationship Id="rId20" Type="http://schemas.openxmlformats.org/officeDocument/2006/relationships/image" Target="../media/image2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9.bin"/><Relationship Id="rId24" Type="http://schemas.openxmlformats.org/officeDocument/2006/relationships/image" Target="../media/image28.wmf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23" Type="http://schemas.openxmlformats.org/officeDocument/2006/relationships/oleObject" Target="../embeddings/oleObject25.bin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23.bin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3.wmf"/><Relationship Id="rId22" Type="http://schemas.openxmlformats.org/officeDocument/2006/relationships/image" Target="../media/image2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37.wmf"/><Relationship Id="rId26" Type="http://schemas.openxmlformats.org/officeDocument/2006/relationships/image" Target="../media/image41.wmf"/><Relationship Id="rId3" Type="http://schemas.openxmlformats.org/officeDocument/2006/relationships/oleObject" Target="../embeddings/oleObject26.bin"/><Relationship Id="rId21" Type="http://schemas.openxmlformats.org/officeDocument/2006/relationships/oleObject" Target="../embeddings/oleObject35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4.wmf"/><Relationship Id="rId17" Type="http://schemas.openxmlformats.org/officeDocument/2006/relationships/oleObject" Target="../embeddings/oleObject33.bin"/><Relationship Id="rId25" Type="http://schemas.openxmlformats.org/officeDocument/2006/relationships/oleObject" Target="../embeddings/oleObject37.bin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6.wmf"/><Relationship Id="rId20" Type="http://schemas.openxmlformats.org/officeDocument/2006/relationships/image" Target="../media/image3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30.bin"/><Relationship Id="rId24" Type="http://schemas.openxmlformats.org/officeDocument/2006/relationships/image" Target="../media/image40.wmf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23" Type="http://schemas.openxmlformats.org/officeDocument/2006/relationships/oleObject" Target="../embeddings/oleObject36.bin"/><Relationship Id="rId28" Type="http://schemas.openxmlformats.org/officeDocument/2006/relationships/image" Target="../media/image42.wmf"/><Relationship Id="rId10" Type="http://schemas.openxmlformats.org/officeDocument/2006/relationships/image" Target="../media/image33.wmf"/><Relationship Id="rId19" Type="http://schemas.openxmlformats.org/officeDocument/2006/relationships/oleObject" Target="../embeddings/oleObject34.bin"/><Relationship Id="rId4" Type="http://schemas.openxmlformats.org/officeDocument/2006/relationships/image" Target="../media/image30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5.wmf"/><Relationship Id="rId22" Type="http://schemas.openxmlformats.org/officeDocument/2006/relationships/image" Target="../media/image39.wmf"/><Relationship Id="rId27" Type="http://schemas.openxmlformats.org/officeDocument/2006/relationships/oleObject" Target="../embeddings/oleObject3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48.emf"/><Relationship Id="rId18" Type="http://schemas.openxmlformats.org/officeDocument/2006/relationships/image" Target="../media/image51.wmf"/><Relationship Id="rId26" Type="http://schemas.openxmlformats.org/officeDocument/2006/relationships/oleObject" Target="../embeddings/oleObject49.bin"/><Relationship Id="rId3" Type="http://schemas.openxmlformats.org/officeDocument/2006/relationships/oleObject" Target="../embeddings/oleObject39.bin"/><Relationship Id="rId21" Type="http://schemas.openxmlformats.org/officeDocument/2006/relationships/oleObject" Target="../embeddings/oleObject47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45.bin"/><Relationship Id="rId25" Type="http://schemas.openxmlformats.org/officeDocument/2006/relationships/image" Target="../media/image55.w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0.emf"/><Relationship Id="rId20" Type="http://schemas.openxmlformats.org/officeDocument/2006/relationships/image" Target="../media/image5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3.bin"/><Relationship Id="rId24" Type="http://schemas.openxmlformats.org/officeDocument/2006/relationships/oleObject" Target="../embeddings/oleObject48.bin"/><Relationship Id="rId5" Type="http://schemas.openxmlformats.org/officeDocument/2006/relationships/oleObject" Target="../embeddings/oleObject40.bin"/><Relationship Id="rId15" Type="http://schemas.openxmlformats.org/officeDocument/2006/relationships/image" Target="../media/image49.wmf"/><Relationship Id="rId23" Type="http://schemas.openxmlformats.org/officeDocument/2006/relationships/image" Target="../media/image54.emf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46.bin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2.bin"/><Relationship Id="rId14" Type="http://schemas.openxmlformats.org/officeDocument/2006/relationships/oleObject" Target="../embeddings/oleObject44.bin"/><Relationship Id="rId22" Type="http://schemas.openxmlformats.org/officeDocument/2006/relationships/image" Target="../media/image53.wmf"/><Relationship Id="rId27" Type="http://schemas.openxmlformats.org/officeDocument/2006/relationships/image" Target="../media/image5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61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54.bin"/><Relationship Id="rId17" Type="http://schemas.openxmlformats.org/officeDocument/2006/relationships/image" Target="../media/image63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56.bin"/><Relationship Id="rId1" Type="http://schemas.openxmlformats.org/officeDocument/2006/relationships/tags" Target="../tags/tag105.x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60.wmf"/><Relationship Id="rId5" Type="http://schemas.openxmlformats.org/officeDocument/2006/relationships/image" Target="../media/image57.wmf"/><Relationship Id="rId15" Type="http://schemas.openxmlformats.org/officeDocument/2006/relationships/image" Target="../media/image62.w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59.wmf"/><Relationship Id="rId14" Type="http://schemas.openxmlformats.org/officeDocument/2006/relationships/oleObject" Target="../embeddings/oleObject5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61.bin"/><Relationship Id="rId18" Type="http://schemas.openxmlformats.org/officeDocument/2006/relationships/image" Target="../media/image72.wmf"/><Relationship Id="rId26" Type="http://schemas.openxmlformats.org/officeDocument/2006/relationships/image" Target="../media/image76.wmf"/><Relationship Id="rId3" Type="http://schemas.openxmlformats.org/officeDocument/2006/relationships/oleObject" Target="../embeddings/oleObject57.bin"/><Relationship Id="rId21" Type="http://schemas.openxmlformats.org/officeDocument/2006/relationships/oleObject" Target="../embeddings/oleObject65.bin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69.wmf"/><Relationship Id="rId17" Type="http://schemas.openxmlformats.org/officeDocument/2006/relationships/oleObject" Target="../embeddings/oleObject63.bin"/><Relationship Id="rId25" Type="http://schemas.openxmlformats.org/officeDocument/2006/relationships/oleObject" Target="../embeddings/oleObject67.bin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1.wmf"/><Relationship Id="rId20" Type="http://schemas.openxmlformats.org/officeDocument/2006/relationships/image" Target="../media/image7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11" Type="http://schemas.openxmlformats.org/officeDocument/2006/relationships/oleObject" Target="../embeddings/oleObject60.bin"/><Relationship Id="rId24" Type="http://schemas.openxmlformats.org/officeDocument/2006/relationships/image" Target="../media/image75.wmf"/><Relationship Id="rId5" Type="http://schemas.openxmlformats.org/officeDocument/2006/relationships/image" Target="../media/image65.emf"/><Relationship Id="rId15" Type="http://schemas.openxmlformats.org/officeDocument/2006/relationships/oleObject" Target="../embeddings/oleObject62.bin"/><Relationship Id="rId23" Type="http://schemas.openxmlformats.org/officeDocument/2006/relationships/oleObject" Target="../embeddings/oleObject66.bin"/><Relationship Id="rId28" Type="http://schemas.openxmlformats.org/officeDocument/2006/relationships/image" Target="../media/image77.wmf"/><Relationship Id="rId10" Type="http://schemas.openxmlformats.org/officeDocument/2006/relationships/image" Target="../media/image68.wmf"/><Relationship Id="rId19" Type="http://schemas.openxmlformats.org/officeDocument/2006/relationships/oleObject" Target="../embeddings/oleObject64.bin"/><Relationship Id="rId4" Type="http://schemas.openxmlformats.org/officeDocument/2006/relationships/image" Target="../media/image64.wmf"/><Relationship Id="rId9" Type="http://schemas.openxmlformats.org/officeDocument/2006/relationships/oleObject" Target="../embeddings/oleObject59.bin"/><Relationship Id="rId14" Type="http://schemas.openxmlformats.org/officeDocument/2006/relationships/image" Target="../media/image70.wmf"/><Relationship Id="rId22" Type="http://schemas.openxmlformats.org/officeDocument/2006/relationships/image" Target="../media/image74.wmf"/><Relationship Id="rId27" Type="http://schemas.openxmlformats.org/officeDocument/2006/relationships/oleObject" Target="../embeddings/oleObject6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oleObject" Target="../embeddings/oleObject73.bin"/><Relationship Id="rId18" Type="http://schemas.openxmlformats.org/officeDocument/2006/relationships/image" Target="../media/image78.wmf"/><Relationship Id="rId26" Type="http://schemas.openxmlformats.org/officeDocument/2006/relationships/image" Target="../media/image81.wmf"/><Relationship Id="rId3" Type="http://schemas.openxmlformats.org/officeDocument/2006/relationships/oleObject" Target="../embeddings/oleObject69.bin"/><Relationship Id="rId21" Type="http://schemas.openxmlformats.org/officeDocument/2006/relationships/oleObject" Target="../embeddings/oleObject77.bin"/><Relationship Id="rId7" Type="http://schemas.openxmlformats.org/officeDocument/2006/relationships/oleObject" Target="../embeddings/oleObject70.bin"/><Relationship Id="rId12" Type="http://schemas.openxmlformats.org/officeDocument/2006/relationships/image" Target="../media/image70.wmf"/><Relationship Id="rId17" Type="http://schemas.openxmlformats.org/officeDocument/2006/relationships/oleObject" Target="../embeddings/oleObject75.bin"/><Relationship Id="rId25" Type="http://schemas.openxmlformats.org/officeDocument/2006/relationships/oleObject" Target="../embeddings/oleObject79.bin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3.wmf"/><Relationship Id="rId20" Type="http://schemas.openxmlformats.org/officeDocument/2006/relationships/image" Target="../media/image7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11" Type="http://schemas.openxmlformats.org/officeDocument/2006/relationships/oleObject" Target="../embeddings/oleObject72.bin"/><Relationship Id="rId24" Type="http://schemas.openxmlformats.org/officeDocument/2006/relationships/image" Target="../media/image80.wmf"/><Relationship Id="rId5" Type="http://schemas.openxmlformats.org/officeDocument/2006/relationships/image" Target="../media/image65.emf"/><Relationship Id="rId15" Type="http://schemas.openxmlformats.org/officeDocument/2006/relationships/oleObject" Target="../embeddings/oleObject74.bin"/><Relationship Id="rId23" Type="http://schemas.openxmlformats.org/officeDocument/2006/relationships/oleObject" Target="../embeddings/oleObject78.bin"/><Relationship Id="rId28" Type="http://schemas.openxmlformats.org/officeDocument/2006/relationships/image" Target="../media/image82.wmf"/><Relationship Id="rId10" Type="http://schemas.openxmlformats.org/officeDocument/2006/relationships/image" Target="../media/image69.wmf"/><Relationship Id="rId19" Type="http://schemas.openxmlformats.org/officeDocument/2006/relationships/oleObject" Target="../embeddings/oleObject76.bin"/><Relationship Id="rId4" Type="http://schemas.openxmlformats.org/officeDocument/2006/relationships/image" Target="../media/image64.wmf"/><Relationship Id="rId9" Type="http://schemas.openxmlformats.org/officeDocument/2006/relationships/oleObject" Target="../embeddings/oleObject71.bin"/><Relationship Id="rId14" Type="http://schemas.openxmlformats.org/officeDocument/2006/relationships/image" Target="../media/image71.wmf"/><Relationship Id="rId22" Type="http://schemas.openxmlformats.org/officeDocument/2006/relationships/image" Target="../media/image79.wmf"/><Relationship Id="rId27" Type="http://schemas.openxmlformats.org/officeDocument/2006/relationships/oleObject" Target="../embeddings/oleObject8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87.wmf"/><Relationship Id="rId18" Type="http://schemas.openxmlformats.org/officeDocument/2006/relationships/oleObject" Target="../embeddings/oleObject87.bin"/><Relationship Id="rId26" Type="http://schemas.openxmlformats.org/officeDocument/2006/relationships/oleObject" Target="../embeddings/oleObject91.bin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91.wmf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89.wmf"/><Relationship Id="rId25" Type="http://schemas.openxmlformats.org/officeDocument/2006/relationships/image" Target="../media/image93.wmf"/><Relationship Id="rId2" Type="http://schemas.openxmlformats.org/officeDocument/2006/relationships/tags" Target="../tags/tag107.xml"/><Relationship Id="rId16" Type="http://schemas.openxmlformats.org/officeDocument/2006/relationships/oleObject" Target="../embeddings/oleObject86.bin"/><Relationship Id="rId20" Type="http://schemas.openxmlformats.org/officeDocument/2006/relationships/oleObject" Target="../embeddings/oleObject88.bin"/><Relationship Id="rId29" Type="http://schemas.openxmlformats.org/officeDocument/2006/relationships/image" Target="../media/image95.wmf"/><Relationship Id="rId1" Type="http://schemas.openxmlformats.org/officeDocument/2006/relationships/tags" Target="../tags/tag106.x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86.wmf"/><Relationship Id="rId24" Type="http://schemas.openxmlformats.org/officeDocument/2006/relationships/oleObject" Target="../embeddings/oleObject90.bin"/><Relationship Id="rId5" Type="http://schemas.openxmlformats.org/officeDocument/2006/relationships/image" Target="../media/image83.png"/><Relationship Id="rId15" Type="http://schemas.openxmlformats.org/officeDocument/2006/relationships/image" Target="../media/image88.wmf"/><Relationship Id="rId23" Type="http://schemas.openxmlformats.org/officeDocument/2006/relationships/image" Target="../media/image92.wmf"/><Relationship Id="rId28" Type="http://schemas.openxmlformats.org/officeDocument/2006/relationships/oleObject" Target="../embeddings/oleObject92.bin"/><Relationship Id="rId10" Type="http://schemas.openxmlformats.org/officeDocument/2006/relationships/oleObject" Target="../embeddings/oleObject83.bin"/><Relationship Id="rId19" Type="http://schemas.openxmlformats.org/officeDocument/2006/relationships/image" Target="../media/image90.wmf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85.wmf"/><Relationship Id="rId14" Type="http://schemas.openxmlformats.org/officeDocument/2006/relationships/oleObject" Target="../embeddings/oleObject85.bin"/><Relationship Id="rId22" Type="http://schemas.openxmlformats.org/officeDocument/2006/relationships/oleObject" Target="../embeddings/oleObject89.bin"/><Relationship Id="rId27" Type="http://schemas.openxmlformats.org/officeDocument/2006/relationships/image" Target="../media/image9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13" Type="http://schemas.openxmlformats.org/officeDocument/2006/relationships/oleObject" Target="../embeddings/oleObject97.bin"/><Relationship Id="rId18" Type="http://schemas.openxmlformats.org/officeDocument/2006/relationships/image" Target="../media/image102.wmf"/><Relationship Id="rId3" Type="http://schemas.openxmlformats.org/officeDocument/2006/relationships/notesSlide" Target="../notesSlides/notesSlide10.xml"/><Relationship Id="rId21" Type="http://schemas.openxmlformats.org/officeDocument/2006/relationships/oleObject" Target="../embeddings/oleObject101.bin"/><Relationship Id="rId7" Type="http://schemas.openxmlformats.org/officeDocument/2006/relationships/oleObject" Target="../embeddings/oleObject94.bin"/><Relationship Id="rId12" Type="http://schemas.openxmlformats.org/officeDocument/2006/relationships/image" Target="../media/image99.wmf"/><Relationship Id="rId17" Type="http://schemas.openxmlformats.org/officeDocument/2006/relationships/oleObject" Target="../embeddings/oleObject9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1.wmf"/><Relationship Id="rId20" Type="http://schemas.openxmlformats.org/officeDocument/2006/relationships/image" Target="../media/image103.wmf"/><Relationship Id="rId1" Type="http://schemas.openxmlformats.org/officeDocument/2006/relationships/tags" Target="../tags/tag108.xml"/><Relationship Id="rId6" Type="http://schemas.openxmlformats.org/officeDocument/2006/relationships/image" Target="../media/image96.wmf"/><Relationship Id="rId11" Type="http://schemas.openxmlformats.org/officeDocument/2006/relationships/oleObject" Target="../embeddings/oleObject96.bin"/><Relationship Id="rId5" Type="http://schemas.openxmlformats.org/officeDocument/2006/relationships/oleObject" Target="../embeddings/oleObject93.bin"/><Relationship Id="rId15" Type="http://schemas.openxmlformats.org/officeDocument/2006/relationships/oleObject" Target="../embeddings/oleObject98.bin"/><Relationship Id="rId10" Type="http://schemas.openxmlformats.org/officeDocument/2006/relationships/image" Target="../media/image98.wmf"/><Relationship Id="rId19" Type="http://schemas.openxmlformats.org/officeDocument/2006/relationships/oleObject" Target="../embeddings/oleObject100.bin"/><Relationship Id="rId4" Type="http://schemas.openxmlformats.org/officeDocument/2006/relationships/image" Target="../media/image83.png"/><Relationship Id="rId9" Type="http://schemas.openxmlformats.org/officeDocument/2006/relationships/oleObject" Target="../embeddings/oleObject95.bin"/><Relationship Id="rId14" Type="http://schemas.openxmlformats.org/officeDocument/2006/relationships/image" Target="../media/image100.wmf"/><Relationship Id="rId22" Type="http://schemas.openxmlformats.org/officeDocument/2006/relationships/image" Target="../media/image95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3872" y="1988840"/>
            <a:ext cx="6330950" cy="1688465"/>
          </a:xfrm>
        </p:spPr>
        <p:txBody>
          <a:bodyPr vert="horz" lIns="101600" tIns="38100" rIns="76200" bIns="38100" anchor="b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微专题</a:t>
            </a:r>
            <a:r>
              <a:rPr lang="en-US" altLang="zh-CN" sz="4400" noProof="1"/>
              <a:t>1</a:t>
            </a:r>
            <a:br>
              <a:rPr kumimoji="0" lang="zh-CN" altLang="en-US" sz="4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</a:br>
            <a: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直线与椭圆的位置关系</a:t>
            </a: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判定点与椭圆的位置关系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51815" y="3594100"/>
            <a:ext cx="10622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黑体" panose="02010609060101010101" charset="-122"/>
                <a:ea typeface="黑体"/>
              </a:rPr>
              <a:t>类比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点与圆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的位置关系的判定方法，尝试归纳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点与椭圆位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置关系的判定方法。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4872038" y="5339715"/>
            <a:ext cx="287338" cy="3603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圆角矩形 2"/>
          <p:cNvSpPr/>
          <p:nvPr/>
        </p:nvSpPr>
        <p:spPr>
          <a:xfrm>
            <a:off x="4872038" y="4726940"/>
            <a:ext cx="287338" cy="3603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4688523"/>
          <a:ext cx="491555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197100" imgH="241300" progId="Equation.KSEE3">
                  <p:embed/>
                </p:oleObj>
              </mc:Choice>
              <mc:Fallback>
                <p:oleObj r:id="rId3" imgW="21971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570" y="4688523"/>
                        <a:ext cx="491555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4148932"/>
          <a:ext cx="7704401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441700" imgH="241300" progId="Equation.KSEE3">
                  <p:embed/>
                </p:oleObj>
              </mc:Choice>
              <mc:Fallback>
                <p:oleObj r:id="rId5" imgW="34417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3570" y="4148932"/>
                        <a:ext cx="7704401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圆角矩形 4"/>
          <p:cNvSpPr/>
          <p:nvPr/>
        </p:nvSpPr>
        <p:spPr>
          <a:xfrm>
            <a:off x="4872038" y="5877560"/>
            <a:ext cx="287338" cy="3603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5228590"/>
          <a:ext cx="488713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184400" imgH="241300" progId="Equation.KSEE3">
                  <p:embed/>
                </p:oleObj>
              </mc:Choice>
              <mc:Fallback>
                <p:oleObj r:id="rId7" imgW="2184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3570" y="5228590"/>
                        <a:ext cx="488713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5765483"/>
          <a:ext cx="488713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184400" imgH="241300" progId="Equation.KSEE3">
                  <p:embed/>
                </p:oleObj>
              </mc:Choice>
              <mc:Fallback>
                <p:oleObj r:id="rId9" imgW="2184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3570" y="5765483"/>
                        <a:ext cx="488713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90610" y="4149090"/>
            <a:ext cx="2465070" cy="2065020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3503930" y="2804795"/>
            <a:ext cx="281305" cy="3714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圆角矩形 10"/>
          <p:cNvSpPr/>
          <p:nvPr/>
        </p:nvSpPr>
        <p:spPr>
          <a:xfrm>
            <a:off x="3503930" y="1864360"/>
            <a:ext cx="323850" cy="3041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2" name="圆角矩形 11"/>
          <p:cNvSpPr/>
          <p:nvPr/>
        </p:nvSpPr>
        <p:spPr>
          <a:xfrm>
            <a:off x="7454265" y="2813685"/>
            <a:ext cx="317500" cy="3384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663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411" y="1556205"/>
          <a:ext cx="7340282" cy="18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3352800" imgH="838200" progId="Equation.KSEE3">
                  <p:embed/>
                </p:oleObj>
              </mc:Choice>
              <mc:Fallback>
                <p:oleObj r:id="rId12" imgW="33528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3411" y="1556205"/>
                        <a:ext cx="7340282" cy="18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53" y="735330"/>
          <a:ext cx="7828365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505200" imgH="419100" progId="Equation.KSEE3">
                  <p:embed/>
                </p:oleObj>
              </mc:Choice>
              <mc:Fallback>
                <p:oleObj r:id="rId14" imgW="35052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23253" y="735330"/>
                        <a:ext cx="7828365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16315" y="1073785"/>
            <a:ext cx="2614295" cy="218186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animBg="1"/>
      <p:bldP spid="5" grpId="0" animBg="1"/>
      <p:bldP spid="15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2.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判定直线与椭圆的位置关系</a:t>
            </a:r>
          </a:p>
        </p:txBody>
      </p:sp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53" y="735330"/>
          <a:ext cx="7828365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505200" imgH="419100" progId="Equation.KSEE3">
                  <p:embed/>
                </p:oleObj>
              </mc:Choice>
              <mc:Fallback>
                <p:oleObj r:id="rId3" imgW="3505200" imgH="419100" progId="Equation.KSEE3">
                  <p:embed/>
                  <p:pic>
                    <p:nvPicPr>
                      <p:cNvPr id="26631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253" y="735330"/>
                        <a:ext cx="7828365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6568" name="组合 1"/>
          <p:cNvGrpSpPr/>
          <p:nvPr/>
        </p:nvGrpSpPr>
        <p:grpSpPr>
          <a:xfrm>
            <a:off x="8232140" y="1341120"/>
            <a:ext cx="2999108" cy="1692581"/>
            <a:chOff x="7578" y="1352"/>
            <a:chExt cx="9797" cy="5525"/>
          </a:xfrm>
        </p:grpSpPr>
        <p:sp>
          <p:nvSpPr>
            <p:cNvPr id="66569" name="椭圆 32771"/>
            <p:cNvSpPr/>
            <p:nvPr/>
          </p:nvSpPr>
          <p:spPr>
            <a:xfrm>
              <a:off x="8939" y="2624"/>
              <a:ext cx="5747" cy="3360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1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24" name="直接箭头连接符 23"/>
            <p:cNvCxnSpPr/>
            <p:nvPr/>
          </p:nvCxnSpPr>
          <p:spPr>
            <a:xfrm>
              <a:off x="7578" y="4304"/>
              <a:ext cx="979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H="1" flipV="1">
              <a:off x="11813" y="1352"/>
              <a:ext cx="0" cy="5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/>
        </p:nvCxnSpPr>
        <p:spPr>
          <a:xfrm flipV="1">
            <a:off x="8042910" y="1268730"/>
            <a:ext cx="1584960" cy="13061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8618855" y="1454150"/>
            <a:ext cx="1584960" cy="130619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9770745" y="1916430"/>
            <a:ext cx="1584960" cy="130619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7" name="文本框 32776"/>
          <p:cNvSpPr txBox="1"/>
          <p:nvPr/>
        </p:nvSpPr>
        <p:spPr>
          <a:xfrm>
            <a:off x="623570" y="1779905"/>
            <a:ext cx="2747010" cy="1824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1: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交点个数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相离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无交点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相切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(1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个交点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相交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(2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个交点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999740" y="1772285"/>
            <a:ext cx="4839335" cy="3860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2: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代数法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联立，消元，</a:t>
            </a:r>
            <a:r>
              <a:rPr lang="zh-CN" altLang="en-US" sz="2400" b="1" i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△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endParaRPr lang="en-US" altLang="zh-CN" sz="2400" b="1"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graphicFrame>
        <p:nvGraphicFramePr>
          <p:cNvPr id="28674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72130" y="2204403"/>
          <a:ext cx="2969999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397000" imgH="660400" progId="Equation.KSEE3">
                  <p:embed/>
                </p:oleObj>
              </mc:Choice>
              <mc:Fallback>
                <p:oleObj r:id="rId5" imgW="1397000" imgH="660400" progId="Equation.KSEE3">
                  <p:embed/>
                  <p:pic>
                    <p:nvPicPr>
                      <p:cNvPr id="28674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2130" y="2204403"/>
                        <a:ext cx="2969999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85758" y="4292283"/>
          <a:ext cx="3304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498600" imgH="228600" progId="Equation.KSEE3">
                  <p:embed/>
                </p:oleObj>
              </mc:Choice>
              <mc:Fallback>
                <p:oleObj r:id="rId7" imgW="1498600" imgH="228600" progId="Equation.KSEE3">
                  <p:embed/>
                  <p:pic>
                    <p:nvPicPr>
                      <p:cNvPr id="19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85758" y="4292283"/>
                        <a:ext cx="330400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右箭头 20"/>
          <p:cNvSpPr/>
          <p:nvPr/>
        </p:nvSpPr>
        <p:spPr>
          <a:xfrm rot="5400000">
            <a:off x="4158615" y="3782060"/>
            <a:ext cx="706120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2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55503" y="3644900"/>
          <a:ext cx="577586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66700" imgH="215900" progId="Equation.KSEE3">
                  <p:embed/>
                </p:oleObj>
              </mc:Choice>
              <mc:Fallback>
                <p:oleObj r:id="rId9" imgW="266700" imgH="215900" progId="Equation.KSEE3">
                  <p:embed/>
                  <p:pic>
                    <p:nvPicPr>
                      <p:cNvPr id="22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55503" y="3644900"/>
                        <a:ext cx="577586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右箭头 22"/>
          <p:cNvSpPr/>
          <p:nvPr/>
        </p:nvSpPr>
        <p:spPr>
          <a:xfrm rot="5400000">
            <a:off x="4243705" y="4932680"/>
            <a:ext cx="535305" cy="288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6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55503" y="4796155"/>
          <a:ext cx="607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92100" imgH="190500" progId="Equation.KSEE3">
                  <p:embed/>
                </p:oleObj>
              </mc:Choice>
              <mc:Fallback>
                <p:oleObj r:id="rId11" imgW="292100" imgH="190500" progId="Equation.KSEE3">
                  <p:embed/>
                  <p:pic>
                    <p:nvPicPr>
                      <p:cNvPr id="26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55503" y="4796155"/>
                        <a:ext cx="607200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67113" y="5358130"/>
          <a:ext cx="188746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889000" imgH="203200" progId="Equation.KSEE3">
                  <p:embed/>
                </p:oleObj>
              </mc:Choice>
              <mc:Fallback>
                <p:oleObj r:id="rId13" imgW="889000" imgH="203200" progId="Equation.KSEE3">
                  <p:embed/>
                  <p:pic>
                    <p:nvPicPr>
                      <p:cNvPr id="27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67113" y="5358130"/>
                        <a:ext cx="1887469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62033" y="5790565"/>
          <a:ext cx="189223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889000" imgH="203200" progId="Equation.KSEE3">
                  <p:embed/>
                </p:oleObj>
              </mc:Choice>
              <mc:Fallback>
                <p:oleObj r:id="rId15" imgW="889000" imgH="203200" progId="Equation.KSEE3">
                  <p:embed/>
                  <p:pic>
                    <p:nvPicPr>
                      <p:cNvPr id="28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562033" y="5790565"/>
                        <a:ext cx="189223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75685" y="6236653"/>
          <a:ext cx="189223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889000" imgH="203200" progId="Equation.KSEE3">
                  <p:embed/>
                </p:oleObj>
              </mc:Choice>
              <mc:Fallback>
                <p:oleObj r:id="rId17" imgW="889000" imgH="203200" progId="Equation.KSEE3">
                  <p:embed/>
                  <p:pic>
                    <p:nvPicPr>
                      <p:cNvPr id="29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575685" y="6236653"/>
                        <a:ext cx="1892233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13470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277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27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9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2777">
                                            <p:txEl>
                                              <p:charRg st="9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2777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应用：判定直线与椭圆的位置关系</a:t>
            </a:r>
          </a:p>
        </p:txBody>
      </p:sp>
      <p:graphicFrame>
        <p:nvGraphicFramePr>
          <p:cNvPr id="30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903" y="763910"/>
          <a:ext cx="862266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60800" imgH="419100" progId="Equation.KSEE3">
                  <p:embed/>
                </p:oleObj>
              </mc:Choice>
              <mc:Fallback>
                <p:oleObj r:id="rId3" imgW="3860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1903" y="763910"/>
                        <a:ext cx="862266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585" y="1556072"/>
          <a:ext cx="4311650" cy="2099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930400" imgH="939800" progId="Equation.KSEE3">
                  <p:embed/>
                </p:oleObj>
              </mc:Choice>
              <mc:Fallback>
                <p:oleObj r:id="rId5" imgW="1930400" imgH="939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1585" y="1556072"/>
                        <a:ext cx="4311650" cy="2099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903" y="3643953"/>
          <a:ext cx="3687445" cy="147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651000" imgH="660400" progId="Equation.KSEE3">
                  <p:embed/>
                </p:oleObj>
              </mc:Choice>
              <mc:Fallback>
                <p:oleObj r:id="rId7" imgW="16510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1903" y="3643953"/>
                        <a:ext cx="3687445" cy="147510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25700" y="4125918"/>
          <a:ext cx="490855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197100" imgH="228600" progId="Equation.KSEE3">
                  <p:embed/>
                </p:oleObj>
              </mc:Choice>
              <mc:Fallback>
                <p:oleObj r:id="rId9" imgW="2197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25700" y="4125918"/>
                        <a:ext cx="4908550" cy="511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15423" y="1843728"/>
          <a:ext cx="172974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774065" imgH="393700" progId="Equation.KSEE3">
                  <p:embed/>
                </p:oleObj>
              </mc:Choice>
              <mc:Fallback>
                <p:oleObj r:id="rId11" imgW="7740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15423" y="1843728"/>
                        <a:ext cx="1729740" cy="8794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70C0"/>
                        </a:solidFill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15423" y="2852108"/>
          <a:ext cx="292290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308100" imgH="228600" progId="Equation.KSEE3">
                  <p:embed/>
                </p:oleObj>
              </mc:Choice>
              <mc:Fallback>
                <p:oleObj r:id="rId13" imgW="1308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15423" y="2852108"/>
                        <a:ext cx="2922905" cy="5111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70C0"/>
                        </a:solidFill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肘形连接符 31"/>
          <p:cNvCxnSpPr>
            <a:stCxn id="10" idx="1"/>
            <a:endCxn id="15" idx="1"/>
          </p:cNvCxnSpPr>
          <p:nvPr/>
        </p:nvCxnSpPr>
        <p:spPr>
          <a:xfrm rot="10800000" flipH="1" flipV="1">
            <a:off x="6215380" y="2283460"/>
            <a:ext cx="3175" cy="824230"/>
          </a:xfrm>
          <a:prstGeom prst="bentConnector3">
            <a:avLst>
              <a:gd name="adj1" fmla="val -1262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585" y="5588323"/>
          <a:ext cx="4171950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866900" imgH="215900" progId="Equation.KSEE3">
                  <p:embed/>
                </p:oleObj>
              </mc:Choice>
              <mc:Fallback>
                <p:oleObj r:id="rId15" imgW="1866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11585" y="5588323"/>
                        <a:ext cx="4171950" cy="4832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92488" y="5588323"/>
          <a:ext cx="3461385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548765" imgH="215900" progId="Equation.KSEE3">
                  <p:embed/>
                </p:oleObj>
              </mc:Choice>
              <mc:Fallback>
                <p:oleObj r:id="rId17" imgW="15487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592488" y="5588323"/>
                        <a:ext cx="3461385" cy="4832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0148" y="6092513"/>
          <a:ext cx="4684395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095500" imgH="215900" progId="Equation.KSEE3">
                  <p:embed/>
                </p:oleObj>
              </mc:Choice>
              <mc:Fallback>
                <p:oleObj r:id="rId19" imgW="2095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40148" y="6092513"/>
                        <a:ext cx="4684395" cy="4832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902" y="5084451"/>
          <a:ext cx="6358255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844800" imgH="228600" progId="Equation.KSEE3">
                  <p:embed/>
                </p:oleObj>
              </mc:Choice>
              <mc:Fallback>
                <p:oleObj r:id="rId21" imgW="2844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11902" y="5084451"/>
                        <a:ext cx="6358255" cy="5118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69840" y="5079371"/>
          <a:ext cx="2327910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041400" imgH="228600" progId="Equation.KSEE3">
                  <p:embed/>
                </p:oleObj>
              </mc:Choice>
              <mc:Fallback>
                <p:oleObj r:id="rId23" imgW="1041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269840" y="5079371"/>
                        <a:ext cx="2327910" cy="51181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组合 1"/>
          <p:cNvGrpSpPr/>
          <p:nvPr/>
        </p:nvGrpSpPr>
        <p:grpSpPr>
          <a:xfrm>
            <a:off x="8976360" y="1372235"/>
            <a:ext cx="2999108" cy="1692581"/>
            <a:chOff x="7578" y="1352"/>
            <a:chExt cx="9797" cy="5525"/>
          </a:xfrm>
        </p:grpSpPr>
        <p:sp>
          <p:nvSpPr>
            <p:cNvPr id="44" name="椭圆 32771"/>
            <p:cNvSpPr/>
            <p:nvPr/>
          </p:nvSpPr>
          <p:spPr>
            <a:xfrm>
              <a:off x="8939" y="2624"/>
              <a:ext cx="5747" cy="3360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1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45" name="直接箭头连接符 44"/>
            <p:cNvCxnSpPr/>
            <p:nvPr/>
          </p:nvCxnSpPr>
          <p:spPr>
            <a:xfrm>
              <a:off x="7578" y="4304"/>
              <a:ext cx="979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/>
            <p:nvPr/>
          </p:nvCxnSpPr>
          <p:spPr>
            <a:xfrm flipH="1" flipV="1">
              <a:off x="11813" y="1352"/>
              <a:ext cx="0" cy="5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直接连接符 46"/>
          <p:cNvCxnSpPr/>
          <p:nvPr/>
        </p:nvCxnSpPr>
        <p:spPr>
          <a:xfrm flipV="1">
            <a:off x="8787130" y="1299845"/>
            <a:ext cx="1584960" cy="13061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9363075" y="1485265"/>
            <a:ext cx="1584960" cy="130619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10514965" y="1947545"/>
            <a:ext cx="1584960" cy="130619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flipH="1">
            <a:off x="10756900" y="10731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  <p:cond evt="onBegin" delay="0">
                          <p:tn val="54"/>
                        </p:cond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  <p:cond evt="onBegin" delay="0">
                          <p:tn val="60"/>
                        </p:cond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  <p:cond evt="onBegin" delay="0">
                          <p:tn val="66"/>
                        </p:cond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应用：判定直线与椭圆的位置关系</a:t>
            </a:r>
          </a:p>
        </p:txBody>
      </p:sp>
      <p:graphicFrame>
        <p:nvGraphicFramePr>
          <p:cNvPr id="67587" name="内容占位符 35843"/>
          <p:cNvGraphicFramePr>
            <a:graphicFrameLocks noGrp="1" noChangeAspect="1"/>
          </p:cNvGraphicFramePr>
          <p:nvPr/>
        </p:nvGraphicFramePr>
        <p:xfrm>
          <a:off x="767398" y="764381"/>
          <a:ext cx="8517444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962400" imgH="419100" progId="Equation.3">
                  <p:embed/>
                </p:oleObj>
              </mc:Choice>
              <mc:Fallback>
                <p:oleObj r:id="rId3" imgW="39624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7398" y="764381"/>
                        <a:ext cx="8517444" cy="900000"/>
                      </a:xfrm>
                      <a:prstGeom prst="rect">
                        <a:avLst/>
                      </a:prstGeom>
                      <a:solidFill>
                        <a:srgbClr val="E0D7ED">
                          <a:alpha val="7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90201" y="1693235"/>
          <a:ext cx="3722370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752600" imgH="660400" progId="Equation.KSEE3">
                  <p:embed/>
                </p:oleObj>
              </mc:Choice>
              <mc:Fallback>
                <p:oleObj r:id="rId5" imgW="17526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0201" y="1693235"/>
                        <a:ext cx="3722370" cy="14039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39603" y="2103438"/>
          <a:ext cx="404723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841500" imgH="228600" progId="Equation.KSEE3">
                  <p:embed/>
                </p:oleObj>
              </mc:Choice>
              <mc:Fallback>
                <p:oleObj r:id="rId7" imgW="1841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39603" y="2103438"/>
                        <a:ext cx="404723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04925" y="3126740"/>
          <a:ext cx="3678155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727200" imgH="203200" progId="Equation.KSEE3">
                  <p:embed/>
                </p:oleObj>
              </mc:Choice>
              <mc:Fallback>
                <p:oleObj r:id="rId9" imgW="1727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04925" y="3126740"/>
                        <a:ext cx="3678155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05188" y="3644682"/>
          <a:ext cx="590359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794000" imgH="228600" progId="Equation.KSEE3">
                  <p:embed/>
                </p:oleObj>
              </mc:Choice>
              <mc:Fallback>
                <p:oleObj r:id="rId11" imgW="2794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05188" y="3644682"/>
                        <a:ext cx="5903595" cy="48577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  <a:alpha val="68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04925" y="4277360"/>
          <a:ext cx="249996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207135" imgH="190500" progId="Equation.KSEE3">
                  <p:embed/>
                </p:oleObj>
              </mc:Choice>
              <mc:Fallback>
                <p:oleObj r:id="rId13" imgW="1207135" imgH="190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04925" y="4277360"/>
                        <a:ext cx="2499963" cy="396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04981" y="4292506"/>
          <a:ext cx="399992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803400" imgH="215900" progId="Equation.KSEE3">
                  <p:embed/>
                </p:oleObj>
              </mc:Choice>
              <mc:Fallback>
                <p:oleObj r:id="rId15" imgW="1803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04981" y="4292506"/>
                        <a:ext cx="399992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08203" y="3672205"/>
          <a:ext cx="260955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206500" imgH="203200" progId="Equation.KSEE3">
                  <p:embed/>
                </p:oleObj>
              </mc:Choice>
              <mc:Fallback>
                <p:oleObj r:id="rId17" imgW="1206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208203" y="3672205"/>
                        <a:ext cx="2609559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64333" y="1987868"/>
          <a:ext cx="2333765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079500" imgH="482600" progId="Equation.KSEE3">
                  <p:embed/>
                </p:oleObj>
              </mc:Choice>
              <mc:Fallback>
                <p:oleObj r:id="rId19" imgW="1079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264333" y="1987868"/>
                        <a:ext cx="2333765" cy="10440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70C0"/>
                        </a:solidFill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圆角矩形 23"/>
          <p:cNvSpPr/>
          <p:nvPr/>
        </p:nvSpPr>
        <p:spPr>
          <a:xfrm>
            <a:off x="9847580" y="764540"/>
            <a:ext cx="1750695" cy="10401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线定</a:t>
            </a:r>
          </a:p>
          <a:p>
            <a:pPr algn="ctr" fontAlgn="base"/>
            <a:r>
              <a:rPr lang="zh-CN" altLang="en-US" sz="2800" b="1" strike="noStrike" noProof="1"/>
              <a:t>椭圆不定</a:t>
            </a:r>
          </a:p>
        </p:txBody>
      </p:sp>
      <p:graphicFrame>
        <p:nvGraphicFramePr>
          <p:cNvPr id="68611" name="内容占位符 35843"/>
          <p:cNvGraphicFramePr>
            <a:graphicFrameLocks noGrp="1" noChangeAspect="1"/>
          </p:cNvGraphicFramePr>
          <p:nvPr/>
        </p:nvGraphicFramePr>
        <p:xfrm>
          <a:off x="743896" y="4868993"/>
          <a:ext cx="1070419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4787900" imgH="419100" progId="Equation.3">
                  <p:embed/>
                </p:oleObj>
              </mc:Choice>
              <mc:Fallback>
                <p:oleObj r:id="rId21" imgW="47879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43896" y="4868993"/>
                        <a:ext cx="10704195" cy="93662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圆角矩形 24"/>
          <p:cNvSpPr/>
          <p:nvPr/>
        </p:nvSpPr>
        <p:spPr>
          <a:xfrm>
            <a:off x="9912985" y="3716655"/>
            <a:ext cx="1750695" cy="10401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>
                <a:sym typeface="+mn-ea"/>
              </a:rPr>
              <a:t>椭圆</a:t>
            </a:r>
            <a:r>
              <a:rPr lang="zh-CN" altLang="en-US" sz="2800" b="1" strike="noStrike" noProof="1"/>
              <a:t>定</a:t>
            </a:r>
          </a:p>
          <a:p>
            <a:pPr algn="ctr" fontAlgn="base"/>
            <a:r>
              <a:rPr lang="zh-CN" altLang="en-US" sz="2800" b="1">
                <a:sym typeface="+mn-ea"/>
              </a:rPr>
              <a:t>线</a:t>
            </a:r>
            <a:r>
              <a:rPr lang="zh-CN" altLang="en-US" sz="2800" b="1" strike="noStrike" noProof="1"/>
              <a:t>不定</a:t>
            </a:r>
          </a:p>
        </p:txBody>
      </p:sp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05186" y="5876615"/>
          <a:ext cx="4478020" cy="459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108200" imgH="215900" progId="Equation.KSEE3">
                  <p:embed/>
                </p:oleObj>
              </mc:Choice>
              <mc:Fallback>
                <p:oleObj r:id="rId23" imgW="2108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305186" y="5876615"/>
                        <a:ext cx="4478020" cy="45910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文本框 49"/>
          <p:cNvSpPr txBox="1"/>
          <p:nvPr/>
        </p:nvSpPr>
        <p:spPr>
          <a:xfrm>
            <a:off x="10488930" y="5085080"/>
            <a:ext cx="819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或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</a:p>
        </p:txBody>
      </p:sp>
      <p:graphicFrame>
        <p:nvGraphicFramePr>
          <p:cNvPr id="51" name="对象 5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9987" y="5866765"/>
          <a:ext cx="454952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2222500" imgH="228600" progId="Equation.KSEE3">
                  <p:embed/>
                </p:oleObj>
              </mc:Choice>
              <mc:Fallback>
                <p:oleObj r:id="rId25" imgW="2222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239987" y="5866765"/>
                        <a:ext cx="4549527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600190" y="6334760"/>
          <a:ext cx="189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889000" imgH="203200" progId="Equation.KSEE3">
                  <p:embed/>
                </p:oleObj>
              </mc:Choice>
              <mc:Fallback>
                <p:oleObj r:id="rId27" imgW="8890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600190" y="6334760"/>
                        <a:ext cx="1890000" cy="4320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3.</a:t>
            </a:r>
            <a:r>
              <a:rPr lang="zh-CN" altLang="en-US" sz="3200" b="1" dirty="0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椭圆的弦长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20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79875" y="827405"/>
          <a:ext cx="2268068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079500" imgH="292100" progId="Equation.KSEE3">
                  <p:embed/>
                </p:oleObj>
              </mc:Choice>
              <mc:Fallback>
                <p:oleObj r:id="rId3" imgW="10795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79875" y="827405"/>
                        <a:ext cx="2268068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07998" y="3059995"/>
          <a:ext cx="6447155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073400" imgH="292100" progId="Equation.KSEE3">
                  <p:embed/>
                </p:oleObj>
              </mc:Choice>
              <mc:Fallback>
                <p:oleObj r:id="rId5" imgW="30734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07998" y="3059995"/>
                        <a:ext cx="6447155" cy="61150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1343660" y="899160"/>
            <a:ext cx="32664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Arial" panose="020B0604020202020204" pitchFamily="34" charset="0"/>
                <a:ea typeface="黑体"/>
              </a:rPr>
              <a:t>求圆的弦长的方法：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655050" y="3152140"/>
            <a:ext cx="42195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前提：直线斜率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k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存在</a:t>
            </a:r>
          </a:p>
        </p:txBody>
      </p:sp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58776" y="3660243"/>
          <a:ext cx="5895975" cy="90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908300" imgH="444500" progId="Equation.KSEE3">
                  <p:embed/>
                </p:oleObj>
              </mc:Choice>
              <mc:Fallback>
                <p:oleObj r:id="rId7" imgW="29083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58776" y="3660243"/>
                        <a:ext cx="5895975" cy="90043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2"/>
          <p:cNvSpPr txBox="1"/>
          <p:nvPr/>
        </p:nvSpPr>
        <p:spPr>
          <a:xfrm>
            <a:off x="8655050" y="3773170"/>
            <a:ext cx="31857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前提：直线斜率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k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存在且不为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0 </a:t>
            </a:r>
          </a:p>
        </p:txBody>
      </p:sp>
      <p:graphicFrame>
        <p:nvGraphicFramePr>
          <p:cNvPr id="7782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07895" y="2597468"/>
          <a:ext cx="726928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352800" imgH="215900" progId="Equation.KSEE3">
                  <p:embed/>
                </p:oleObj>
              </mc:Choice>
              <mc:Fallback>
                <p:oleObj r:id="rId9" imgW="3352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07895" y="2597468"/>
                        <a:ext cx="7269281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1343660" y="1404620"/>
            <a:ext cx="42195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求椭圆弦长的方法：</a:t>
            </a:r>
          </a:p>
        </p:txBody>
      </p:sp>
      <p:graphicFrame>
        <p:nvGraphicFramePr>
          <p:cNvPr id="36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07623" y="1908203"/>
          <a:ext cx="383095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854200" imgH="292100" progId="Equation.KSEE3">
                  <p:embed/>
                </p:oleObj>
              </mc:Choice>
              <mc:Fallback>
                <p:oleObj r:id="rId11" imgW="18542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07623" y="1908203"/>
                        <a:ext cx="3830955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" name="图片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08795" y="1162050"/>
            <a:ext cx="2482850" cy="210185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623570" y="2209800"/>
            <a:ext cx="1587500" cy="1156335"/>
            <a:chOff x="982" y="3819"/>
            <a:chExt cx="2500" cy="1821"/>
          </a:xfrm>
        </p:grpSpPr>
        <p:cxnSp>
          <p:nvCxnSpPr>
            <p:cNvPr id="34" name="肘形连接符 33"/>
            <p:cNvCxnSpPr>
              <a:stCxn id="36" idx="1"/>
              <a:endCxn id="24" idx="1"/>
            </p:cNvCxnSpPr>
            <p:nvPr/>
          </p:nvCxnSpPr>
          <p:spPr>
            <a:xfrm rot="10800000" flipH="1" flipV="1">
              <a:off x="3477" y="3819"/>
              <a:ext cx="5" cy="1821"/>
            </a:xfrm>
            <a:prstGeom prst="bentConnector3">
              <a:avLst>
                <a:gd name="adj1" fmla="val -750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9" name="对象 38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982" y="4079"/>
            <a:ext cx="2063" cy="1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4" imgW="736600" imgH="431800" progId="Equation.KSEE3">
                    <p:embed/>
                  </p:oleObj>
                </mc:Choice>
                <mc:Fallback>
                  <p:oleObj r:id="rId14" imgW="736600" imgH="4318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982" y="4079"/>
                          <a:ext cx="2063" cy="1207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 w="38100" cap="flat" cmpd="sng">
                          <a:noFill/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71945" y="674370"/>
            <a:ext cx="1692275" cy="15551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2" name="文本框 41"/>
          <p:cNvSpPr txBox="1"/>
          <p:nvPr/>
        </p:nvSpPr>
        <p:spPr>
          <a:xfrm>
            <a:off x="1343660" y="4764073"/>
            <a:ext cx="42195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过焦点的最短弦长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通径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</a:p>
        </p:txBody>
      </p:sp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5775" y="5140330"/>
          <a:ext cx="5620738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844800" imgH="419100" progId="Equation.KSEE3">
                  <p:embed/>
                </p:oleObj>
              </mc:Choice>
              <mc:Fallback>
                <p:oleObj r:id="rId17" imgW="2844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15775" y="5140330"/>
                        <a:ext cx="5620738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5951" y="5953110"/>
          <a:ext cx="562038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844800" imgH="419100" progId="Equation.KSEE3">
                  <p:embed/>
                </p:oleObj>
              </mc:Choice>
              <mc:Fallback>
                <p:oleObj r:id="rId19" imgW="2844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415951" y="5953110"/>
                        <a:ext cx="5620385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72257" y="4580240"/>
          <a:ext cx="57721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92100" imgH="419100" progId="Equation.KSEE3">
                  <p:embed/>
                </p:oleObj>
              </mc:Choice>
              <mc:Fallback>
                <p:oleObj r:id="rId21" imgW="2921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872257" y="4580240"/>
                        <a:ext cx="577215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" name="图片 4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04380" y="4436745"/>
            <a:ext cx="2343150" cy="2055495"/>
          </a:xfrm>
          <a:prstGeom prst="rect">
            <a:avLst/>
          </a:prstGeo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96450" y="4653280"/>
          <a:ext cx="1701165" cy="83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876300" imgH="431800" progId="Equation.KSEE3">
                  <p:embed/>
                </p:oleObj>
              </mc:Choice>
              <mc:Fallback>
                <p:oleObj r:id="rId24" imgW="876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9696450" y="4653280"/>
                        <a:ext cx="1701165" cy="8362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96133" y="5539740"/>
          <a:ext cx="1725930" cy="83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889000" imgH="431800" progId="Equation.KSEE3">
                  <p:embed/>
                </p:oleObj>
              </mc:Choice>
              <mc:Fallback>
                <p:oleObj r:id="rId26" imgW="889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9696133" y="5539740"/>
                        <a:ext cx="1725930" cy="8362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081405" y="1623695"/>
            <a:ext cx="6657340" cy="736600"/>
          </a:xfrm>
          <a:prstGeom prst="rect">
            <a:avLst/>
          </a:prstGeom>
        </p:spPr>
        <p:txBody>
          <a:bodyPr wrap="square" lIns="121897" tIns="60948" rIns="121897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65" b="1" kern="1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解</a:t>
            </a:r>
            <a:r>
              <a:rPr lang="zh-CN" altLang="en-US" sz="2665" b="1" kern="1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设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65" kern="100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kern="100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65" kern="100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kern="100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直线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t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  <a:endParaRPr lang="en-US" altLang="zh-CN" sz="2665" kern="100">
              <a:effectLst/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23315" y="764540"/>
            <a:ext cx="10274300" cy="11614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1" latinLnBrk="0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倾斜角为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45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°的直线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与椭圆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00" b="1" baseline="30000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00" b="1" baseline="30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交于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两点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</a:p>
          <a:p>
            <a:pPr eaLnBrk="1" latinLnBrk="0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求弦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最长时直线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的方程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</a:p>
        </p:txBody>
      </p: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19412" y="4305935"/>
          <a:ext cx="5132493" cy="694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159000" imgH="292100" progId="Equation.KSEE3">
                  <p:embed/>
                </p:oleObj>
              </mc:Choice>
              <mc:Fallback>
                <p:oleObj r:id="rId4" imgW="21590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9412" y="4305935"/>
                        <a:ext cx="5132493" cy="694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384502" y="4190788"/>
          <a:ext cx="1551940" cy="937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36600" imgH="444500" progId="Equation.KSEE3">
                  <p:embed/>
                </p:oleObj>
              </mc:Choice>
              <mc:Fallback>
                <p:oleObj r:id="rId6" imgW="7366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84502" y="4190788"/>
                        <a:ext cx="1551940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矩形 18"/>
          <p:cNvSpPr/>
          <p:nvPr/>
        </p:nvSpPr>
        <p:spPr>
          <a:xfrm>
            <a:off x="5157258" y="5035973"/>
            <a:ext cx="3006513" cy="662093"/>
          </a:xfrm>
          <a:prstGeom prst="rect">
            <a:avLst/>
          </a:prstGeom>
        </p:spPr>
        <p:txBody>
          <a:bodyPr wrap="square" lIns="121897" tIns="60948" rIns="121897" bIns="60948">
            <a:no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此时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直线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  <a:endParaRPr lang="en-US" altLang="zh-CN" sz="2665" kern="100">
              <a:effectLst/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55595" y="3429000"/>
          <a:ext cx="2054013" cy="52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889000" imgH="228600" progId="Equation.KSEE3">
                  <p:embed/>
                </p:oleObj>
              </mc:Choice>
              <mc:Fallback>
                <p:oleObj r:id="rId8" imgW="889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55595" y="3429000"/>
                        <a:ext cx="2054013" cy="52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123738" y="3474720"/>
            <a:ext cx="202268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由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△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&gt;0, 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199727" y="6018742"/>
            <a:ext cx="9554633" cy="624840"/>
          </a:xfrm>
          <a:prstGeom prst="rect">
            <a:avLst/>
          </a:prstGeom>
          <a:solidFill>
            <a:schemeClr val="bg1"/>
          </a:solidFill>
          <a:ln w="28575" cmpd="dbl">
            <a:solidFill>
              <a:srgbClr val="C13FC0"/>
            </a:solidFill>
            <a:prstDash val="solid"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一组平行线与椭圆相交</a:t>
            </a:r>
            <a:r>
              <a:rPr lang="en-US" altLang="zh-CN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, </a:t>
            </a:r>
            <a:r>
              <a:rPr lang="zh-CN" altLang="en-US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当直线</a:t>
            </a:r>
            <a:r>
              <a:rPr lang="zh-CN" altLang="en-US" sz="2600" b="1">
                <a:solidFill>
                  <a:srgbClr val="FF0000"/>
                </a:solidFill>
                <a:latin typeface="黑体" panose="02010609060101010101" charset="-122"/>
                <a:ea typeface="黑体"/>
                <a:cs typeface="黑体" panose="02010609060101010101" charset="-122"/>
              </a:rPr>
              <a:t>过椭圆中心</a:t>
            </a:r>
            <a:r>
              <a:rPr lang="zh-CN" altLang="en-US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时</a:t>
            </a:r>
            <a:r>
              <a:rPr lang="en-US" altLang="zh-CN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, </a:t>
            </a:r>
            <a:r>
              <a:rPr lang="zh-CN" altLang="en-US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弦长最长</a:t>
            </a:r>
            <a:r>
              <a:rPr lang="en-US" altLang="zh-CN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.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85968" y="2349077"/>
          <a:ext cx="2264410" cy="1033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002665" imgH="457200" progId="Equation.KSEE3">
                  <p:embed/>
                </p:oleObj>
              </mc:Choice>
              <mc:Fallback>
                <p:oleObj r:id="rId10" imgW="1002665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85968" y="2349077"/>
                        <a:ext cx="2264410" cy="1033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50696" y="2585614"/>
          <a:ext cx="395795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752600" imgH="228600" progId="Equation.KSEE3">
                  <p:embed/>
                </p:oleObj>
              </mc:Choice>
              <mc:Fallback>
                <p:oleObj r:id="rId12" imgW="1752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50696" y="2585614"/>
                        <a:ext cx="3957955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45592" y="3213312"/>
          <a:ext cx="4429760" cy="968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917065" imgH="419100" progId="Equation.KSEE3">
                  <p:embed/>
                </p:oleObj>
              </mc:Choice>
              <mc:Fallback>
                <p:oleObj r:id="rId14" imgW="1917065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45592" y="3213312"/>
                        <a:ext cx="4429760" cy="968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8885" y="4964853"/>
          <a:ext cx="3838787" cy="982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688465" imgH="431800" progId="Equation.KSEE3">
                  <p:embed/>
                </p:oleObj>
              </mc:Choice>
              <mc:Fallback>
                <p:oleObj r:id="rId16" imgW="1688465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38885" y="4964853"/>
                        <a:ext cx="3838787" cy="982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47625" y="-27305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12" name="文本框 11"/>
          <p:cNvSpPr txBox="1"/>
          <p:nvPr/>
        </p:nvSpPr>
        <p:spPr>
          <a:xfrm>
            <a:off x="537210" y="69215"/>
            <a:ext cx="62458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平行线所截得的最长弦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7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椭圆的弦长公式与韦达定理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80900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729" y="788829"/>
          <a:ext cx="10463299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35500" imgH="634365" progId="Equation.KSEE3">
                  <p:embed/>
                </p:oleObj>
              </mc:Choice>
              <mc:Fallback>
                <p:oleObj r:id="rId3" imgW="46355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729" y="788829"/>
                        <a:ext cx="10463299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2533" y="1556703"/>
            <a:ext cx="2647950" cy="2124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7105" y="4869180"/>
            <a:ext cx="2334895" cy="18732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1" y="2328386"/>
          <a:ext cx="2777920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320165" imgH="393700" progId="Equation.KSEE3">
                  <p:embed/>
                </p:oleObj>
              </mc:Choice>
              <mc:Fallback>
                <p:oleObj r:id="rId7" imgW="13201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3571" y="2328386"/>
                        <a:ext cx="2777920" cy="8280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503930" y="2548255"/>
            <a:ext cx="54597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求弦长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与点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到直线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的距离</a:t>
            </a:r>
          </a:p>
        </p:txBody>
      </p:sp>
      <p:graphicFrame>
        <p:nvGraphicFramePr>
          <p:cNvPr id="1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3284855"/>
          <a:ext cx="40278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981200" imgH="254000" progId="Equation.KSEE3">
                  <p:embed/>
                </p:oleObj>
              </mc:Choice>
              <mc:Fallback>
                <p:oleObj r:id="rId9" imgW="1981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3570" y="3284855"/>
                        <a:ext cx="4027805" cy="5067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72965" y="3284855"/>
          <a:ext cx="34817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625600" imgH="241300" progId="Equation.KSEE3">
                  <p:embed/>
                </p:oleObj>
              </mc:Choice>
              <mc:Fallback>
                <p:oleObj r:id="rId11" imgW="16256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72965" y="3284855"/>
                        <a:ext cx="3481705" cy="50673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59785" y="3791585"/>
          <a:ext cx="5046980" cy="10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463165" imgH="533400" progId="Equation.KSEE3">
                  <p:embed/>
                </p:oleObj>
              </mc:Choice>
              <mc:Fallback>
                <p:oleObj r:id="rId13" imgW="2463165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359785" y="3791585"/>
                        <a:ext cx="5046980" cy="10718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815" y="4054475"/>
          <a:ext cx="2802255" cy="447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58900" imgH="215900" progId="Equation.KSEE3">
                  <p:embed/>
                </p:oleObj>
              </mc:Choice>
              <mc:Fallback>
                <p:oleObj r:id="rId15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51815" y="4054475"/>
                        <a:ext cx="2802255" cy="447040"/>
                      </a:xfrm>
                      <a:prstGeom prst="rect">
                        <a:avLst/>
                      </a:prstGeom>
                      <a:solidFill>
                        <a:srgbClr val="E0D7ED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6893" y="4940618"/>
          <a:ext cx="5180330" cy="624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425700" imgH="292100" progId="Equation.KSEE3">
                  <p:embed/>
                </p:oleObj>
              </mc:Choice>
              <mc:Fallback>
                <p:oleObj r:id="rId17" imgW="24257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36893" y="4940618"/>
                        <a:ext cx="5180330" cy="62484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00415" y="3919220"/>
          <a:ext cx="3420291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625600" imgH="393700" progId="Equation.KSEE3">
                  <p:embed/>
                </p:oleObj>
              </mc:Choice>
              <mc:Fallback>
                <p:oleObj r:id="rId19" imgW="1625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400415" y="3919220"/>
                        <a:ext cx="3420291" cy="82800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3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17540" y="4821555"/>
          <a:ext cx="1624965" cy="953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736600" imgH="431800" progId="Equation.KSEE3">
                  <p:embed/>
                </p:oleObj>
              </mc:Choice>
              <mc:Fallback>
                <p:oleObj r:id="rId21" imgW="736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717540" y="4821555"/>
                        <a:ext cx="1624965" cy="9537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9275" y="5643246"/>
          <a:ext cx="328231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536700" imgH="431800" progId="Equation.KSEE3">
                  <p:embed/>
                </p:oleObj>
              </mc:Choice>
              <mc:Fallback>
                <p:oleObj r:id="rId23" imgW="15367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49275" y="5643246"/>
                        <a:ext cx="3282315" cy="92392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63873" y="5661799"/>
          <a:ext cx="6040755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2870200" imgH="431800" progId="Equation.KSEE3">
                  <p:embed/>
                </p:oleObj>
              </mc:Choice>
              <mc:Fallback>
                <p:oleObj r:id="rId25" imgW="28702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863873" y="5661799"/>
                        <a:ext cx="6040755" cy="90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39646" y="1713397"/>
          <a:ext cx="3211195" cy="478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422400" imgH="215900" progId="Equation.KSEE3">
                  <p:embed/>
                </p:oleObj>
              </mc:Choice>
              <mc:Fallback>
                <p:oleObj r:id="rId27" imgW="1422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439646" y="1713397"/>
                        <a:ext cx="3211195" cy="47815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63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三角形的面积与韦达定理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80900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729" y="788829"/>
          <a:ext cx="10463299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35500" imgH="634365" progId="Equation.KSEE3">
                  <p:embed/>
                </p:oleObj>
              </mc:Choice>
              <mc:Fallback>
                <p:oleObj r:id="rId3" imgW="46355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729" y="788829"/>
                        <a:ext cx="10463299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6790" y="1557020"/>
            <a:ext cx="2209800" cy="1772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8035" y="4863465"/>
            <a:ext cx="2311400" cy="185483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3284855"/>
          <a:ext cx="40278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981200" imgH="254000" progId="Equation.KSEE3">
                  <p:embed/>
                </p:oleObj>
              </mc:Choice>
              <mc:Fallback>
                <p:oleObj r:id="rId7" imgW="1981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3570" y="3284855"/>
                        <a:ext cx="4027805" cy="5067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72965" y="3284855"/>
          <a:ext cx="34817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625600" imgH="241300" progId="Equation.KSEE3">
                  <p:embed/>
                </p:oleObj>
              </mc:Choice>
              <mc:Fallback>
                <p:oleObj r:id="rId9" imgW="16256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72965" y="3284855"/>
                        <a:ext cx="3481705" cy="50673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59785" y="3791585"/>
          <a:ext cx="5046980" cy="10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463165" imgH="533400" progId="Equation.KSEE3">
                  <p:embed/>
                </p:oleObj>
              </mc:Choice>
              <mc:Fallback>
                <p:oleObj r:id="rId11" imgW="2463165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59785" y="3791585"/>
                        <a:ext cx="5046980" cy="10718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815" y="4054475"/>
          <a:ext cx="2802255" cy="447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358900" imgH="215900" progId="Equation.KSEE3">
                  <p:embed/>
                </p:oleObj>
              </mc:Choice>
              <mc:Fallback>
                <p:oleObj r:id="rId13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1815" y="4054475"/>
                        <a:ext cx="2802255" cy="447040"/>
                      </a:xfrm>
                      <a:prstGeom prst="rect">
                        <a:avLst/>
                      </a:prstGeom>
                      <a:solidFill>
                        <a:srgbClr val="E0D7ED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00415" y="3919220"/>
          <a:ext cx="3420291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625600" imgH="393700" progId="Equation.KSEE3">
                  <p:embed/>
                </p:oleObj>
              </mc:Choice>
              <mc:Fallback>
                <p:oleObj r:id="rId15" imgW="1625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400415" y="3919220"/>
                        <a:ext cx="3420291" cy="82800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3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99863" y="5721172"/>
          <a:ext cx="414337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968500" imgH="444500" progId="Equation.KSEE3">
                  <p:embed/>
                </p:oleObj>
              </mc:Choice>
              <mc:Fallback>
                <p:oleObj r:id="rId17" imgW="19685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799863" y="5721172"/>
                        <a:ext cx="414337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39646" y="1713397"/>
          <a:ext cx="3211195" cy="478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422400" imgH="215900" progId="Equation.KSEE3">
                  <p:embed/>
                </p:oleObj>
              </mc:Choice>
              <mc:Fallback>
                <p:oleObj r:id="rId19" imgW="1422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439646" y="1713397"/>
                        <a:ext cx="3211195" cy="47815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63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7185" y="2311222"/>
          <a:ext cx="3553460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688465" imgH="393700" progId="Equation.KSEE3">
                  <p:embed/>
                </p:oleObj>
              </mc:Choice>
              <mc:Fallback>
                <p:oleObj r:id="rId21" imgW="16884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97185" y="2311222"/>
                        <a:ext cx="3553460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80160" y="2270899"/>
          <a:ext cx="1737360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825500" imgH="431800" progId="Equation.KSEE3">
                  <p:embed/>
                </p:oleObj>
              </mc:Choice>
              <mc:Fallback>
                <p:oleObj r:id="rId23" imgW="8255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080160" y="2270899"/>
                        <a:ext cx="1737360" cy="90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7177" y="4825505"/>
          <a:ext cx="7082155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3365500" imgH="431800" progId="Equation.KSEE3">
                  <p:embed/>
                </p:oleObj>
              </mc:Choice>
              <mc:Fallback>
                <p:oleObj r:id="rId25" imgW="33655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37177" y="4825505"/>
                        <a:ext cx="7082155" cy="90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17651" y="5733416"/>
          <a:ext cx="328231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536700" imgH="431800" progId="Equation.KSEE3">
                  <p:embed/>
                </p:oleObj>
              </mc:Choice>
              <mc:Fallback>
                <p:oleObj r:id="rId27" imgW="15367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17651" y="5733416"/>
                        <a:ext cx="3282315" cy="92392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矩形 25"/>
          <p:cNvSpPr/>
          <p:nvPr/>
        </p:nvSpPr>
        <p:spPr>
          <a:xfrm>
            <a:off x="623570" y="2254885"/>
            <a:ext cx="5256530" cy="957580"/>
          </a:xfrm>
          <a:prstGeom prst="rect">
            <a:avLst/>
          </a:prstGeom>
          <a:noFill/>
          <a:ln w="28575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480550" y="708025"/>
            <a:ext cx="2449830" cy="20389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95325" y="733425"/>
            <a:ext cx="9246870" cy="1429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已知直线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过椭圆</a:t>
            </a:r>
            <a:r>
              <a:rPr lang="en-US" altLang="zh-CN" sz="2600" b="1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00" b="1" baseline="30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00" b="1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00" b="1" baseline="30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的左焦点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F</a:t>
            </a:r>
            <a:r>
              <a:rPr lang="en-US" altLang="zh-CN" sz="2600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交椭圆于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两点</a:t>
            </a:r>
            <a:r>
              <a:rPr lang="en-US" altLang="zh-CN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求△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ABF</a:t>
            </a:r>
            <a:r>
              <a:rPr lang="en-US" altLang="zh-CN" sz="2600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面积的最大值</a:t>
            </a:r>
            <a:r>
              <a:rPr lang="en-US" altLang="zh-CN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.   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67503" y="3140498"/>
            <a:ext cx="385402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②当直线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斜率存在时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96172" y="2451100"/>
            <a:ext cx="4432300" cy="495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665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解：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①当直线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斜率不存在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时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374342" y="3097742"/>
            <a:ext cx="3827780" cy="599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), 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且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&gt;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</a:p>
        </p:txBody>
      </p:sp>
      <p:graphicFrame>
        <p:nvGraphicFramePr>
          <p:cNvPr id="39" name="对象 3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79981" y="3155950"/>
          <a:ext cx="229425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066800" imgH="215900" progId="Equation.KSEE3">
                  <p:embed/>
                </p:oleObj>
              </mc:Choice>
              <mc:Fallback>
                <p:oleObj r:id="rId6" imgW="1066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79981" y="3155950"/>
                        <a:ext cx="2294255" cy="46355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9682" y="3645006"/>
          <a:ext cx="2550160" cy="1020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206500" imgH="482600" progId="Equation.KSEE3">
                  <p:embed/>
                </p:oleObj>
              </mc:Choice>
              <mc:Fallback>
                <p:oleObj r:id="rId8" imgW="1206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9682" y="3645006"/>
                        <a:ext cx="2550160" cy="1020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5"/>
          <p:cNvSpPr txBox="1"/>
          <p:nvPr/>
        </p:nvSpPr>
        <p:spPr>
          <a:xfrm>
            <a:off x="3389630" y="3933190"/>
            <a:ext cx="1236980" cy="579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消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得</a:t>
            </a:r>
          </a:p>
        </p:txBody>
      </p:sp>
      <p:graphicFrame>
        <p:nvGraphicFramePr>
          <p:cNvPr id="47" name="对象 4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16077" y="2451100"/>
          <a:ext cx="1445260" cy="561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685800" imgH="266700" progId="Equation.KSEE3">
                  <p:embed/>
                </p:oleObj>
              </mc:Choice>
              <mc:Fallback>
                <p:oleObj r:id="rId10" imgW="685800" imgH="266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16077" y="2451100"/>
                        <a:ext cx="1445260" cy="561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461125" y="2315633"/>
          <a:ext cx="3702473" cy="832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752600" imgH="393700" progId="Equation.KSEE3">
                  <p:embed/>
                </p:oleObj>
              </mc:Choice>
              <mc:Fallback>
                <p:oleObj r:id="rId12" imgW="1752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461125" y="2315633"/>
                        <a:ext cx="3702473" cy="832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99288" y="3896254"/>
          <a:ext cx="1911350" cy="443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876300" imgH="203200" progId="Equation.KSEE3">
                  <p:embed/>
                </p:oleObj>
              </mc:Choice>
              <mc:Fallback>
                <p:oleObj r:id="rId14" imgW="876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699288" y="3896254"/>
                        <a:ext cx="1911350" cy="44386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09308" y="4676670"/>
          <a:ext cx="533336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336800" imgH="393700" progId="Equation.KSEE3">
                  <p:embed/>
                </p:oleObj>
              </mc:Choice>
              <mc:Fallback>
                <p:oleObj r:id="rId16" imgW="2336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09308" y="4676670"/>
                        <a:ext cx="5333365" cy="898525"/>
                      </a:xfrm>
                      <a:prstGeom prst="rect">
                        <a:avLst/>
                      </a:prstGeom>
                      <a:solidFill>
                        <a:srgbClr val="FFFFD1">
                          <a:alpha val="67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42990" y="4653915"/>
          <a:ext cx="2045970" cy="103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901700" imgH="457200" progId="Equation.KSEE3">
                  <p:embed/>
                </p:oleObj>
              </mc:Choice>
              <mc:Fallback>
                <p:oleObj r:id="rId18" imgW="9017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142990" y="4653915"/>
                        <a:ext cx="2045970" cy="10363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23809" y="3896148"/>
          <a:ext cx="4475480" cy="51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981200" imgH="228600" progId="Equation.KSEE3">
                  <p:embed/>
                </p:oleObj>
              </mc:Choice>
              <mc:Fallback>
                <p:oleObj r:id="rId20" imgW="1981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223809" y="3896148"/>
                        <a:ext cx="4475480" cy="517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74808" y="1330431"/>
          <a:ext cx="5031879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2387600" imgH="393700" progId="Equation.KSEE3">
                  <p:embed/>
                </p:oleObj>
              </mc:Choice>
              <mc:Fallback>
                <p:oleObj r:id="rId22" imgW="2387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174808" y="1330431"/>
                        <a:ext cx="5031879" cy="828000"/>
                      </a:xfrm>
                      <a:prstGeom prst="rect">
                        <a:avLst/>
                      </a:prstGeom>
                      <a:noFill/>
                      <a:ln w="31750">
                        <a:solidFill>
                          <a:srgbClr val="FFA36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61063" y="1475317"/>
          <a:ext cx="143645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673100" imgH="254000" progId="Equation.KSEE3">
                  <p:embed/>
                </p:oleObj>
              </mc:Choice>
              <mc:Fallback>
                <p:oleObj r:id="rId24" imgW="673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661063" y="1475317"/>
                        <a:ext cx="1436450" cy="540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175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84198" y="5013008"/>
          <a:ext cx="807085" cy="489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355600" imgH="215900" progId="Equation.KSEE3">
                  <p:embed/>
                </p:oleObj>
              </mc:Choice>
              <mc:Fallback>
                <p:oleObj r:id="rId26" imgW="355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184198" y="5013008"/>
                        <a:ext cx="807085" cy="4895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文本框 55"/>
          <p:cNvSpPr txBox="1"/>
          <p:nvPr/>
        </p:nvSpPr>
        <p:spPr>
          <a:xfrm>
            <a:off x="809413" y="5838510"/>
            <a:ext cx="4975860" cy="502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∴ 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△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ABF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面积的最大值为</a:t>
            </a:r>
          </a:p>
        </p:txBody>
      </p:sp>
      <p:graphicFrame>
        <p:nvGraphicFramePr>
          <p:cNvPr id="57" name="对象 5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83853" y="5855547"/>
          <a:ext cx="57762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66700" imgH="215900" progId="Equation.KSEE3">
                  <p:embed/>
                </p:oleObj>
              </mc:Choice>
              <mc:Fallback>
                <p:oleObj r:id="rId28" imgW="266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583853" y="5855547"/>
                        <a:ext cx="577628" cy="4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三角形的面积与韦达定理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8" grpId="0" animBg="1"/>
      <p:bldP spid="42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95113" y="692362"/>
            <a:ext cx="11060853" cy="14291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已知直线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过椭圆</a:t>
            </a:r>
            <a:r>
              <a:rPr lang="en-US" altLang="zh-CN" sz="26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00" b="1" baseline="30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6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en-US" altLang="zh-CN" sz="26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00" b="1" baseline="30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的左焦点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F</a:t>
            </a:r>
            <a:r>
              <a:rPr lang="en-US" altLang="zh-CN" sz="2600" baseline="-25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交椭圆于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两点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求△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ABF</a:t>
            </a:r>
            <a:r>
              <a:rPr lang="en-US" altLang="zh-CN" sz="2600" baseline="-25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面积的最大值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.   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093" y="4676987"/>
            <a:ext cx="2545927" cy="2118360"/>
          </a:xfrm>
          <a:prstGeom prst="rect">
            <a:avLst/>
          </a:prstGeom>
        </p:spPr>
      </p:pic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926" y="1882246"/>
          <a:ext cx="3630930" cy="864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651000" imgH="393700" progId="Equation.KSEE3">
                  <p:embed/>
                </p:oleObj>
              </mc:Choice>
              <mc:Fallback>
                <p:oleObj r:id="rId5" imgW="1651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7926" y="1882246"/>
                        <a:ext cx="3630930" cy="864235"/>
                      </a:xfrm>
                      <a:prstGeom prst="rect">
                        <a:avLst/>
                      </a:prstGeom>
                      <a:noFill/>
                      <a:ln w="31750">
                        <a:solidFill>
                          <a:srgbClr val="FFA36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文本框 45"/>
          <p:cNvSpPr txBox="1"/>
          <p:nvPr/>
        </p:nvSpPr>
        <p:spPr>
          <a:xfrm>
            <a:off x="4728210" y="1268095"/>
            <a:ext cx="5626100" cy="1396365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C30B"/>
            </a:solidFill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zh-CN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 </a:t>
            </a:r>
            <a:r>
              <a:rPr lang="zh-CN" altLang="en-US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已知直线过点</a:t>
            </a:r>
            <a:r>
              <a:rPr lang="en-US" altLang="zh-CN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sz="2400" b="1" i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n</a:t>
            </a:r>
            <a:r>
              <a:rPr lang="en-US" altLang="zh-CN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0), </a:t>
            </a:r>
            <a:r>
              <a:rPr lang="zh-CN" altLang="en-US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可</a:t>
            </a:r>
            <a:r>
              <a:rPr lang="zh-CN" altLang="en-US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设为：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4810125" y="2135082"/>
            <a:ext cx="1978025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②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my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n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825365" y="1646555"/>
            <a:ext cx="2136140" cy="584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①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k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      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944572" y="1701588"/>
            <a:ext cx="3411220" cy="4741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latin typeface="Times New Roman" panose="02020603050405020304" charset="0"/>
                <a:ea typeface="黑体"/>
              </a:rPr>
              <a:t>不含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斜率不存在</a:t>
            </a:r>
            <a:r>
              <a:rPr lang="zh-CN" altLang="en-US" sz="2400" b="1">
                <a:latin typeface="Times New Roman" panose="02020603050405020304" charset="0"/>
                <a:ea typeface="黑体"/>
              </a:rPr>
              <a:t>的情形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944572" y="2159635"/>
            <a:ext cx="2915073" cy="5655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不含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斜率为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0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的情形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07360" y="1701588"/>
            <a:ext cx="825500" cy="10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消</a:t>
            </a:r>
            <a:r>
              <a:rPr lang="en-US" altLang="zh-CN" sz="1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943687" y="2830407"/>
            <a:ext cx="2398607" cy="55118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pPr algn="l"/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设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: 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my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65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343140" y="2830407"/>
            <a:ext cx="391752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，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665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且</a:t>
            </a:r>
            <a:r>
              <a:rPr lang="en-US" altLang="zh-CN" sz="2665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65" baseline="-25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65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&gt;</a:t>
            </a:r>
            <a:r>
              <a:rPr lang="en-US" altLang="zh-CN" sz="2665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baseline="-25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42900" y="2852420"/>
            <a:ext cx="514434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解</a:t>
            </a:r>
            <a:r>
              <a:rPr lang="en-US" altLang="zh-CN" sz="2665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: 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由题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知直线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不与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轴重合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</a:p>
        </p:txBody>
      </p:sp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0380" y="3425613"/>
          <a:ext cx="2517987" cy="1029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181100" imgH="482600" progId="Equation.KSEE3">
                  <p:embed/>
                </p:oleObj>
              </mc:Choice>
              <mc:Fallback>
                <p:oleObj r:id="rId7" imgW="11811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0380" y="3425613"/>
                        <a:ext cx="2517987" cy="1029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5"/>
          <p:cNvSpPr txBox="1"/>
          <p:nvPr/>
        </p:nvSpPr>
        <p:spPr>
          <a:xfrm>
            <a:off x="3018367" y="3622040"/>
            <a:ext cx="1207347" cy="5317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消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665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得</a:t>
            </a:r>
          </a:p>
        </p:txBody>
      </p:sp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94573" y="3620347"/>
          <a:ext cx="3614420" cy="51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600200" imgH="228600" progId="Equation.KSEE3">
                  <p:embed/>
                </p:oleObj>
              </mc:Choice>
              <mc:Fallback>
                <p:oleObj r:id="rId9" imgW="1600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94573" y="3620347"/>
                        <a:ext cx="3614420" cy="517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31431" y="3612727"/>
          <a:ext cx="1787313" cy="462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787400" imgH="203200" progId="Equation.KSEE3">
                  <p:embed/>
                </p:oleObj>
              </mc:Choice>
              <mc:Fallback>
                <p:oleObj r:id="rId11" imgW="7874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631431" y="3612727"/>
                        <a:ext cx="1787313" cy="462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7680" y="4386580"/>
          <a:ext cx="5493173" cy="98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476500" imgH="444500" progId="Equation.KSEE3">
                  <p:embed/>
                </p:oleObj>
              </mc:Choice>
              <mc:Fallback>
                <p:oleObj r:id="rId13" imgW="24765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680" y="4386580"/>
                        <a:ext cx="5493173" cy="9855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40047" y="4290907"/>
          <a:ext cx="1666240" cy="886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812800" imgH="431800" progId="Equation.KSEE3">
                  <p:embed/>
                </p:oleObj>
              </mc:Choice>
              <mc:Fallback>
                <p:oleObj r:id="rId15" imgW="8128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840047" y="4290907"/>
                        <a:ext cx="1666240" cy="886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99480" y="4290907"/>
          <a:ext cx="2821940" cy="1397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358900" imgH="673100" progId="Equation.KSEE3">
                  <p:embed/>
                </p:oleObj>
              </mc:Choice>
              <mc:Fallback>
                <p:oleObj r:id="rId17" imgW="1358900" imgH="673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999480" y="4290907"/>
                        <a:ext cx="2821940" cy="13978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0591" y="5491269"/>
          <a:ext cx="529717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413000" imgH="228600" progId="Equation.KSEE3">
                  <p:embed/>
                </p:oleObj>
              </mc:Choice>
              <mc:Fallback>
                <p:oleObj r:id="rId19" imgW="2413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00591" y="5491269"/>
                        <a:ext cx="5297170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" name="组合 54"/>
          <p:cNvGrpSpPr/>
          <p:nvPr/>
        </p:nvGrpSpPr>
        <p:grpSpPr>
          <a:xfrm>
            <a:off x="428413" y="6018954"/>
            <a:ext cx="4975860" cy="501227"/>
            <a:chOff x="423" y="6468"/>
            <a:chExt cx="5877" cy="592"/>
          </a:xfrm>
        </p:grpSpPr>
        <p:sp>
          <p:nvSpPr>
            <p:cNvPr id="56" name="文本框 55"/>
            <p:cNvSpPr txBox="1"/>
            <p:nvPr/>
          </p:nvSpPr>
          <p:spPr>
            <a:xfrm>
              <a:off x="423" y="6468"/>
              <a:ext cx="5877" cy="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65">
                  <a:latin typeface="Times New Roman" panose="02020603050405020304" charset="0"/>
                  <a:ea typeface="黑体"/>
                  <a:cs typeface="Times New Roman" panose="02020603050405020304" charset="0"/>
                </a:rPr>
                <a:t>∴ </a:t>
              </a:r>
              <a:r>
                <a:rPr lang="zh-CN" altLang="en-US" sz="2665">
                  <a:latin typeface="Times New Roman" panose="02020603050405020304" charset="0"/>
                  <a:ea typeface="黑体"/>
                  <a:cs typeface="Times New Roman" panose="02020603050405020304" charset="0"/>
                  <a:sym typeface="+mn-ea"/>
                </a:rPr>
                <a:t>△</a:t>
              </a:r>
              <a:r>
                <a:rPr lang="en-US" altLang="zh-CN" sz="2665" i="1">
                  <a:latin typeface="Times New Roman" panose="02020603050405020304" charset="0"/>
                  <a:ea typeface="黑体"/>
                  <a:cs typeface="Times New Roman" panose="02020603050405020304" charset="0"/>
                  <a:sym typeface="+mn-ea"/>
                </a:rPr>
                <a:t>ABF</a:t>
              </a:r>
              <a:r>
                <a:rPr lang="en-US" altLang="zh-CN" sz="2665" baseline="-25000">
                  <a:latin typeface="Times New Roman" panose="02020603050405020304" charset="0"/>
                  <a:ea typeface="黑体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 sz="2665">
                  <a:latin typeface="Times New Roman" panose="02020603050405020304" charset="0"/>
                  <a:ea typeface="黑体"/>
                  <a:cs typeface="Times New Roman" panose="02020603050405020304" charset="0"/>
                  <a:sym typeface="+mn-ea"/>
                </a:rPr>
                <a:t>面积的最大值为</a:t>
              </a:r>
            </a:p>
          </p:txBody>
        </p:sp>
        <p:graphicFrame>
          <p:nvGraphicFramePr>
            <p:cNvPr id="57" name="对象 56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4993" y="6468"/>
            <a:ext cx="683" cy="5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266700" imgH="215900" progId="Equation.KSEE3">
                    <p:embed/>
                  </p:oleObj>
                </mc:Choice>
                <mc:Fallback>
                  <p:oleObj r:id="rId21" imgW="266700" imgH="2159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4993" y="6468"/>
                          <a:ext cx="683" cy="55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三角形的面积与韦达定理</a:t>
            </a:r>
            <a:endParaRPr lang="en-US" altLang="zh-CN" sz="3200" b="1" noProof="1">
              <a:solidFill>
                <a:schemeClr val="tx1"/>
              </a:solidFill>
              <a:effectLst/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 animBg="1"/>
      <p:bldP spid="52" grpId="0"/>
      <p:bldP spid="53" grpId="0"/>
      <p:bldP spid="54" grpId="0"/>
      <p:bldP spid="10" grpId="0"/>
      <p:bldP spid="14" grpId="0" animBg="1"/>
      <p:bldP spid="13" grpId="0" animBg="1"/>
      <p:bldP spid="11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472FDA-EB21-D002-A722-F97647712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00" y="764704"/>
            <a:ext cx="3528392" cy="720080"/>
          </a:xfrm>
        </p:spPr>
        <p:txBody>
          <a:bodyPr/>
          <a:lstStyle/>
          <a:p>
            <a:r>
              <a:rPr lang="zh-CN" altLang="en-US" sz="4400" dirty="0"/>
              <a:t>课后作业：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A5F12145-61AD-4372-F82F-FFBA697E878F}"/>
              </a:ext>
            </a:extLst>
          </p:cNvPr>
          <p:cNvSpPr txBox="1">
            <a:spLocks/>
          </p:cNvSpPr>
          <p:nvPr/>
        </p:nvSpPr>
        <p:spPr>
          <a:xfrm>
            <a:off x="695400" y="2276872"/>
            <a:ext cx="6912768" cy="72008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b" anchorCtr="0">
            <a:noAutofit/>
          </a:bodyPr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115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n-US" altLang="zh-CN" sz="4000" dirty="0"/>
              <a:t>1.</a:t>
            </a:r>
            <a:r>
              <a:rPr lang="zh-CN" altLang="en-US" sz="4000" dirty="0"/>
              <a:t>活页</a:t>
            </a:r>
            <a:r>
              <a:rPr lang="en-US" altLang="zh-CN" sz="4000" dirty="0"/>
              <a:t>P82-P84《3.1.2</a:t>
            </a:r>
            <a:r>
              <a:rPr lang="zh-CN" altLang="en-US" sz="4000" dirty="0"/>
              <a:t>椭圆的几何性质</a:t>
            </a:r>
            <a:r>
              <a:rPr lang="en-US" altLang="zh-CN" sz="4000" dirty="0"/>
              <a:t>(</a:t>
            </a:r>
            <a:r>
              <a:rPr lang="zh-CN" altLang="en-US" sz="4000" dirty="0"/>
              <a:t>二）</a:t>
            </a:r>
          </a:p>
        </p:txBody>
      </p:sp>
    </p:spTree>
    <p:extLst>
      <p:ext uri="{BB962C8B-B14F-4D97-AF65-F5344CB8AC3E}">
        <p14:creationId xmlns:p14="http://schemas.microsoft.com/office/powerpoint/2010/main" val="4024300943"/>
      </p:ext>
    </p:extLst>
  </p:cSld>
  <p:clrMapOvr>
    <a:masterClrMapping/>
  </p:clrMapOvr>
  <p:transition>
    <p:split orient="vert"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zEwNTM5NzYwMDRjMzkwZTVkZjY2ODkwMGIxNGU0OTUifQ=="/>
  <p:tag name="KSO_WPP_MARK_KEY" val="6bfe26b4-628a-4d06-a216-fa341023c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TEMPLATE_SUBCATEGORY" val="0"/>
  <p:tag name="KSO_WM_TEMPLATE_THUMBS_INDEX" val="1、2、14、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RGE_SHAPE" val="1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RGE_SHAPE" val="1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RGE_SHAPE" val="1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90776_3"/>
  <p:tag name="KSO_WM_SLIDE_INDEX" val="3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INDEX" val="20190776"/>
  <p:tag name="KSO_WM_TEMPLATE_SUBCATEGORY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custom20190776_3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YPE" val="a"/>
  <p:tag name="KSO_WM_UNIT_VALUE" val="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336,&quot;width&quot;:4009.3338582677166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heme/theme1.xml><?xml version="1.0" encoding="utf-8"?>
<a:theme xmlns:a="http://schemas.openxmlformats.org/drawingml/2006/main" name="1_Office 主题​​">
  <a:themeElements>
    <a:clrScheme name="自定义 125">
      <a:dk1>
        <a:srgbClr val="000000"/>
      </a:dk1>
      <a:lt1>
        <a:srgbClr val="FFFFFF"/>
      </a:lt1>
      <a:dk2>
        <a:srgbClr val="FE581B"/>
      </a:dk2>
      <a:lt2>
        <a:srgbClr val="F0F0F0"/>
      </a:lt2>
      <a:accent1>
        <a:srgbClr val="FE581B"/>
      </a:accent1>
      <a:accent2>
        <a:srgbClr val="FE9242"/>
      </a:accent2>
      <a:accent3>
        <a:srgbClr val="FA556F"/>
      </a:accent3>
      <a:accent4>
        <a:srgbClr val="AE8EC9"/>
      </a:accent4>
      <a:accent5>
        <a:srgbClr val="E1A290"/>
      </a:accent5>
      <a:accent6>
        <a:srgbClr val="3E4D74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534</Words>
  <Application>Microsoft Office PowerPoint</Application>
  <PresentationFormat>宽屏</PresentationFormat>
  <Paragraphs>58</Paragraphs>
  <Slides>12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黑体</vt:lpstr>
      <vt:lpstr>微软雅黑</vt:lpstr>
      <vt:lpstr>Arial</vt:lpstr>
      <vt:lpstr>Calibri</vt:lpstr>
      <vt:lpstr>Times New Roman</vt:lpstr>
      <vt:lpstr>1_Office 主题​​</vt:lpstr>
      <vt:lpstr>WPS 公式 3.0</vt:lpstr>
      <vt:lpstr>Equation.3</vt:lpstr>
      <vt:lpstr>微专题1 直线与椭圆的位置关系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LLD</dc:creator>
  <cp:lastModifiedBy>微软用户</cp:lastModifiedBy>
  <cp:revision>7</cp:revision>
  <cp:lastPrinted>2024-06-06T17:19:45Z</cp:lastPrinted>
  <dcterms:created xsi:type="dcterms:W3CDTF">2024-06-06T17:19:45Z</dcterms:created>
  <dcterms:modified xsi:type="dcterms:W3CDTF">2024-11-02T06:37:11Z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