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875" r:id="rId4"/>
    <p:sldId id="861" r:id="rId5"/>
    <p:sldId id="862" r:id="rId6"/>
    <p:sldId id="863" r:id="rId7"/>
    <p:sldId id="864" r:id="rId8"/>
    <p:sldId id="865" r:id="rId9"/>
    <p:sldId id="866" r:id="rId10"/>
    <p:sldId id="867" r:id="rId11"/>
    <p:sldId id="876" r:id="rId12"/>
    <p:sldId id="877" r:id="rId13"/>
    <p:sldId id="868" r:id="rId14"/>
    <p:sldId id="869" r:id="rId15"/>
    <p:sldId id="870" r:id="rId16"/>
    <p:sldId id="871" r:id="rId17"/>
    <p:sldId id="878" r:id="rId18"/>
    <p:sldId id="872" r:id="rId19"/>
    <p:sldId id="86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4A4EF-0809-4B09-AAD9-B160C610366C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B6D2B-EEDF-4077-8BE9-D48B1E40F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7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63F21-DDE1-0751-2BEA-BA116867D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E283BE-665F-1C48-2971-1E4C3F32C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E971ED-130A-45E4-D087-A1323DE8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46BDC2-A44E-0C83-1F56-3C8DAFD8B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E84971-2B0E-16F5-44E6-5AF23A548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06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9169E-4FAD-B6E8-2E2F-5D01C179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1BC5EA-90E6-76F8-9FD4-558F586F0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EFEB9A-66A4-AC1C-1055-7677C05C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DBD1AA-2FAF-5DF4-7535-3B66B68C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4217FF-98B9-7FC5-0FAF-24B05F51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499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9BDAFB-D310-9D7D-8946-4C19FC6AF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9AD6A7-2E56-7951-E35E-76E5D75E7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3D97C8-203F-51B1-DE69-F35F67B4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3DB865-8AE9-D991-98ED-3242D3C6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B4284A-74C3-24E6-9D3C-1865BF48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9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614F1-F047-D2EA-FAA7-0DF711457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81F129-984A-4E42-CC5E-E6684F751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0DE358-AF89-B471-EC49-922AA8441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CA22C5-1BC1-580F-21A5-77919969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DD9AF5-F887-4D09-45DC-3568BF97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F4C500-886E-616F-AF80-89A1752D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22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5A96D1-A51B-6A18-B97D-BA99D1225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8A9A27-E7A0-7996-39C1-E4DE9CFFD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489512-1D0D-441A-6B8D-B5C5E58B2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9C7ABC-EEE9-976E-B0A6-38E071C11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B04707-95F2-42EA-E970-1D0B5F566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837A6D6-3D71-0429-E4B8-1D85582E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808019E-1D9D-B342-0DD8-129D7CCE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03688F8-CBB3-FEFB-1A06-158C1A2B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2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6F7D7-CC23-41ED-75FD-B93008289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383A182-381E-B822-EF8D-6A8E2D352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F03F42B-875C-9F90-4BD2-5A01EAA0D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8F826D-5C37-408F-5C5F-B900F32B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31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4A2209-BD93-2D35-FB72-A981D7459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35E175-A5FE-AFBD-C706-1DDEFC20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685A36-022A-425C-F4C1-65AFB2FD5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440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DB156-EEBB-D9A5-F2FD-7689127C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390B69-D809-0C15-B9E8-4838CB206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52530A-9258-94AD-5829-29750A291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A73F26-402E-E49E-9A80-CEAF3F74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986560-8DB3-4FCB-A425-021751CC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837486-1A75-DEB1-0C4C-9372AE97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6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092F4B-4AEF-4D1F-B861-9B086E4B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610F5C-F813-3203-D458-A3EF2F752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2DDC1AD-9F45-A807-BEBE-25ACF4B89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6E6248-C6CB-91AE-D07F-287B032B8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175424-B401-573D-1B4E-AC42D5A4A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AEC46E-519B-6612-EBBE-688E2C12F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8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A86D5A-63D7-FF78-3095-D513761B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2C07B9-ED72-5C51-F620-D786DA727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91F466-09A5-8C34-DDFC-0E42343F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88AF9D-A744-E00A-E9A7-AB336075A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27A95B-2D1B-1825-1174-70F0D722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14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3751EA4-2439-3A62-E341-042889D079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6E859F-BE26-400D-2019-BAAD1729E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E7EA21-0993-1937-96E6-F4B37760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EDB01A-FBF8-9B52-2D4C-FE77B5B2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52A351-ABF8-ABF1-4A68-7DE8EE2E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49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196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DDE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 flipV="1">
            <a:off x="5033554" y="4319821"/>
            <a:ext cx="7158446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>
            <p:custDataLst>
              <p:tags r:id="rId1"/>
            </p:custDataLst>
          </p:nvPr>
        </p:nvCxnSpPr>
        <p:spPr>
          <a:xfrm>
            <a:off x="2655570" y="4583981"/>
            <a:ext cx="9536430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2806" b="17924"/>
          <a:stretch/>
        </p:blipFill>
        <p:spPr>
          <a:xfrm>
            <a:off x="36524" y="4384907"/>
            <a:ext cx="2619046" cy="3752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/>
          <a:srcRect l="1059"/>
          <a:stretch/>
        </p:blipFill>
        <p:spPr>
          <a:xfrm>
            <a:off x="0" y="2498959"/>
            <a:ext cx="4837542" cy="18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45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431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 userDrawn="1"/>
        </p:nvSpPr>
        <p:spPr>
          <a:xfrm>
            <a:off x="1" y="3364356"/>
            <a:ext cx="12191999" cy="3567123"/>
          </a:xfrm>
          <a:prstGeom prst="triangle">
            <a:avLst/>
          </a:prstGeom>
          <a:solidFill>
            <a:srgbClr val="E0E0E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37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 userDrawn="1"/>
        </p:nvSpPr>
        <p:spPr>
          <a:xfrm>
            <a:off x="0" y="0"/>
            <a:ext cx="12189600" cy="155144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知识梳理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5269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89600" cy="155144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rgbClr val="9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常用结论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0040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89600" cy="155144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rgbClr val="156D7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自主诊断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7674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思维升华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011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微拓展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7130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8017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28773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" y="593385"/>
            <a:ext cx="4898572" cy="59043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1" y="706803"/>
            <a:ext cx="4776698" cy="363600"/>
          </a:xfrm>
          <a:prstGeom prst="rect">
            <a:avLst/>
          </a:prstGeom>
          <a:solidFill>
            <a:srgbClr val="187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59228" y="654228"/>
            <a:ext cx="44865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defRPr/>
            </a:pPr>
            <a:r>
              <a:rPr lang="zh-CN" altLang="en-US" sz="2500" b="1" kern="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题型四    集合的新定义问题</a:t>
            </a:r>
            <a:endParaRPr lang="zh-CN" altLang="zh-CN" sz="25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327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6845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知识过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知识过关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9388952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能力拓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能力拓展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58210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时精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" y="0"/>
            <a:ext cx="12191999" cy="6858001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1440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2E67E5-3114-75A4-1D5B-D5EECD6D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2C0A01-70DC-18AB-B839-8D8A2851A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D3798E-E697-9AF7-9993-0A3AA6F62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32E42-6963-4EE6-95AA-7904C27C1BD1}" type="datetimeFigureOut">
              <a:rPr lang="zh-CN" altLang="en-US" smtClean="0"/>
              <a:t>2024/11/12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1402E6-23DD-25C5-B929-B1ABDAD9F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189275-233B-E79C-459D-59C88C3A7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86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 userDrawn="1"/>
        </p:nvPicPr>
        <p:blipFill rotWithShape="1"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9644"/>
          <a:stretch/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1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F7E01C9-201E-901B-F699-1B398D8E7BA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4876" y="235372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11.12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分推评讲（第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次）</a:t>
            </a:r>
          </a:p>
        </p:txBody>
      </p:sp>
    </p:spTree>
    <p:extLst>
      <p:ext uri="{BB962C8B-B14F-4D97-AF65-F5344CB8AC3E}">
        <p14:creationId xmlns:p14="http://schemas.microsoft.com/office/powerpoint/2010/main" val="129618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A84F3CC-0A2B-6929-4BF0-F090B6047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11" y="1073184"/>
            <a:ext cx="11147104" cy="11265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8795129-F477-52D5-E908-1E6D91463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11" y="2634995"/>
            <a:ext cx="10527184" cy="15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5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C3AC781-822E-F9F7-82EE-8AD5402A6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27" y="422937"/>
            <a:ext cx="10256196" cy="26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70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996D5-CE38-DBCF-6E16-A5A0DA65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0E0745-D915-4BDD-4D70-A6BF2EF25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63" y="513660"/>
            <a:ext cx="9644318" cy="288249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8E5E338-C0E1-C99A-1331-12D1A7619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48" y="3838549"/>
            <a:ext cx="3651739" cy="171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5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48444-ED6D-EE6A-02A6-8E1AAD1C4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FBC9879-905F-0CD2-4B51-26BB48560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78" y="398999"/>
            <a:ext cx="10312375" cy="21199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87FA569-4DE8-3947-50BB-875922577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90" y="2786562"/>
            <a:ext cx="3148607" cy="220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1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9D39-D541-682C-053B-B12993CC1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5DE51AC-03BF-2BA0-7F8D-F4DAF7AAE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59" y="287144"/>
            <a:ext cx="9719122" cy="27234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2A005E2-D132-344C-5174-22FAF2CC1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93" y="3174324"/>
            <a:ext cx="2638069" cy="27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7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617D9-F6A5-060F-08CE-1EB82FA13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56DF831-1B67-1F5D-5CF7-6A3F9B4AB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64" y="597407"/>
            <a:ext cx="9682920" cy="199051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4EBE694-10DE-0F24-72B2-E991AE190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05" y="2898846"/>
            <a:ext cx="2795011" cy="313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6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37F56-24F5-EF30-B61F-FF6007CED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B059E9-7DBB-E98B-6D31-C1C282C4E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73" y="496119"/>
            <a:ext cx="10290530" cy="230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85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39EF3-1F75-E539-F94E-1411A297A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4435D9-868F-62FF-D8E8-554606B2F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38" y="210369"/>
            <a:ext cx="9180995" cy="462871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4291893-13FF-DB39-F80C-F186B5EF8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38" y="5046122"/>
            <a:ext cx="9111983" cy="102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49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7074AEA-99F3-405A-B3BB-F06986855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98" y="138918"/>
            <a:ext cx="8105645" cy="193525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7239B2F-F021-2FB6-D7E7-99EEF7A31A01}"/>
              </a:ext>
            </a:extLst>
          </p:cNvPr>
          <p:cNvSpPr txBox="1"/>
          <p:nvPr/>
        </p:nvSpPr>
        <p:spPr>
          <a:xfrm>
            <a:off x="8630728" y="832449"/>
            <a:ext cx="2074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教材</a:t>
            </a:r>
            <a:r>
              <a:rPr lang="en-US" altLang="zh-CN" sz="2400" dirty="0"/>
              <a:t>P247</a:t>
            </a:r>
            <a:endParaRPr lang="zh-CN" altLang="en-US" sz="24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E37AC0B-684C-3983-7852-987CA1C1F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2" y="2339161"/>
            <a:ext cx="9633157" cy="37723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9D652CA-E327-AE99-71F8-94D0702C4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34" y="6079617"/>
            <a:ext cx="6432757" cy="59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49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6F16C68-445C-88BA-38E4-7FDE07F78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48" y="2521494"/>
            <a:ext cx="9078592" cy="13146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318F64B-3FE6-2713-82D5-D4510A9F3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17" y="4522399"/>
            <a:ext cx="8030696" cy="111458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45CD42E-30F0-F1FD-20B8-1D572E717D23}"/>
              </a:ext>
            </a:extLst>
          </p:cNvPr>
          <p:cNvSpPr txBox="1"/>
          <p:nvPr/>
        </p:nvSpPr>
        <p:spPr>
          <a:xfrm>
            <a:off x="8712678" y="4834639"/>
            <a:ext cx="226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教材</a:t>
            </a:r>
            <a:r>
              <a:rPr lang="en-US" altLang="zh-CN" b="1" dirty="0">
                <a:solidFill>
                  <a:srgbClr val="FF0000"/>
                </a:solidFill>
              </a:rPr>
              <a:t>P249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CF25A07-C2F8-09E4-6EB5-82996A8C4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38" y="623397"/>
            <a:ext cx="9231013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3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4EE8B-70E9-29FC-EE18-EF2412DE5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FA5172-9468-1E09-E917-90035472A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75" y="469953"/>
            <a:ext cx="10583600" cy="1583134"/>
          </a:xfrm>
          <a:prstGeom prst="rect">
            <a:avLst/>
          </a:prstGeom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AC574590-67F9-7FA9-3CD5-3CFFCC144AB3}"/>
              </a:ext>
            </a:extLst>
          </p:cNvPr>
          <p:cNvCxnSpPr/>
          <p:nvPr/>
        </p:nvCxnSpPr>
        <p:spPr>
          <a:xfrm>
            <a:off x="365629" y="3832260"/>
            <a:ext cx="3782695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86933C06-4F06-FAB2-1CBA-E4CFF8C03E88}"/>
              </a:ext>
            </a:extLst>
          </p:cNvPr>
          <p:cNvCxnSpPr/>
          <p:nvPr/>
        </p:nvCxnSpPr>
        <p:spPr>
          <a:xfrm flipH="1" flipV="1">
            <a:off x="2101794" y="2322517"/>
            <a:ext cx="0" cy="250190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5336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06A9A-4C17-3DC0-C2F8-80CF9CB7C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952F078-F0C6-6508-9577-F6C3271B9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80" y="312734"/>
            <a:ext cx="10018631" cy="205952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32BEDB-9C66-686A-5220-8EBADFF22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232" y="958286"/>
            <a:ext cx="3595060" cy="26604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DC16745-7E92-77C6-EC35-B36B3542F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76" y="2669877"/>
            <a:ext cx="9557027" cy="37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97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00401-6560-77A5-38FF-B69E2BD36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EC36036-19C8-E796-6343-DE7E6A314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62" y="306625"/>
            <a:ext cx="9306840" cy="2781631"/>
          </a:xfrm>
          <a:prstGeom prst="rect">
            <a:avLst/>
          </a:prstGeom>
        </p:spPr>
      </p:pic>
      <p:pic>
        <p:nvPicPr>
          <p:cNvPr id="3" name="图片 2" descr="@@@37d8a5b2-e0b9-4306-a0d1-fe0b3f1b032a">
            <a:extLst>
              <a:ext uri="{FF2B5EF4-FFF2-40B4-BE49-F238E27FC236}">
                <a16:creationId xmlns:a16="http://schemas.microsoft.com/office/drawing/2014/main" id="{16FD8CB0-1A2E-A4C6-B1DD-72E63B640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0" y="3428999"/>
            <a:ext cx="2906024" cy="2324819"/>
          </a:xfrm>
          <a:prstGeom prst="rect">
            <a:avLst/>
          </a:prstGeom>
        </p:spPr>
      </p:pic>
      <p:pic>
        <p:nvPicPr>
          <p:cNvPr id="4" name="图片 3" descr="@@@1fbce527-332f-440b-ace1-ec955b91c0b0">
            <a:extLst>
              <a:ext uri="{FF2B5EF4-FFF2-40B4-BE49-F238E27FC236}">
                <a16:creationId xmlns:a16="http://schemas.microsoft.com/office/drawing/2014/main" id="{B3609E1F-2907-7778-4890-E93A0F6C58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32" y="3325481"/>
            <a:ext cx="2802744" cy="232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44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E87AB-842D-6BE8-F1CE-3C4EB9A64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B7B4AD-15FE-2777-D0F5-1FB131935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02" y="149696"/>
            <a:ext cx="9050829" cy="388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83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D519E3C-65DB-54B2-197D-BB8586A5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116" y="171697"/>
            <a:ext cx="9688460" cy="32573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67B2948-4A24-E194-2CE2-B95EAC017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19" y="3648418"/>
            <a:ext cx="3608590" cy="25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13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0C4E2-557E-F4B0-A459-919BF3598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B6DDE84-52B1-AE1C-2CCD-B2300139C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32" y="215904"/>
            <a:ext cx="11014763" cy="28809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4915E02-15AE-4A44-1C3B-C1D7B3734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73" y="2791320"/>
            <a:ext cx="9709386" cy="362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94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20968-7518-FD5E-3CB8-8D3704C14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500062"/>
            <a:ext cx="10515600" cy="1325563"/>
          </a:xfrm>
        </p:spPr>
        <p:txBody>
          <a:bodyPr/>
          <a:lstStyle/>
          <a:p>
            <a:r>
              <a:rPr lang="zh-CN" altLang="en-US" b="1" dirty="0"/>
              <a:t>作业：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C9DB3-88D1-6B7C-719E-383409648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189" y="1627217"/>
            <a:ext cx="10515600" cy="4351338"/>
          </a:xfrm>
        </p:spPr>
        <p:txBody>
          <a:bodyPr/>
          <a:lstStyle/>
          <a:p>
            <a:r>
              <a:rPr lang="zh-CN" altLang="en-US" b="1" dirty="0"/>
              <a:t>改错</a:t>
            </a:r>
          </a:p>
        </p:txBody>
      </p:sp>
    </p:spTree>
    <p:extLst>
      <p:ext uri="{BB962C8B-B14F-4D97-AF65-F5344CB8AC3E}">
        <p14:creationId xmlns:p14="http://schemas.microsoft.com/office/powerpoint/2010/main" val="10493339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16</Words>
  <Application>Microsoft Office PowerPoint</Application>
  <PresentationFormat>宽屏</PresentationFormat>
  <Paragraphs>5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等线</vt:lpstr>
      <vt:lpstr>等线 Light</vt:lpstr>
      <vt:lpstr>黑体</vt:lpstr>
      <vt:lpstr>微软雅黑</vt:lpstr>
      <vt:lpstr>Arial</vt:lpstr>
      <vt:lpstr>Office 主题​​</vt:lpstr>
      <vt:lpstr>1_Office 主题​​</vt:lpstr>
      <vt:lpstr>11.12分推评讲（第3次）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作业：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13</cp:revision>
  <dcterms:created xsi:type="dcterms:W3CDTF">2024-11-04T05:43:16Z</dcterms:created>
  <dcterms:modified xsi:type="dcterms:W3CDTF">2024-11-12T15:27:13Z</dcterms:modified>
</cp:coreProperties>
</file>