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heme/theme2.xml" ContentType="application/vnd.openxmlformats-officedocument.them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xml" ContentType="application/vnd.openxmlformats-officedocument.presentationml.notesSlide+xml"/>
  <Override PartName="/ppt/tags/tag110.xml" ContentType="application/vnd.openxmlformats-officedocument.presentationml.tags+xml"/>
  <Override PartName="/ppt/notesSlides/notesSlide3.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4196" r:id="rId2"/>
    <p:sldId id="337" r:id="rId3"/>
    <p:sldId id="718" r:id="rId4"/>
    <p:sldId id="4207" r:id="rId5"/>
    <p:sldId id="4209" r:id="rId6"/>
    <p:sldId id="4217" r:id="rId7"/>
    <p:sldId id="4241" r:id="rId8"/>
    <p:sldId id="4219" r:id="rId9"/>
    <p:sldId id="4220" r:id="rId10"/>
    <p:sldId id="4198" r:id="rId11"/>
    <p:sldId id="4242" r:id="rId12"/>
    <p:sldId id="4199" r:id="rId13"/>
    <p:sldId id="4200" r:id="rId14"/>
    <p:sldId id="4201" r:id="rId15"/>
    <p:sldId id="4243" r:id="rId16"/>
    <p:sldId id="4244" r:id="rId17"/>
    <p:sldId id="869" r:id="rId18"/>
  </p:sldIdLst>
  <p:sldSz cx="12192000" cy="6858000"/>
  <p:notesSz cx="9144000" cy="6858000"/>
  <p:custDataLst>
    <p:tags r:id="rId20"/>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947" userDrawn="1">
          <p15:clr>
            <a:srgbClr val="A4A3A4"/>
          </p15:clr>
        </p15:guide>
        <p15:guide id="2" pos="397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新课标第一网" initials="新" lastIdx="0" clrIdx="0"/>
  <p:cmAuthor id="2" name="Administrat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74" d="100"/>
          <a:sy n="74" d="100"/>
        </p:scale>
        <p:origin x="352" y="48"/>
      </p:cViewPr>
      <p:guideLst>
        <p:guide orient="horz" pos="1947"/>
        <p:guide pos="3976"/>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16388" name="幻灯片图像占位符 3"/>
          <p:cNvSpPr>
            <a:spLocks noGrp="1" noRot="1" noChangeAspect="1"/>
          </p:cNvSpPr>
          <p:nvPr>
            <p:ph type="sldImg" idx="6"/>
          </p:nvPr>
        </p:nvSpPr>
        <p:spPr>
          <a:xfrm>
            <a:off x="2514600" y="857250"/>
            <a:ext cx="4114800" cy="2314575"/>
          </a:xfrm>
          <a:prstGeom prst="rect">
            <a:avLst/>
          </a:prstGeom>
          <a:noFill/>
          <a:ln w="12700" cap="flat" cmpd="sng">
            <a:solidFill>
              <a:srgbClr val="000000"/>
            </a:solidFill>
            <a:prstDash val="solid"/>
            <a:round/>
            <a:headEnd type="none" w="med" len="med"/>
            <a:tailEnd type="none" w="med" len="med"/>
          </a:ln>
        </p:spPr>
      </p:sp>
      <p:sp>
        <p:nvSpPr>
          <p:cNvPr id="16389" name="备注占位符 4"/>
          <p:cNvSpPr>
            <a:spLocks noGrp="1"/>
          </p:cNvSpPr>
          <p:nvPr>
            <p:ph type="body" sz="quarter" idx="7"/>
          </p:nvPr>
        </p:nvSpPr>
        <p:spPr>
          <a:xfrm>
            <a:off x="914400" y="3300413"/>
            <a:ext cx="7315200" cy="2700338"/>
          </a:xfrm>
          <a:prstGeom prst="rect">
            <a:avLst/>
          </a:prstGeom>
          <a:noFill/>
          <a:ln w="9525">
            <a:noFill/>
          </a:ln>
        </p:spPr>
        <p:txBody>
          <a:bodyPr vert="horz" lIns="91440" tIns="45720" rIns="91440" bIns="45720" anchor="t" anchorCtr="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6513910"/>
            <a:ext cx="3962400" cy="344091"/>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5179484" y="6513910"/>
            <a:ext cx="3962400" cy="344091"/>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幻灯片图像占位符 1"/>
          <p:cNvSpPr>
            <a:spLocks noGrp="1" noRot="1" noChangeAspect="1"/>
          </p:cNvSpPr>
          <p:nvPr>
            <p:ph type="sldImg"/>
          </p:nvPr>
        </p:nvSpPr>
        <p:spPr/>
      </p:sp>
      <p:sp>
        <p:nvSpPr>
          <p:cNvPr id="120834" name="文本占位符 2"/>
          <p:cNvSpPr txBox="1">
            <a:spLocks noGrp="1"/>
          </p:cNvSpPr>
          <p:nvPr>
            <p:ph type="body" idx="1"/>
          </p:nvPr>
        </p:nvSpPr>
        <p:spPr/>
        <p:txBody>
          <a:bodyPr lIns="91440" tIns="45720" rIns="91440" bIns="45720" anchor="t" anchorCtr="0"/>
          <a:lstStyle/>
          <a:p>
            <a:pPr lvl="0"/>
            <a:r>
              <a:rPr lang="zh-CN" altLang="zh-CN"/>
              <a:t>利用函数思想，把椭圆上的点与某个定点间的距离的最值问题转化为函数的最值问题。</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p:cNvSpPr>
          <p:nvPr>
            <p:ph type="sldImg"/>
          </p:nvPr>
        </p:nvSpPr>
        <p:spPr>
          <a:ln>
            <a:solidFill>
              <a:srgbClr val="000000"/>
            </a:solidFill>
          </a:ln>
        </p:spPr>
      </p:sp>
      <p:sp>
        <p:nvSpPr>
          <p:cNvPr id="20482" name="文本占位符 2"/>
          <p:cNvSpPr txBox="1">
            <a:spLocks noGrp="1"/>
          </p:cNvSpPr>
          <p:nvPr>
            <p:ph type="body" idx="1"/>
          </p:nvPr>
        </p:nvSpPr>
        <p:spPr>
          <a:noFill/>
          <a:ln>
            <a:noFill/>
          </a:ln>
        </p:spPr>
        <p:txBody>
          <a:bodyPr lIns="91440" tIns="45720" rIns="91440" bIns="45720" anchor="t" anchorCtr="0"/>
          <a:lstStyle/>
          <a:p>
            <a:pPr lvl="0"/>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a:ln>
            <a:solidFill>
              <a:srgbClr val="000000"/>
            </a:solidFill>
          </a:ln>
        </p:spPr>
      </p:sp>
      <p:sp>
        <p:nvSpPr>
          <p:cNvPr id="17410" name="文本占位符 2"/>
          <p:cNvSpPr txBox="1">
            <a:spLocks noGrp="1"/>
          </p:cNvSpPr>
          <p:nvPr>
            <p:ph type="body" idx="1"/>
          </p:nvPr>
        </p:nvSpPr>
        <p:spPr>
          <a:noFill/>
          <a:ln>
            <a:noFill/>
          </a:ln>
        </p:spPr>
        <p:txBody>
          <a:bodyPr lIns="91440" tIns="45720" rIns="91440" bIns="45720" anchor="t" anchorCtr="0"/>
          <a:lstStyle/>
          <a:p>
            <a:pPr lvl="0"/>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幻灯片图像占位符 1"/>
          <p:cNvSpPr>
            <a:spLocks noGrp="1" noRot="1" noChangeAspect="1"/>
          </p:cNvSpPr>
          <p:nvPr>
            <p:ph type="sldImg"/>
          </p:nvPr>
        </p:nvSpPr>
        <p:spPr/>
      </p:sp>
      <p:sp>
        <p:nvSpPr>
          <p:cNvPr id="120834" name="文本占位符 2"/>
          <p:cNvSpPr txBox="1">
            <a:spLocks noGrp="1"/>
          </p:cNvSpPr>
          <p:nvPr>
            <p:ph type="body" idx="1"/>
          </p:nvPr>
        </p:nvSpPr>
        <p:spPr/>
        <p:txBody>
          <a:bodyPr lIns="91440" tIns="45720" rIns="91440" bIns="45720" anchor="t" anchorCtr="0"/>
          <a:lstStyle/>
          <a:p>
            <a:pPr lvl="0"/>
            <a:r>
              <a:rPr lang="zh-CN" altLang="zh-CN"/>
              <a:t>利用函数思想，把椭圆上的点与某个定点间的距离的最值问题转化为函数的最值问题。</a:t>
            </a:r>
          </a:p>
        </p:txBody>
      </p:sp>
    </p:spTree>
  </p:cSld>
  <p:clrMapOvr>
    <a:masterClrMapping/>
  </p:clrMapOvr>
</p:notes>
</file>

<file path=ppt/slideLayouts/_rels/slideLayout1.xml.rels><?xml version="1.0" encoding="UTF-8" standalone="yes"?>
<Relationships xmlns="http://schemas.openxmlformats.org/package/2006/relationships"><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tags" Target="../tags/tag33.xml"/><Relationship Id="rId3" Type="http://schemas.openxmlformats.org/officeDocument/2006/relationships/tags" Target="../tags/tag10.xml"/><Relationship Id="rId21" Type="http://schemas.openxmlformats.org/officeDocument/2006/relationships/tags" Target="../tags/tag28.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tags" Target="../tags/tag32.xml"/><Relationship Id="rId33" Type="http://schemas.openxmlformats.org/officeDocument/2006/relationships/slideMaster" Target="../slideMasters/slideMaster1.xml"/><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29" Type="http://schemas.openxmlformats.org/officeDocument/2006/relationships/tags" Target="../tags/tag36.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tags" Target="../tags/tag31.xml"/><Relationship Id="rId32" Type="http://schemas.openxmlformats.org/officeDocument/2006/relationships/tags" Target="../tags/tag39.xml"/><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tags" Target="../tags/tag30.xml"/><Relationship Id="rId28" Type="http://schemas.openxmlformats.org/officeDocument/2006/relationships/tags" Target="../tags/tag35.xml"/><Relationship Id="rId10" Type="http://schemas.openxmlformats.org/officeDocument/2006/relationships/tags" Target="../tags/tag17.xml"/><Relationship Id="rId19" Type="http://schemas.openxmlformats.org/officeDocument/2006/relationships/tags" Target="../tags/tag26.xml"/><Relationship Id="rId31" Type="http://schemas.openxmlformats.org/officeDocument/2006/relationships/tags" Target="../tags/tag38.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tags" Target="../tags/tag34.xml"/><Relationship Id="rId30" Type="http://schemas.openxmlformats.org/officeDocument/2006/relationships/tags" Target="../tags/tag37.xml"/><Relationship Id="rId8" Type="http://schemas.openxmlformats.org/officeDocument/2006/relationships/tags" Target="../tags/tag15.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tags" Target="../tags/tag52.xml"/><Relationship Id="rId18" Type="http://schemas.openxmlformats.org/officeDocument/2006/relationships/tags" Target="../tags/tag57.xml"/><Relationship Id="rId3" Type="http://schemas.openxmlformats.org/officeDocument/2006/relationships/tags" Target="../tags/tag42.xml"/><Relationship Id="rId21" Type="http://schemas.openxmlformats.org/officeDocument/2006/relationships/tags" Target="../tags/tag60.xml"/><Relationship Id="rId7" Type="http://schemas.openxmlformats.org/officeDocument/2006/relationships/tags" Target="../tags/tag46.xml"/><Relationship Id="rId12" Type="http://schemas.openxmlformats.org/officeDocument/2006/relationships/tags" Target="../tags/tag51.xml"/><Relationship Id="rId17" Type="http://schemas.openxmlformats.org/officeDocument/2006/relationships/tags" Target="../tags/tag56.xml"/><Relationship Id="rId2" Type="http://schemas.openxmlformats.org/officeDocument/2006/relationships/tags" Target="../tags/tag41.xml"/><Relationship Id="rId16" Type="http://schemas.openxmlformats.org/officeDocument/2006/relationships/tags" Target="../tags/tag55.xml"/><Relationship Id="rId20" Type="http://schemas.openxmlformats.org/officeDocument/2006/relationships/tags" Target="../tags/tag59.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tags" Target="../tags/tag50.xml"/><Relationship Id="rId24" Type="http://schemas.openxmlformats.org/officeDocument/2006/relationships/slideMaster" Target="../slideMasters/slideMaster1.xml"/><Relationship Id="rId5" Type="http://schemas.openxmlformats.org/officeDocument/2006/relationships/tags" Target="../tags/tag44.xml"/><Relationship Id="rId15" Type="http://schemas.openxmlformats.org/officeDocument/2006/relationships/tags" Target="../tags/tag54.xml"/><Relationship Id="rId23" Type="http://schemas.openxmlformats.org/officeDocument/2006/relationships/tags" Target="../tags/tag62.xml"/><Relationship Id="rId10" Type="http://schemas.openxmlformats.org/officeDocument/2006/relationships/tags" Target="../tags/tag49.xml"/><Relationship Id="rId19" Type="http://schemas.openxmlformats.org/officeDocument/2006/relationships/tags" Target="../tags/tag58.xml"/><Relationship Id="rId4" Type="http://schemas.openxmlformats.org/officeDocument/2006/relationships/tags" Target="../tags/tag43.xml"/><Relationship Id="rId9" Type="http://schemas.openxmlformats.org/officeDocument/2006/relationships/tags" Target="../tags/tag48.xml"/><Relationship Id="rId14" Type="http://schemas.openxmlformats.org/officeDocument/2006/relationships/tags" Target="../tags/tag53.xml"/><Relationship Id="rId22" Type="http://schemas.openxmlformats.org/officeDocument/2006/relationships/tags" Target="../tags/tag6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tags" Target="../tags/tag75.xml"/><Relationship Id="rId18" Type="http://schemas.openxmlformats.org/officeDocument/2006/relationships/tags" Target="../tags/tag80.xml"/><Relationship Id="rId26" Type="http://schemas.openxmlformats.org/officeDocument/2006/relationships/tags" Target="../tags/tag88.xml"/><Relationship Id="rId3" Type="http://schemas.openxmlformats.org/officeDocument/2006/relationships/tags" Target="../tags/tag65.xml"/><Relationship Id="rId21" Type="http://schemas.openxmlformats.org/officeDocument/2006/relationships/tags" Target="../tags/tag83.xml"/><Relationship Id="rId7" Type="http://schemas.openxmlformats.org/officeDocument/2006/relationships/tags" Target="../tags/tag69.xml"/><Relationship Id="rId12" Type="http://schemas.openxmlformats.org/officeDocument/2006/relationships/tags" Target="../tags/tag74.xml"/><Relationship Id="rId17" Type="http://schemas.openxmlformats.org/officeDocument/2006/relationships/tags" Target="../tags/tag79.xml"/><Relationship Id="rId25" Type="http://schemas.openxmlformats.org/officeDocument/2006/relationships/tags" Target="../tags/tag87.xml"/><Relationship Id="rId2" Type="http://schemas.openxmlformats.org/officeDocument/2006/relationships/tags" Target="../tags/tag64.xml"/><Relationship Id="rId16" Type="http://schemas.openxmlformats.org/officeDocument/2006/relationships/tags" Target="../tags/tag78.xml"/><Relationship Id="rId20" Type="http://schemas.openxmlformats.org/officeDocument/2006/relationships/tags" Target="../tags/tag82.xml"/><Relationship Id="rId29" Type="http://schemas.openxmlformats.org/officeDocument/2006/relationships/tags" Target="../tags/tag91.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tags" Target="../tags/tag73.xml"/><Relationship Id="rId24" Type="http://schemas.openxmlformats.org/officeDocument/2006/relationships/tags" Target="../tags/tag86.xml"/><Relationship Id="rId32" Type="http://schemas.openxmlformats.org/officeDocument/2006/relationships/slideMaster" Target="../slideMasters/slideMaster1.xml"/><Relationship Id="rId5" Type="http://schemas.openxmlformats.org/officeDocument/2006/relationships/tags" Target="../tags/tag67.xml"/><Relationship Id="rId15" Type="http://schemas.openxmlformats.org/officeDocument/2006/relationships/tags" Target="../tags/tag77.xml"/><Relationship Id="rId23" Type="http://schemas.openxmlformats.org/officeDocument/2006/relationships/tags" Target="../tags/tag85.xml"/><Relationship Id="rId28" Type="http://schemas.openxmlformats.org/officeDocument/2006/relationships/tags" Target="../tags/tag90.xml"/><Relationship Id="rId10" Type="http://schemas.openxmlformats.org/officeDocument/2006/relationships/tags" Target="../tags/tag72.xml"/><Relationship Id="rId19" Type="http://schemas.openxmlformats.org/officeDocument/2006/relationships/tags" Target="../tags/tag81.xml"/><Relationship Id="rId31" Type="http://schemas.openxmlformats.org/officeDocument/2006/relationships/tags" Target="../tags/tag93.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 Id="rId22" Type="http://schemas.openxmlformats.org/officeDocument/2006/relationships/tags" Target="../tags/tag84.xml"/><Relationship Id="rId27" Type="http://schemas.openxmlformats.org/officeDocument/2006/relationships/tags" Target="../tags/tag89.xml"/><Relationship Id="rId30" Type="http://schemas.openxmlformats.org/officeDocument/2006/relationships/tags" Target="../tags/tag9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5" Type="http://schemas.openxmlformats.org/officeDocument/2006/relationships/tags" Target="../tags/tag98.xml"/><Relationship Id="rId10" Type="http://schemas.openxmlformats.org/officeDocument/2006/relationships/slideMaster" Target="../slideMasters/slideMaster1.xml"/><Relationship Id="rId4" Type="http://schemas.openxmlformats.org/officeDocument/2006/relationships/tags" Target="../tags/tag97.xml"/><Relationship Id="rId9" Type="http://schemas.openxmlformats.org/officeDocument/2006/relationships/tags" Target="../tags/tag10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userDrawn="1">
  <p:cSld name="标题幻灯片">
    <p:bg>
      <p:bgPr>
        <a:solidFill>
          <a:schemeClr val="bg1"/>
        </a:solidFill>
        <a:effectLst/>
      </p:bgPr>
    </p:bg>
    <p:spTree>
      <p:nvGrpSpPr>
        <p:cNvPr id="1" name=""/>
        <p:cNvGrpSpPr/>
        <p:nvPr/>
      </p:nvGrpSpPr>
      <p:grpSpPr>
        <a:xfrm>
          <a:off x="0" y="0"/>
          <a:ext cx="0" cy="0"/>
          <a:chOff x="0" y="0"/>
          <a:chExt cx="0" cy="0"/>
        </a:xfrm>
      </p:grpSpPr>
      <p:sp>
        <p:nvSpPr>
          <p:cNvPr id="4099" name="任意多边形: 形状 3"/>
          <p:cNvSpPr/>
          <p:nvPr>
            <p:custDataLst>
              <p:tags r:id="rId1"/>
            </p:custDataLst>
          </p:nvPr>
        </p:nvSpPr>
        <p:spPr>
          <a:xfrm>
            <a:off x="-4762" y="-4762"/>
            <a:ext cx="12198350" cy="6864350"/>
          </a:xfrm>
          <a:custGeom>
            <a:avLst/>
            <a:gdLst/>
            <a:ahLst/>
            <a:cxnLst>
              <a:cxn ang="0">
                <a:pos x="4763" y="4763"/>
              </a:cxn>
              <a:cxn ang="0">
                <a:pos x="12196762" y="4763"/>
              </a:cxn>
              <a:cxn ang="0">
                <a:pos x="12196762" y="6862763"/>
              </a:cxn>
              <a:cxn ang="0">
                <a:pos x="4763" y="6862763"/>
              </a:cxn>
            </a:cxnLst>
            <a:rect l="0" t="0" r="0" b="0"/>
            <a:pathLst>
              <a:path w="12198350" h="6864350">
                <a:moveTo>
                  <a:pt x="4763" y="4763"/>
                </a:moveTo>
                <a:lnTo>
                  <a:pt x="12196762" y="4763"/>
                </a:lnTo>
                <a:lnTo>
                  <a:pt x="12196762" y="6862763"/>
                </a:lnTo>
                <a:lnTo>
                  <a:pt x="4763" y="6862763"/>
                </a:lnTo>
                <a:close/>
              </a:path>
            </a:pathLst>
          </a:custGeom>
          <a:solidFill>
            <a:srgbClr val="FFFEFF"/>
          </a:solidFill>
          <a:ln w="9525">
            <a:noFill/>
          </a:ln>
        </p:spPr>
        <p:txBody>
          <a:bodyPr/>
          <a:lstStyle/>
          <a:p>
            <a:endParaRPr lang="zh-CN" altLang="en-US"/>
          </a:p>
        </p:txBody>
      </p:sp>
      <p:sp>
        <p:nvSpPr>
          <p:cNvPr id="4100" name="任意多边形: 形状 4"/>
          <p:cNvSpPr/>
          <p:nvPr>
            <p:custDataLst>
              <p:tags r:id="rId2"/>
            </p:custDataLst>
          </p:nvPr>
        </p:nvSpPr>
        <p:spPr>
          <a:xfrm>
            <a:off x="-4762" y="-4762"/>
            <a:ext cx="12198350" cy="6661150"/>
          </a:xfrm>
          <a:custGeom>
            <a:avLst/>
            <a:gdLst/>
            <a:ahLst/>
            <a:cxnLst>
              <a:cxn ang="0">
                <a:pos x="4076383" y="6306503"/>
              </a:cxn>
              <a:cxn ang="0">
                <a:pos x="12196762" y="823913"/>
              </a:cxn>
              <a:cxn ang="0">
                <a:pos x="12196762" y="4763"/>
              </a:cxn>
              <a:cxn ang="0">
                <a:pos x="4763" y="4763"/>
              </a:cxn>
              <a:cxn ang="0">
                <a:pos x="4763" y="3949383"/>
              </a:cxn>
              <a:cxn ang="0">
                <a:pos x="1222693" y="5753418"/>
              </a:cxn>
              <a:cxn ang="0">
                <a:pos x="4076383" y="6306503"/>
              </a:cxn>
            </a:cxnLst>
            <a:rect l="0" t="0" r="0" b="0"/>
            <a:pathLst>
              <a:path w="12198350" h="6661150">
                <a:moveTo>
                  <a:pt x="4076383" y="6306503"/>
                </a:moveTo>
                <a:lnTo>
                  <a:pt x="12196762" y="823913"/>
                </a:lnTo>
                <a:lnTo>
                  <a:pt x="12196762" y="4763"/>
                </a:lnTo>
                <a:lnTo>
                  <a:pt x="4763" y="4763"/>
                </a:lnTo>
                <a:lnTo>
                  <a:pt x="4763" y="3949383"/>
                </a:lnTo>
                <a:lnTo>
                  <a:pt x="1222693" y="5753418"/>
                </a:lnTo>
                <a:cubicBezTo>
                  <a:pt x="1855153" y="6690043"/>
                  <a:pt x="3139758" y="6938963"/>
                  <a:pt x="4076383" y="6306503"/>
                </a:cubicBezTo>
                <a:close/>
              </a:path>
            </a:pathLst>
          </a:custGeom>
          <a:solidFill>
            <a:schemeClr val="accent1"/>
          </a:solidFill>
          <a:ln w="9525">
            <a:noFill/>
          </a:ln>
        </p:spPr>
        <p:txBody>
          <a:bodyPr/>
          <a:lstStyle/>
          <a:p>
            <a:endParaRPr lang="zh-CN" altLang="en-US"/>
          </a:p>
        </p:txBody>
      </p:sp>
      <p:sp>
        <p:nvSpPr>
          <p:cNvPr id="4101" name="任意多边形: 形状 5"/>
          <p:cNvSpPr/>
          <p:nvPr>
            <p:custDataLst>
              <p:tags r:id="rId3"/>
            </p:custDataLst>
          </p:nvPr>
        </p:nvSpPr>
        <p:spPr>
          <a:xfrm>
            <a:off x="-4762" y="-4762"/>
            <a:ext cx="4438650" cy="5283200"/>
          </a:xfrm>
          <a:custGeom>
            <a:avLst/>
            <a:gdLst/>
            <a:ahLst/>
            <a:cxnLst>
              <a:cxn ang="0">
                <a:pos x="4763" y="1619568"/>
              </a:cxn>
              <a:cxn ang="0">
                <a:pos x="2180273" y="4754563"/>
              </a:cxn>
              <a:cxn ang="0">
                <a:pos x="3894138" y="5064443"/>
              </a:cxn>
              <a:cxn ang="0">
                <a:pos x="3907472" y="5055553"/>
              </a:cxn>
              <a:cxn ang="0">
                <a:pos x="4217353" y="3341688"/>
              </a:cxn>
              <a:cxn ang="0">
                <a:pos x="1901508" y="4763"/>
              </a:cxn>
              <a:cxn ang="0">
                <a:pos x="4763" y="4763"/>
              </a:cxn>
              <a:cxn ang="0">
                <a:pos x="4763" y="1619568"/>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rgbClr val="FE9343">
              <a:alpha val="50000"/>
            </a:srgbClr>
          </a:solidFill>
          <a:ln w="9525">
            <a:noFill/>
          </a:ln>
        </p:spPr>
        <p:txBody>
          <a:bodyPr/>
          <a:lstStyle/>
          <a:p>
            <a:endParaRPr lang="zh-CN" altLang="en-US"/>
          </a:p>
        </p:txBody>
      </p:sp>
      <p:sp>
        <p:nvSpPr>
          <p:cNvPr id="4102" name="任意多边形: 形状 6"/>
          <p:cNvSpPr/>
          <p:nvPr>
            <p:custDataLst>
              <p:tags r:id="rId4"/>
            </p:custDataLst>
          </p:nvPr>
        </p:nvSpPr>
        <p:spPr>
          <a:xfrm>
            <a:off x="8258175" y="-4762"/>
            <a:ext cx="3702050" cy="2368550"/>
          </a:xfrm>
          <a:custGeom>
            <a:avLst/>
            <a:gdLst/>
            <a:ahLst/>
            <a:cxnLst>
              <a:cxn ang="0">
                <a:pos x="1645603" y="2368868"/>
              </a:cxn>
              <a:cxn ang="0">
                <a:pos x="2994978" y="1457643"/>
              </a:cxn>
              <a:cxn ang="0">
                <a:pos x="3700463" y="981393"/>
              </a:cxn>
              <a:cxn ang="0">
                <a:pos x="3022283" y="4763"/>
              </a:cxn>
              <a:cxn ang="0">
                <a:pos x="4763" y="4763"/>
              </a:cxn>
            </a:cxnLst>
            <a:rect l="0" t="0" r="0" b="0"/>
            <a:pathLst>
              <a:path w="3702050" h="2368550">
                <a:moveTo>
                  <a:pt x="1645603" y="2368868"/>
                </a:moveTo>
                <a:lnTo>
                  <a:pt x="2994978" y="1457643"/>
                </a:lnTo>
                <a:lnTo>
                  <a:pt x="3700463" y="981393"/>
                </a:lnTo>
                <a:lnTo>
                  <a:pt x="3022283" y="4763"/>
                </a:lnTo>
                <a:lnTo>
                  <a:pt x="4763" y="4763"/>
                </a:lnTo>
                <a:close/>
              </a:path>
            </a:pathLst>
          </a:custGeom>
          <a:solidFill>
            <a:schemeClr val="accent2">
              <a:alpha val="29999"/>
            </a:schemeClr>
          </a:solidFill>
          <a:ln w="9525">
            <a:noFill/>
          </a:ln>
        </p:spPr>
        <p:txBody>
          <a:bodyPr/>
          <a:lstStyle/>
          <a:p>
            <a:endParaRPr lang="zh-CN" altLang="en-US"/>
          </a:p>
        </p:txBody>
      </p:sp>
      <p:sp>
        <p:nvSpPr>
          <p:cNvPr id="4103" name="任意多边形: 形状 7"/>
          <p:cNvSpPr/>
          <p:nvPr>
            <p:custDataLst>
              <p:tags r:id="rId5"/>
            </p:custDataLst>
          </p:nvPr>
        </p:nvSpPr>
        <p:spPr>
          <a:xfrm>
            <a:off x="6597650" y="1330325"/>
            <a:ext cx="1708150" cy="1314450"/>
          </a:xfrm>
          <a:custGeom>
            <a:avLst/>
            <a:gdLst/>
            <a:ahLst/>
            <a:cxnLst>
              <a:cxn ang="0">
                <a:pos x="322537" y="1103948"/>
              </a:cxn>
              <a:cxn ang="0">
                <a:pos x="999447" y="1230948"/>
              </a:cxn>
              <a:cxn ang="0">
                <a:pos x="1452837" y="924878"/>
              </a:cxn>
              <a:cxn ang="0">
                <a:pos x="1487762" y="901383"/>
              </a:cxn>
              <a:cxn ang="0">
                <a:pos x="1616032" y="215582"/>
              </a:cxn>
              <a:cxn ang="0">
                <a:pos x="1616032" y="215582"/>
              </a:cxn>
              <a:cxn ang="0">
                <a:pos x="1213442" y="4763"/>
              </a:cxn>
              <a:cxn ang="0">
                <a:pos x="495892" y="4763"/>
              </a:cxn>
              <a:cxn ang="0">
                <a:pos x="93302" y="774383"/>
              </a:cxn>
              <a:cxn ang="0">
                <a:pos x="322537" y="1103948"/>
              </a:cxn>
            </a:cxnLst>
            <a:rect l="0" t="0" r="0" b="0"/>
            <a:pathLst>
              <a:path w="1708150" h="1314450">
                <a:moveTo>
                  <a:pt x="322537" y="1103948"/>
                </a:moveTo>
                <a:cubicBezTo>
                  <a:pt x="475572" y="1324293"/>
                  <a:pt x="777197" y="1380808"/>
                  <a:pt x="999447" y="1230948"/>
                </a:cubicBezTo>
                <a:lnTo>
                  <a:pt x="1452837" y="924878"/>
                </a:lnTo>
                <a:lnTo>
                  <a:pt x="1487762" y="901383"/>
                </a:lnTo>
                <a:cubicBezTo>
                  <a:pt x="1714457" y="748347"/>
                  <a:pt x="1772242" y="439738"/>
                  <a:pt x="1616032" y="215582"/>
                </a:cubicBezTo>
                <a:lnTo>
                  <a:pt x="1616032" y="215582"/>
                </a:lnTo>
                <a:cubicBezTo>
                  <a:pt x="1524592" y="83503"/>
                  <a:pt x="1374097" y="4763"/>
                  <a:pt x="1213442" y="4763"/>
                </a:cubicBezTo>
                <a:lnTo>
                  <a:pt x="495892" y="4763"/>
                </a:lnTo>
                <a:cubicBezTo>
                  <a:pt x="100287" y="4763"/>
                  <a:pt x="-132758" y="449263"/>
                  <a:pt x="93302" y="774383"/>
                </a:cubicBezTo>
                <a:lnTo>
                  <a:pt x="322537" y="1103948"/>
                </a:lnTo>
                <a:close/>
              </a:path>
            </a:pathLst>
          </a:custGeom>
          <a:solidFill>
            <a:srgbClr val="FE9343">
              <a:alpha val="29999"/>
            </a:srgbClr>
          </a:solidFill>
          <a:ln w="9525">
            <a:noFill/>
          </a:ln>
        </p:spPr>
        <p:txBody>
          <a:bodyPr/>
          <a:lstStyle/>
          <a:p>
            <a:endParaRPr lang="zh-CN" altLang="en-US"/>
          </a:p>
        </p:txBody>
      </p:sp>
      <p:sp>
        <p:nvSpPr>
          <p:cNvPr id="4104" name="任意多边形: 形状 8"/>
          <p:cNvSpPr/>
          <p:nvPr>
            <p:custDataLst>
              <p:tags r:id="rId6"/>
            </p:custDataLst>
          </p:nvPr>
        </p:nvSpPr>
        <p:spPr>
          <a:xfrm>
            <a:off x="1257300" y="-4762"/>
            <a:ext cx="3670300" cy="3511550"/>
          </a:xfrm>
          <a:custGeom>
            <a:avLst/>
            <a:gdLst/>
            <a:ahLst/>
            <a:cxnLst>
              <a:cxn ang="0">
                <a:pos x="2199323" y="3166428"/>
              </a:cxn>
              <a:cxn ang="0">
                <a:pos x="3324543" y="3369628"/>
              </a:cxn>
              <a:cxn ang="0">
                <a:pos x="3324543" y="3369628"/>
              </a:cxn>
              <a:cxn ang="0">
                <a:pos x="3527743" y="2244408"/>
              </a:cxn>
              <a:cxn ang="0">
                <a:pos x="1972628" y="4763"/>
              </a:cxn>
              <a:cxn ang="0">
                <a:pos x="4763" y="4763"/>
              </a:cxn>
              <a:cxn ang="0">
                <a:pos x="2199323" y="3166428"/>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50000"/>
            </a:schemeClr>
          </a:solidFill>
          <a:ln w="9525">
            <a:noFill/>
          </a:ln>
        </p:spPr>
        <p:txBody>
          <a:bodyPr/>
          <a:lstStyle/>
          <a:p>
            <a:endParaRPr lang="zh-CN" altLang="en-US"/>
          </a:p>
        </p:txBody>
      </p:sp>
      <p:sp>
        <p:nvSpPr>
          <p:cNvPr id="11" name="任意多边形: 形状 10"/>
          <p:cNvSpPr/>
          <p:nvPr>
            <p:custDataLst>
              <p:tags r:id="rId7"/>
            </p:custDataLst>
          </p:nvPr>
        </p:nvSpPr>
        <p:spPr>
          <a:xfrm>
            <a:off x="630238" y="630238"/>
            <a:ext cx="10928350" cy="5594350"/>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sp>
        <p:nvSpPr>
          <p:cNvPr id="4106" name="任意多边形: 形状 13"/>
          <p:cNvSpPr/>
          <p:nvPr>
            <p:custDataLst>
              <p:tags r:id="rId8"/>
            </p:custDataLst>
          </p:nvPr>
        </p:nvSpPr>
        <p:spPr>
          <a:xfrm>
            <a:off x="631825" y="631825"/>
            <a:ext cx="3797300" cy="4648200"/>
          </a:xfrm>
          <a:custGeom>
            <a:avLst/>
            <a:gdLst/>
            <a:ahLst/>
            <a:cxnLst>
              <a:cxn ang="0">
                <a:pos x="3175" y="222250"/>
              </a:cxn>
              <a:cxn ang="0">
                <a:pos x="3175" y="1898015"/>
              </a:cxn>
              <a:cxn ang="0">
                <a:pos x="1543685" y="4117975"/>
              </a:cxn>
              <a:cxn ang="0">
                <a:pos x="3257550" y="4427855"/>
              </a:cxn>
              <a:cxn ang="0">
                <a:pos x="3270885" y="4418965"/>
              </a:cxn>
              <a:cxn ang="0">
                <a:pos x="3580765" y="2705100"/>
              </a:cxn>
              <a:cxn ang="0">
                <a:pos x="1705610" y="3175"/>
              </a:cxn>
              <a:cxn ang="0">
                <a:pos x="222250" y="3175"/>
              </a:cxn>
              <a:cxn ang="0">
                <a:pos x="3175" y="222250"/>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50000"/>
            </a:schemeClr>
          </a:solidFill>
          <a:ln w="6350">
            <a:noFill/>
          </a:ln>
        </p:spPr>
        <p:txBody>
          <a:bodyPr/>
          <a:lstStyle/>
          <a:p>
            <a:endParaRPr lang="zh-CN" altLang="en-US"/>
          </a:p>
        </p:txBody>
      </p:sp>
      <p:sp>
        <p:nvSpPr>
          <p:cNvPr id="4107" name="任意多边形: 形状 14"/>
          <p:cNvSpPr/>
          <p:nvPr>
            <p:custDataLst>
              <p:tags r:id="rId9"/>
            </p:custDataLst>
          </p:nvPr>
        </p:nvSpPr>
        <p:spPr>
          <a:xfrm>
            <a:off x="8699500" y="631825"/>
            <a:ext cx="2857500" cy="1733550"/>
          </a:xfrm>
          <a:custGeom>
            <a:avLst/>
            <a:gdLst/>
            <a:ahLst/>
            <a:cxnLst>
              <a:cxn ang="0">
                <a:pos x="2856865" y="222250"/>
              </a:cxn>
              <a:cxn ang="0">
                <a:pos x="2637790" y="3175"/>
              </a:cxn>
              <a:cxn ang="0">
                <a:pos x="3175" y="3175"/>
              </a:cxn>
              <a:cxn ang="0">
                <a:pos x="1203325" y="1732280"/>
              </a:cxn>
              <a:cxn ang="0">
                <a:pos x="2552700" y="821055"/>
              </a:cxn>
              <a:cxn ang="0">
                <a:pos x="2856865" y="615950"/>
              </a:cxn>
              <a:cxn ang="0">
                <a:pos x="2856865" y="222250"/>
              </a:cxn>
            </a:cxnLst>
            <a:rect l="0" t="0" r="0" b="0"/>
            <a:pathLst>
              <a:path w="2857500" h="1733550">
                <a:moveTo>
                  <a:pt x="2856865" y="222250"/>
                </a:moveTo>
                <a:cubicBezTo>
                  <a:pt x="2856865" y="100965"/>
                  <a:pt x="2758440" y="3175"/>
                  <a:pt x="2637790" y="3175"/>
                </a:cubicBezTo>
                <a:lnTo>
                  <a:pt x="3175" y="3175"/>
                </a:lnTo>
                <a:lnTo>
                  <a:pt x="1203325" y="1732280"/>
                </a:lnTo>
                <a:lnTo>
                  <a:pt x="2552700" y="821055"/>
                </a:lnTo>
                <a:lnTo>
                  <a:pt x="2856865" y="615950"/>
                </a:lnTo>
                <a:lnTo>
                  <a:pt x="2856865" y="222250"/>
                </a:lnTo>
                <a:close/>
              </a:path>
            </a:pathLst>
          </a:custGeom>
          <a:solidFill>
            <a:schemeClr val="accent2"/>
          </a:solidFill>
          <a:ln w="6350">
            <a:noFill/>
          </a:ln>
        </p:spPr>
        <p:txBody>
          <a:bodyPr/>
          <a:lstStyle/>
          <a:p>
            <a:endParaRPr lang="zh-CN" altLang="en-US"/>
          </a:p>
        </p:txBody>
      </p:sp>
      <p:sp>
        <p:nvSpPr>
          <p:cNvPr id="4108" name="任意多边形: 形状 15"/>
          <p:cNvSpPr/>
          <p:nvPr>
            <p:custDataLst>
              <p:tags r:id="rId10"/>
            </p:custDataLst>
          </p:nvPr>
        </p:nvSpPr>
        <p:spPr>
          <a:xfrm>
            <a:off x="5518150" y="298450"/>
            <a:ext cx="1028700" cy="793750"/>
          </a:xfrm>
          <a:custGeom>
            <a:avLst/>
            <a:gdLst/>
            <a:ahLst/>
            <a:cxnLst>
              <a:cxn ang="0">
                <a:pos x="193609" y="666115"/>
              </a:cxn>
              <a:cxn ang="0">
                <a:pos x="601914" y="742315"/>
              </a:cxn>
              <a:cxn ang="0">
                <a:pos x="875599" y="557530"/>
              </a:cxn>
              <a:cxn ang="0">
                <a:pos x="896554" y="543560"/>
              </a:cxn>
              <a:cxn ang="0">
                <a:pos x="974024" y="130175"/>
              </a:cxn>
              <a:cxn ang="0">
                <a:pos x="974024" y="130175"/>
              </a:cxn>
              <a:cxn ang="0">
                <a:pos x="731454" y="3175"/>
              </a:cxn>
              <a:cxn ang="0">
                <a:pos x="299019" y="3175"/>
              </a:cxn>
              <a:cxn ang="0">
                <a:pos x="56449" y="467360"/>
              </a:cxn>
              <a:cxn ang="0">
                <a:pos x="193609" y="666115"/>
              </a:cxn>
            </a:cxnLst>
            <a:rect l="0" t="0" r="0" b="0"/>
            <a:pathLst>
              <a:path w="1028700" h="793750">
                <a:moveTo>
                  <a:pt x="193609" y="666115"/>
                </a:moveTo>
                <a:cubicBezTo>
                  <a:pt x="285684" y="798830"/>
                  <a:pt x="467929" y="833120"/>
                  <a:pt x="601914" y="742315"/>
                </a:cubicBezTo>
                <a:lnTo>
                  <a:pt x="875599" y="557530"/>
                </a:lnTo>
                <a:lnTo>
                  <a:pt x="896554" y="543560"/>
                </a:lnTo>
                <a:cubicBezTo>
                  <a:pt x="1033079" y="451485"/>
                  <a:pt x="1068004" y="265430"/>
                  <a:pt x="974024" y="130175"/>
                </a:cubicBezTo>
                <a:lnTo>
                  <a:pt x="974024" y="130175"/>
                </a:lnTo>
                <a:cubicBezTo>
                  <a:pt x="918779" y="50800"/>
                  <a:pt x="827974" y="3175"/>
                  <a:pt x="731454" y="3175"/>
                </a:cubicBezTo>
                <a:lnTo>
                  <a:pt x="299019" y="3175"/>
                </a:lnTo>
                <a:cubicBezTo>
                  <a:pt x="60259" y="3175"/>
                  <a:pt x="-79441" y="271145"/>
                  <a:pt x="56449" y="467360"/>
                </a:cubicBezTo>
                <a:lnTo>
                  <a:pt x="193609" y="666115"/>
                </a:lnTo>
                <a:close/>
              </a:path>
            </a:pathLst>
          </a:custGeom>
          <a:solidFill>
            <a:schemeClr val="accent2">
              <a:alpha val="20000"/>
            </a:schemeClr>
          </a:solidFill>
          <a:ln w="6350">
            <a:noFill/>
          </a:ln>
        </p:spPr>
        <p:txBody>
          <a:bodyPr/>
          <a:lstStyle/>
          <a:p>
            <a:endParaRPr lang="zh-CN" altLang="en-US"/>
          </a:p>
        </p:txBody>
      </p:sp>
      <p:grpSp>
        <p:nvGrpSpPr>
          <p:cNvPr id="4109" name="组合 9796"/>
          <p:cNvGrpSpPr/>
          <p:nvPr/>
        </p:nvGrpSpPr>
        <p:grpSpPr>
          <a:xfrm>
            <a:off x="6953250" y="1589088"/>
            <a:ext cx="3916363" cy="3983037"/>
            <a:chOff x="6953568" y="1589088"/>
            <a:chExt cx="3915410" cy="3983354"/>
          </a:xfrm>
        </p:grpSpPr>
        <p:sp>
          <p:nvSpPr>
            <p:cNvPr id="18" name="任意多边形: 形状 17"/>
            <p:cNvSpPr/>
            <p:nvPr>
              <p:custDataLst>
                <p:tags r:id="rId14"/>
              </p:custDataLst>
            </p:nvPr>
          </p:nvSpPr>
          <p:spPr>
            <a:xfrm>
              <a:off x="8692197" y="2187892"/>
              <a:ext cx="1752600" cy="3384550"/>
            </a:xfrm>
            <a:custGeom>
              <a:avLst/>
              <a:gdLst>
                <a:gd name="connsiteX0" fmla="*/ 1683703 w 1752600"/>
                <a:gd name="connsiteY0" fmla="*/ 2506028 h 3384550"/>
                <a:gd name="connsiteX1" fmla="*/ 1660208 w 1752600"/>
                <a:gd name="connsiteY1" fmla="*/ 2506028 h 3384550"/>
                <a:gd name="connsiteX2" fmla="*/ 1660208 w 1752600"/>
                <a:gd name="connsiteY2" fmla="*/ 147003 h 3384550"/>
                <a:gd name="connsiteX3" fmla="*/ 1538922 w 1752600"/>
                <a:gd name="connsiteY3" fmla="*/ 4763 h 3384550"/>
                <a:gd name="connsiteX4" fmla="*/ 4763 w 1752600"/>
                <a:gd name="connsiteY4" fmla="*/ 4763 h 3384550"/>
                <a:gd name="connsiteX5" fmla="*/ 4763 w 1752600"/>
                <a:gd name="connsiteY5" fmla="*/ 2506663 h 3384550"/>
                <a:gd name="connsiteX6" fmla="*/ 4763 w 1752600"/>
                <a:gd name="connsiteY6" fmla="*/ 2674303 h 3384550"/>
                <a:gd name="connsiteX7" fmla="*/ 4763 w 1752600"/>
                <a:gd name="connsiteY7" fmla="*/ 2675573 h 3384550"/>
                <a:gd name="connsiteX8" fmla="*/ 4763 w 1752600"/>
                <a:gd name="connsiteY8" fmla="*/ 2675573 h 3384550"/>
                <a:gd name="connsiteX9" fmla="*/ 4763 w 1752600"/>
                <a:gd name="connsiteY9" fmla="*/ 3381693 h 3384550"/>
                <a:gd name="connsiteX10" fmla="*/ 4763 w 1752600"/>
                <a:gd name="connsiteY10" fmla="*/ 3381693 h 3384550"/>
                <a:gd name="connsiteX11" fmla="*/ 83503 w 1752600"/>
                <a:gd name="connsiteY11" fmla="*/ 3304223 h 3384550"/>
                <a:gd name="connsiteX12" fmla="*/ 83503 w 1752600"/>
                <a:gd name="connsiteY12" fmla="*/ 2674938 h 3384550"/>
                <a:gd name="connsiteX13" fmla="*/ 1538922 w 1752600"/>
                <a:gd name="connsiteY13" fmla="*/ 2674938 h 3384550"/>
                <a:gd name="connsiteX14" fmla="*/ 1554797 w 1752600"/>
                <a:gd name="connsiteY14" fmla="*/ 2673668 h 3384550"/>
                <a:gd name="connsiteX15" fmla="*/ 1683703 w 1752600"/>
                <a:gd name="connsiteY15" fmla="*/ 2673668 h 3384550"/>
                <a:gd name="connsiteX16" fmla="*/ 1749108 w 1752600"/>
                <a:gd name="connsiteY16" fmla="*/ 2589848 h 3384550"/>
                <a:gd name="connsiteX17" fmla="*/ 1683703 w 1752600"/>
                <a:gd name="connsiteY17" fmla="*/ 2506028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2600" h="3384550">
                  <a:moveTo>
                    <a:pt x="1683703" y="2506028"/>
                  </a:moveTo>
                  <a:lnTo>
                    <a:pt x="1660208" y="2506028"/>
                  </a:lnTo>
                  <a:lnTo>
                    <a:pt x="1660208" y="147003"/>
                  </a:lnTo>
                  <a:cubicBezTo>
                    <a:pt x="1660208" y="68898"/>
                    <a:pt x="1605597" y="4763"/>
                    <a:pt x="1538922" y="4763"/>
                  </a:cubicBezTo>
                  <a:lnTo>
                    <a:pt x="4763" y="4763"/>
                  </a:lnTo>
                  <a:lnTo>
                    <a:pt x="4763" y="2506663"/>
                  </a:lnTo>
                  <a:lnTo>
                    <a:pt x="4763" y="2674303"/>
                  </a:lnTo>
                  <a:lnTo>
                    <a:pt x="4763" y="2675573"/>
                  </a:lnTo>
                  <a:lnTo>
                    <a:pt x="4763" y="2675573"/>
                  </a:lnTo>
                  <a:lnTo>
                    <a:pt x="4763" y="3381693"/>
                  </a:lnTo>
                  <a:cubicBezTo>
                    <a:pt x="4763" y="3381693"/>
                    <a:pt x="4763" y="3381693"/>
                    <a:pt x="4763" y="3381693"/>
                  </a:cubicBezTo>
                  <a:cubicBezTo>
                    <a:pt x="47308" y="3381693"/>
                    <a:pt x="83503" y="3347403"/>
                    <a:pt x="83503" y="3304223"/>
                  </a:cubicBezTo>
                  <a:lnTo>
                    <a:pt x="83503" y="2674938"/>
                  </a:lnTo>
                  <a:lnTo>
                    <a:pt x="1538922" y="2674938"/>
                  </a:lnTo>
                  <a:cubicBezTo>
                    <a:pt x="1544003" y="2674938"/>
                    <a:pt x="1549718" y="2674303"/>
                    <a:pt x="1554797" y="2673668"/>
                  </a:cubicBezTo>
                  <a:lnTo>
                    <a:pt x="1683703" y="2673668"/>
                  </a:lnTo>
                  <a:cubicBezTo>
                    <a:pt x="1719897" y="2673668"/>
                    <a:pt x="1749108" y="2636203"/>
                    <a:pt x="1749108" y="2589848"/>
                  </a:cubicBezTo>
                  <a:cubicBezTo>
                    <a:pt x="1749743" y="2543493"/>
                    <a:pt x="1719897" y="2506028"/>
                    <a:pt x="1683703" y="2506028"/>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4111" name="任意多边形: 形状 18"/>
            <p:cNvSpPr/>
            <p:nvPr>
              <p:custDataLst>
                <p:tags r:id="rId15"/>
              </p:custDataLst>
            </p:nvPr>
          </p:nvSpPr>
          <p:spPr>
            <a:xfrm>
              <a:off x="9666922" y="4858703"/>
              <a:ext cx="336550" cy="704850"/>
            </a:xfrm>
            <a:custGeom>
              <a:avLst/>
              <a:gdLst/>
              <a:ahLst/>
              <a:cxnLst>
                <a:cxn ang="0">
                  <a:pos x="165418" y="4763"/>
                </a:cxn>
                <a:cxn ang="0">
                  <a:pos x="4763" y="4763"/>
                </a:cxn>
                <a:cxn ang="0">
                  <a:pos x="185738" y="649922"/>
                </a:cxn>
                <a:cxn ang="0">
                  <a:pos x="280988" y="703263"/>
                </a:cxn>
                <a:cxn ang="0">
                  <a:pos x="334328" y="608013"/>
                </a:cxn>
                <a:cxn ang="0">
                  <a:pos x="165418" y="4763"/>
                </a:cxn>
              </a:cxnLst>
              <a:rect l="0" t="0" r="0" b="0"/>
              <a:pathLst>
                <a:path w="336550" h="704850">
                  <a:moveTo>
                    <a:pt x="165418" y="4763"/>
                  </a:moveTo>
                  <a:lnTo>
                    <a:pt x="4763" y="4763"/>
                  </a:lnTo>
                  <a:lnTo>
                    <a:pt x="185738" y="649922"/>
                  </a:lnTo>
                  <a:cubicBezTo>
                    <a:pt x="197168" y="691197"/>
                    <a:pt x="239713" y="714692"/>
                    <a:pt x="280988" y="703263"/>
                  </a:cubicBezTo>
                  <a:cubicBezTo>
                    <a:pt x="322263" y="691832"/>
                    <a:pt x="345758" y="649288"/>
                    <a:pt x="334328" y="608013"/>
                  </a:cubicBezTo>
                  <a:lnTo>
                    <a:pt x="165418" y="4763"/>
                  </a:lnTo>
                  <a:close/>
                </a:path>
              </a:pathLst>
            </a:custGeom>
            <a:solidFill>
              <a:srgbClr val="CE8F8B"/>
            </a:solidFill>
            <a:ln w="9525">
              <a:noFill/>
            </a:ln>
          </p:spPr>
          <p:txBody>
            <a:bodyPr/>
            <a:lstStyle/>
            <a:p>
              <a:endParaRPr lang="zh-CN" altLang="en-US"/>
            </a:p>
          </p:txBody>
        </p:sp>
        <p:sp>
          <p:nvSpPr>
            <p:cNvPr id="20" name="任意多边形: 形状 19"/>
            <p:cNvSpPr/>
            <p:nvPr>
              <p:custDataLst>
                <p:tags r:id="rId16"/>
              </p:custDataLst>
            </p:nvPr>
          </p:nvSpPr>
          <p:spPr>
            <a:xfrm>
              <a:off x="6953568" y="2187258"/>
              <a:ext cx="1746250" cy="3384550"/>
            </a:xfrm>
            <a:custGeom>
              <a:avLst/>
              <a:gdLst>
                <a:gd name="connsiteX0" fmla="*/ 1743392 w 1746250"/>
                <a:gd name="connsiteY0" fmla="*/ 2643822 h 3384550"/>
                <a:gd name="connsiteX1" fmla="*/ 1743392 w 1746250"/>
                <a:gd name="connsiteY1" fmla="*/ 2506663 h 3384550"/>
                <a:gd name="connsiteX2" fmla="*/ 1743392 w 1746250"/>
                <a:gd name="connsiteY2" fmla="*/ 4763 h 3384550"/>
                <a:gd name="connsiteX3" fmla="*/ 220027 w 1746250"/>
                <a:gd name="connsiteY3" fmla="*/ 4763 h 3384550"/>
                <a:gd name="connsiteX4" fmla="*/ 98742 w 1746250"/>
                <a:gd name="connsiteY4" fmla="*/ 147002 h 3384550"/>
                <a:gd name="connsiteX5" fmla="*/ 98742 w 1746250"/>
                <a:gd name="connsiteY5" fmla="*/ 2506663 h 3384550"/>
                <a:gd name="connsiteX6" fmla="*/ 70167 w 1746250"/>
                <a:gd name="connsiteY6" fmla="*/ 2506663 h 3384550"/>
                <a:gd name="connsiteX7" fmla="*/ 4763 w 1746250"/>
                <a:gd name="connsiteY7" fmla="*/ 2590483 h 3384550"/>
                <a:gd name="connsiteX8" fmla="*/ 70167 w 1746250"/>
                <a:gd name="connsiteY8" fmla="*/ 2674302 h 3384550"/>
                <a:gd name="connsiteX9" fmla="*/ 203517 w 1746250"/>
                <a:gd name="connsiteY9" fmla="*/ 2674302 h 3384550"/>
                <a:gd name="connsiteX10" fmla="*/ 219392 w 1746250"/>
                <a:gd name="connsiteY10" fmla="*/ 2675572 h 3384550"/>
                <a:gd name="connsiteX11" fmla="*/ 1665922 w 1746250"/>
                <a:gd name="connsiteY11" fmla="*/ 2675572 h 3384550"/>
                <a:gd name="connsiteX12" fmla="*/ 1665922 w 1746250"/>
                <a:gd name="connsiteY12" fmla="*/ 3304858 h 3384550"/>
                <a:gd name="connsiteX13" fmla="*/ 1742757 w 1746250"/>
                <a:gd name="connsiteY13" fmla="*/ 3382327 h 3384550"/>
                <a:gd name="connsiteX14" fmla="*/ 1743392 w 1746250"/>
                <a:gd name="connsiteY14" fmla="*/ 2643822 h 3384550"/>
                <a:gd name="connsiteX15" fmla="*/ 1743392 w 1746250"/>
                <a:gd name="connsiteY15" fmla="*/ 2643822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6250" h="3384550">
                  <a:moveTo>
                    <a:pt x="1743392" y="2643822"/>
                  </a:moveTo>
                  <a:lnTo>
                    <a:pt x="1743392" y="2506663"/>
                  </a:lnTo>
                  <a:lnTo>
                    <a:pt x="1743392" y="4763"/>
                  </a:lnTo>
                  <a:lnTo>
                    <a:pt x="220027" y="4763"/>
                  </a:lnTo>
                  <a:cubicBezTo>
                    <a:pt x="153352" y="4763"/>
                    <a:pt x="98742" y="68897"/>
                    <a:pt x="98742" y="147002"/>
                  </a:cubicBezTo>
                  <a:lnTo>
                    <a:pt x="98742" y="2506663"/>
                  </a:lnTo>
                  <a:lnTo>
                    <a:pt x="70167" y="2506663"/>
                  </a:lnTo>
                  <a:cubicBezTo>
                    <a:pt x="33972" y="2506663"/>
                    <a:pt x="4763" y="2544127"/>
                    <a:pt x="4763" y="2590483"/>
                  </a:cubicBezTo>
                  <a:cubicBezTo>
                    <a:pt x="4763" y="2636838"/>
                    <a:pt x="33972" y="2674302"/>
                    <a:pt x="70167" y="2674302"/>
                  </a:cubicBezTo>
                  <a:lnTo>
                    <a:pt x="203517" y="2674302"/>
                  </a:lnTo>
                  <a:cubicBezTo>
                    <a:pt x="208597" y="2674938"/>
                    <a:pt x="214313" y="2675572"/>
                    <a:pt x="219392" y="2675572"/>
                  </a:cubicBezTo>
                  <a:lnTo>
                    <a:pt x="1665922" y="2675572"/>
                  </a:lnTo>
                  <a:lnTo>
                    <a:pt x="1665922" y="3304858"/>
                  </a:lnTo>
                  <a:cubicBezTo>
                    <a:pt x="1665922" y="3347402"/>
                    <a:pt x="1700213" y="3382327"/>
                    <a:pt x="1742757" y="3382327"/>
                  </a:cubicBezTo>
                  <a:lnTo>
                    <a:pt x="1743392" y="2643822"/>
                  </a:lnTo>
                  <a:lnTo>
                    <a:pt x="1743392" y="2643822"/>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21" name="任意多边形: 形状 20"/>
            <p:cNvSpPr/>
            <p:nvPr>
              <p:custDataLst>
                <p:tags r:id="rId17"/>
              </p:custDataLst>
            </p:nvPr>
          </p:nvSpPr>
          <p:spPr>
            <a:xfrm>
              <a:off x="7413007" y="4859338"/>
              <a:ext cx="336550" cy="704850"/>
            </a:xfrm>
            <a:custGeom>
              <a:avLst/>
              <a:gdLst>
                <a:gd name="connsiteX0" fmla="*/ 7602 w 336550"/>
                <a:gd name="connsiteY0" fmla="*/ 608013 h 704850"/>
                <a:gd name="connsiteX1" fmla="*/ 60943 w 336550"/>
                <a:gd name="connsiteY1" fmla="*/ 703263 h 704850"/>
                <a:gd name="connsiteX2" fmla="*/ 156193 w 336550"/>
                <a:gd name="connsiteY2" fmla="*/ 649922 h 704850"/>
                <a:gd name="connsiteX3" fmla="*/ 337168 w 336550"/>
                <a:gd name="connsiteY3" fmla="*/ 4763 h 704850"/>
                <a:gd name="connsiteX4" fmla="*/ 176512 w 336550"/>
                <a:gd name="connsiteY4" fmla="*/ 4763 h 704850"/>
                <a:gd name="connsiteX5" fmla="*/ 7602 w 336550"/>
                <a:gd name="connsiteY5" fmla="*/ 608013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704850">
                  <a:moveTo>
                    <a:pt x="7602" y="608013"/>
                  </a:moveTo>
                  <a:cubicBezTo>
                    <a:pt x="-3827" y="649288"/>
                    <a:pt x="20302" y="691833"/>
                    <a:pt x="60943" y="703263"/>
                  </a:cubicBezTo>
                  <a:cubicBezTo>
                    <a:pt x="102218" y="714692"/>
                    <a:pt x="144762" y="690563"/>
                    <a:pt x="156193" y="649922"/>
                  </a:cubicBezTo>
                  <a:lnTo>
                    <a:pt x="337168" y="4763"/>
                  </a:lnTo>
                  <a:lnTo>
                    <a:pt x="176512" y="4763"/>
                  </a:lnTo>
                  <a:lnTo>
                    <a:pt x="7602" y="608013"/>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4114" name="任意多边形: 形状 21"/>
            <p:cNvSpPr/>
            <p:nvPr>
              <p:custDataLst>
                <p:tags r:id="rId18"/>
              </p:custDataLst>
            </p:nvPr>
          </p:nvSpPr>
          <p:spPr>
            <a:xfrm>
              <a:off x="7213283" y="2323148"/>
              <a:ext cx="1485900" cy="2368550"/>
            </a:xfrm>
            <a:custGeom>
              <a:avLst/>
              <a:gdLst/>
              <a:ahLst/>
              <a:cxnLst>
                <a:cxn ang="0">
                  <a:pos x="4762" y="4763"/>
                </a:cxn>
                <a:cxn ang="0">
                  <a:pos x="1483677" y="4763"/>
                </a:cxn>
                <a:cxn ang="0">
                  <a:pos x="1483677" y="2366328"/>
                </a:cxn>
                <a:cxn ang="0">
                  <a:pos x="4762" y="2366328"/>
                </a:cxn>
              </a:cxnLst>
              <a:rect l="0" t="0" r="0" b="0"/>
              <a:pathLst>
                <a:path w="1485900" h="2368550">
                  <a:moveTo>
                    <a:pt x="4762" y="4763"/>
                  </a:moveTo>
                  <a:lnTo>
                    <a:pt x="1483677" y="4763"/>
                  </a:lnTo>
                  <a:lnTo>
                    <a:pt x="1483677" y="2366328"/>
                  </a:lnTo>
                  <a:lnTo>
                    <a:pt x="4762" y="2366328"/>
                  </a:lnTo>
                  <a:close/>
                </a:path>
              </a:pathLst>
            </a:custGeom>
            <a:solidFill>
              <a:srgbClr val="FFFFFF"/>
            </a:solidFill>
            <a:ln w="9525">
              <a:noFill/>
            </a:ln>
          </p:spPr>
          <p:txBody>
            <a:bodyPr/>
            <a:lstStyle/>
            <a:p>
              <a:endParaRPr lang="zh-CN" altLang="en-US"/>
            </a:p>
          </p:txBody>
        </p:sp>
        <p:sp>
          <p:nvSpPr>
            <p:cNvPr id="23" name="任意多边形: 形状 22"/>
            <p:cNvSpPr/>
            <p:nvPr>
              <p:custDataLst>
                <p:tags r:id="rId19"/>
              </p:custDataLst>
            </p:nvPr>
          </p:nvSpPr>
          <p:spPr>
            <a:xfrm>
              <a:off x="8692198" y="2323148"/>
              <a:ext cx="1492250" cy="2368550"/>
            </a:xfrm>
            <a:custGeom>
              <a:avLst/>
              <a:gdLst>
                <a:gd name="connsiteX0" fmla="*/ 4762 w 1492250"/>
                <a:gd name="connsiteY0" fmla="*/ 4763 h 2368550"/>
                <a:gd name="connsiteX1" fmla="*/ 1490662 w 1492250"/>
                <a:gd name="connsiteY1" fmla="*/ 4763 h 2368550"/>
                <a:gd name="connsiteX2" fmla="*/ 1490662 w 1492250"/>
                <a:gd name="connsiteY2" fmla="*/ 2366328 h 2368550"/>
                <a:gd name="connsiteX3" fmla="*/ 4762 w 1492250"/>
                <a:gd name="connsiteY3" fmla="*/ 2366328 h 2368550"/>
              </a:gdLst>
              <a:ahLst/>
              <a:cxnLst>
                <a:cxn ang="0">
                  <a:pos x="connsiteX0" y="connsiteY0"/>
                </a:cxn>
                <a:cxn ang="0">
                  <a:pos x="connsiteX1" y="connsiteY1"/>
                </a:cxn>
                <a:cxn ang="0">
                  <a:pos x="connsiteX2" y="connsiteY2"/>
                </a:cxn>
                <a:cxn ang="0">
                  <a:pos x="connsiteX3" y="connsiteY3"/>
                </a:cxn>
              </a:cxnLst>
              <a:rect l="l" t="t" r="r" b="b"/>
              <a:pathLst>
                <a:path w="1492250" h="2368550">
                  <a:moveTo>
                    <a:pt x="4762" y="4763"/>
                  </a:moveTo>
                  <a:lnTo>
                    <a:pt x="1490662" y="4763"/>
                  </a:lnTo>
                  <a:lnTo>
                    <a:pt x="1490662" y="2366328"/>
                  </a:lnTo>
                  <a:lnTo>
                    <a:pt x="4762" y="2366328"/>
                  </a:lnTo>
                  <a:close/>
                </a:path>
              </a:pathLst>
            </a:custGeom>
            <a:solidFill>
              <a:schemeClr val="accent4">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24" name="任意多边形: 形状 23"/>
            <p:cNvSpPr/>
            <p:nvPr>
              <p:custDataLst>
                <p:tags r:id="rId20"/>
              </p:custDataLst>
            </p:nvPr>
          </p:nvSpPr>
          <p:spPr>
            <a:xfrm>
              <a:off x="8271828" y="1589088"/>
              <a:ext cx="425450" cy="876300"/>
            </a:xfrm>
            <a:custGeom>
              <a:avLst/>
              <a:gdLst>
                <a:gd name="connsiteX0" fmla="*/ 242253 w 425450"/>
                <a:gd name="connsiteY0" fmla="*/ 4763 h 876300"/>
                <a:gd name="connsiteX1" fmla="*/ 242253 w 425450"/>
                <a:gd name="connsiteY1" fmla="*/ 466408 h 876300"/>
                <a:gd name="connsiteX2" fmla="*/ 63817 w 425450"/>
                <a:gd name="connsiteY2" fmla="*/ 466408 h 876300"/>
                <a:gd name="connsiteX3" fmla="*/ 4763 w 425450"/>
                <a:gd name="connsiteY3" fmla="*/ 525463 h 876300"/>
                <a:gd name="connsiteX4" fmla="*/ 4763 w 425450"/>
                <a:gd name="connsiteY4" fmla="*/ 817563 h 876300"/>
                <a:gd name="connsiteX5" fmla="*/ 63817 w 425450"/>
                <a:gd name="connsiteY5" fmla="*/ 876617 h 876300"/>
                <a:gd name="connsiteX6" fmla="*/ 424497 w 425450"/>
                <a:gd name="connsiteY6" fmla="*/ 876617 h 876300"/>
                <a:gd name="connsiteX7" fmla="*/ 424497 w 425450"/>
                <a:gd name="connsiteY7" fmla="*/ 4763 h 876300"/>
                <a:gd name="connsiteX8" fmla="*/ 242253 w 425450"/>
                <a:gd name="connsiteY8" fmla="*/ 4763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450" h="876300">
                  <a:moveTo>
                    <a:pt x="242253" y="4763"/>
                  </a:moveTo>
                  <a:lnTo>
                    <a:pt x="242253" y="466408"/>
                  </a:lnTo>
                  <a:lnTo>
                    <a:pt x="63817" y="466408"/>
                  </a:lnTo>
                  <a:cubicBezTo>
                    <a:pt x="31432" y="466408"/>
                    <a:pt x="4763" y="493077"/>
                    <a:pt x="4763" y="525463"/>
                  </a:cubicBezTo>
                  <a:lnTo>
                    <a:pt x="4763" y="817563"/>
                  </a:lnTo>
                  <a:cubicBezTo>
                    <a:pt x="4763" y="849948"/>
                    <a:pt x="31432" y="876617"/>
                    <a:pt x="63817" y="876617"/>
                  </a:cubicBezTo>
                  <a:lnTo>
                    <a:pt x="424497" y="876617"/>
                  </a:lnTo>
                  <a:lnTo>
                    <a:pt x="424497" y="4763"/>
                  </a:lnTo>
                  <a:lnTo>
                    <a:pt x="242253" y="4763"/>
                  </a:lnTo>
                  <a:close/>
                </a:path>
              </a:pathLst>
            </a:custGeom>
            <a:solidFill>
              <a:schemeClr val="accent6">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25" name="任意多边形: 形状 24"/>
            <p:cNvSpPr/>
            <p:nvPr>
              <p:custDataLst>
                <p:tags r:id="rId21"/>
              </p:custDataLst>
            </p:nvPr>
          </p:nvSpPr>
          <p:spPr>
            <a:xfrm>
              <a:off x="8691563" y="1589088"/>
              <a:ext cx="431800" cy="876300"/>
            </a:xfrm>
            <a:custGeom>
              <a:avLst/>
              <a:gdLst>
                <a:gd name="connsiteX0" fmla="*/ 427672 w 431800"/>
                <a:gd name="connsiteY0" fmla="*/ 816927 h 876300"/>
                <a:gd name="connsiteX1" fmla="*/ 427672 w 431800"/>
                <a:gd name="connsiteY1" fmla="*/ 524827 h 876300"/>
                <a:gd name="connsiteX2" fmla="*/ 368618 w 431800"/>
                <a:gd name="connsiteY2" fmla="*/ 465773 h 876300"/>
                <a:gd name="connsiteX3" fmla="*/ 190182 w 431800"/>
                <a:gd name="connsiteY3" fmla="*/ 465773 h 876300"/>
                <a:gd name="connsiteX4" fmla="*/ 190182 w 431800"/>
                <a:gd name="connsiteY4" fmla="*/ 4763 h 876300"/>
                <a:gd name="connsiteX5" fmla="*/ 4763 w 431800"/>
                <a:gd name="connsiteY5" fmla="*/ 4763 h 876300"/>
                <a:gd name="connsiteX6" fmla="*/ 4763 w 431800"/>
                <a:gd name="connsiteY6" fmla="*/ 875983 h 876300"/>
                <a:gd name="connsiteX7" fmla="*/ 368618 w 431800"/>
                <a:gd name="connsiteY7" fmla="*/ 875983 h 876300"/>
                <a:gd name="connsiteX8" fmla="*/ 427672 w 431800"/>
                <a:gd name="connsiteY8" fmla="*/ 816927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800" h="876300">
                  <a:moveTo>
                    <a:pt x="427672" y="816927"/>
                  </a:moveTo>
                  <a:lnTo>
                    <a:pt x="427672" y="524827"/>
                  </a:lnTo>
                  <a:cubicBezTo>
                    <a:pt x="427672" y="492442"/>
                    <a:pt x="401003" y="465773"/>
                    <a:pt x="368618" y="465773"/>
                  </a:cubicBezTo>
                  <a:lnTo>
                    <a:pt x="190182" y="465773"/>
                  </a:lnTo>
                  <a:lnTo>
                    <a:pt x="190182" y="4763"/>
                  </a:lnTo>
                  <a:lnTo>
                    <a:pt x="4763" y="4763"/>
                  </a:lnTo>
                  <a:lnTo>
                    <a:pt x="4763" y="875983"/>
                  </a:lnTo>
                  <a:lnTo>
                    <a:pt x="368618" y="875983"/>
                  </a:lnTo>
                  <a:cubicBezTo>
                    <a:pt x="401638" y="875983"/>
                    <a:pt x="427672" y="849313"/>
                    <a:pt x="427672" y="816927"/>
                  </a:cubicBezTo>
                  <a:close/>
                </a:path>
              </a:pathLst>
            </a:custGeom>
            <a:solidFill>
              <a:schemeClr val="accent6">
                <a:lumMod val="40000"/>
                <a:lumOff val="60000"/>
              </a:schemeClr>
            </a:solidFill>
            <a:ln w="9525" cap="flat">
              <a:noFill/>
              <a:prstDash val="solid"/>
              <a:miter/>
            </a:ln>
          </p:spPr>
          <p:txBody>
            <a:bodyPr rtlCol="0" anchor="ctr"/>
            <a:lstStyle/>
            <a:p>
              <a:pPr fontAlgn="base"/>
              <a:endParaRPr lang="zh-CN" altLang="en-US" sz="1800" strike="noStrike" noProof="1"/>
            </a:p>
          </p:txBody>
        </p:sp>
        <p:sp>
          <p:nvSpPr>
            <p:cNvPr id="26" name="任意多边形: 形状 25"/>
            <p:cNvSpPr/>
            <p:nvPr>
              <p:custDataLst>
                <p:tags r:id="rId22"/>
              </p:custDataLst>
            </p:nvPr>
          </p:nvSpPr>
          <p:spPr>
            <a:xfrm>
              <a:off x="8344218" y="2192973"/>
              <a:ext cx="139700" cy="139700"/>
            </a:xfrm>
            <a:custGeom>
              <a:avLst/>
              <a:gdLst>
                <a:gd name="connsiteX0" fmla="*/ 136842 w 139700"/>
                <a:gd name="connsiteY0" fmla="*/ 70802 h 139700"/>
                <a:gd name="connsiteX1" fmla="*/ 70802 w 139700"/>
                <a:gd name="connsiteY1" fmla="*/ 136842 h 139700"/>
                <a:gd name="connsiteX2" fmla="*/ 4763 w 139700"/>
                <a:gd name="connsiteY2" fmla="*/ 70802 h 139700"/>
                <a:gd name="connsiteX3" fmla="*/ 70802 w 139700"/>
                <a:gd name="connsiteY3" fmla="*/ 4763 h 139700"/>
                <a:gd name="connsiteX4" fmla="*/ 136842 w 139700"/>
                <a:gd name="connsiteY4" fmla="*/ 70802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2" y="70802"/>
                  </a:moveTo>
                  <a:cubicBezTo>
                    <a:pt x="136842" y="107632"/>
                    <a:pt x="106997" y="136842"/>
                    <a:pt x="70802" y="136842"/>
                  </a:cubicBezTo>
                  <a:cubicBezTo>
                    <a:pt x="33972" y="136842"/>
                    <a:pt x="4763" y="106998"/>
                    <a:pt x="4763" y="70802"/>
                  </a:cubicBezTo>
                  <a:cubicBezTo>
                    <a:pt x="4763" y="33973"/>
                    <a:pt x="34607" y="4763"/>
                    <a:pt x="70802" y="4763"/>
                  </a:cubicBezTo>
                  <a:cubicBezTo>
                    <a:pt x="106997" y="4763"/>
                    <a:pt x="136842" y="34607"/>
                    <a:pt x="136842" y="70802"/>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27" name="任意多边形: 形状 26"/>
            <p:cNvSpPr/>
            <p:nvPr>
              <p:custDataLst>
                <p:tags r:id="rId23"/>
              </p:custDataLst>
            </p:nvPr>
          </p:nvSpPr>
          <p:spPr>
            <a:xfrm>
              <a:off x="8915082" y="2192973"/>
              <a:ext cx="139700" cy="139700"/>
            </a:xfrm>
            <a:custGeom>
              <a:avLst/>
              <a:gdLst>
                <a:gd name="connsiteX0" fmla="*/ 136843 w 139700"/>
                <a:gd name="connsiteY0" fmla="*/ 70803 h 139700"/>
                <a:gd name="connsiteX1" fmla="*/ 70802 w 139700"/>
                <a:gd name="connsiteY1" fmla="*/ 136842 h 139700"/>
                <a:gd name="connsiteX2" fmla="*/ 4762 w 139700"/>
                <a:gd name="connsiteY2" fmla="*/ 70803 h 139700"/>
                <a:gd name="connsiteX3" fmla="*/ 70802 w 139700"/>
                <a:gd name="connsiteY3" fmla="*/ 4763 h 139700"/>
                <a:gd name="connsiteX4" fmla="*/ 136843 w 139700"/>
                <a:gd name="connsiteY4" fmla="*/ 70803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3" y="70803"/>
                  </a:moveTo>
                  <a:cubicBezTo>
                    <a:pt x="136843" y="107275"/>
                    <a:pt x="107275" y="136842"/>
                    <a:pt x="70802" y="136842"/>
                  </a:cubicBezTo>
                  <a:cubicBezTo>
                    <a:pt x="34329" y="136842"/>
                    <a:pt x="4762" y="107275"/>
                    <a:pt x="4762" y="70803"/>
                  </a:cubicBezTo>
                  <a:cubicBezTo>
                    <a:pt x="4762" y="34330"/>
                    <a:pt x="34329" y="4763"/>
                    <a:pt x="70802" y="4763"/>
                  </a:cubicBezTo>
                  <a:cubicBezTo>
                    <a:pt x="107275" y="4763"/>
                    <a:pt x="136843" y="34330"/>
                    <a:pt x="136843" y="70803"/>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28" name="任意多边形: 形状 27"/>
            <p:cNvSpPr/>
            <p:nvPr>
              <p:custDataLst>
                <p:tags r:id="rId24"/>
              </p:custDataLst>
            </p:nvPr>
          </p:nvSpPr>
          <p:spPr>
            <a:xfrm>
              <a:off x="8275003" y="3163252"/>
              <a:ext cx="419100" cy="1219200"/>
            </a:xfrm>
            <a:custGeom>
              <a:avLst/>
              <a:gdLst>
                <a:gd name="connsiteX0" fmla="*/ 4763 w 419100"/>
                <a:gd name="connsiteY0" fmla="*/ 611188 h 1219200"/>
                <a:gd name="connsiteX1" fmla="*/ 420053 w 419100"/>
                <a:gd name="connsiteY1" fmla="*/ 1217613 h 1219200"/>
                <a:gd name="connsiteX2" fmla="*/ 420053 w 419100"/>
                <a:gd name="connsiteY2" fmla="*/ 4763 h 1219200"/>
                <a:gd name="connsiteX3" fmla="*/ 4763 w 419100"/>
                <a:gd name="connsiteY3" fmla="*/ 611188 h 1219200"/>
              </a:gdLst>
              <a:ahLst/>
              <a:cxnLst>
                <a:cxn ang="0">
                  <a:pos x="connsiteX0" y="connsiteY0"/>
                </a:cxn>
                <a:cxn ang="0">
                  <a:pos x="connsiteX1" y="connsiteY1"/>
                </a:cxn>
                <a:cxn ang="0">
                  <a:pos x="connsiteX2" y="connsiteY2"/>
                </a:cxn>
                <a:cxn ang="0">
                  <a:pos x="connsiteX3" y="connsiteY3"/>
                </a:cxn>
              </a:cxnLst>
              <a:rect l="l" t="t" r="r" b="b"/>
              <a:pathLst>
                <a:path w="419100" h="1219200">
                  <a:moveTo>
                    <a:pt x="4763" y="611188"/>
                  </a:moveTo>
                  <a:cubicBezTo>
                    <a:pt x="4763" y="887413"/>
                    <a:pt x="176847" y="1123632"/>
                    <a:pt x="420053" y="1217613"/>
                  </a:cubicBezTo>
                  <a:lnTo>
                    <a:pt x="420053" y="4763"/>
                  </a:lnTo>
                  <a:cubicBezTo>
                    <a:pt x="176847" y="98743"/>
                    <a:pt x="4763" y="334963"/>
                    <a:pt x="4763" y="611188"/>
                  </a:cubicBezTo>
                  <a:close/>
                </a:path>
              </a:pathLst>
            </a:custGeom>
            <a:solidFill>
              <a:schemeClr val="accent3"/>
            </a:solidFill>
            <a:ln w="9525" cap="flat">
              <a:noFill/>
              <a:prstDash val="solid"/>
              <a:miter/>
            </a:ln>
          </p:spPr>
          <p:txBody>
            <a:bodyPr rtlCol="0" anchor="ctr"/>
            <a:lstStyle/>
            <a:p>
              <a:pPr fontAlgn="base"/>
              <a:endParaRPr lang="zh-CN" altLang="en-US" sz="1800" strike="noStrike" noProof="1"/>
            </a:p>
          </p:txBody>
        </p:sp>
        <p:sp>
          <p:nvSpPr>
            <p:cNvPr id="29" name="任意多边形: 形状 28"/>
            <p:cNvSpPr/>
            <p:nvPr>
              <p:custDataLst>
                <p:tags r:id="rId25"/>
              </p:custDataLst>
            </p:nvPr>
          </p:nvSpPr>
          <p:spPr>
            <a:xfrm>
              <a:off x="8690928" y="3119438"/>
              <a:ext cx="889000" cy="1308100"/>
            </a:xfrm>
            <a:custGeom>
              <a:avLst/>
              <a:gdLst>
                <a:gd name="connsiteX0" fmla="*/ 889953 w 889000"/>
                <a:gd name="connsiteY0" fmla="*/ 655003 h 1308100"/>
                <a:gd name="connsiteX1" fmla="*/ 239713 w 889000"/>
                <a:gd name="connsiteY1" fmla="*/ 4763 h 1308100"/>
                <a:gd name="connsiteX2" fmla="*/ 4763 w 889000"/>
                <a:gd name="connsiteY2" fmla="*/ 48577 h 1308100"/>
                <a:gd name="connsiteX3" fmla="*/ 4763 w 889000"/>
                <a:gd name="connsiteY3" fmla="*/ 1261428 h 1308100"/>
                <a:gd name="connsiteX4" fmla="*/ 239713 w 889000"/>
                <a:gd name="connsiteY4" fmla="*/ 1305242 h 1308100"/>
                <a:gd name="connsiteX5" fmla="*/ 889953 w 889000"/>
                <a:gd name="connsiteY5" fmla="*/ 655003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00" h="1308100">
                  <a:moveTo>
                    <a:pt x="889953" y="655003"/>
                  </a:moveTo>
                  <a:cubicBezTo>
                    <a:pt x="889953" y="295592"/>
                    <a:pt x="598488" y="4763"/>
                    <a:pt x="239713" y="4763"/>
                  </a:cubicBezTo>
                  <a:cubicBezTo>
                    <a:pt x="156528" y="4763"/>
                    <a:pt x="77788" y="20638"/>
                    <a:pt x="4763" y="48577"/>
                  </a:cubicBezTo>
                  <a:lnTo>
                    <a:pt x="4763" y="1261428"/>
                  </a:lnTo>
                  <a:cubicBezTo>
                    <a:pt x="77788" y="1290003"/>
                    <a:pt x="157163" y="1305242"/>
                    <a:pt x="239713" y="1305242"/>
                  </a:cubicBezTo>
                  <a:cubicBezTo>
                    <a:pt x="598488" y="1305242"/>
                    <a:pt x="889953" y="1014413"/>
                    <a:pt x="889953" y="655003"/>
                  </a:cubicBezTo>
                  <a:close/>
                </a:path>
              </a:pathLst>
            </a:custGeom>
            <a:solidFill>
              <a:schemeClr val="accent3">
                <a:lumMod val="75000"/>
              </a:schemeClr>
            </a:solidFill>
            <a:ln w="9525" cap="flat">
              <a:noFill/>
              <a:prstDash val="solid"/>
              <a:miter/>
            </a:ln>
          </p:spPr>
          <p:txBody>
            <a:bodyPr rtlCol="0" anchor="ctr"/>
            <a:lstStyle/>
            <a:p>
              <a:pPr fontAlgn="base"/>
              <a:endParaRPr lang="zh-CN" altLang="en-US" sz="1800" strike="noStrike" noProof="1"/>
            </a:p>
          </p:txBody>
        </p:sp>
        <p:sp>
          <p:nvSpPr>
            <p:cNvPr id="30" name="任意多边形: 形状 29"/>
            <p:cNvSpPr/>
            <p:nvPr>
              <p:custDataLst>
                <p:tags r:id="rId26"/>
              </p:custDataLst>
            </p:nvPr>
          </p:nvSpPr>
          <p:spPr>
            <a:xfrm>
              <a:off x="9744393" y="1756102"/>
              <a:ext cx="1117600" cy="1727200"/>
            </a:xfrm>
            <a:custGeom>
              <a:avLst/>
              <a:gdLst>
                <a:gd name="connsiteX0" fmla="*/ 4763 w 1117600"/>
                <a:gd name="connsiteY0" fmla="*/ 1641148 h 1727200"/>
                <a:gd name="connsiteX1" fmla="*/ 1117282 w 1117600"/>
                <a:gd name="connsiteY1" fmla="*/ 5388 h 1727200"/>
                <a:gd name="connsiteX2" fmla="*/ 151447 w 1117600"/>
                <a:gd name="connsiteY2" fmla="*/ 1723698 h 1727200"/>
                <a:gd name="connsiteX3" fmla="*/ 4763 w 1117600"/>
                <a:gd name="connsiteY3" fmla="*/ 1641148 h 1727200"/>
              </a:gdLst>
              <a:ahLst/>
              <a:cxnLst>
                <a:cxn ang="0">
                  <a:pos x="connsiteX0" y="connsiteY0"/>
                </a:cxn>
                <a:cxn ang="0">
                  <a:pos x="connsiteX1" y="connsiteY1"/>
                </a:cxn>
                <a:cxn ang="0">
                  <a:pos x="connsiteX2" y="connsiteY2"/>
                </a:cxn>
                <a:cxn ang="0">
                  <a:pos x="connsiteX3" y="connsiteY3"/>
                </a:cxn>
              </a:cxnLst>
              <a:rect l="l" t="t" r="r" b="b"/>
              <a:pathLst>
                <a:path w="1117600" h="1727200">
                  <a:moveTo>
                    <a:pt x="4763" y="1641148"/>
                  </a:moveTo>
                  <a:cubicBezTo>
                    <a:pt x="174942" y="1356034"/>
                    <a:pt x="1035367" y="-28902"/>
                    <a:pt x="1117282" y="5388"/>
                  </a:cubicBezTo>
                  <a:lnTo>
                    <a:pt x="151447" y="1723698"/>
                  </a:lnTo>
                  <a:lnTo>
                    <a:pt x="4763" y="1641148"/>
                  </a:lnTo>
                  <a:close/>
                </a:path>
              </a:pathLst>
            </a:custGeom>
            <a:solidFill>
              <a:schemeClr val="accent6"/>
            </a:solidFill>
            <a:ln w="9525" cap="flat">
              <a:noFill/>
              <a:prstDash val="solid"/>
              <a:miter/>
            </a:ln>
          </p:spPr>
          <p:txBody>
            <a:bodyPr rtlCol="0" anchor="ctr"/>
            <a:lstStyle/>
            <a:p>
              <a:pPr fontAlgn="base"/>
              <a:endParaRPr lang="zh-CN" altLang="en-US" sz="1800" strike="noStrike" noProof="1"/>
            </a:p>
          </p:txBody>
        </p:sp>
        <p:sp>
          <p:nvSpPr>
            <p:cNvPr id="31" name="任意多边形: 形状 30"/>
            <p:cNvSpPr/>
            <p:nvPr>
              <p:custDataLst>
                <p:tags r:id="rId27"/>
              </p:custDataLst>
            </p:nvPr>
          </p:nvSpPr>
          <p:spPr>
            <a:xfrm>
              <a:off x="9891078" y="1756727"/>
              <a:ext cx="977900" cy="1809750"/>
            </a:xfrm>
            <a:custGeom>
              <a:avLst/>
              <a:gdLst>
                <a:gd name="connsiteX0" fmla="*/ 4763 w 977900"/>
                <a:gd name="connsiteY0" fmla="*/ 1723073 h 1809750"/>
                <a:gd name="connsiteX1" fmla="*/ 970597 w 977900"/>
                <a:gd name="connsiteY1" fmla="*/ 4763 h 1809750"/>
                <a:gd name="connsiteX2" fmla="*/ 971232 w 977900"/>
                <a:gd name="connsiteY2" fmla="*/ 4763 h 1809750"/>
                <a:gd name="connsiteX3" fmla="*/ 153353 w 977900"/>
                <a:gd name="connsiteY3" fmla="*/ 1806893 h 1809750"/>
                <a:gd name="connsiteX4" fmla="*/ 4763 w 977900"/>
                <a:gd name="connsiteY4" fmla="*/ 1723073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1809750">
                  <a:moveTo>
                    <a:pt x="4763" y="1723073"/>
                  </a:moveTo>
                  <a:lnTo>
                    <a:pt x="970597" y="4763"/>
                  </a:lnTo>
                  <a:cubicBezTo>
                    <a:pt x="970597" y="4763"/>
                    <a:pt x="971232" y="4763"/>
                    <a:pt x="971232" y="4763"/>
                  </a:cubicBezTo>
                  <a:cubicBezTo>
                    <a:pt x="1048067" y="47943"/>
                    <a:pt x="309563" y="1511618"/>
                    <a:pt x="153353" y="1806893"/>
                  </a:cubicBezTo>
                  <a:lnTo>
                    <a:pt x="4763" y="1723073"/>
                  </a:lnTo>
                  <a:close/>
                </a:path>
              </a:pathLst>
            </a:custGeom>
            <a:solidFill>
              <a:schemeClr val="accent6">
                <a:lumMod val="50000"/>
              </a:schemeClr>
            </a:solidFill>
            <a:ln w="9525" cap="flat">
              <a:noFill/>
              <a:prstDash val="solid"/>
              <a:miter/>
            </a:ln>
          </p:spPr>
          <p:txBody>
            <a:bodyPr rtlCol="0" anchor="ctr"/>
            <a:lstStyle/>
            <a:p>
              <a:pPr fontAlgn="base"/>
              <a:endParaRPr lang="zh-CN" altLang="en-US" sz="1800" strike="noStrike" noProof="1"/>
            </a:p>
          </p:txBody>
        </p:sp>
        <p:sp>
          <p:nvSpPr>
            <p:cNvPr id="4124" name="任意多边形: 形状 9791"/>
            <p:cNvSpPr/>
            <p:nvPr>
              <p:custDataLst>
                <p:tags r:id="rId28"/>
              </p:custDataLst>
            </p:nvPr>
          </p:nvSpPr>
          <p:spPr>
            <a:xfrm>
              <a:off x="9645968" y="3475038"/>
              <a:ext cx="400050" cy="450850"/>
            </a:xfrm>
            <a:custGeom>
              <a:avLst/>
              <a:gdLst/>
              <a:ahLst/>
              <a:cxnLst>
                <a:cxn ang="0">
                  <a:pos x="376238" y="130492"/>
                </a:cxn>
                <a:cxn ang="0">
                  <a:pos x="6032" y="441642"/>
                </a:cxn>
                <a:cxn ang="0">
                  <a:pos x="4763" y="441008"/>
                </a:cxn>
                <a:cxn ang="0">
                  <a:pos x="249872" y="4763"/>
                </a:cxn>
                <a:cxn ang="0">
                  <a:pos x="399097" y="88583"/>
                </a:cxn>
                <a:cxn ang="0">
                  <a:pos x="376238" y="130492"/>
                </a:cxn>
              </a:cxnLst>
              <a:rect l="0" t="0" r="0" b="0"/>
              <a:pathLst>
                <a:path w="400050" h="450850">
                  <a:moveTo>
                    <a:pt x="376238" y="130492"/>
                  </a:moveTo>
                  <a:cubicBezTo>
                    <a:pt x="297497" y="270192"/>
                    <a:pt x="87947" y="487363"/>
                    <a:pt x="6032" y="441642"/>
                  </a:cubicBezTo>
                  <a:cubicBezTo>
                    <a:pt x="5397" y="441642"/>
                    <a:pt x="5397" y="441008"/>
                    <a:pt x="4763" y="441008"/>
                  </a:cubicBezTo>
                  <a:lnTo>
                    <a:pt x="249872" y="4763"/>
                  </a:lnTo>
                  <a:lnTo>
                    <a:pt x="399097" y="88583"/>
                  </a:lnTo>
                  <a:cubicBezTo>
                    <a:pt x="388938" y="107633"/>
                    <a:pt x="381317" y="122238"/>
                    <a:pt x="376238" y="130492"/>
                  </a:cubicBezTo>
                  <a:close/>
                </a:path>
              </a:pathLst>
            </a:custGeom>
            <a:solidFill>
              <a:srgbClr val="FEBE8E"/>
            </a:solidFill>
            <a:ln w="9525">
              <a:noFill/>
            </a:ln>
          </p:spPr>
          <p:txBody>
            <a:bodyPr/>
            <a:lstStyle/>
            <a:p>
              <a:endParaRPr lang="zh-CN" altLang="en-US"/>
            </a:p>
          </p:txBody>
        </p:sp>
        <p:sp>
          <p:nvSpPr>
            <p:cNvPr id="4125" name="任意多边形: 形状 9792"/>
            <p:cNvSpPr/>
            <p:nvPr>
              <p:custDataLst>
                <p:tags r:id="rId29"/>
              </p:custDataLst>
            </p:nvPr>
          </p:nvSpPr>
          <p:spPr>
            <a:xfrm>
              <a:off x="9612249" y="3392488"/>
              <a:ext cx="285750" cy="527050"/>
            </a:xfrm>
            <a:custGeom>
              <a:avLst/>
              <a:gdLst/>
              <a:ahLst/>
              <a:cxnLst>
                <a:cxn ang="0">
                  <a:pos x="112776" y="46038"/>
                </a:cxn>
                <a:cxn ang="0">
                  <a:pos x="136906" y="4763"/>
                </a:cxn>
                <a:cxn ang="0">
                  <a:pos x="283591" y="87313"/>
                </a:cxn>
                <a:cxn ang="0">
                  <a:pos x="38481" y="523558"/>
                </a:cxn>
                <a:cxn ang="0">
                  <a:pos x="112776" y="46038"/>
                </a:cxn>
              </a:cxnLst>
              <a:rect l="0" t="0" r="0" b="0"/>
              <a:pathLst>
                <a:path w="285750" h="527050">
                  <a:moveTo>
                    <a:pt x="112776" y="46038"/>
                  </a:moveTo>
                  <a:cubicBezTo>
                    <a:pt x="117856" y="37783"/>
                    <a:pt x="126111" y="23178"/>
                    <a:pt x="136906" y="4763"/>
                  </a:cubicBezTo>
                  <a:lnTo>
                    <a:pt x="283591" y="87313"/>
                  </a:lnTo>
                  <a:lnTo>
                    <a:pt x="38481" y="523558"/>
                  </a:lnTo>
                  <a:cubicBezTo>
                    <a:pt x="-40894" y="474663"/>
                    <a:pt x="34671" y="185738"/>
                    <a:pt x="112776" y="46038"/>
                  </a:cubicBezTo>
                  <a:close/>
                </a:path>
              </a:pathLst>
            </a:custGeom>
            <a:solidFill>
              <a:srgbClr val="FFD3B3"/>
            </a:solidFill>
            <a:ln w="9525">
              <a:noFill/>
            </a:ln>
          </p:spPr>
          <p:txBody>
            <a:bodyPr/>
            <a:lstStyle/>
            <a:p>
              <a:endParaRPr lang="zh-CN" altLang="en-US"/>
            </a:p>
          </p:txBody>
        </p:sp>
        <p:sp>
          <p:nvSpPr>
            <p:cNvPr id="9794" name="任意多边形: 形状 9793"/>
            <p:cNvSpPr/>
            <p:nvPr>
              <p:custDataLst>
                <p:tags r:id="rId30"/>
              </p:custDataLst>
            </p:nvPr>
          </p:nvSpPr>
          <p:spPr>
            <a:xfrm>
              <a:off x="9262695" y="3831882"/>
              <a:ext cx="419100" cy="635000"/>
            </a:xfrm>
            <a:custGeom>
              <a:avLst/>
              <a:gdLst>
                <a:gd name="connsiteX0" fmla="*/ 61645 w 419100"/>
                <a:gd name="connsiteY0" fmla="*/ 137503 h 635000"/>
                <a:gd name="connsiteX1" fmla="*/ 414705 w 419100"/>
                <a:gd name="connsiteY1" fmla="*/ 37809 h 635000"/>
                <a:gd name="connsiteX2" fmla="*/ 80695 w 419100"/>
                <a:gd name="connsiteY2" fmla="*/ 632168 h 635000"/>
                <a:gd name="connsiteX3" fmla="*/ 61645 w 419100"/>
                <a:gd name="connsiteY3" fmla="*/ 137503 h 635000"/>
              </a:gdLst>
              <a:ahLst/>
              <a:cxnLst>
                <a:cxn ang="0">
                  <a:pos x="connsiteX0" y="connsiteY0"/>
                </a:cxn>
                <a:cxn ang="0">
                  <a:pos x="connsiteX1" y="connsiteY1"/>
                </a:cxn>
                <a:cxn ang="0">
                  <a:pos x="connsiteX2" y="connsiteY2"/>
                </a:cxn>
                <a:cxn ang="0">
                  <a:pos x="connsiteX3" y="connsiteY3"/>
                </a:cxn>
              </a:cxnLst>
              <a:rect l="l" t="t" r="r" b="b"/>
              <a:pathLst>
                <a:path w="419100" h="635000">
                  <a:moveTo>
                    <a:pt x="61645" y="137503"/>
                  </a:moveTo>
                  <a:cubicBezTo>
                    <a:pt x="131495" y="12409"/>
                    <a:pt x="289610" y="-32041"/>
                    <a:pt x="414705" y="37809"/>
                  </a:cubicBezTo>
                  <a:lnTo>
                    <a:pt x="80695" y="632168"/>
                  </a:lnTo>
                  <a:cubicBezTo>
                    <a:pt x="30530" y="541363"/>
                    <a:pt x="-51385" y="338163"/>
                    <a:pt x="61645" y="137503"/>
                  </a:cubicBez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9795" name="任意多边形: 形状 9794"/>
            <p:cNvSpPr/>
            <p:nvPr>
              <p:custDataLst>
                <p:tags r:id="rId31"/>
              </p:custDataLst>
            </p:nvPr>
          </p:nvSpPr>
          <p:spPr>
            <a:xfrm>
              <a:off x="9338628" y="3864292"/>
              <a:ext cx="476250" cy="647700"/>
            </a:xfrm>
            <a:custGeom>
              <a:avLst/>
              <a:gdLst>
                <a:gd name="connsiteX0" fmla="*/ 34607 w 476250"/>
                <a:gd name="connsiteY0" fmla="*/ 648653 h 647700"/>
                <a:gd name="connsiteX1" fmla="*/ 4763 w 476250"/>
                <a:gd name="connsiteY1" fmla="*/ 599123 h 647700"/>
                <a:gd name="connsiteX2" fmla="*/ 338772 w 476250"/>
                <a:gd name="connsiteY2" fmla="*/ 4763 h 647700"/>
                <a:gd name="connsiteX3" fmla="*/ 340042 w 476250"/>
                <a:gd name="connsiteY3" fmla="*/ 5398 h 647700"/>
                <a:gd name="connsiteX4" fmla="*/ 439103 w 476250"/>
                <a:gd name="connsiteY4" fmla="*/ 359728 h 647700"/>
                <a:gd name="connsiteX5" fmla="*/ 34607 w 476250"/>
                <a:gd name="connsiteY5" fmla="*/ 648653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647700">
                  <a:moveTo>
                    <a:pt x="34607" y="648653"/>
                  </a:moveTo>
                  <a:cubicBezTo>
                    <a:pt x="34607" y="648653"/>
                    <a:pt x="21272" y="630873"/>
                    <a:pt x="4763" y="599123"/>
                  </a:cubicBezTo>
                  <a:lnTo>
                    <a:pt x="338772" y="4763"/>
                  </a:lnTo>
                  <a:cubicBezTo>
                    <a:pt x="339407" y="4763"/>
                    <a:pt x="339407" y="5398"/>
                    <a:pt x="340042" y="5398"/>
                  </a:cubicBezTo>
                  <a:cubicBezTo>
                    <a:pt x="465138" y="75883"/>
                    <a:pt x="509588" y="233998"/>
                    <a:pt x="439103" y="359728"/>
                  </a:cubicBezTo>
                  <a:cubicBezTo>
                    <a:pt x="333692" y="547053"/>
                    <a:pt x="176847" y="388938"/>
                    <a:pt x="34607" y="648653"/>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9796" name="任意多边形: 形状 9795"/>
            <p:cNvSpPr/>
            <p:nvPr>
              <p:custDataLst>
                <p:tags r:id="rId32"/>
              </p:custDataLst>
            </p:nvPr>
          </p:nvSpPr>
          <p:spPr>
            <a:xfrm>
              <a:off x="7443788" y="2670493"/>
              <a:ext cx="577850" cy="577850"/>
            </a:xfrm>
            <a:custGeom>
              <a:avLst/>
              <a:gdLst>
                <a:gd name="connsiteX0" fmla="*/ 573722 w 577850"/>
                <a:gd name="connsiteY0" fmla="*/ 289243 h 577850"/>
                <a:gd name="connsiteX1" fmla="*/ 289242 w 577850"/>
                <a:gd name="connsiteY1" fmla="*/ 573722 h 577850"/>
                <a:gd name="connsiteX2" fmla="*/ 4762 w 577850"/>
                <a:gd name="connsiteY2" fmla="*/ 289243 h 577850"/>
                <a:gd name="connsiteX3" fmla="*/ 289242 w 577850"/>
                <a:gd name="connsiteY3" fmla="*/ 4763 h 577850"/>
                <a:gd name="connsiteX4" fmla="*/ 573722 w 577850"/>
                <a:gd name="connsiteY4" fmla="*/ 289243 h 57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77850">
                  <a:moveTo>
                    <a:pt x="573722" y="289243"/>
                  </a:moveTo>
                  <a:cubicBezTo>
                    <a:pt x="573722" y="446357"/>
                    <a:pt x="446356" y="573722"/>
                    <a:pt x="289242" y="573722"/>
                  </a:cubicBezTo>
                  <a:cubicBezTo>
                    <a:pt x="132128" y="573722"/>
                    <a:pt x="4762" y="446356"/>
                    <a:pt x="4762" y="289243"/>
                  </a:cubicBezTo>
                  <a:cubicBezTo>
                    <a:pt x="4762" y="132128"/>
                    <a:pt x="132128" y="4763"/>
                    <a:pt x="289242" y="4763"/>
                  </a:cubicBezTo>
                  <a:cubicBezTo>
                    <a:pt x="446356" y="4763"/>
                    <a:pt x="573722" y="132129"/>
                    <a:pt x="573722" y="289243"/>
                  </a:cubicBezTo>
                  <a:close/>
                </a:path>
              </a:pathLst>
            </a:custGeom>
            <a:solidFill>
              <a:schemeClr val="accent4"/>
            </a:solidFill>
            <a:ln w="9525" cap="flat">
              <a:noFill/>
              <a:prstDash val="solid"/>
              <a:miter/>
            </a:ln>
          </p:spPr>
          <p:txBody>
            <a:bodyPr rtlCol="0" anchor="ctr"/>
            <a:lstStyle/>
            <a:p>
              <a:pPr fontAlgn="base"/>
              <a:endParaRPr lang="zh-CN" altLang="en-US" sz="1800" strike="noStrike" noProof="1"/>
            </a:p>
          </p:txBody>
        </p:sp>
      </p:grpSp>
      <p:sp>
        <p:nvSpPr>
          <p:cNvPr id="9801" name="副标题 2"/>
          <p:cNvSpPr>
            <a:spLocks noGrp="1"/>
          </p:cNvSpPr>
          <p:nvPr>
            <p:ph type="subTitle" idx="1" hasCustomPrompt="1"/>
          </p:nvPr>
        </p:nvSpPr>
        <p:spPr>
          <a:xfrm>
            <a:off x="1056765" y="3224999"/>
            <a:ext cx="5697413" cy="631075"/>
          </a:xfrm>
        </p:spPr>
        <p:txBody>
          <a:bodyPr anchor="t">
            <a:normAutofit/>
          </a:bodyPr>
          <a:lstStyle>
            <a:lvl1pPr marL="0" indent="0" algn="l">
              <a:buNone/>
              <a:defRPr sz="320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a:t>单击此处编辑副标题</a:t>
            </a:r>
            <a:endParaRPr lang="en-US" strike="noStrike" noProof="1"/>
          </a:p>
        </p:txBody>
      </p:sp>
      <p:sp>
        <p:nvSpPr>
          <p:cNvPr id="9802" name="标题 1"/>
          <p:cNvSpPr>
            <a:spLocks noGrp="1"/>
          </p:cNvSpPr>
          <p:nvPr>
            <p:ph type="ctrTitle" hasCustomPrompt="1"/>
          </p:nvPr>
        </p:nvSpPr>
        <p:spPr>
          <a:xfrm>
            <a:off x="1056765" y="2014616"/>
            <a:ext cx="5697413" cy="1168805"/>
          </a:xfrm>
        </p:spPr>
        <p:txBody>
          <a:bodyPr anchor="b">
            <a:normAutofit/>
          </a:bodyPr>
          <a:lstStyle>
            <a:lvl1pPr algn="l">
              <a:defRPr sz="5400">
                <a:solidFill>
                  <a:schemeClr val="tx1">
                    <a:lumMod val="85000"/>
                    <a:lumOff val="15000"/>
                  </a:schemeClr>
                </a:solidFill>
              </a:defRPr>
            </a:lvl1pPr>
          </a:lstStyle>
          <a:p>
            <a:pPr fontAlgn="auto"/>
            <a:r>
              <a:rPr lang="zh-CN" altLang="en-US" strike="noStrike" noProof="1"/>
              <a:t>单击此处编辑标题</a:t>
            </a:r>
          </a:p>
        </p:txBody>
      </p:sp>
      <p:sp>
        <p:nvSpPr>
          <p:cNvPr id="12" name="文本占位符 13"/>
          <p:cNvSpPr>
            <a:spLocks noGrp="1"/>
          </p:cNvSpPr>
          <p:nvPr>
            <p:ph type="body" sz="quarter" idx="10" hasCustomPrompt="1"/>
          </p:nvPr>
        </p:nvSpPr>
        <p:spPr>
          <a:xfrm>
            <a:off x="1056766" y="4358755"/>
            <a:ext cx="2340000" cy="432000"/>
          </a:xfrm>
          <a:prstGeom prst="roundRect">
            <a:avLst>
              <a:gd name="adj" fmla="val 0"/>
            </a:avLst>
          </a:prstGeom>
          <a:solidFill>
            <a:schemeClr val="accent1"/>
          </a:solidFill>
        </p:spPr>
        <p:txBody>
          <a:bodyPr vert="horz" anchor="ctr">
            <a:normAutofit/>
          </a:bodyPr>
          <a:lstStyle>
            <a:lvl1pPr marL="0" indent="0" algn="l">
              <a:buNone/>
              <a:defRPr sz="20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fontAlgn="auto"/>
            <a:r>
              <a:rPr lang="zh-CN" altLang="en-US" strike="noStrike" noProof="1"/>
              <a:t>编辑文本</a:t>
            </a:r>
            <a:endParaRPr lang="en-US" altLang="zh-CN" strike="noStrike" noProof="1"/>
          </a:p>
        </p:txBody>
      </p:sp>
      <p:sp>
        <p:nvSpPr>
          <p:cNvPr id="13" name="文本占位符 13"/>
          <p:cNvSpPr>
            <a:spLocks noGrp="1"/>
          </p:cNvSpPr>
          <p:nvPr>
            <p:ph type="body" sz="quarter" idx="11" hasCustomPrompt="1"/>
          </p:nvPr>
        </p:nvSpPr>
        <p:spPr>
          <a:xfrm>
            <a:off x="1056766" y="4828341"/>
            <a:ext cx="2340000" cy="432000"/>
          </a:xfrm>
        </p:spPr>
        <p:txBody>
          <a:bodyPr vert="horz" anchor="ctr">
            <a:normAutofit/>
          </a:bodyPr>
          <a:lstStyle>
            <a:lvl1pPr marL="0" indent="0" algn="l">
              <a:buNone/>
              <a:defRPr sz="2000" b="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fontAlgn="auto"/>
            <a:r>
              <a:rPr lang="zh-CN" altLang="en-US" strike="noStrike" noProof="1"/>
              <a:t>编辑文本</a:t>
            </a:r>
          </a:p>
        </p:txBody>
      </p:sp>
      <p:sp>
        <p:nvSpPr>
          <p:cNvPr id="17" name="日期占位符 16"/>
          <p:cNvSpPr>
            <a:spLocks noGrp="1"/>
          </p:cNvSpPr>
          <p:nvPr>
            <p:ph type="dt" sz="half" idx="12"/>
            <p:custDataLst>
              <p:tags r:id="rId11"/>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9798" name="页脚占位符 9797"/>
          <p:cNvSpPr>
            <a:spLocks noGrp="1"/>
          </p:cNvSpPr>
          <p:nvPr>
            <p:ph type="ftr" sz="quarter" idx="13"/>
            <p:custDataLst>
              <p:tags r:id="rId12"/>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799" name="灯片编号占位符 9798"/>
          <p:cNvSpPr>
            <a:spLocks noGrp="1"/>
          </p:cNvSpPr>
          <p:nvPr>
            <p:ph type="sldNum" sz="quarter" idx="14"/>
            <p:custDataLst>
              <p:tags r:id="rId13"/>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split orient="ver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7" name="任意多边形: 形状 6"/>
          <p:cNvSpPr/>
          <p:nvPr>
            <p:custDataLst>
              <p:tags r:id="rId1"/>
            </p:custDataLst>
          </p:nvPr>
        </p:nvSpPr>
        <p:spPr>
          <a:xfrm>
            <a:off x="544513" y="327025"/>
            <a:ext cx="11120438" cy="5991225"/>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grpSp>
        <p:nvGrpSpPr>
          <p:cNvPr id="5124" name="组合 7"/>
          <p:cNvGrpSpPr/>
          <p:nvPr/>
        </p:nvGrpSpPr>
        <p:grpSpPr>
          <a:xfrm>
            <a:off x="11347450" y="5919788"/>
            <a:ext cx="844550" cy="860425"/>
            <a:chOff x="6953568" y="1589088"/>
            <a:chExt cx="3915410" cy="3983354"/>
          </a:xfrm>
        </p:grpSpPr>
        <p:sp>
          <p:nvSpPr>
            <p:cNvPr id="9" name="任意多边形: 形状 8"/>
            <p:cNvSpPr/>
            <p:nvPr>
              <p:custDataLst>
                <p:tags r:id="rId5"/>
              </p:custDataLst>
            </p:nvPr>
          </p:nvSpPr>
          <p:spPr>
            <a:xfrm>
              <a:off x="8692197" y="2187892"/>
              <a:ext cx="1752600" cy="3384550"/>
            </a:xfrm>
            <a:custGeom>
              <a:avLst/>
              <a:gdLst>
                <a:gd name="connsiteX0" fmla="*/ 1683703 w 1752600"/>
                <a:gd name="connsiteY0" fmla="*/ 2506028 h 3384550"/>
                <a:gd name="connsiteX1" fmla="*/ 1660208 w 1752600"/>
                <a:gd name="connsiteY1" fmla="*/ 2506028 h 3384550"/>
                <a:gd name="connsiteX2" fmla="*/ 1660208 w 1752600"/>
                <a:gd name="connsiteY2" fmla="*/ 147003 h 3384550"/>
                <a:gd name="connsiteX3" fmla="*/ 1538922 w 1752600"/>
                <a:gd name="connsiteY3" fmla="*/ 4763 h 3384550"/>
                <a:gd name="connsiteX4" fmla="*/ 4763 w 1752600"/>
                <a:gd name="connsiteY4" fmla="*/ 4763 h 3384550"/>
                <a:gd name="connsiteX5" fmla="*/ 4763 w 1752600"/>
                <a:gd name="connsiteY5" fmla="*/ 2506663 h 3384550"/>
                <a:gd name="connsiteX6" fmla="*/ 4763 w 1752600"/>
                <a:gd name="connsiteY6" fmla="*/ 2674303 h 3384550"/>
                <a:gd name="connsiteX7" fmla="*/ 4763 w 1752600"/>
                <a:gd name="connsiteY7" fmla="*/ 2675573 h 3384550"/>
                <a:gd name="connsiteX8" fmla="*/ 4763 w 1752600"/>
                <a:gd name="connsiteY8" fmla="*/ 2675573 h 3384550"/>
                <a:gd name="connsiteX9" fmla="*/ 4763 w 1752600"/>
                <a:gd name="connsiteY9" fmla="*/ 3381693 h 3384550"/>
                <a:gd name="connsiteX10" fmla="*/ 4763 w 1752600"/>
                <a:gd name="connsiteY10" fmla="*/ 3381693 h 3384550"/>
                <a:gd name="connsiteX11" fmla="*/ 83503 w 1752600"/>
                <a:gd name="connsiteY11" fmla="*/ 3304223 h 3384550"/>
                <a:gd name="connsiteX12" fmla="*/ 83503 w 1752600"/>
                <a:gd name="connsiteY12" fmla="*/ 2674938 h 3384550"/>
                <a:gd name="connsiteX13" fmla="*/ 1538922 w 1752600"/>
                <a:gd name="connsiteY13" fmla="*/ 2674938 h 3384550"/>
                <a:gd name="connsiteX14" fmla="*/ 1554797 w 1752600"/>
                <a:gd name="connsiteY14" fmla="*/ 2673668 h 3384550"/>
                <a:gd name="connsiteX15" fmla="*/ 1683703 w 1752600"/>
                <a:gd name="connsiteY15" fmla="*/ 2673668 h 3384550"/>
                <a:gd name="connsiteX16" fmla="*/ 1749108 w 1752600"/>
                <a:gd name="connsiteY16" fmla="*/ 2589848 h 3384550"/>
                <a:gd name="connsiteX17" fmla="*/ 1683703 w 1752600"/>
                <a:gd name="connsiteY17" fmla="*/ 2506028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2600" h="3384550">
                  <a:moveTo>
                    <a:pt x="1683703" y="2506028"/>
                  </a:moveTo>
                  <a:lnTo>
                    <a:pt x="1660208" y="2506028"/>
                  </a:lnTo>
                  <a:lnTo>
                    <a:pt x="1660208" y="147003"/>
                  </a:lnTo>
                  <a:cubicBezTo>
                    <a:pt x="1660208" y="68898"/>
                    <a:pt x="1605597" y="4763"/>
                    <a:pt x="1538922" y="4763"/>
                  </a:cubicBezTo>
                  <a:lnTo>
                    <a:pt x="4763" y="4763"/>
                  </a:lnTo>
                  <a:lnTo>
                    <a:pt x="4763" y="2506663"/>
                  </a:lnTo>
                  <a:lnTo>
                    <a:pt x="4763" y="2674303"/>
                  </a:lnTo>
                  <a:lnTo>
                    <a:pt x="4763" y="2675573"/>
                  </a:lnTo>
                  <a:lnTo>
                    <a:pt x="4763" y="2675573"/>
                  </a:lnTo>
                  <a:lnTo>
                    <a:pt x="4763" y="3381693"/>
                  </a:lnTo>
                  <a:cubicBezTo>
                    <a:pt x="4763" y="3381693"/>
                    <a:pt x="4763" y="3381693"/>
                    <a:pt x="4763" y="3381693"/>
                  </a:cubicBezTo>
                  <a:cubicBezTo>
                    <a:pt x="47308" y="3381693"/>
                    <a:pt x="83503" y="3347403"/>
                    <a:pt x="83503" y="3304223"/>
                  </a:cubicBezTo>
                  <a:lnTo>
                    <a:pt x="83503" y="2674938"/>
                  </a:lnTo>
                  <a:lnTo>
                    <a:pt x="1538922" y="2674938"/>
                  </a:lnTo>
                  <a:cubicBezTo>
                    <a:pt x="1544003" y="2674938"/>
                    <a:pt x="1549718" y="2674303"/>
                    <a:pt x="1554797" y="2673668"/>
                  </a:cubicBezTo>
                  <a:lnTo>
                    <a:pt x="1683703" y="2673668"/>
                  </a:lnTo>
                  <a:cubicBezTo>
                    <a:pt x="1719897" y="2673668"/>
                    <a:pt x="1749108" y="2636203"/>
                    <a:pt x="1749108" y="2589848"/>
                  </a:cubicBezTo>
                  <a:cubicBezTo>
                    <a:pt x="1749743" y="2543493"/>
                    <a:pt x="1719897" y="2506028"/>
                    <a:pt x="1683703" y="2506028"/>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5126" name="任意多边形: 形状 9"/>
            <p:cNvSpPr/>
            <p:nvPr>
              <p:custDataLst>
                <p:tags r:id="rId6"/>
              </p:custDataLst>
            </p:nvPr>
          </p:nvSpPr>
          <p:spPr>
            <a:xfrm>
              <a:off x="9666922" y="4858703"/>
              <a:ext cx="336550" cy="704850"/>
            </a:xfrm>
            <a:custGeom>
              <a:avLst/>
              <a:gdLst/>
              <a:ahLst/>
              <a:cxnLst>
                <a:cxn ang="0">
                  <a:pos x="165418" y="4763"/>
                </a:cxn>
                <a:cxn ang="0">
                  <a:pos x="4763" y="4763"/>
                </a:cxn>
                <a:cxn ang="0">
                  <a:pos x="185738" y="649922"/>
                </a:cxn>
                <a:cxn ang="0">
                  <a:pos x="280988" y="703263"/>
                </a:cxn>
                <a:cxn ang="0">
                  <a:pos x="334328" y="608013"/>
                </a:cxn>
                <a:cxn ang="0">
                  <a:pos x="165418" y="4763"/>
                </a:cxn>
              </a:cxnLst>
              <a:rect l="0" t="0" r="0" b="0"/>
              <a:pathLst>
                <a:path w="336550" h="704850">
                  <a:moveTo>
                    <a:pt x="165418" y="4763"/>
                  </a:moveTo>
                  <a:lnTo>
                    <a:pt x="4763" y="4763"/>
                  </a:lnTo>
                  <a:lnTo>
                    <a:pt x="185738" y="649922"/>
                  </a:lnTo>
                  <a:cubicBezTo>
                    <a:pt x="197168" y="691197"/>
                    <a:pt x="239713" y="714692"/>
                    <a:pt x="280988" y="703263"/>
                  </a:cubicBezTo>
                  <a:cubicBezTo>
                    <a:pt x="322263" y="691832"/>
                    <a:pt x="345758" y="649288"/>
                    <a:pt x="334328" y="608013"/>
                  </a:cubicBezTo>
                  <a:lnTo>
                    <a:pt x="165418" y="4763"/>
                  </a:lnTo>
                  <a:close/>
                </a:path>
              </a:pathLst>
            </a:custGeom>
            <a:solidFill>
              <a:srgbClr val="CE8F8B"/>
            </a:solidFill>
            <a:ln w="9525">
              <a:noFill/>
            </a:ln>
          </p:spPr>
          <p:txBody>
            <a:bodyPr/>
            <a:lstStyle/>
            <a:p>
              <a:endParaRPr lang="zh-CN" altLang="en-US"/>
            </a:p>
          </p:txBody>
        </p:sp>
        <p:sp>
          <p:nvSpPr>
            <p:cNvPr id="11" name="任意多边形: 形状 10"/>
            <p:cNvSpPr/>
            <p:nvPr>
              <p:custDataLst>
                <p:tags r:id="rId7"/>
              </p:custDataLst>
            </p:nvPr>
          </p:nvSpPr>
          <p:spPr>
            <a:xfrm>
              <a:off x="6953568" y="2187258"/>
              <a:ext cx="1746250" cy="3384550"/>
            </a:xfrm>
            <a:custGeom>
              <a:avLst/>
              <a:gdLst>
                <a:gd name="connsiteX0" fmla="*/ 1743392 w 1746250"/>
                <a:gd name="connsiteY0" fmla="*/ 2643822 h 3384550"/>
                <a:gd name="connsiteX1" fmla="*/ 1743392 w 1746250"/>
                <a:gd name="connsiteY1" fmla="*/ 2506663 h 3384550"/>
                <a:gd name="connsiteX2" fmla="*/ 1743392 w 1746250"/>
                <a:gd name="connsiteY2" fmla="*/ 4763 h 3384550"/>
                <a:gd name="connsiteX3" fmla="*/ 220027 w 1746250"/>
                <a:gd name="connsiteY3" fmla="*/ 4763 h 3384550"/>
                <a:gd name="connsiteX4" fmla="*/ 98742 w 1746250"/>
                <a:gd name="connsiteY4" fmla="*/ 147002 h 3384550"/>
                <a:gd name="connsiteX5" fmla="*/ 98742 w 1746250"/>
                <a:gd name="connsiteY5" fmla="*/ 2506663 h 3384550"/>
                <a:gd name="connsiteX6" fmla="*/ 70167 w 1746250"/>
                <a:gd name="connsiteY6" fmla="*/ 2506663 h 3384550"/>
                <a:gd name="connsiteX7" fmla="*/ 4763 w 1746250"/>
                <a:gd name="connsiteY7" fmla="*/ 2590483 h 3384550"/>
                <a:gd name="connsiteX8" fmla="*/ 70167 w 1746250"/>
                <a:gd name="connsiteY8" fmla="*/ 2674302 h 3384550"/>
                <a:gd name="connsiteX9" fmla="*/ 203517 w 1746250"/>
                <a:gd name="connsiteY9" fmla="*/ 2674302 h 3384550"/>
                <a:gd name="connsiteX10" fmla="*/ 219392 w 1746250"/>
                <a:gd name="connsiteY10" fmla="*/ 2675572 h 3384550"/>
                <a:gd name="connsiteX11" fmla="*/ 1665922 w 1746250"/>
                <a:gd name="connsiteY11" fmla="*/ 2675572 h 3384550"/>
                <a:gd name="connsiteX12" fmla="*/ 1665922 w 1746250"/>
                <a:gd name="connsiteY12" fmla="*/ 3304858 h 3384550"/>
                <a:gd name="connsiteX13" fmla="*/ 1742757 w 1746250"/>
                <a:gd name="connsiteY13" fmla="*/ 3382327 h 3384550"/>
                <a:gd name="connsiteX14" fmla="*/ 1743392 w 1746250"/>
                <a:gd name="connsiteY14" fmla="*/ 2643822 h 3384550"/>
                <a:gd name="connsiteX15" fmla="*/ 1743392 w 1746250"/>
                <a:gd name="connsiteY15" fmla="*/ 2643822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6250" h="3384550">
                  <a:moveTo>
                    <a:pt x="1743392" y="2643822"/>
                  </a:moveTo>
                  <a:lnTo>
                    <a:pt x="1743392" y="2506663"/>
                  </a:lnTo>
                  <a:lnTo>
                    <a:pt x="1743392" y="4763"/>
                  </a:lnTo>
                  <a:lnTo>
                    <a:pt x="220027" y="4763"/>
                  </a:lnTo>
                  <a:cubicBezTo>
                    <a:pt x="153352" y="4763"/>
                    <a:pt x="98742" y="68897"/>
                    <a:pt x="98742" y="147002"/>
                  </a:cubicBezTo>
                  <a:lnTo>
                    <a:pt x="98742" y="2506663"/>
                  </a:lnTo>
                  <a:lnTo>
                    <a:pt x="70167" y="2506663"/>
                  </a:lnTo>
                  <a:cubicBezTo>
                    <a:pt x="33972" y="2506663"/>
                    <a:pt x="4763" y="2544127"/>
                    <a:pt x="4763" y="2590483"/>
                  </a:cubicBezTo>
                  <a:cubicBezTo>
                    <a:pt x="4763" y="2636838"/>
                    <a:pt x="33972" y="2674302"/>
                    <a:pt x="70167" y="2674302"/>
                  </a:cubicBezTo>
                  <a:lnTo>
                    <a:pt x="203517" y="2674302"/>
                  </a:lnTo>
                  <a:cubicBezTo>
                    <a:pt x="208597" y="2674938"/>
                    <a:pt x="214313" y="2675572"/>
                    <a:pt x="219392" y="2675572"/>
                  </a:cubicBezTo>
                  <a:lnTo>
                    <a:pt x="1665922" y="2675572"/>
                  </a:lnTo>
                  <a:lnTo>
                    <a:pt x="1665922" y="3304858"/>
                  </a:lnTo>
                  <a:cubicBezTo>
                    <a:pt x="1665922" y="3347402"/>
                    <a:pt x="1700213" y="3382327"/>
                    <a:pt x="1742757" y="3382327"/>
                  </a:cubicBezTo>
                  <a:lnTo>
                    <a:pt x="1743392" y="2643822"/>
                  </a:lnTo>
                  <a:lnTo>
                    <a:pt x="1743392" y="2643822"/>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12" name="任意多边形: 形状 11"/>
            <p:cNvSpPr/>
            <p:nvPr>
              <p:custDataLst>
                <p:tags r:id="rId8"/>
              </p:custDataLst>
            </p:nvPr>
          </p:nvSpPr>
          <p:spPr>
            <a:xfrm>
              <a:off x="7413007" y="4859338"/>
              <a:ext cx="336550" cy="704850"/>
            </a:xfrm>
            <a:custGeom>
              <a:avLst/>
              <a:gdLst>
                <a:gd name="connsiteX0" fmla="*/ 7602 w 336550"/>
                <a:gd name="connsiteY0" fmla="*/ 608013 h 704850"/>
                <a:gd name="connsiteX1" fmla="*/ 60943 w 336550"/>
                <a:gd name="connsiteY1" fmla="*/ 703263 h 704850"/>
                <a:gd name="connsiteX2" fmla="*/ 156193 w 336550"/>
                <a:gd name="connsiteY2" fmla="*/ 649922 h 704850"/>
                <a:gd name="connsiteX3" fmla="*/ 337168 w 336550"/>
                <a:gd name="connsiteY3" fmla="*/ 4763 h 704850"/>
                <a:gd name="connsiteX4" fmla="*/ 176512 w 336550"/>
                <a:gd name="connsiteY4" fmla="*/ 4763 h 704850"/>
                <a:gd name="connsiteX5" fmla="*/ 7602 w 336550"/>
                <a:gd name="connsiteY5" fmla="*/ 608013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704850">
                  <a:moveTo>
                    <a:pt x="7602" y="608013"/>
                  </a:moveTo>
                  <a:cubicBezTo>
                    <a:pt x="-3827" y="649288"/>
                    <a:pt x="20302" y="691833"/>
                    <a:pt x="60943" y="703263"/>
                  </a:cubicBezTo>
                  <a:cubicBezTo>
                    <a:pt x="102218" y="714692"/>
                    <a:pt x="144762" y="690563"/>
                    <a:pt x="156193" y="649922"/>
                  </a:cubicBezTo>
                  <a:lnTo>
                    <a:pt x="337168" y="4763"/>
                  </a:lnTo>
                  <a:lnTo>
                    <a:pt x="176512" y="4763"/>
                  </a:lnTo>
                  <a:lnTo>
                    <a:pt x="7602" y="608013"/>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5129" name="任意多边形: 形状 12"/>
            <p:cNvSpPr/>
            <p:nvPr>
              <p:custDataLst>
                <p:tags r:id="rId9"/>
              </p:custDataLst>
            </p:nvPr>
          </p:nvSpPr>
          <p:spPr>
            <a:xfrm>
              <a:off x="7213283" y="2323148"/>
              <a:ext cx="1485900" cy="2368550"/>
            </a:xfrm>
            <a:custGeom>
              <a:avLst/>
              <a:gdLst/>
              <a:ahLst/>
              <a:cxnLst>
                <a:cxn ang="0">
                  <a:pos x="4762" y="4763"/>
                </a:cxn>
                <a:cxn ang="0">
                  <a:pos x="1483677" y="4763"/>
                </a:cxn>
                <a:cxn ang="0">
                  <a:pos x="1483677" y="2366328"/>
                </a:cxn>
                <a:cxn ang="0">
                  <a:pos x="4762" y="2366328"/>
                </a:cxn>
              </a:cxnLst>
              <a:rect l="0" t="0" r="0" b="0"/>
              <a:pathLst>
                <a:path w="1485900" h="2368550">
                  <a:moveTo>
                    <a:pt x="4762" y="4763"/>
                  </a:moveTo>
                  <a:lnTo>
                    <a:pt x="1483677" y="4763"/>
                  </a:lnTo>
                  <a:lnTo>
                    <a:pt x="1483677" y="2366328"/>
                  </a:lnTo>
                  <a:lnTo>
                    <a:pt x="4762" y="2366328"/>
                  </a:lnTo>
                  <a:close/>
                </a:path>
              </a:pathLst>
            </a:custGeom>
            <a:solidFill>
              <a:srgbClr val="FFFFFF"/>
            </a:solidFill>
            <a:ln w="9525">
              <a:noFill/>
            </a:ln>
          </p:spPr>
          <p:txBody>
            <a:bodyPr/>
            <a:lstStyle/>
            <a:p>
              <a:endParaRPr lang="zh-CN" altLang="en-US"/>
            </a:p>
          </p:txBody>
        </p:sp>
        <p:sp>
          <p:nvSpPr>
            <p:cNvPr id="14" name="任意多边形: 形状 13"/>
            <p:cNvSpPr/>
            <p:nvPr>
              <p:custDataLst>
                <p:tags r:id="rId10"/>
              </p:custDataLst>
            </p:nvPr>
          </p:nvSpPr>
          <p:spPr>
            <a:xfrm>
              <a:off x="8692198" y="2323148"/>
              <a:ext cx="1492250" cy="2368550"/>
            </a:xfrm>
            <a:custGeom>
              <a:avLst/>
              <a:gdLst>
                <a:gd name="connsiteX0" fmla="*/ 4762 w 1492250"/>
                <a:gd name="connsiteY0" fmla="*/ 4763 h 2368550"/>
                <a:gd name="connsiteX1" fmla="*/ 1490662 w 1492250"/>
                <a:gd name="connsiteY1" fmla="*/ 4763 h 2368550"/>
                <a:gd name="connsiteX2" fmla="*/ 1490662 w 1492250"/>
                <a:gd name="connsiteY2" fmla="*/ 2366328 h 2368550"/>
                <a:gd name="connsiteX3" fmla="*/ 4762 w 1492250"/>
                <a:gd name="connsiteY3" fmla="*/ 2366328 h 2368550"/>
              </a:gdLst>
              <a:ahLst/>
              <a:cxnLst>
                <a:cxn ang="0">
                  <a:pos x="connsiteX0" y="connsiteY0"/>
                </a:cxn>
                <a:cxn ang="0">
                  <a:pos x="connsiteX1" y="connsiteY1"/>
                </a:cxn>
                <a:cxn ang="0">
                  <a:pos x="connsiteX2" y="connsiteY2"/>
                </a:cxn>
                <a:cxn ang="0">
                  <a:pos x="connsiteX3" y="connsiteY3"/>
                </a:cxn>
              </a:cxnLst>
              <a:rect l="l" t="t" r="r" b="b"/>
              <a:pathLst>
                <a:path w="1492250" h="2368550">
                  <a:moveTo>
                    <a:pt x="4762" y="4763"/>
                  </a:moveTo>
                  <a:lnTo>
                    <a:pt x="1490662" y="4763"/>
                  </a:lnTo>
                  <a:lnTo>
                    <a:pt x="1490662" y="2366328"/>
                  </a:lnTo>
                  <a:lnTo>
                    <a:pt x="4762" y="2366328"/>
                  </a:lnTo>
                  <a:close/>
                </a:path>
              </a:pathLst>
            </a:custGeom>
            <a:solidFill>
              <a:schemeClr val="accent4">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15" name="任意多边形: 形状 14"/>
            <p:cNvSpPr/>
            <p:nvPr>
              <p:custDataLst>
                <p:tags r:id="rId11"/>
              </p:custDataLst>
            </p:nvPr>
          </p:nvSpPr>
          <p:spPr>
            <a:xfrm>
              <a:off x="8271828" y="1589088"/>
              <a:ext cx="425450" cy="876300"/>
            </a:xfrm>
            <a:custGeom>
              <a:avLst/>
              <a:gdLst>
                <a:gd name="connsiteX0" fmla="*/ 242253 w 425450"/>
                <a:gd name="connsiteY0" fmla="*/ 4763 h 876300"/>
                <a:gd name="connsiteX1" fmla="*/ 242253 w 425450"/>
                <a:gd name="connsiteY1" fmla="*/ 466408 h 876300"/>
                <a:gd name="connsiteX2" fmla="*/ 63817 w 425450"/>
                <a:gd name="connsiteY2" fmla="*/ 466408 h 876300"/>
                <a:gd name="connsiteX3" fmla="*/ 4763 w 425450"/>
                <a:gd name="connsiteY3" fmla="*/ 525463 h 876300"/>
                <a:gd name="connsiteX4" fmla="*/ 4763 w 425450"/>
                <a:gd name="connsiteY4" fmla="*/ 817563 h 876300"/>
                <a:gd name="connsiteX5" fmla="*/ 63817 w 425450"/>
                <a:gd name="connsiteY5" fmla="*/ 876617 h 876300"/>
                <a:gd name="connsiteX6" fmla="*/ 424497 w 425450"/>
                <a:gd name="connsiteY6" fmla="*/ 876617 h 876300"/>
                <a:gd name="connsiteX7" fmla="*/ 424497 w 425450"/>
                <a:gd name="connsiteY7" fmla="*/ 4763 h 876300"/>
                <a:gd name="connsiteX8" fmla="*/ 242253 w 425450"/>
                <a:gd name="connsiteY8" fmla="*/ 4763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450" h="876300">
                  <a:moveTo>
                    <a:pt x="242253" y="4763"/>
                  </a:moveTo>
                  <a:lnTo>
                    <a:pt x="242253" y="466408"/>
                  </a:lnTo>
                  <a:lnTo>
                    <a:pt x="63817" y="466408"/>
                  </a:lnTo>
                  <a:cubicBezTo>
                    <a:pt x="31432" y="466408"/>
                    <a:pt x="4763" y="493077"/>
                    <a:pt x="4763" y="525463"/>
                  </a:cubicBezTo>
                  <a:lnTo>
                    <a:pt x="4763" y="817563"/>
                  </a:lnTo>
                  <a:cubicBezTo>
                    <a:pt x="4763" y="849948"/>
                    <a:pt x="31432" y="876617"/>
                    <a:pt x="63817" y="876617"/>
                  </a:cubicBezTo>
                  <a:lnTo>
                    <a:pt x="424497" y="876617"/>
                  </a:lnTo>
                  <a:lnTo>
                    <a:pt x="424497" y="4763"/>
                  </a:lnTo>
                  <a:lnTo>
                    <a:pt x="242253" y="4763"/>
                  </a:lnTo>
                  <a:close/>
                </a:path>
              </a:pathLst>
            </a:custGeom>
            <a:solidFill>
              <a:schemeClr val="accent6">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16" name="任意多边形: 形状 15"/>
            <p:cNvSpPr/>
            <p:nvPr>
              <p:custDataLst>
                <p:tags r:id="rId12"/>
              </p:custDataLst>
            </p:nvPr>
          </p:nvSpPr>
          <p:spPr>
            <a:xfrm>
              <a:off x="8691563" y="1589088"/>
              <a:ext cx="431800" cy="876300"/>
            </a:xfrm>
            <a:custGeom>
              <a:avLst/>
              <a:gdLst>
                <a:gd name="connsiteX0" fmla="*/ 427672 w 431800"/>
                <a:gd name="connsiteY0" fmla="*/ 816927 h 876300"/>
                <a:gd name="connsiteX1" fmla="*/ 427672 w 431800"/>
                <a:gd name="connsiteY1" fmla="*/ 524827 h 876300"/>
                <a:gd name="connsiteX2" fmla="*/ 368618 w 431800"/>
                <a:gd name="connsiteY2" fmla="*/ 465773 h 876300"/>
                <a:gd name="connsiteX3" fmla="*/ 190182 w 431800"/>
                <a:gd name="connsiteY3" fmla="*/ 465773 h 876300"/>
                <a:gd name="connsiteX4" fmla="*/ 190182 w 431800"/>
                <a:gd name="connsiteY4" fmla="*/ 4763 h 876300"/>
                <a:gd name="connsiteX5" fmla="*/ 4763 w 431800"/>
                <a:gd name="connsiteY5" fmla="*/ 4763 h 876300"/>
                <a:gd name="connsiteX6" fmla="*/ 4763 w 431800"/>
                <a:gd name="connsiteY6" fmla="*/ 875983 h 876300"/>
                <a:gd name="connsiteX7" fmla="*/ 368618 w 431800"/>
                <a:gd name="connsiteY7" fmla="*/ 875983 h 876300"/>
                <a:gd name="connsiteX8" fmla="*/ 427672 w 431800"/>
                <a:gd name="connsiteY8" fmla="*/ 816927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800" h="876300">
                  <a:moveTo>
                    <a:pt x="427672" y="816927"/>
                  </a:moveTo>
                  <a:lnTo>
                    <a:pt x="427672" y="524827"/>
                  </a:lnTo>
                  <a:cubicBezTo>
                    <a:pt x="427672" y="492442"/>
                    <a:pt x="401003" y="465773"/>
                    <a:pt x="368618" y="465773"/>
                  </a:cubicBezTo>
                  <a:lnTo>
                    <a:pt x="190182" y="465773"/>
                  </a:lnTo>
                  <a:lnTo>
                    <a:pt x="190182" y="4763"/>
                  </a:lnTo>
                  <a:lnTo>
                    <a:pt x="4763" y="4763"/>
                  </a:lnTo>
                  <a:lnTo>
                    <a:pt x="4763" y="875983"/>
                  </a:lnTo>
                  <a:lnTo>
                    <a:pt x="368618" y="875983"/>
                  </a:lnTo>
                  <a:cubicBezTo>
                    <a:pt x="401638" y="875983"/>
                    <a:pt x="427672" y="849313"/>
                    <a:pt x="427672" y="816927"/>
                  </a:cubicBezTo>
                  <a:close/>
                </a:path>
              </a:pathLst>
            </a:custGeom>
            <a:solidFill>
              <a:schemeClr val="accent6">
                <a:lumMod val="40000"/>
                <a:lumOff val="60000"/>
              </a:schemeClr>
            </a:solidFill>
            <a:ln w="9525" cap="flat">
              <a:noFill/>
              <a:prstDash val="solid"/>
              <a:miter/>
            </a:ln>
          </p:spPr>
          <p:txBody>
            <a:bodyPr rtlCol="0" anchor="ctr"/>
            <a:lstStyle/>
            <a:p>
              <a:pPr fontAlgn="base"/>
              <a:endParaRPr lang="zh-CN" altLang="en-US" sz="1800" strike="noStrike" noProof="1"/>
            </a:p>
          </p:txBody>
        </p:sp>
        <p:sp>
          <p:nvSpPr>
            <p:cNvPr id="17" name="任意多边形: 形状 16"/>
            <p:cNvSpPr/>
            <p:nvPr>
              <p:custDataLst>
                <p:tags r:id="rId13"/>
              </p:custDataLst>
            </p:nvPr>
          </p:nvSpPr>
          <p:spPr>
            <a:xfrm>
              <a:off x="8344218" y="2192973"/>
              <a:ext cx="139700" cy="139700"/>
            </a:xfrm>
            <a:custGeom>
              <a:avLst/>
              <a:gdLst>
                <a:gd name="connsiteX0" fmla="*/ 136842 w 139700"/>
                <a:gd name="connsiteY0" fmla="*/ 70802 h 139700"/>
                <a:gd name="connsiteX1" fmla="*/ 70802 w 139700"/>
                <a:gd name="connsiteY1" fmla="*/ 136842 h 139700"/>
                <a:gd name="connsiteX2" fmla="*/ 4763 w 139700"/>
                <a:gd name="connsiteY2" fmla="*/ 70802 h 139700"/>
                <a:gd name="connsiteX3" fmla="*/ 70802 w 139700"/>
                <a:gd name="connsiteY3" fmla="*/ 4763 h 139700"/>
                <a:gd name="connsiteX4" fmla="*/ 136842 w 139700"/>
                <a:gd name="connsiteY4" fmla="*/ 70802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2" y="70802"/>
                  </a:moveTo>
                  <a:cubicBezTo>
                    <a:pt x="136842" y="107632"/>
                    <a:pt x="106997" y="136842"/>
                    <a:pt x="70802" y="136842"/>
                  </a:cubicBezTo>
                  <a:cubicBezTo>
                    <a:pt x="33972" y="136842"/>
                    <a:pt x="4763" y="106998"/>
                    <a:pt x="4763" y="70802"/>
                  </a:cubicBezTo>
                  <a:cubicBezTo>
                    <a:pt x="4763" y="33973"/>
                    <a:pt x="34607" y="4763"/>
                    <a:pt x="70802" y="4763"/>
                  </a:cubicBezTo>
                  <a:cubicBezTo>
                    <a:pt x="106997" y="4763"/>
                    <a:pt x="136842" y="34607"/>
                    <a:pt x="136842" y="70802"/>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18" name="任意多边形: 形状 17"/>
            <p:cNvSpPr/>
            <p:nvPr>
              <p:custDataLst>
                <p:tags r:id="rId14"/>
              </p:custDataLst>
            </p:nvPr>
          </p:nvSpPr>
          <p:spPr>
            <a:xfrm>
              <a:off x="8915082" y="2192973"/>
              <a:ext cx="139700" cy="139700"/>
            </a:xfrm>
            <a:custGeom>
              <a:avLst/>
              <a:gdLst>
                <a:gd name="connsiteX0" fmla="*/ 136843 w 139700"/>
                <a:gd name="connsiteY0" fmla="*/ 70803 h 139700"/>
                <a:gd name="connsiteX1" fmla="*/ 70802 w 139700"/>
                <a:gd name="connsiteY1" fmla="*/ 136842 h 139700"/>
                <a:gd name="connsiteX2" fmla="*/ 4762 w 139700"/>
                <a:gd name="connsiteY2" fmla="*/ 70803 h 139700"/>
                <a:gd name="connsiteX3" fmla="*/ 70802 w 139700"/>
                <a:gd name="connsiteY3" fmla="*/ 4763 h 139700"/>
                <a:gd name="connsiteX4" fmla="*/ 136843 w 139700"/>
                <a:gd name="connsiteY4" fmla="*/ 70803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3" y="70803"/>
                  </a:moveTo>
                  <a:cubicBezTo>
                    <a:pt x="136843" y="107275"/>
                    <a:pt x="107275" y="136842"/>
                    <a:pt x="70802" y="136842"/>
                  </a:cubicBezTo>
                  <a:cubicBezTo>
                    <a:pt x="34329" y="136842"/>
                    <a:pt x="4762" y="107275"/>
                    <a:pt x="4762" y="70803"/>
                  </a:cubicBezTo>
                  <a:cubicBezTo>
                    <a:pt x="4762" y="34330"/>
                    <a:pt x="34329" y="4763"/>
                    <a:pt x="70802" y="4763"/>
                  </a:cubicBezTo>
                  <a:cubicBezTo>
                    <a:pt x="107275" y="4763"/>
                    <a:pt x="136843" y="34330"/>
                    <a:pt x="136843" y="70803"/>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19" name="任意多边形: 形状 18"/>
            <p:cNvSpPr/>
            <p:nvPr>
              <p:custDataLst>
                <p:tags r:id="rId15"/>
              </p:custDataLst>
            </p:nvPr>
          </p:nvSpPr>
          <p:spPr>
            <a:xfrm>
              <a:off x="8275003" y="3163252"/>
              <a:ext cx="419100" cy="1219200"/>
            </a:xfrm>
            <a:custGeom>
              <a:avLst/>
              <a:gdLst>
                <a:gd name="connsiteX0" fmla="*/ 4763 w 419100"/>
                <a:gd name="connsiteY0" fmla="*/ 611188 h 1219200"/>
                <a:gd name="connsiteX1" fmla="*/ 420053 w 419100"/>
                <a:gd name="connsiteY1" fmla="*/ 1217613 h 1219200"/>
                <a:gd name="connsiteX2" fmla="*/ 420053 w 419100"/>
                <a:gd name="connsiteY2" fmla="*/ 4763 h 1219200"/>
                <a:gd name="connsiteX3" fmla="*/ 4763 w 419100"/>
                <a:gd name="connsiteY3" fmla="*/ 611188 h 1219200"/>
              </a:gdLst>
              <a:ahLst/>
              <a:cxnLst>
                <a:cxn ang="0">
                  <a:pos x="connsiteX0" y="connsiteY0"/>
                </a:cxn>
                <a:cxn ang="0">
                  <a:pos x="connsiteX1" y="connsiteY1"/>
                </a:cxn>
                <a:cxn ang="0">
                  <a:pos x="connsiteX2" y="connsiteY2"/>
                </a:cxn>
                <a:cxn ang="0">
                  <a:pos x="connsiteX3" y="connsiteY3"/>
                </a:cxn>
              </a:cxnLst>
              <a:rect l="l" t="t" r="r" b="b"/>
              <a:pathLst>
                <a:path w="419100" h="1219200">
                  <a:moveTo>
                    <a:pt x="4763" y="611188"/>
                  </a:moveTo>
                  <a:cubicBezTo>
                    <a:pt x="4763" y="887413"/>
                    <a:pt x="176847" y="1123632"/>
                    <a:pt x="420053" y="1217613"/>
                  </a:cubicBezTo>
                  <a:lnTo>
                    <a:pt x="420053" y="4763"/>
                  </a:lnTo>
                  <a:cubicBezTo>
                    <a:pt x="176847" y="98743"/>
                    <a:pt x="4763" y="334963"/>
                    <a:pt x="4763" y="611188"/>
                  </a:cubicBezTo>
                  <a:close/>
                </a:path>
              </a:pathLst>
            </a:custGeom>
            <a:solidFill>
              <a:schemeClr val="accent3"/>
            </a:solidFill>
            <a:ln w="9525" cap="flat">
              <a:noFill/>
              <a:prstDash val="solid"/>
              <a:miter/>
            </a:ln>
          </p:spPr>
          <p:txBody>
            <a:bodyPr rtlCol="0" anchor="ctr"/>
            <a:lstStyle/>
            <a:p>
              <a:pPr fontAlgn="base"/>
              <a:endParaRPr lang="zh-CN" altLang="en-US" sz="1800" strike="noStrike" noProof="1"/>
            </a:p>
          </p:txBody>
        </p:sp>
        <p:sp>
          <p:nvSpPr>
            <p:cNvPr id="20" name="任意多边形: 形状 19"/>
            <p:cNvSpPr/>
            <p:nvPr>
              <p:custDataLst>
                <p:tags r:id="rId16"/>
              </p:custDataLst>
            </p:nvPr>
          </p:nvSpPr>
          <p:spPr>
            <a:xfrm>
              <a:off x="8690928" y="3119438"/>
              <a:ext cx="889000" cy="1308100"/>
            </a:xfrm>
            <a:custGeom>
              <a:avLst/>
              <a:gdLst>
                <a:gd name="connsiteX0" fmla="*/ 889953 w 889000"/>
                <a:gd name="connsiteY0" fmla="*/ 655003 h 1308100"/>
                <a:gd name="connsiteX1" fmla="*/ 239713 w 889000"/>
                <a:gd name="connsiteY1" fmla="*/ 4763 h 1308100"/>
                <a:gd name="connsiteX2" fmla="*/ 4763 w 889000"/>
                <a:gd name="connsiteY2" fmla="*/ 48577 h 1308100"/>
                <a:gd name="connsiteX3" fmla="*/ 4763 w 889000"/>
                <a:gd name="connsiteY3" fmla="*/ 1261428 h 1308100"/>
                <a:gd name="connsiteX4" fmla="*/ 239713 w 889000"/>
                <a:gd name="connsiteY4" fmla="*/ 1305242 h 1308100"/>
                <a:gd name="connsiteX5" fmla="*/ 889953 w 889000"/>
                <a:gd name="connsiteY5" fmla="*/ 655003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00" h="1308100">
                  <a:moveTo>
                    <a:pt x="889953" y="655003"/>
                  </a:moveTo>
                  <a:cubicBezTo>
                    <a:pt x="889953" y="295592"/>
                    <a:pt x="598488" y="4763"/>
                    <a:pt x="239713" y="4763"/>
                  </a:cubicBezTo>
                  <a:cubicBezTo>
                    <a:pt x="156528" y="4763"/>
                    <a:pt x="77788" y="20638"/>
                    <a:pt x="4763" y="48577"/>
                  </a:cubicBezTo>
                  <a:lnTo>
                    <a:pt x="4763" y="1261428"/>
                  </a:lnTo>
                  <a:cubicBezTo>
                    <a:pt x="77788" y="1290003"/>
                    <a:pt x="157163" y="1305242"/>
                    <a:pt x="239713" y="1305242"/>
                  </a:cubicBezTo>
                  <a:cubicBezTo>
                    <a:pt x="598488" y="1305242"/>
                    <a:pt x="889953" y="1014413"/>
                    <a:pt x="889953" y="655003"/>
                  </a:cubicBezTo>
                  <a:close/>
                </a:path>
              </a:pathLst>
            </a:custGeom>
            <a:solidFill>
              <a:schemeClr val="accent3">
                <a:lumMod val="75000"/>
              </a:schemeClr>
            </a:solidFill>
            <a:ln w="9525" cap="flat">
              <a:noFill/>
              <a:prstDash val="solid"/>
              <a:miter/>
            </a:ln>
          </p:spPr>
          <p:txBody>
            <a:bodyPr rtlCol="0" anchor="ctr"/>
            <a:lstStyle/>
            <a:p>
              <a:pPr fontAlgn="base"/>
              <a:endParaRPr lang="zh-CN" altLang="en-US" sz="1800" strike="noStrike" noProof="1"/>
            </a:p>
          </p:txBody>
        </p:sp>
        <p:sp>
          <p:nvSpPr>
            <p:cNvPr id="21" name="任意多边形: 形状 20"/>
            <p:cNvSpPr/>
            <p:nvPr>
              <p:custDataLst>
                <p:tags r:id="rId17"/>
              </p:custDataLst>
            </p:nvPr>
          </p:nvSpPr>
          <p:spPr>
            <a:xfrm>
              <a:off x="9744393" y="1756102"/>
              <a:ext cx="1117600" cy="1727200"/>
            </a:xfrm>
            <a:custGeom>
              <a:avLst/>
              <a:gdLst>
                <a:gd name="connsiteX0" fmla="*/ 4763 w 1117600"/>
                <a:gd name="connsiteY0" fmla="*/ 1641148 h 1727200"/>
                <a:gd name="connsiteX1" fmla="*/ 1117282 w 1117600"/>
                <a:gd name="connsiteY1" fmla="*/ 5388 h 1727200"/>
                <a:gd name="connsiteX2" fmla="*/ 151447 w 1117600"/>
                <a:gd name="connsiteY2" fmla="*/ 1723698 h 1727200"/>
                <a:gd name="connsiteX3" fmla="*/ 4763 w 1117600"/>
                <a:gd name="connsiteY3" fmla="*/ 1641148 h 1727200"/>
              </a:gdLst>
              <a:ahLst/>
              <a:cxnLst>
                <a:cxn ang="0">
                  <a:pos x="connsiteX0" y="connsiteY0"/>
                </a:cxn>
                <a:cxn ang="0">
                  <a:pos x="connsiteX1" y="connsiteY1"/>
                </a:cxn>
                <a:cxn ang="0">
                  <a:pos x="connsiteX2" y="connsiteY2"/>
                </a:cxn>
                <a:cxn ang="0">
                  <a:pos x="connsiteX3" y="connsiteY3"/>
                </a:cxn>
              </a:cxnLst>
              <a:rect l="l" t="t" r="r" b="b"/>
              <a:pathLst>
                <a:path w="1117600" h="1727200">
                  <a:moveTo>
                    <a:pt x="4763" y="1641148"/>
                  </a:moveTo>
                  <a:cubicBezTo>
                    <a:pt x="174942" y="1356034"/>
                    <a:pt x="1035367" y="-28902"/>
                    <a:pt x="1117282" y="5388"/>
                  </a:cubicBezTo>
                  <a:lnTo>
                    <a:pt x="151447" y="1723698"/>
                  </a:lnTo>
                  <a:lnTo>
                    <a:pt x="4763" y="1641148"/>
                  </a:lnTo>
                  <a:close/>
                </a:path>
              </a:pathLst>
            </a:custGeom>
            <a:solidFill>
              <a:schemeClr val="accent6"/>
            </a:solidFill>
            <a:ln w="9525" cap="flat">
              <a:noFill/>
              <a:prstDash val="solid"/>
              <a:miter/>
            </a:ln>
          </p:spPr>
          <p:txBody>
            <a:bodyPr rtlCol="0" anchor="ctr"/>
            <a:lstStyle/>
            <a:p>
              <a:pPr fontAlgn="base"/>
              <a:endParaRPr lang="zh-CN" altLang="en-US" sz="1800" strike="noStrike" noProof="1"/>
            </a:p>
          </p:txBody>
        </p:sp>
        <p:sp>
          <p:nvSpPr>
            <p:cNvPr id="22" name="任意多边形: 形状 21"/>
            <p:cNvSpPr/>
            <p:nvPr>
              <p:custDataLst>
                <p:tags r:id="rId18"/>
              </p:custDataLst>
            </p:nvPr>
          </p:nvSpPr>
          <p:spPr>
            <a:xfrm>
              <a:off x="9891078" y="1756727"/>
              <a:ext cx="977900" cy="1809750"/>
            </a:xfrm>
            <a:custGeom>
              <a:avLst/>
              <a:gdLst>
                <a:gd name="connsiteX0" fmla="*/ 4763 w 977900"/>
                <a:gd name="connsiteY0" fmla="*/ 1723073 h 1809750"/>
                <a:gd name="connsiteX1" fmla="*/ 970597 w 977900"/>
                <a:gd name="connsiteY1" fmla="*/ 4763 h 1809750"/>
                <a:gd name="connsiteX2" fmla="*/ 971232 w 977900"/>
                <a:gd name="connsiteY2" fmla="*/ 4763 h 1809750"/>
                <a:gd name="connsiteX3" fmla="*/ 153353 w 977900"/>
                <a:gd name="connsiteY3" fmla="*/ 1806893 h 1809750"/>
                <a:gd name="connsiteX4" fmla="*/ 4763 w 977900"/>
                <a:gd name="connsiteY4" fmla="*/ 1723073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1809750">
                  <a:moveTo>
                    <a:pt x="4763" y="1723073"/>
                  </a:moveTo>
                  <a:lnTo>
                    <a:pt x="970597" y="4763"/>
                  </a:lnTo>
                  <a:cubicBezTo>
                    <a:pt x="970597" y="4763"/>
                    <a:pt x="971232" y="4763"/>
                    <a:pt x="971232" y="4763"/>
                  </a:cubicBezTo>
                  <a:cubicBezTo>
                    <a:pt x="1048067" y="47943"/>
                    <a:pt x="309563" y="1511618"/>
                    <a:pt x="153353" y="1806893"/>
                  </a:cubicBezTo>
                  <a:lnTo>
                    <a:pt x="4763" y="1723073"/>
                  </a:lnTo>
                  <a:close/>
                </a:path>
              </a:pathLst>
            </a:custGeom>
            <a:solidFill>
              <a:schemeClr val="accent6">
                <a:lumMod val="50000"/>
              </a:schemeClr>
            </a:solidFill>
            <a:ln w="9525" cap="flat">
              <a:noFill/>
              <a:prstDash val="solid"/>
              <a:miter/>
            </a:ln>
          </p:spPr>
          <p:txBody>
            <a:bodyPr rtlCol="0" anchor="ctr"/>
            <a:lstStyle/>
            <a:p>
              <a:pPr fontAlgn="base"/>
              <a:endParaRPr lang="zh-CN" altLang="en-US" sz="1800" strike="noStrike" noProof="1"/>
            </a:p>
          </p:txBody>
        </p:sp>
        <p:sp>
          <p:nvSpPr>
            <p:cNvPr id="5139" name="任意多边形: 形状 22"/>
            <p:cNvSpPr/>
            <p:nvPr>
              <p:custDataLst>
                <p:tags r:id="rId19"/>
              </p:custDataLst>
            </p:nvPr>
          </p:nvSpPr>
          <p:spPr>
            <a:xfrm>
              <a:off x="9645968" y="3475038"/>
              <a:ext cx="400050" cy="450850"/>
            </a:xfrm>
            <a:custGeom>
              <a:avLst/>
              <a:gdLst/>
              <a:ahLst/>
              <a:cxnLst>
                <a:cxn ang="0">
                  <a:pos x="376238" y="130492"/>
                </a:cxn>
                <a:cxn ang="0">
                  <a:pos x="6032" y="441642"/>
                </a:cxn>
                <a:cxn ang="0">
                  <a:pos x="4763" y="441008"/>
                </a:cxn>
                <a:cxn ang="0">
                  <a:pos x="249872" y="4763"/>
                </a:cxn>
                <a:cxn ang="0">
                  <a:pos x="399097" y="88583"/>
                </a:cxn>
                <a:cxn ang="0">
                  <a:pos x="376238" y="130492"/>
                </a:cxn>
              </a:cxnLst>
              <a:rect l="0" t="0" r="0" b="0"/>
              <a:pathLst>
                <a:path w="400050" h="450850">
                  <a:moveTo>
                    <a:pt x="376238" y="130492"/>
                  </a:moveTo>
                  <a:cubicBezTo>
                    <a:pt x="297497" y="270192"/>
                    <a:pt x="87947" y="487363"/>
                    <a:pt x="6032" y="441642"/>
                  </a:cubicBezTo>
                  <a:cubicBezTo>
                    <a:pt x="5397" y="441642"/>
                    <a:pt x="5397" y="441008"/>
                    <a:pt x="4763" y="441008"/>
                  </a:cubicBezTo>
                  <a:lnTo>
                    <a:pt x="249872" y="4763"/>
                  </a:lnTo>
                  <a:lnTo>
                    <a:pt x="399097" y="88583"/>
                  </a:lnTo>
                  <a:cubicBezTo>
                    <a:pt x="388938" y="107633"/>
                    <a:pt x="381317" y="122238"/>
                    <a:pt x="376238" y="130492"/>
                  </a:cubicBezTo>
                  <a:close/>
                </a:path>
              </a:pathLst>
            </a:custGeom>
            <a:solidFill>
              <a:srgbClr val="FEBE8E"/>
            </a:solidFill>
            <a:ln w="9525">
              <a:noFill/>
            </a:ln>
          </p:spPr>
          <p:txBody>
            <a:bodyPr/>
            <a:lstStyle/>
            <a:p>
              <a:endParaRPr lang="zh-CN" altLang="en-US"/>
            </a:p>
          </p:txBody>
        </p:sp>
        <p:sp>
          <p:nvSpPr>
            <p:cNvPr id="5140" name="任意多边形: 形状 23"/>
            <p:cNvSpPr/>
            <p:nvPr>
              <p:custDataLst>
                <p:tags r:id="rId20"/>
              </p:custDataLst>
            </p:nvPr>
          </p:nvSpPr>
          <p:spPr>
            <a:xfrm>
              <a:off x="9612249" y="3392488"/>
              <a:ext cx="285750" cy="527050"/>
            </a:xfrm>
            <a:custGeom>
              <a:avLst/>
              <a:gdLst/>
              <a:ahLst/>
              <a:cxnLst>
                <a:cxn ang="0">
                  <a:pos x="112776" y="46038"/>
                </a:cxn>
                <a:cxn ang="0">
                  <a:pos x="136906" y="4763"/>
                </a:cxn>
                <a:cxn ang="0">
                  <a:pos x="283591" y="87313"/>
                </a:cxn>
                <a:cxn ang="0">
                  <a:pos x="38481" y="523558"/>
                </a:cxn>
                <a:cxn ang="0">
                  <a:pos x="112776" y="46038"/>
                </a:cxn>
              </a:cxnLst>
              <a:rect l="0" t="0" r="0" b="0"/>
              <a:pathLst>
                <a:path w="285750" h="527050">
                  <a:moveTo>
                    <a:pt x="112776" y="46038"/>
                  </a:moveTo>
                  <a:cubicBezTo>
                    <a:pt x="117856" y="37783"/>
                    <a:pt x="126111" y="23178"/>
                    <a:pt x="136906" y="4763"/>
                  </a:cubicBezTo>
                  <a:lnTo>
                    <a:pt x="283591" y="87313"/>
                  </a:lnTo>
                  <a:lnTo>
                    <a:pt x="38481" y="523558"/>
                  </a:lnTo>
                  <a:cubicBezTo>
                    <a:pt x="-40894" y="474663"/>
                    <a:pt x="34671" y="185738"/>
                    <a:pt x="112776" y="46038"/>
                  </a:cubicBezTo>
                  <a:close/>
                </a:path>
              </a:pathLst>
            </a:custGeom>
            <a:solidFill>
              <a:srgbClr val="FFD3B3"/>
            </a:solidFill>
            <a:ln w="9525">
              <a:noFill/>
            </a:ln>
          </p:spPr>
          <p:txBody>
            <a:bodyPr/>
            <a:lstStyle/>
            <a:p>
              <a:endParaRPr lang="zh-CN" altLang="en-US"/>
            </a:p>
          </p:txBody>
        </p:sp>
        <p:sp>
          <p:nvSpPr>
            <p:cNvPr id="25" name="任意多边形: 形状 24"/>
            <p:cNvSpPr/>
            <p:nvPr>
              <p:custDataLst>
                <p:tags r:id="rId21"/>
              </p:custDataLst>
            </p:nvPr>
          </p:nvSpPr>
          <p:spPr>
            <a:xfrm>
              <a:off x="9262695" y="3831882"/>
              <a:ext cx="419100" cy="635000"/>
            </a:xfrm>
            <a:custGeom>
              <a:avLst/>
              <a:gdLst>
                <a:gd name="connsiteX0" fmla="*/ 61645 w 419100"/>
                <a:gd name="connsiteY0" fmla="*/ 137503 h 635000"/>
                <a:gd name="connsiteX1" fmla="*/ 414705 w 419100"/>
                <a:gd name="connsiteY1" fmla="*/ 37809 h 635000"/>
                <a:gd name="connsiteX2" fmla="*/ 80695 w 419100"/>
                <a:gd name="connsiteY2" fmla="*/ 632168 h 635000"/>
                <a:gd name="connsiteX3" fmla="*/ 61645 w 419100"/>
                <a:gd name="connsiteY3" fmla="*/ 137503 h 635000"/>
              </a:gdLst>
              <a:ahLst/>
              <a:cxnLst>
                <a:cxn ang="0">
                  <a:pos x="connsiteX0" y="connsiteY0"/>
                </a:cxn>
                <a:cxn ang="0">
                  <a:pos x="connsiteX1" y="connsiteY1"/>
                </a:cxn>
                <a:cxn ang="0">
                  <a:pos x="connsiteX2" y="connsiteY2"/>
                </a:cxn>
                <a:cxn ang="0">
                  <a:pos x="connsiteX3" y="connsiteY3"/>
                </a:cxn>
              </a:cxnLst>
              <a:rect l="l" t="t" r="r" b="b"/>
              <a:pathLst>
                <a:path w="419100" h="635000">
                  <a:moveTo>
                    <a:pt x="61645" y="137503"/>
                  </a:moveTo>
                  <a:cubicBezTo>
                    <a:pt x="131495" y="12409"/>
                    <a:pt x="289610" y="-32041"/>
                    <a:pt x="414705" y="37809"/>
                  </a:cubicBezTo>
                  <a:lnTo>
                    <a:pt x="80695" y="632168"/>
                  </a:lnTo>
                  <a:cubicBezTo>
                    <a:pt x="30530" y="541363"/>
                    <a:pt x="-51385" y="338163"/>
                    <a:pt x="61645" y="137503"/>
                  </a:cubicBez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26" name="任意多边形: 形状 25"/>
            <p:cNvSpPr/>
            <p:nvPr>
              <p:custDataLst>
                <p:tags r:id="rId22"/>
              </p:custDataLst>
            </p:nvPr>
          </p:nvSpPr>
          <p:spPr>
            <a:xfrm>
              <a:off x="9338628" y="3864292"/>
              <a:ext cx="476250" cy="647700"/>
            </a:xfrm>
            <a:custGeom>
              <a:avLst/>
              <a:gdLst>
                <a:gd name="connsiteX0" fmla="*/ 34607 w 476250"/>
                <a:gd name="connsiteY0" fmla="*/ 648653 h 647700"/>
                <a:gd name="connsiteX1" fmla="*/ 4763 w 476250"/>
                <a:gd name="connsiteY1" fmla="*/ 599123 h 647700"/>
                <a:gd name="connsiteX2" fmla="*/ 338772 w 476250"/>
                <a:gd name="connsiteY2" fmla="*/ 4763 h 647700"/>
                <a:gd name="connsiteX3" fmla="*/ 340042 w 476250"/>
                <a:gd name="connsiteY3" fmla="*/ 5398 h 647700"/>
                <a:gd name="connsiteX4" fmla="*/ 439103 w 476250"/>
                <a:gd name="connsiteY4" fmla="*/ 359728 h 647700"/>
                <a:gd name="connsiteX5" fmla="*/ 34607 w 476250"/>
                <a:gd name="connsiteY5" fmla="*/ 648653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647700">
                  <a:moveTo>
                    <a:pt x="34607" y="648653"/>
                  </a:moveTo>
                  <a:cubicBezTo>
                    <a:pt x="34607" y="648653"/>
                    <a:pt x="21272" y="630873"/>
                    <a:pt x="4763" y="599123"/>
                  </a:cubicBezTo>
                  <a:lnTo>
                    <a:pt x="338772" y="4763"/>
                  </a:lnTo>
                  <a:cubicBezTo>
                    <a:pt x="339407" y="4763"/>
                    <a:pt x="339407" y="5398"/>
                    <a:pt x="340042" y="5398"/>
                  </a:cubicBezTo>
                  <a:cubicBezTo>
                    <a:pt x="465138" y="75883"/>
                    <a:pt x="509588" y="233998"/>
                    <a:pt x="439103" y="359728"/>
                  </a:cubicBezTo>
                  <a:cubicBezTo>
                    <a:pt x="333692" y="547053"/>
                    <a:pt x="176847" y="388938"/>
                    <a:pt x="34607" y="648653"/>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27" name="任意多边形: 形状 26"/>
            <p:cNvSpPr/>
            <p:nvPr>
              <p:custDataLst>
                <p:tags r:id="rId23"/>
              </p:custDataLst>
            </p:nvPr>
          </p:nvSpPr>
          <p:spPr>
            <a:xfrm>
              <a:off x="7443788" y="2670493"/>
              <a:ext cx="577850" cy="577850"/>
            </a:xfrm>
            <a:custGeom>
              <a:avLst/>
              <a:gdLst>
                <a:gd name="connsiteX0" fmla="*/ 573722 w 577850"/>
                <a:gd name="connsiteY0" fmla="*/ 289243 h 577850"/>
                <a:gd name="connsiteX1" fmla="*/ 289242 w 577850"/>
                <a:gd name="connsiteY1" fmla="*/ 573722 h 577850"/>
                <a:gd name="connsiteX2" fmla="*/ 4762 w 577850"/>
                <a:gd name="connsiteY2" fmla="*/ 289243 h 577850"/>
                <a:gd name="connsiteX3" fmla="*/ 289242 w 577850"/>
                <a:gd name="connsiteY3" fmla="*/ 4763 h 577850"/>
                <a:gd name="connsiteX4" fmla="*/ 573722 w 577850"/>
                <a:gd name="connsiteY4" fmla="*/ 289243 h 57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77850">
                  <a:moveTo>
                    <a:pt x="573722" y="289243"/>
                  </a:moveTo>
                  <a:cubicBezTo>
                    <a:pt x="573722" y="446357"/>
                    <a:pt x="446356" y="573722"/>
                    <a:pt x="289242" y="573722"/>
                  </a:cubicBezTo>
                  <a:cubicBezTo>
                    <a:pt x="132128" y="573722"/>
                    <a:pt x="4762" y="446356"/>
                    <a:pt x="4762" y="289243"/>
                  </a:cubicBezTo>
                  <a:cubicBezTo>
                    <a:pt x="4762" y="132128"/>
                    <a:pt x="132128" y="4763"/>
                    <a:pt x="289242" y="4763"/>
                  </a:cubicBezTo>
                  <a:cubicBezTo>
                    <a:pt x="446356" y="4763"/>
                    <a:pt x="573722" y="132129"/>
                    <a:pt x="573722" y="289243"/>
                  </a:cubicBezTo>
                  <a:close/>
                </a:path>
              </a:pathLst>
            </a:custGeom>
            <a:solidFill>
              <a:schemeClr val="accent4"/>
            </a:solidFill>
            <a:ln w="9525" cap="flat">
              <a:noFill/>
              <a:prstDash val="solid"/>
              <a:miter/>
            </a:ln>
          </p:spPr>
          <p:txBody>
            <a:bodyPr rtlCol="0" anchor="ctr"/>
            <a:lstStyle/>
            <a:p>
              <a:pPr fontAlgn="base"/>
              <a:endParaRPr lang="zh-CN" altLang="en-US" sz="1800" strike="noStrike" noProof="1"/>
            </a:p>
          </p:txBody>
        </p:sp>
      </p:grpSp>
      <p:sp>
        <p:nvSpPr>
          <p:cNvPr id="2" name="标题 1"/>
          <p:cNvSpPr>
            <a:spLocks noGrp="1"/>
          </p:cNvSpPr>
          <p:nvPr>
            <p:ph type="title"/>
          </p:nvPr>
        </p:nvSpPr>
        <p:spPr>
          <a:xfrm>
            <a:off x="669882" y="443234"/>
            <a:ext cx="10852237"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20204" pitchFamily="34" charset="0"/>
                <a:ea typeface="微软雅黑"/>
                <a:cs typeface="+mj-cs"/>
                <a:sym typeface="+mn-ea"/>
              </a:defRPr>
            </a:lvl1pPr>
          </a:lstStyle>
          <a:p>
            <a:pPr lvl="0" fontAlgn="auto"/>
            <a:r>
              <a:rPr strike="noStrike" noProof="1">
                <a:sym typeface="+mn-ea"/>
              </a:rPr>
              <a:t>单击此处编辑母版标题样式</a:t>
            </a:r>
          </a:p>
        </p:txBody>
      </p:sp>
      <p:sp>
        <p:nvSpPr>
          <p:cNvPr id="3" name="内容占位符 2"/>
          <p:cNvSpPr>
            <a:spLocks noGrp="1"/>
          </p:cNvSpPr>
          <p:nvPr>
            <p:ph idx="1"/>
          </p:nvPr>
        </p:nvSpPr>
        <p:spPr>
          <a:xfrm>
            <a:off x="669882" y="952508"/>
            <a:ext cx="10852237"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4" name="日期占位符 3"/>
          <p:cNvSpPr>
            <a:spLocks noGrp="1"/>
          </p:cNvSpPr>
          <p:nvPr>
            <p:ph type="dt" sz="half" idx="10"/>
            <p:custDataLst>
              <p:tags r:id="rId2"/>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5" name="页脚占位符 4"/>
          <p:cNvSpPr>
            <a:spLocks noGrp="1"/>
          </p:cNvSpPr>
          <p:nvPr>
            <p:ph type="ftr" sz="quarter" idx="11"/>
            <p:custDataLst>
              <p:tags r:id="rId3"/>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userDrawn="1">
  <p:cSld name="节标题">
    <p:bg>
      <p:bgPr>
        <a:solidFill>
          <a:schemeClr val="bg1"/>
        </a:solidFill>
        <a:effectLst/>
      </p:bgPr>
    </p:bg>
    <p:spTree>
      <p:nvGrpSpPr>
        <p:cNvPr id="1" name=""/>
        <p:cNvGrpSpPr/>
        <p:nvPr/>
      </p:nvGrpSpPr>
      <p:grpSpPr>
        <a:xfrm>
          <a:off x="0" y="0"/>
          <a:ext cx="0" cy="0"/>
          <a:chOff x="0" y="0"/>
          <a:chExt cx="0" cy="0"/>
        </a:xfrm>
      </p:grpSpPr>
      <p:sp>
        <p:nvSpPr>
          <p:cNvPr id="6147" name="任意多边形: 形状 3"/>
          <p:cNvSpPr/>
          <p:nvPr>
            <p:custDataLst>
              <p:tags r:id="rId1"/>
            </p:custDataLst>
          </p:nvPr>
        </p:nvSpPr>
        <p:spPr>
          <a:xfrm>
            <a:off x="-4762" y="-4762"/>
            <a:ext cx="12198350" cy="6864350"/>
          </a:xfrm>
          <a:custGeom>
            <a:avLst/>
            <a:gdLst/>
            <a:ahLst/>
            <a:cxnLst>
              <a:cxn ang="0">
                <a:pos x="4763" y="4763"/>
              </a:cxn>
              <a:cxn ang="0">
                <a:pos x="12196762" y="4763"/>
              </a:cxn>
              <a:cxn ang="0">
                <a:pos x="12196762" y="6862763"/>
              </a:cxn>
              <a:cxn ang="0">
                <a:pos x="4763" y="6862763"/>
              </a:cxn>
            </a:cxnLst>
            <a:rect l="0" t="0" r="0" b="0"/>
            <a:pathLst>
              <a:path w="12198350" h="6864350">
                <a:moveTo>
                  <a:pt x="4763" y="4763"/>
                </a:moveTo>
                <a:lnTo>
                  <a:pt x="12196762" y="4763"/>
                </a:lnTo>
                <a:lnTo>
                  <a:pt x="12196762" y="6862763"/>
                </a:lnTo>
                <a:lnTo>
                  <a:pt x="4763" y="6862763"/>
                </a:lnTo>
                <a:close/>
              </a:path>
            </a:pathLst>
          </a:custGeom>
          <a:solidFill>
            <a:srgbClr val="FFFEFF"/>
          </a:solidFill>
          <a:ln w="9525">
            <a:noFill/>
          </a:ln>
        </p:spPr>
        <p:txBody>
          <a:bodyPr/>
          <a:lstStyle/>
          <a:p>
            <a:endParaRPr lang="zh-CN" altLang="en-US"/>
          </a:p>
        </p:txBody>
      </p:sp>
      <p:sp>
        <p:nvSpPr>
          <p:cNvPr id="6148" name="任意多边形: 形状 28"/>
          <p:cNvSpPr/>
          <p:nvPr>
            <p:custDataLst>
              <p:tags r:id="rId2"/>
            </p:custDataLst>
          </p:nvPr>
        </p:nvSpPr>
        <p:spPr>
          <a:xfrm rot="-5400000" flipV="1">
            <a:off x="7342188" y="2011363"/>
            <a:ext cx="4438650" cy="5283200"/>
          </a:xfrm>
          <a:custGeom>
            <a:avLst/>
            <a:gdLst/>
            <a:ahLst/>
            <a:cxnLst>
              <a:cxn ang="0">
                <a:pos x="4763" y="1619568"/>
              </a:cxn>
              <a:cxn ang="0">
                <a:pos x="2180273" y="4754563"/>
              </a:cxn>
              <a:cxn ang="0">
                <a:pos x="3894138" y="5064443"/>
              </a:cxn>
              <a:cxn ang="0">
                <a:pos x="3907472" y="5055553"/>
              </a:cxn>
              <a:cxn ang="0">
                <a:pos x="4217353" y="3341688"/>
              </a:cxn>
              <a:cxn ang="0">
                <a:pos x="1901508" y="4763"/>
              </a:cxn>
              <a:cxn ang="0">
                <a:pos x="4763" y="4763"/>
              </a:cxn>
              <a:cxn ang="0">
                <a:pos x="4763" y="1619568"/>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chemeClr val="accent2">
              <a:alpha val="31000"/>
            </a:schemeClr>
          </a:solidFill>
          <a:ln w="9525">
            <a:noFill/>
          </a:ln>
        </p:spPr>
        <p:txBody>
          <a:bodyPr/>
          <a:lstStyle/>
          <a:p>
            <a:endParaRPr lang="zh-CN" altLang="en-US"/>
          </a:p>
        </p:txBody>
      </p:sp>
      <p:sp>
        <p:nvSpPr>
          <p:cNvPr id="5" name="任意多边形: 形状 4"/>
          <p:cNvSpPr/>
          <p:nvPr>
            <p:custDataLst>
              <p:tags r:id="rId3"/>
            </p:custDataLst>
          </p:nvPr>
        </p:nvSpPr>
        <p:spPr>
          <a:xfrm>
            <a:off x="630238" y="630238"/>
            <a:ext cx="10928350" cy="5594350"/>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sp>
        <p:nvSpPr>
          <p:cNvPr id="6150" name="任意多边形: 形状 30"/>
          <p:cNvSpPr/>
          <p:nvPr>
            <p:custDataLst>
              <p:tags r:id="rId4"/>
            </p:custDataLst>
          </p:nvPr>
        </p:nvSpPr>
        <p:spPr>
          <a:xfrm rot="-5400000" flipV="1">
            <a:off x="8612188" y="2019300"/>
            <a:ext cx="3670300" cy="3511550"/>
          </a:xfrm>
          <a:custGeom>
            <a:avLst/>
            <a:gdLst/>
            <a:ahLst/>
            <a:cxnLst>
              <a:cxn ang="0">
                <a:pos x="2199323" y="3166428"/>
              </a:cxn>
              <a:cxn ang="0">
                <a:pos x="3324543" y="3369628"/>
              </a:cxn>
              <a:cxn ang="0">
                <a:pos x="3324543" y="3369628"/>
              </a:cxn>
              <a:cxn ang="0">
                <a:pos x="3527743" y="2244408"/>
              </a:cxn>
              <a:cxn ang="0">
                <a:pos x="1972628" y="4763"/>
              </a:cxn>
              <a:cxn ang="0">
                <a:pos x="4763" y="4763"/>
              </a:cxn>
              <a:cxn ang="0">
                <a:pos x="2199323" y="3166428"/>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31000"/>
            </a:schemeClr>
          </a:solidFill>
          <a:ln w="9525">
            <a:noFill/>
          </a:ln>
        </p:spPr>
        <p:txBody>
          <a:bodyPr/>
          <a:lstStyle/>
          <a:p>
            <a:endParaRPr lang="zh-CN" altLang="en-US"/>
          </a:p>
        </p:txBody>
      </p:sp>
      <p:sp>
        <p:nvSpPr>
          <p:cNvPr id="6151" name="任意多边形: 形状 31"/>
          <p:cNvSpPr/>
          <p:nvPr>
            <p:custDataLst>
              <p:tags r:id="rId5"/>
            </p:custDataLst>
          </p:nvPr>
        </p:nvSpPr>
        <p:spPr>
          <a:xfrm rot="-5400000" flipV="1">
            <a:off x="7343775" y="2012950"/>
            <a:ext cx="3797300" cy="4648200"/>
          </a:xfrm>
          <a:custGeom>
            <a:avLst/>
            <a:gdLst/>
            <a:ahLst/>
            <a:cxnLst>
              <a:cxn ang="0">
                <a:pos x="3175" y="222250"/>
              </a:cxn>
              <a:cxn ang="0">
                <a:pos x="3175" y="1898015"/>
              </a:cxn>
              <a:cxn ang="0">
                <a:pos x="1543685" y="4117975"/>
              </a:cxn>
              <a:cxn ang="0">
                <a:pos x="3257550" y="4427855"/>
              </a:cxn>
              <a:cxn ang="0">
                <a:pos x="3270885" y="4418965"/>
              </a:cxn>
              <a:cxn ang="0">
                <a:pos x="3580765" y="2705100"/>
              </a:cxn>
              <a:cxn ang="0">
                <a:pos x="1705610" y="3175"/>
              </a:cxn>
              <a:cxn ang="0">
                <a:pos x="222250" y="3175"/>
              </a:cxn>
              <a:cxn ang="0">
                <a:pos x="3175" y="222250"/>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67000"/>
            </a:schemeClr>
          </a:solidFill>
          <a:ln w="6350">
            <a:noFill/>
          </a:ln>
        </p:spPr>
        <p:txBody>
          <a:bodyPr/>
          <a:lstStyle/>
          <a:p>
            <a:endParaRPr lang="zh-CN" altLang="en-US"/>
          </a:p>
        </p:txBody>
      </p:sp>
      <p:sp>
        <p:nvSpPr>
          <p:cNvPr id="6152" name="任意多边形: 形状 32"/>
          <p:cNvSpPr/>
          <p:nvPr>
            <p:custDataLst>
              <p:tags r:id="rId6"/>
            </p:custDataLst>
          </p:nvPr>
        </p:nvSpPr>
        <p:spPr>
          <a:xfrm>
            <a:off x="5518150" y="298450"/>
            <a:ext cx="1028700" cy="793750"/>
          </a:xfrm>
          <a:custGeom>
            <a:avLst/>
            <a:gdLst/>
            <a:ahLst/>
            <a:cxnLst>
              <a:cxn ang="0">
                <a:pos x="193609" y="666115"/>
              </a:cxn>
              <a:cxn ang="0">
                <a:pos x="601914" y="742315"/>
              </a:cxn>
              <a:cxn ang="0">
                <a:pos x="875599" y="557530"/>
              </a:cxn>
              <a:cxn ang="0">
                <a:pos x="896554" y="543560"/>
              </a:cxn>
              <a:cxn ang="0">
                <a:pos x="974024" y="130175"/>
              </a:cxn>
              <a:cxn ang="0">
                <a:pos x="974024" y="130175"/>
              </a:cxn>
              <a:cxn ang="0">
                <a:pos x="731454" y="3175"/>
              </a:cxn>
              <a:cxn ang="0">
                <a:pos x="299019" y="3175"/>
              </a:cxn>
              <a:cxn ang="0">
                <a:pos x="56449" y="467360"/>
              </a:cxn>
              <a:cxn ang="0">
                <a:pos x="193609" y="666115"/>
              </a:cxn>
            </a:cxnLst>
            <a:rect l="0" t="0" r="0" b="0"/>
            <a:pathLst>
              <a:path w="1028700" h="793750">
                <a:moveTo>
                  <a:pt x="193609" y="666115"/>
                </a:moveTo>
                <a:cubicBezTo>
                  <a:pt x="285684" y="798830"/>
                  <a:pt x="467929" y="833120"/>
                  <a:pt x="601914" y="742315"/>
                </a:cubicBezTo>
                <a:lnTo>
                  <a:pt x="875599" y="557530"/>
                </a:lnTo>
                <a:lnTo>
                  <a:pt x="896554" y="543560"/>
                </a:lnTo>
                <a:cubicBezTo>
                  <a:pt x="1033079" y="451485"/>
                  <a:pt x="1068004" y="265430"/>
                  <a:pt x="974024" y="130175"/>
                </a:cubicBezTo>
                <a:lnTo>
                  <a:pt x="974024" y="130175"/>
                </a:lnTo>
                <a:cubicBezTo>
                  <a:pt x="918779" y="50800"/>
                  <a:pt x="827974" y="3175"/>
                  <a:pt x="731454" y="3175"/>
                </a:cubicBezTo>
                <a:lnTo>
                  <a:pt x="299019" y="3175"/>
                </a:lnTo>
                <a:cubicBezTo>
                  <a:pt x="60259" y="3175"/>
                  <a:pt x="-79441" y="271145"/>
                  <a:pt x="56449" y="467360"/>
                </a:cubicBezTo>
                <a:lnTo>
                  <a:pt x="193609" y="666115"/>
                </a:lnTo>
                <a:close/>
              </a:path>
            </a:pathLst>
          </a:custGeom>
          <a:solidFill>
            <a:schemeClr val="accent2">
              <a:alpha val="20000"/>
            </a:schemeClr>
          </a:solidFill>
          <a:ln w="6350">
            <a:noFill/>
          </a:ln>
        </p:spPr>
        <p:txBody>
          <a:bodyPr/>
          <a:lstStyle/>
          <a:p>
            <a:endParaRPr lang="zh-CN" altLang="en-US"/>
          </a:p>
        </p:txBody>
      </p:sp>
      <p:sp>
        <p:nvSpPr>
          <p:cNvPr id="6153" name="任意多边形: 形状 34"/>
          <p:cNvSpPr/>
          <p:nvPr>
            <p:custDataLst>
              <p:tags r:id="rId7"/>
            </p:custDataLst>
          </p:nvPr>
        </p:nvSpPr>
        <p:spPr>
          <a:xfrm rot="5400000" flipV="1">
            <a:off x="528638" y="-552450"/>
            <a:ext cx="3251200" cy="4322763"/>
          </a:xfrm>
          <a:custGeom>
            <a:avLst/>
            <a:gdLst/>
            <a:ahLst/>
            <a:cxnLst>
              <a:cxn ang="0">
                <a:pos x="3489" y="1325501"/>
              </a:cxn>
              <a:cxn ang="0">
                <a:pos x="1597309" y="3891271"/>
              </a:cxn>
              <a:cxn ang="0">
                <a:pos x="2852920" y="4144885"/>
              </a:cxn>
              <a:cxn ang="0">
                <a:pos x="2862688" y="4137610"/>
              </a:cxn>
              <a:cxn ang="0">
                <a:pos x="3089713" y="2734933"/>
              </a:cxn>
              <a:cxn ang="0">
                <a:pos x="1393081" y="3898"/>
              </a:cxn>
              <a:cxn ang="0">
                <a:pos x="3489" y="3898"/>
              </a:cxn>
              <a:cxn ang="0">
                <a:pos x="3489" y="1325501"/>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chemeClr val="accent2">
              <a:alpha val="50000"/>
            </a:schemeClr>
          </a:solidFill>
          <a:ln w="9525">
            <a:noFill/>
          </a:ln>
        </p:spPr>
        <p:txBody>
          <a:bodyPr/>
          <a:lstStyle/>
          <a:p>
            <a:endParaRPr lang="zh-CN" altLang="en-US"/>
          </a:p>
        </p:txBody>
      </p:sp>
      <p:sp>
        <p:nvSpPr>
          <p:cNvPr id="6154" name="任意多边形: 形状 35"/>
          <p:cNvSpPr/>
          <p:nvPr>
            <p:custDataLst>
              <p:tags r:id="rId8"/>
            </p:custDataLst>
          </p:nvPr>
        </p:nvSpPr>
        <p:spPr>
          <a:xfrm rot="5400000" flipV="1">
            <a:off x="-79375" y="727075"/>
            <a:ext cx="2943225" cy="2816225"/>
          </a:xfrm>
          <a:custGeom>
            <a:avLst/>
            <a:gdLst/>
            <a:ahLst/>
            <a:cxnLst>
              <a:cxn ang="0">
                <a:pos x="1763319" y="2538700"/>
              </a:cxn>
              <a:cxn ang="0">
                <a:pos x="2665470" y="2701617"/>
              </a:cxn>
              <a:cxn ang="0">
                <a:pos x="2665470" y="2701617"/>
              </a:cxn>
              <a:cxn ang="0">
                <a:pos x="2828387" y="1799466"/>
              </a:cxn>
              <a:cxn ang="0">
                <a:pos x="1581565" y="3818"/>
              </a:cxn>
              <a:cxn ang="0">
                <a:pos x="3818" y="3818"/>
              </a:cxn>
              <a:cxn ang="0">
                <a:pos x="1763319" y="2538700"/>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50000"/>
            </a:schemeClr>
          </a:solidFill>
          <a:ln w="9525">
            <a:noFill/>
          </a:ln>
        </p:spPr>
        <p:txBody>
          <a:bodyPr/>
          <a:lstStyle/>
          <a:p>
            <a:endParaRPr lang="zh-CN" altLang="en-US"/>
          </a:p>
        </p:txBody>
      </p:sp>
      <p:sp>
        <p:nvSpPr>
          <p:cNvPr id="6155" name="任意多边形: 形状 36"/>
          <p:cNvSpPr/>
          <p:nvPr>
            <p:custDataLst>
              <p:tags r:id="rId9"/>
            </p:custDataLst>
          </p:nvPr>
        </p:nvSpPr>
        <p:spPr>
          <a:xfrm rot="5400000" flipV="1">
            <a:off x="871538" y="365125"/>
            <a:ext cx="2290762" cy="2803525"/>
          </a:xfrm>
          <a:custGeom>
            <a:avLst/>
            <a:gdLst/>
            <a:ahLst/>
            <a:cxnLst>
              <a:cxn ang="0">
                <a:pos x="1915" y="134055"/>
              </a:cxn>
              <a:cxn ang="0">
                <a:pos x="1915" y="1144838"/>
              </a:cxn>
              <a:cxn ang="0">
                <a:pos x="931114" y="2483865"/>
              </a:cxn>
              <a:cxn ang="0">
                <a:pos x="1964877" y="2670778"/>
              </a:cxn>
              <a:cxn ang="0">
                <a:pos x="1972920" y="2665415"/>
              </a:cxn>
              <a:cxn ang="0">
                <a:pos x="2159833" y="1631652"/>
              </a:cxn>
              <a:cxn ang="0">
                <a:pos x="1028783" y="1915"/>
              </a:cxn>
              <a:cxn ang="0">
                <a:pos x="134055" y="1915"/>
              </a:cxn>
              <a:cxn ang="0">
                <a:pos x="1915" y="134055"/>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50000"/>
            </a:schemeClr>
          </a:solidFill>
          <a:ln w="6350">
            <a:noFill/>
          </a:ln>
        </p:spPr>
        <p:txBody>
          <a:bodyPr/>
          <a:lstStyle/>
          <a:p>
            <a:endParaRPr lang="zh-CN" altLang="en-US"/>
          </a:p>
        </p:txBody>
      </p:sp>
      <p:grpSp>
        <p:nvGrpSpPr>
          <p:cNvPr id="6156" name="组合 37"/>
          <p:cNvGrpSpPr/>
          <p:nvPr/>
        </p:nvGrpSpPr>
        <p:grpSpPr>
          <a:xfrm>
            <a:off x="1292225" y="1931988"/>
            <a:ext cx="3916363" cy="3983037"/>
            <a:chOff x="6953568" y="1589088"/>
            <a:chExt cx="3915410" cy="3983354"/>
          </a:xfrm>
        </p:grpSpPr>
        <p:sp>
          <p:nvSpPr>
            <p:cNvPr id="39" name="任意多边形: 形状 38"/>
            <p:cNvSpPr/>
            <p:nvPr>
              <p:custDataLst>
                <p:tags r:id="rId13"/>
              </p:custDataLst>
            </p:nvPr>
          </p:nvSpPr>
          <p:spPr>
            <a:xfrm>
              <a:off x="8692197" y="2187892"/>
              <a:ext cx="1752600" cy="3384550"/>
            </a:xfrm>
            <a:custGeom>
              <a:avLst/>
              <a:gdLst>
                <a:gd name="connsiteX0" fmla="*/ 1683703 w 1752600"/>
                <a:gd name="connsiteY0" fmla="*/ 2506028 h 3384550"/>
                <a:gd name="connsiteX1" fmla="*/ 1660208 w 1752600"/>
                <a:gd name="connsiteY1" fmla="*/ 2506028 h 3384550"/>
                <a:gd name="connsiteX2" fmla="*/ 1660208 w 1752600"/>
                <a:gd name="connsiteY2" fmla="*/ 147003 h 3384550"/>
                <a:gd name="connsiteX3" fmla="*/ 1538922 w 1752600"/>
                <a:gd name="connsiteY3" fmla="*/ 4763 h 3384550"/>
                <a:gd name="connsiteX4" fmla="*/ 4763 w 1752600"/>
                <a:gd name="connsiteY4" fmla="*/ 4763 h 3384550"/>
                <a:gd name="connsiteX5" fmla="*/ 4763 w 1752600"/>
                <a:gd name="connsiteY5" fmla="*/ 2506663 h 3384550"/>
                <a:gd name="connsiteX6" fmla="*/ 4763 w 1752600"/>
                <a:gd name="connsiteY6" fmla="*/ 2674303 h 3384550"/>
                <a:gd name="connsiteX7" fmla="*/ 4763 w 1752600"/>
                <a:gd name="connsiteY7" fmla="*/ 2675573 h 3384550"/>
                <a:gd name="connsiteX8" fmla="*/ 4763 w 1752600"/>
                <a:gd name="connsiteY8" fmla="*/ 2675573 h 3384550"/>
                <a:gd name="connsiteX9" fmla="*/ 4763 w 1752600"/>
                <a:gd name="connsiteY9" fmla="*/ 3381693 h 3384550"/>
                <a:gd name="connsiteX10" fmla="*/ 4763 w 1752600"/>
                <a:gd name="connsiteY10" fmla="*/ 3381693 h 3384550"/>
                <a:gd name="connsiteX11" fmla="*/ 83503 w 1752600"/>
                <a:gd name="connsiteY11" fmla="*/ 3304223 h 3384550"/>
                <a:gd name="connsiteX12" fmla="*/ 83503 w 1752600"/>
                <a:gd name="connsiteY12" fmla="*/ 2674938 h 3384550"/>
                <a:gd name="connsiteX13" fmla="*/ 1538922 w 1752600"/>
                <a:gd name="connsiteY13" fmla="*/ 2674938 h 3384550"/>
                <a:gd name="connsiteX14" fmla="*/ 1554797 w 1752600"/>
                <a:gd name="connsiteY14" fmla="*/ 2673668 h 3384550"/>
                <a:gd name="connsiteX15" fmla="*/ 1683703 w 1752600"/>
                <a:gd name="connsiteY15" fmla="*/ 2673668 h 3384550"/>
                <a:gd name="connsiteX16" fmla="*/ 1749108 w 1752600"/>
                <a:gd name="connsiteY16" fmla="*/ 2589848 h 3384550"/>
                <a:gd name="connsiteX17" fmla="*/ 1683703 w 1752600"/>
                <a:gd name="connsiteY17" fmla="*/ 2506028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2600" h="3384550">
                  <a:moveTo>
                    <a:pt x="1683703" y="2506028"/>
                  </a:moveTo>
                  <a:lnTo>
                    <a:pt x="1660208" y="2506028"/>
                  </a:lnTo>
                  <a:lnTo>
                    <a:pt x="1660208" y="147003"/>
                  </a:lnTo>
                  <a:cubicBezTo>
                    <a:pt x="1660208" y="68898"/>
                    <a:pt x="1605597" y="4763"/>
                    <a:pt x="1538922" y="4763"/>
                  </a:cubicBezTo>
                  <a:lnTo>
                    <a:pt x="4763" y="4763"/>
                  </a:lnTo>
                  <a:lnTo>
                    <a:pt x="4763" y="2506663"/>
                  </a:lnTo>
                  <a:lnTo>
                    <a:pt x="4763" y="2674303"/>
                  </a:lnTo>
                  <a:lnTo>
                    <a:pt x="4763" y="2675573"/>
                  </a:lnTo>
                  <a:lnTo>
                    <a:pt x="4763" y="2675573"/>
                  </a:lnTo>
                  <a:lnTo>
                    <a:pt x="4763" y="3381693"/>
                  </a:lnTo>
                  <a:cubicBezTo>
                    <a:pt x="4763" y="3381693"/>
                    <a:pt x="4763" y="3381693"/>
                    <a:pt x="4763" y="3381693"/>
                  </a:cubicBezTo>
                  <a:cubicBezTo>
                    <a:pt x="47308" y="3381693"/>
                    <a:pt x="83503" y="3347403"/>
                    <a:pt x="83503" y="3304223"/>
                  </a:cubicBezTo>
                  <a:lnTo>
                    <a:pt x="83503" y="2674938"/>
                  </a:lnTo>
                  <a:lnTo>
                    <a:pt x="1538922" y="2674938"/>
                  </a:lnTo>
                  <a:cubicBezTo>
                    <a:pt x="1544003" y="2674938"/>
                    <a:pt x="1549718" y="2674303"/>
                    <a:pt x="1554797" y="2673668"/>
                  </a:cubicBezTo>
                  <a:lnTo>
                    <a:pt x="1683703" y="2673668"/>
                  </a:lnTo>
                  <a:cubicBezTo>
                    <a:pt x="1719897" y="2673668"/>
                    <a:pt x="1749108" y="2636203"/>
                    <a:pt x="1749108" y="2589848"/>
                  </a:cubicBezTo>
                  <a:cubicBezTo>
                    <a:pt x="1749743" y="2543493"/>
                    <a:pt x="1719897" y="2506028"/>
                    <a:pt x="1683703" y="2506028"/>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6158" name="任意多边形: 形状 39"/>
            <p:cNvSpPr/>
            <p:nvPr>
              <p:custDataLst>
                <p:tags r:id="rId14"/>
              </p:custDataLst>
            </p:nvPr>
          </p:nvSpPr>
          <p:spPr>
            <a:xfrm>
              <a:off x="9666922" y="4858703"/>
              <a:ext cx="336550" cy="704850"/>
            </a:xfrm>
            <a:custGeom>
              <a:avLst/>
              <a:gdLst/>
              <a:ahLst/>
              <a:cxnLst>
                <a:cxn ang="0">
                  <a:pos x="165418" y="4763"/>
                </a:cxn>
                <a:cxn ang="0">
                  <a:pos x="4763" y="4763"/>
                </a:cxn>
                <a:cxn ang="0">
                  <a:pos x="185738" y="649922"/>
                </a:cxn>
                <a:cxn ang="0">
                  <a:pos x="280988" y="703263"/>
                </a:cxn>
                <a:cxn ang="0">
                  <a:pos x="334328" y="608013"/>
                </a:cxn>
                <a:cxn ang="0">
                  <a:pos x="165418" y="4763"/>
                </a:cxn>
              </a:cxnLst>
              <a:rect l="0" t="0" r="0" b="0"/>
              <a:pathLst>
                <a:path w="336550" h="704850">
                  <a:moveTo>
                    <a:pt x="165418" y="4763"/>
                  </a:moveTo>
                  <a:lnTo>
                    <a:pt x="4763" y="4763"/>
                  </a:lnTo>
                  <a:lnTo>
                    <a:pt x="185738" y="649922"/>
                  </a:lnTo>
                  <a:cubicBezTo>
                    <a:pt x="197168" y="691197"/>
                    <a:pt x="239713" y="714692"/>
                    <a:pt x="280988" y="703263"/>
                  </a:cubicBezTo>
                  <a:cubicBezTo>
                    <a:pt x="322263" y="691832"/>
                    <a:pt x="345758" y="649288"/>
                    <a:pt x="334328" y="608013"/>
                  </a:cubicBezTo>
                  <a:lnTo>
                    <a:pt x="165418" y="4763"/>
                  </a:lnTo>
                  <a:close/>
                </a:path>
              </a:pathLst>
            </a:custGeom>
            <a:solidFill>
              <a:srgbClr val="CE8F8B"/>
            </a:solidFill>
            <a:ln w="9525">
              <a:noFill/>
            </a:ln>
          </p:spPr>
          <p:txBody>
            <a:bodyPr/>
            <a:lstStyle/>
            <a:p>
              <a:endParaRPr lang="zh-CN" altLang="en-US"/>
            </a:p>
          </p:txBody>
        </p:sp>
        <p:sp>
          <p:nvSpPr>
            <p:cNvPr id="41" name="任意多边形: 形状 40"/>
            <p:cNvSpPr/>
            <p:nvPr>
              <p:custDataLst>
                <p:tags r:id="rId15"/>
              </p:custDataLst>
            </p:nvPr>
          </p:nvSpPr>
          <p:spPr>
            <a:xfrm>
              <a:off x="6953568" y="2187258"/>
              <a:ext cx="1746250" cy="3384550"/>
            </a:xfrm>
            <a:custGeom>
              <a:avLst/>
              <a:gdLst>
                <a:gd name="connsiteX0" fmla="*/ 1743392 w 1746250"/>
                <a:gd name="connsiteY0" fmla="*/ 2643822 h 3384550"/>
                <a:gd name="connsiteX1" fmla="*/ 1743392 w 1746250"/>
                <a:gd name="connsiteY1" fmla="*/ 2506663 h 3384550"/>
                <a:gd name="connsiteX2" fmla="*/ 1743392 w 1746250"/>
                <a:gd name="connsiteY2" fmla="*/ 4763 h 3384550"/>
                <a:gd name="connsiteX3" fmla="*/ 220027 w 1746250"/>
                <a:gd name="connsiteY3" fmla="*/ 4763 h 3384550"/>
                <a:gd name="connsiteX4" fmla="*/ 98742 w 1746250"/>
                <a:gd name="connsiteY4" fmla="*/ 147002 h 3384550"/>
                <a:gd name="connsiteX5" fmla="*/ 98742 w 1746250"/>
                <a:gd name="connsiteY5" fmla="*/ 2506663 h 3384550"/>
                <a:gd name="connsiteX6" fmla="*/ 70167 w 1746250"/>
                <a:gd name="connsiteY6" fmla="*/ 2506663 h 3384550"/>
                <a:gd name="connsiteX7" fmla="*/ 4763 w 1746250"/>
                <a:gd name="connsiteY7" fmla="*/ 2590483 h 3384550"/>
                <a:gd name="connsiteX8" fmla="*/ 70167 w 1746250"/>
                <a:gd name="connsiteY8" fmla="*/ 2674302 h 3384550"/>
                <a:gd name="connsiteX9" fmla="*/ 203517 w 1746250"/>
                <a:gd name="connsiteY9" fmla="*/ 2674302 h 3384550"/>
                <a:gd name="connsiteX10" fmla="*/ 219392 w 1746250"/>
                <a:gd name="connsiteY10" fmla="*/ 2675572 h 3384550"/>
                <a:gd name="connsiteX11" fmla="*/ 1665922 w 1746250"/>
                <a:gd name="connsiteY11" fmla="*/ 2675572 h 3384550"/>
                <a:gd name="connsiteX12" fmla="*/ 1665922 w 1746250"/>
                <a:gd name="connsiteY12" fmla="*/ 3304858 h 3384550"/>
                <a:gd name="connsiteX13" fmla="*/ 1742757 w 1746250"/>
                <a:gd name="connsiteY13" fmla="*/ 3382327 h 3384550"/>
                <a:gd name="connsiteX14" fmla="*/ 1743392 w 1746250"/>
                <a:gd name="connsiteY14" fmla="*/ 2643822 h 3384550"/>
                <a:gd name="connsiteX15" fmla="*/ 1743392 w 1746250"/>
                <a:gd name="connsiteY15" fmla="*/ 2643822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6250" h="3384550">
                  <a:moveTo>
                    <a:pt x="1743392" y="2643822"/>
                  </a:moveTo>
                  <a:lnTo>
                    <a:pt x="1743392" y="2506663"/>
                  </a:lnTo>
                  <a:lnTo>
                    <a:pt x="1743392" y="4763"/>
                  </a:lnTo>
                  <a:lnTo>
                    <a:pt x="220027" y="4763"/>
                  </a:lnTo>
                  <a:cubicBezTo>
                    <a:pt x="153352" y="4763"/>
                    <a:pt x="98742" y="68897"/>
                    <a:pt x="98742" y="147002"/>
                  </a:cubicBezTo>
                  <a:lnTo>
                    <a:pt x="98742" y="2506663"/>
                  </a:lnTo>
                  <a:lnTo>
                    <a:pt x="70167" y="2506663"/>
                  </a:lnTo>
                  <a:cubicBezTo>
                    <a:pt x="33972" y="2506663"/>
                    <a:pt x="4763" y="2544127"/>
                    <a:pt x="4763" y="2590483"/>
                  </a:cubicBezTo>
                  <a:cubicBezTo>
                    <a:pt x="4763" y="2636838"/>
                    <a:pt x="33972" y="2674302"/>
                    <a:pt x="70167" y="2674302"/>
                  </a:cubicBezTo>
                  <a:lnTo>
                    <a:pt x="203517" y="2674302"/>
                  </a:lnTo>
                  <a:cubicBezTo>
                    <a:pt x="208597" y="2674938"/>
                    <a:pt x="214313" y="2675572"/>
                    <a:pt x="219392" y="2675572"/>
                  </a:cubicBezTo>
                  <a:lnTo>
                    <a:pt x="1665922" y="2675572"/>
                  </a:lnTo>
                  <a:lnTo>
                    <a:pt x="1665922" y="3304858"/>
                  </a:lnTo>
                  <a:cubicBezTo>
                    <a:pt x="1665922" y="3347402"/>
                    <a:pt x="1700213" y="3382327"/>
                    <a:pt x="1742757" y="3382327"/>
                  </a:cubicBezTo>
                  <a:lnTo>
                    <a:pt x="1743392" y="2643822"/>
                  </a:lnTo>
                  <a:lnTo>
                    <a:pt x="1743392" y="2643822"/>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42" name="任意多边形: 形状 41"/>
            <p:cNvSpPr/>
            <p:nvPr>
              <p:custDataLst>
                <p:tags r:id="rId16"/>
              </p:custDataLst>
            </p:nvPr>
          </p:nvSpPr>
          <p:spPr>
            <a:xfrm>
              <a:off x="7413007" y="4859338"/>
              <a:ext cx="336550" cy="704850"/>
            </a:xfrm>
            <a:custGeom>
              <a:avLst/>
              <a:gdLst>
                <a:gd name="connsiteX0" fmla="*/ 7602 w 336550"/>
                <a:gd name="connsiteY0" fmla="*/ 608013 h 704850"/>
                <a:gd name="connsiteX1" fmla="*/ 60943 w 336550"/>
                <a:gd name="connsiteY1" fmla="*/ 703263 h 704850"/>
                <a:gd name="connsiteX2" fmla="*/ 156193 w 336550"/>
                <a:gd name="connsiteY2" fmla="*/ 649922 h 704850"/>
                <a:gd name="connsiteX3" fmla="*/ 337168 w 336550"/>
                <a:gd name="connsiteY3" fmla="*/ 4763 h 704850"/>
                <a:gd name="connsiteX4" fmla="*/ 176512 w 336550"/>
                <a:gd name="connsiteY4" fmla="*/ 4763 h 704850"/>
                <a:gd name="connsiteX5" fmla="*/ 7602 w 336550"/>
                <a:gd name="connsiteY5" fmla="*/ 608013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704850">
                  <a:moveTo>
                    <a:pt x="7602" y="608013"/>
                  </a:moveTo>
                  <a:cubicBezTo>
                    <a:pt x="-3827" y="649288"/>
                    <a:pt x="20302" y="691833"/>
                    <a:pt x="60943" y="703263"/>
                  </a:cubicBezTo>
                  <a:cubicBezTo>
                    <a:pt x="102218" y="714692"/>
                    <a:pt x="144762" y="690563"/>
                    <a:pt x="156193" y="649922"/>
                  </a:cubicBezTo>
                  <a:lnTo>
                    <a:pt x="337168" y="4763"/>
                  </a:lnTo>
                  <a:lnTo>
                    <a:pt x="176512" y="4763"/>
                  </a:lnTo>
                  <a:lnTo>
                    <a:pt x="7602" y="608013"/>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6161" name="任意多边形: 形状 42"/>
            <p:cNvSpPr/>
            <p:nvPr>
              <p:custDataLst>
                <p:tags r:id="rId17"/>
              </p:custDataLst>
            </p:nvPr>
          </p:nvSpPr>
          <p:spPr>
            <a:xfrm>
              <a:off x="7213283" y="2323148"/>
              <a:ext cx="1485900" cy="2368550"/>
            </a:xfrm>
            <a:custGeom>
              <a:avLst/>
              <a:gdLst/>
              <a:ahLst/>
              <a:cxnLst>
                <a:cxn ang="0">
                  <a:pos x="4762" y="4763"/>
                </a:cxn>
                <a:cxn ang="0">
                  <a:pos x="1483677" y="4763"/>
                </a:cxn>
                <a:cxn ang="0">
                  <a:pos x="1483677" y="2366328"/>
                </a:cxn>
                <a:cxn ang="0">
                  <a:pos x="4762" y="2366328"/>
                </a:cxn>
              </a:cxnLst>
              <a:rect l="0" t="0" r="0" b="0"/>
              <a:pathLst>
                <a:path w="1485900" h="2368550">
                  <a:moveTo>
                    <a:pt x="4762" y="4763"/>
                  </a:moveTo>
                  <a:lnTo>
                    <a:pt x="1483677" y="4763"/>
                  </a:lnTo>
                  <a:lnTo>
                    <a:pt x="1483677" y="2366328"/>
                  </a:lnTo>
                  <a:lnTo>
                    <a:pt x="4762" y="2366328"/>
                  </a:lnTo>
                  <a:close/>
                </a:path>
              </a:pathLst>
            </a:custGeom>
            <a:solidFill>
              <a:srgbClr val="FFFFFF"/>
            </a:solidFill>
            <a:ln w="9525">
              <a:noFill/>
            </a:ln>
          </p:spPr>
          <p:txBody>
            <a:bodyPr/>
            <a:lstStyle/>
            <a:p>
              <a:endParaRPr lang="zh-CN" altLang="en-US"/>
            </a:p>
          </p:txBody>
        </p:sp>
        <p:sp>
          <p:nvSpPr>
            <p:cNvPr id="44" name="任意多边形: 形状 43"/>
            <p:cNvSpPr/>
            <p:nvPr>
              <p:custDataLst>
                <p:tags r:id="rId18"/>
              </p:custDataLst>
            </p:nvPr>
          </p:nvSpPr>
          <p:spPr>
            <a:xfrm>
              <a:off x="8692198" y="2323148"/>
              <a:ext cx="1492250" cy="2368550"/>
            </a:xfrm>
            <a:custGeom>
              <a:avLst/>
              <a:gdLst>
                <a:gd name="connsiteX0" fmla="*/ 4762 w 1492250"/>
                <a:gd name="connsiteY0" fmla="*/ 4763 h 2368550"/>
                <a:gd name="connsiteX1" fmla="*/ 1490662 w 1492250"/>
                <a:gd name="connsiteY1" fmla="*/ 4763 h 2368550"/>
                <a:gd name="connsiteX2" fmla="*/ 1490662 w 1492250"/>
                <a:gd name="connsiteY2" fmla="*/ 2366328 h 2368550"/>
                <a:gd name="connsiteX3" fmla="*/ 4762 w 1492250"/>
                <a:gd name="connsiteY3" fmla="*/ 2366328 h 2368550"/>
              </a:gdLst>
              <a:ahLst/>
              <a:cxnLst>
                <a:cxn ang="0">
                  <a:pos x="connsiteX0" y="connsiteY0"/>
                </a:cxn>
                <a:cxn ang="0">
                  <a:pos x="connsiteX1" y="connsiteY1"/>
                </a:cxn>
                <a:cxn ang="0">
                  <a:pos x="connsiteX2" y="connsiteY2"/>
                </a:cxn>
                <a:cxn ang="0">
                  <a:pos x="connsiteX3" y="connsiteY3"/>
                </a:cxn>
              </a:cxnLst>
              <a:rect l="l" t="t" r="r" b="b"/>
              <a:pathLst>
                <a:path w="1492250" h="2368550">
                  <a:moveTo>
                    <a:pt x="4762" y="4763"/>
                  </a:moveTo>
                  <a:lnTo>
                    <a:pt x="1490662" y="4763"/>
                  </a:lnTo>
                  <a:lnTo>
                    <a:pt x="1490662" y="2366328"/>
                  </a:lnTo>
                  <a:lnTo>
                    <a:pt x="4762" y="2366328"/>
                  </a:lnTo>
                  <a:close/>
                </a:path>
              </a:pathLst>
            </a:custGeom>
            <a:solidFill>
              <a:schemeClr val="accent4">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45" name="任意多边形: 形状 44"/>
            <p:cNvSpPr/>
            <p:nvPr>
              <p:custDataLst>
                <p:tags r:id="rId19"/>
              </p:custDataLst>
            </p:nvPr>
          </p:nvSpPr>
          <p:spPr>
            <a:xfrm>
              <a:off x="8271828" y="1589088"/>
              <a:ext cx="425450" cy="876300"/>
            </a:xfrm>
            <a:custGeom>
              <a:avLst/>
              <a:gdLst>
                <a:gd name="connsiteX0" fmla="*/ 242253 w 425450"/>
                <a:gd name="connsiteY0" fmla="*/ 4763 h 876300"/>
                <a:gd name="connsiteX1" fmla="*/ 242253 w 425450"/>
                <a:gd name="connsiteY1" fmla="*/ 466408 h 876300"/>
                <a:gd name="connsiteX2" fmla="*/ 63817 w 425450"/>
                <a:gd name="connsiteY2" fmla="*/ 466408 h 876300"/>
                <a:gd name="connsiteX3" fmla="*/ 4763 w 425450"/>
                <a:gd name="connsiteY3" fmla="*/ 525463 h 876300"/>
                <a:gd name="connsiteX4" fmla="*/ 4763 w 425450"/>
                <a:gd name="connsiteY4" fmla="*/ 817563 h 876300"/>
                <a:gd name="connsiteX5" fmla="*/ 63817 w 425450"/>
                <a:gd name="connsiteY5" fmla="*/ 876617 h 876300"/>
                <a:gd name="connsiteX6" fmla="*/ 424497 w 425450"/>
                <a:gd name="connsiteY6" fmla="*/ 876617 h 876300"/>
                <a:gd name="connsiteX7" fmla="*/ 424497 w 425450"/>
                <a:gd name="connsiteY7" fmla="*/ 4763 h 876300"/>
                <a:gd name="connsiteX8" fmla="*/ 242253 w 425450"/>
                <a:gd name="connsiteY8" fmla="*/ 4763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450" h="876300">
                  <a:moveTo>
                    <a:pt x="242253" y="4763"/>
                  </a:moveTo>
                  <a:lnTo>
                    <a:pt x="242253" y="466408"/>
                  </a:lnTo>
                  <a:lnTo>
                    <a:pt x="63817" y="466408"/>
                  </a:lnTo>
                  <a:cubicBezTo>
                    <a:pt x="31432" y="466408"/>
                    <a:pt x="4763" y="493077"/>
                    <a:pt x="4763" y="525463"/>
                  </a:cubicBezTo>
                  <a:lnTo>
                    <a:pt x="4763" y="817563"/>
                  </a:lnTo>
                  <a:cubicBezTo>
                    <a:pt x="4763" y="849948"/>
                    <a:pt x="31432" y="876617"/>
                    <a:pt x="63817" y="876617"/>
                  </a:cubicBezTo>
                  <a:lnTo>
                    <a:pt x="424497" y="876617"/>
                  </a:lnTo>
                  <a:lnTo>
                    <a:pt x="424497" y="4763"/>
                  </a:lnTo>
                  <a:lnTo>
                    <a:pt x="242253" y="4763"/>
                  </a:lnTo>
                  <a:close/>
                </a:path>
              </a:pathLst>
            </a:custGeom>
            <a:solidFill>
              <a:schemeClr val="accent6">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46" name="任意多边形: 形状 45"/>
            <p:cNvSpPr/>
            <p:nvPr>
              <p:custDataLst>
                <p:tags r:id="rId20"/>
              </p:custDataLst>
            </p:nvPr>
          </p:nvSpPr>
          <p:spPr>
            <a:xfrm>
              <a:off x="8691563" y="1589088"/>
              <a:ext cx="431800" cy="876300"/>
            </a:xfrm>
            <a:custGeom>
              <a:avLst/>
              <a:gdLst>
                <a:gd name="connsiteX0" fmla="*/ 427672 w 431800"/>
                <a:gd name="connsiteY0" fmla="*/ 816927 h 876300"/>
                <a:gd name="connsiteX1" fmla="*/ 427672 w 431800"/>
                <a:gd name="connsiteY1" fmla="*/ 524827 h 876300"/>
                <a:gd name="connsiteX2" fmla="*/ 368618 w 431800"/>
                <a:gd name="connsiteY2" fmla="*/ 465773 h 876300"/>
                <a:gd name="connsiteX3" fmla="*/ 190182 w 431800"/>
                <a:gd name="connsiteY3" fmla="*/ 465773 h 876300"/>
                <a:gd name="connsiteX4" fmla="*/ 190182 w 431800"/>
                <a:gd name="connsiteY4" fmla="*/ 4763 h 876300"/>
                <a:gd name="connsiteX5" fmla="*/ 4763 w 431800"/>
                <a:gd name="connsiteY5" fmla="*/ 4763 h 876300"/>
                <a:gd name="connsiteX6" fmla="*/ 4763 w 431800"/>
                <a:gd name="connsiteY6" fmla="*/ 875983 h 876300"/>
                <a:gd name="connsiteX7" fmla="*/ 368618 w 431800"/>
                <a:gd name="connsiteY7" fmla="*/ 875983 h 876300"/>
                <a:gd name="connsiteX8" fmla="*/ 427672 w 431800"/>
                <a:gd name="connsiteY8" fmla="*/ 816927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800" h="876300">
                  <a:moveTo>
                    <a:pt x="427672" y="816927"/>
                  </a:moveTo>
                  <a:lnTo>
                    <a:pt x="427672" y="524827"/>
                  </a:lnTo>
                  <a:cubicBezTo>
                    <a:pt x="427672" y="492442"/>
                    <a:pt x="401003" y="465773"/>
                    <a:pt x="368618" y="465773"/>
                  </a:cubicBezTo>
                  <a:lnTo>
                    <a:pt x="190182" y="465773"/>
                  </a:lnTo>
                  <a:lnTo>
                    <a:pt x="190182" y="4763"/>
                  </a:lnTo>
                  <a:lnTo>
                    <a:pt x="4763" y="4763"/>
                  </a:lnTo>
                  <a:lnTo>
                    <a:pt x="4763" y="875983"/>
                  </a:lnTo>
                  <a:lnTo>
                    <a:pt x="368618" y="875983"/>
                  </a:lnTo>
                  <a:cubicBezTo>
                    <a:pt x="401638" y="875983"/>
                    <a:pt x="427672" y="849313"/>
                    <a:pt x="427672" y="816927"/>
                  </a:cubicBezTo>
                  <a:close/>
                </a:path>
              </a:pathLst>
            </a:custGeom>
            <a:solidFill>
              <a:schemeClr val="accent6">
                <a:lumMod val="40000"/>
                <a:lumOff val="60000"/>
              </a:schemeClr>
            </a:solidFill>
            <a:ln w="9525" cap="flat">
              <a:noFill/>
              <a:prstDash val="solid"/>
              <a:miter/>
            </a:ln>
          </p:spPr>
          <p:txBody>
            <a:bodyPr rtlCol="0" anchor="ctr"/>
            <a:lstStyle/>
            <a:p>
              <a:pPr fontAlgn="base"/>
              <a:endParaRPr lang="zh-CN" altLang="en-US" sz="1800" strike="noStrike" noProof="1"/>
            </a:p>
          </p:txBody>
        </p:sp>
        <p:sp>
          <p:nvSpPr>
            <p:cNvPr id="47" name="任意多边形: 形状 46"/>
            <p:cNvSpPr/>
            <p:nvPr>
              <p:custDataLst>
                <p:tags r:id="rId21"/>
              </p:custDataLst>
            </p:nvPr>
          </p:nvSpPr>
          <p:spPr>
            <a:xfrm>
              <a:off x="8344218" y="2192973"/>
              <a:ext cx="139700" cy="139700"/>
            </a:xfrm>
            <a:custGeom>
              <a:avLst/>
              <a:gdLst>
                <a:gd name="connsiteX0" fmla="*/ 136842 w 139700"/>
                <a:gd name="connsiteY0" fmla="*/ 70802 h 139700"/>
                <a:gd name="connsiteX1" fmla="*/ 70802 w 139700"/>
                <a:gd name="connsiteY1" fmla="*/ 136842 h 139700"/>
                <a:gd name="connsiteX2" fmla="*/ 4763 w 139700"/>
                <a:gd name="connsiteY2" fmla="*/ 70802 h 139700"/>
                <a:gd name="connsiteX3" fmla="*/ 70802 w 139700"/>
                <a:gd name="connsiteY3" fmla="*/ 4763 h 139700"/>
                <a:gd name="connsiteX4" fmla="*/ 136842 w 139700"/>
                <a:gd name="connsiteY4" fmla="*/ 70802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2" y="70802"/>
                  </a:moveTo>
                  <a:cubicBezTo>
                    <a:pt x="136842" y="107632"/>
                    <a:pt x="106997" y="136842"/>
                    <a:pt x="70802" y="136842"/>
                  </a:cubicBezTo>
                  <a:cubicBezTo>
                    <a:pt x="33972" y="136842"/>
                    <a:pt x="4763" y="106998"/>
                    <a:pt x="4763" y="70802"/>
                  </a:cubicBezTo>
                  <a:cubicBezTo>
                    <a:pt x="4763" y="33973"/>
                    <a:pt x="34607" y="4763"/>
                    <a:pt x="70802" y="4763"/>
                  </a:cubicBezTo>
                  <a:cubicBezTo>
                    <a:pt x="106997" y="4763"/>
                    <a:pt x="136842" y="34607"/>
                    <a:pt x="136842" y="70802"/>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48" name="任意多边形: 形状 47"/>
            <p:cNvSpPr/>
            <p:nvPr>
              <p:custDataLst>
                <p:tags r:id="rId22"/>
              </p:custDataLst>
            </p:nvPr>
          </p:nvSpPr>
          <p:spPr>
            <a:xfrm>
              <a:off x="8915082" y="2192973"/>
              <a:ext cx="139700" cy="139700"/>
            </a:xfrm>
            <a:custGeom>
              <a:avLst/>
              <a:gdLst>
                <a:gd name="connsiteX0" fmla="*/ 136843 w 139700"/>
                <a:gd name="connsiteY0" fmla="*/ 70803 h 139700"/>
                <a:gd name="connsiteX1" fmla="*/ 70802 w 139700"/>
                <a:gd name="connsiteY1" fmla="*/ 136842 h 139700"/>
                <a:gd name="connsiteX2" fmla="*/ 4762 w 139700"/>
                <a:gd name="connsiteY2" fmla="*/ 70803 h 139700"/>
                <a:gd name="connsiteX3" fmla="*/ 70802 w 139700"/>
                <a:gd name="connsiteY3" fmla="*/ 4763 h 139700"/>
                <a:gd name="connsiteX4" fmla="*/ 136843 w 139700"/>
                <a:gd name="connsiteY4" fmla="*/ 70803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3" y="70803"/>
                  </a:moveTo>
                  <a:cubicBezTo>
                    <a:pt x="136843" y="107275"/>
                    <a:pt x="107275" y="136842"/>
                    <a:pt x="70802" y="136842"/>
                  </a:cubicBezTo>
                  <a:cubicBezTo>
                    <a:pt x="34329" y="136842"/>
                    <a:pt x="4762" y="107275"/>
                    <a:pt x="4762" y="70803"/>
                  </a:cubicBezTo>
                  <a:cubicBezTo>
                    <a:pt x="4762" y="34330"/>
                    <a:pt x="34329" y="4763"/>
                    <a:pt x="70802" y="4763"/>
                  </a:cubicBezTo>
                  <a:cubicBezTo>
                    <a:pt x="107275" y="4763"/>
                    <a:pt x="136843" y="34330"/>
                    <a:pt x="136843" y="70803"/>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49" name="任意多边形: 形状 48"/>
            <p:cNvSpPr/>
            <p:nvPr>
              <p:custDataLst>
                <p:tags r:id="rId23"/>
              </p:custDataLst>
            </p:nvPr>
          </p:nvSpPr>
          <p:spPr>
            <a:xfrm>
              <a:off x="8275003" y="3163252"/>
              <a:ext cx="419100" cy="1219200"/>
            </a:xfrm>
            <a:custGeom>
              <a:avLst/>
              <a:gdLst>
                <a:gd name="connsiteX0" fmla="*/ 4763 w 419100"/>
                <a:gd name="connsiteY0" fmla="*/ 611188 h 1219200"/>
                <a:gd name="connsiteX1" fmla="*/ 420053 w 419100"/>
                <a:gd name="connsiteY1" fmla="*/ 1217613 h 1219200"/>
                <a:gd name="connsiteX2" fmla="*/ 420053 w 419100"/>
                <a:gd name="connsiteY2" fmla="*/ 4763 h 1219200"/>
                <a:gd name="connsiteX3" fmla="*/ 4763 w 419100"/>
                <a:gd name="connsiteY3" fmla="*/ 611188 h 1219200"/>
              </a:gdLst>
              <a:ahLst/>
              <a:cxnLst>
                <a:cxn ang="0">
                  <a:pos x="connsiteX0" y="connsiteY0"/>
                </a:cxn>
                <a:cxn ang="0">
                  <a:pos x="connsiteX1" y="connsiteY1"/>
                </a:cxn>
                <a:cxn ang="0">
                  <a:pos x="connsiteX2" y="connsiteY2"/>
                </a:cxn>
                <a:cxn ang="0">
                  <a:pos x="connsiteX3" y="connsiteY3"/>
                </a:cxn>
              </a:cxnLst>
              <a:rect l="l" t="t" r="r" b="b"/>
              <a:pathLst>
                <a:path w="419100" h="1219200">
                  <a:moveTo>
                    <a:pt x="4763" y="611188"/>
                  </a:moveTo>
                  <a:cubicBezTo>
                    <a:pt x="4763" y="887413"/>
                    <a:pt x="176847" y="1123632"/>
                    <a:pt x="420053" y="1217613"/>
                  </a:cubicBezTo>
                  <a:lnTo>
                    <a:pt x="420053" y="4763"/>
                  </a:lnTo>
                  <a:cubicBezTo>
                    <a:pt x="176847" y="98743"/>
                    <a:pt x="4763" y="334963"/>
                    <a:pt x="4763" y="611188"/>
                  </a:cubicBezTo>
                  <a:close/>
                </a:path>
              </a:pathLst>
            </a:custGeom>
            <a:solidFill>
              <a:schemeClr val="accent3"/>
            </a:solidFill>
            <a:ln w="9525" cap="flat">
              <a:noFill/>
              <a:prstDash val="solid"/>
              <a:miter/>
            </a:ln>
          </p:spPr>
          <p:txBody>
            <a:bodyPr rtlCol="0" anchor="ctr"/>
            <a:lstStyle/>
            <a:p>
              <a:pPr fontAlgn="base"/>
              <a:endParaRPr lang="zh-CN" altLang="en-US" sz="1800" strike="noStrike" noProof="1"/>
            </a:p>
          </p:txBody>
        </p:sp>
        <p:sp>
          <p:nvSpPr>
            <p:cNvPr id="50" name="任意多边形: 形状 49"/>
            <p:cNvSpPr/>
            <p:nvPr>
              <p:custDataLst>
                <p:tags r:id="rId24"/>
              </p:custDataLst>
            </p:nvPr>
          </p:nvSpPr>
          <p:spPr>
            <a:xfrm>
              <a:off x="8690928" y="3119438"/>
              <a:ext cx="889000" cy="1308100"/>
            </a:xfrm>
            <a:custGeom>
              <a:avLst/>
              <a:gdLst>
                <a:gd name="connsiteX0" fmla="*/ 889953 w 889000"/>
                <a:gd name="connsiteY0" fmla="*/ 655003 h 1308100"/>
                <a:gd name="connsiteX1" fmla="*/ 239713 w 889000"/>
                <a:gd name="connsiteY1" fmla="*/ 4763 h 1308100"/>
                <a:gd name="connsiteX2" fmla="*/ 4763 w 889000"/>
                <a:gd name="connsiteY2" fmla="*/ 48577 h 1308100"/>
                <a:gd name="connsiteX3" fmla="*/ 4763 w 889000"/>
                <a:gd name="connsiteY3" fmla="*/ 1261428 h 1308100"/>
                <a:gd name="connsiteX4" fmla="*/ 239713 w 889000"/>
                <a:gd name="connsiteY4" fmla="*/ 1305242 h 1308100"/>
                <a:gd name="connsiteX5" fmla="*/ 889953 w 889000"/>
                <a:gd name="connsiteY5" fmla="*/ 655003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00" h="1308100">
                  <a:moveTo>
                    <a:pt x="889953" y="655003"/>
                  </a:moveTo>
                  <a:cubicBezTo>
                    <a:pt x="889953" y="295592"/>
                    <a:pt x="598488" y="4763"/>
                    <a:pt x="239713" y="4763"/>
                  </a:cubicBezTo>
                  <a:cubicBezTo>
                    <a:pt x="156528" y="4763"/>
                    <a:pt x="77788" y="20638"/>
                    <a:pt x="4763" y="48577"/>
                  </a:cubicBezTo>
                  <a:lnTo>
                    <a:pt x="4763" y="1261428"/>
                  </a:lnTo>
                  <a:cubicBezTo>
                    <a:pt x="77788" y="1290003"/>
                    <a:pt x="157163" y="1305242"/>
                    <a:pt x="239713" y="1305242"/>
                  </a:cubicBezTo>
                  <a:cubicBezTo>
                    <a:pt x="598488" y="1305242"/>
                    <a:pt x="889953" y="1014413"/>
                    <a:pt x="889953" y="655003"/>
                  </a:cubicBezTo>
                  <a:close/>
                </a:path>
              </a:pathLst>
            </a:custGeom>
            <a:solidFill>
              <a:schemeClr val="accent3">
                <a:lumMod val="75000"/>
              </a:schemeClr>
            </a:solidFill>
            <a:ln w="9525" cap="flat">
              <a:noFill/>
              <a:prstDash val="solid"/>
              <a:miter/>
            </a:ln>
          </p:spPr>
          <p:txBody>
            <a:bodyPr rtlCol="0" anchor="ctr"/>
            <a:lstStyle/>
            <a:p>
              <a:pPr fontAlgn="base"/>
              <a:endParaRPr lang="zh-CN" altLang="en-US" sz="1800" strike="noStrike" noProof="1"/>
            </a:p>
          </p:txBody>
        </p:sp>
        <p:sp>
          <p:nvSpPr>
            <p:cNvPr id="51" name="任意多边形: 形状 50"/>
            <p:cNvSpPr/>
            <p:nvPr>
              <p:custDataLst>
                <p:tags r:id="rId25"/>
              </p:custDataLst>
            </p:nvPr>
          </p:nvSpPr>
          <p:spPr>
            <a:xfrm>
              <a:off x="9744393" y="1756102"/>
              <a:ext cx="1117600" cy="1727200"/>
            </a:xfrm>
            <a:custGeom>
              <a:avLst/>
              <a:gdLst>
                <a:gd name="connsiteX0" fmla="*/ 4763 w 1117600"/>
                <a:gd name="connsiteY0" fmla="*/ 1641148 h 1727200"/>
                <a:gd name="connsiteX1" fmla="*/ 1117282 w 1117600"/>
                <a:gd name="connsiteY1" fmla="*/ 5388 h 1727200"/>
                <a:gd name="connsiteX2" fmla="*/ 151447 w 1117600"/>
                <a:gd name="connsiteY2" fmla="*/ 1723698 h 1727200"/>
                <a:gd name="connsiteX3" fmla="*/ 4763 w 1117600"/>
                <a:gd name="connsiteY3" fmla="*/ 1641148 h 1727200"/>
              </a:gdLst>
              <a:ahLst/>
              <a:cxnLst>
                <a:cxn ang="0">
                  <a:pos x="connsiteX0" y="connsiteY0"/>
                </a:cxn>
                <a:cxn ang="0">
                  <a:pos x="connsiteX1" y="connsiteY1"/>
                </a:cxn>
                <a:cxn ang="0">
                  <a:pos x="connsiteX2" y="connsiteY2"/>
                </a:cxn>
                <a:cxn ang="0">
                  <a:pos x="connsiteX3" y="connsiteY3"/>
                </a:cxn>
              </a:cxnLst>
              <a:rect l="l" t="t" r="r" b="b"/>
              <a:pathLst>
                <a:path w="1117600" h="1727200">
                  <a:moveTo>
                    <a:pt x="4763" y="1641148"/>
                  </a:moveTo>
                  <a:cubicBezTo>
                    <a:pt x="174942" y="1356034"/>
                    <a:pt x="1035367" y="-28902"/>
                    <a:pt x="1117282" y="5388"/>
                  </a:cubicBezTo>
                  <a:lnTo>
                    <a:pt x="151447" y="1723698"/>
                  </a:lnTo>
                  <a:lnTo>
                    <a:pt x="4763" y="1641148"/>
                  </a:lnTo>
                  <a:close/>
                </a:path>
              </a:pathLst>
            </a:custGeom>
            <a:solidFill>
              <a:schemeClr val="accent6"/>
            </a:solidFill>
            <a:ln w="9525" cap="flat">
              <a:noFill/>
              <a:prstDash val="solid"/>
              <a:miter/>
            </a:ln>
          </p:spPr>
          <p:txBody>
            <a:bodyPr rtlCol="0" anchor="ctr"/>
            <a:lstStyle/>
            <a:p>
              <a:pPr fontAlgn="base"/>
              <a:endParaRPr lang="zh-CN" altLang="en-US" sz="1800" strike="noStrike" noProof="1"/>
            </a:p>
          </p:txBody>
        </p:sp>
        <p:sp>
          <p:nvSpPr>
            <p:cNvPr id="52" name="任意多边形: 形状 51"/>
            <p:cNvSpPr/>
            <p:nvPr>
              <p:custDataLst>
                <p:tags r:id="rId26"/>
              </p:custDataLst>
            </p:nvPr>
          </p:nvSpPr>
          <p:spPr>
            <a:xfrm>
              <a:off x="9891078" y="1756727"/>
              <a:ext cx="977900" cy="1809750"/>
            </a:xfrm>
            <a:custGeom>
              <a:avLst/>
              <a:gdLst>
                <a:gd name="connsiteX0" fmla="*/ 4763 w 977900"/>
                <a:gd name="connsiteY0" fmla="*/ 1723073 h 1809750"/>
                <a:gd name="connsiteX1" fmla="*/ 970597 w 977900"/>
                <a:gd name="connsiteY1" fmla="*/ 4763 h 1809750"/>
                <a:gd name="connsiteX2" fmla="*/ 971232 w 977900"/>
                <a:gd name="connsiteY2" fmla="*/ 4763 h 1809750"/>
                <a:gd name="connsiteX3" fmla="*/ 153353 w 977900"/>
                <a:gd name="connsiteY3" fmla="*/ 1806893 h 1809750"/>
                <a:gd name="connsiteX4" fmla="*/ 4763 w 977900"/>
                <a:gd name="connsiteY4" fmla="*/ 1723073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1809750">
                  <a:moveTo>
                    <a:pt x="4763" y="1723073"/>
                  </a:moveTo>
                  <a:lnTo>
                    <a:pt x="970597" y="4763"/>
                  </a:lnTo>
                  <a:cubicBezTo>
                    <a:pt x="970597" y="4763"/>
                    <a:pt x="971232" y="4763"/>
                    <a:pt x="971232" y="4763"/>
                  </a:cubicBezTo>
                  <a:cubicBezTo>
                    <a:pt x="1048067" y="47943"/>
                    <a:pt x="309563" y="1511618"/>
                    <a:pt x="153353" y="1806893"/>
                  </a:cubicBezTo>
                  <a:lnTo>
                    <a:pt x="4763" y="1723073"/>
                  </a:lnTo>
                  <a:close/>
                </a:path>
              </a:pathLst>
            </a:custGeom>
            <a:solidFill>
              <a:schemeClr val="accent6">
                <a:lumMod val="50000"/>
              </a:schemeClr>
            </a:solidFill>
            <a:ln w="9525" cap="flat">
              <a:noFill/>
              <a:prstDash val="solid"/>
              <a:miter/>
            </a:ln>
          </p:spPr>
          <p:txBody>
            <a:bodyPr rtlCol="0" anchor="ctr"/>
            <a:lstStyle/>
            <a:p>
              <a:pPr fontAlgn="base"/>
              <a:endParaRPr lang="zh-CN" altLang="en-US" sz="1800" strike="noStrike" noProof="1"/>
            </a:p>
          </p:txBody>
        </p:sp>
        <p:sp>
          <p:nvSpPr>
            <p:cNvPr id="6171" name="任意多边形: 形状 52"/>
            <p:cNvSpPr/>
            <p:nvPr>
              <p:custDataLst>
                <p:tags r:id="rId27"/>
              </p:custDataLst>
            </p:nvPr>
          </p:nvSpPr>
          <p:spPr>
            <a:xfrm>
              <a:off x="9645968" y="3475038"/>
              <a:ext cx="400050" cy="450850"/>
            </a:xfrm>
            <a:custGeom>
              <a:avLst/>
              <a:gdLst/>
              <a:ahLst/>
              <a:cxnLst>
                <a:cxn ang="0">
                  <a:pos x="376238" y="130492"/>
                </a:cxn>
                <a:cxn ang="0">
                  <a:pos x="6032" y="441642"/>
                </a:cxn>
                <a:cxn ang="0">
                  <a:pos x="4763" y="441008"/>
                </a:cxn>
                <a:cxn ang="0">
                  <a:pos x="249872" y="4763"/>
                </a:cxn>
                <a:cxn ang="0">
                  <a:pos x="399097" y="88583"/>
                </a:cxn>
                <a:cxn ang="0">
                  <a:pos x="376238" y="130492"/>
                </a:cxn>
              </a:cxnLst>
              <a:rect l="0" t="0" r="0" b="0"/>
              <a:pathLst>
                <a:path w="400050" h="450850">
                  <a:moveTo>
                    <a:pt x="376238" y="130492"/>
                  </a:moveTo>
                  <a:cubicBezTo>
                    <a:pt x="297497" y="270192"/>
                    <a:pt x="87947" y="487363"/>
                    <a:pt x="6032" y="441642"/>
                  </a:cubicBezTo>
                  <a:cubicBezTo>
                    <a:pt x="5397" y="441642"/>
                    <a:pt x="5397" y="441008"/>
                    <a:pt x="4763" y="441008"/>
                  </a:cubicBezTo>
                  <a:lnTo>
                    <a:pt x="249872" y="4763"/>
                  </a:lnTo>
                  <a:lnTo>
                    <a:pt x="399097" y="88583"/>
                  </a:lnTo>
                  <a:cubicBezTo>
                    <a:pt x="388938" y="107633"/>
                    <a:pt x="381317" y="122238"/>
                    <a:pt x="376238" y="130492"/>
                  </a:cubicBezTo>
                  <a:close/>
                </a:path>
              </a:pathLst>
            </a:custGeom>
            <a:solidFill>
              <a:srgbClr val="FEBE8E"/>
            </a:solidFill>
            <a:ln w="9525">
              <a:noFill/>
            </a:ln>
          </p:spPr>
          <p:txBody>
            <a:bodyPr/>
            <a:lstStyle/>
            <a:p>
              <a:endParaRPr lang="zh-CN" altLang="en-US"/>
            </a:p>
          </p:txBody>
        </p:sp>
        <p:sp>
          <p:nvSpPr>
            <p:cNvPr id="6172" name="任意多边形: 形状 53"/>
            <p:cNvSpPr/>
            <p:nvPr>
              <p:custDataLst>
                <p:tags r:id="rId28"/>
              </p:custDataLst>
            </p:nvPr>
          </p:nvSpPr>
          <p:spPr>
            <a:xfrm>
              <a:off x="9612249" y="3392488"/>
              <a:ext cx="285750" cy="527050"/>
            </a:xfrm>
            <a:custGeom>
              <a:avLst/>
              <a:gdLst/>
              <a:ahLst/>
              <a:cxnLst>
                <a:cxn ang="0">
                  <a:pos x="112776" y="46038"/>
                </a:cxn>
                <a:cxn ang="0">
                  <a:pos x="136906" y="4763"/>
                </a:cxn>
                <a:cxn ang="0">
                  <a:pos x="283591" y="87313"/>
                </a:cxn>
                <a:cxn ang="0">
                  <a:pos x="38481" y="523558"/>
                </a:cxn>
                <a:cxn ang="0">
                  <a:pos x="112776" y="46038"/>
                </a:cxn>
              </a:cxnLst>
              <a:rect l="0" t="0" r="0" b="0"/>
              <a:pathLst>
                <a:path w="285750" h="527050">
                  <a:moveTo>
                    <a:pt x="112776" y="46038"/>
                  </a:moveTo>
                  <a:cubicBezTo>
                    <a:pt x="117856" y="37783"/>
                    <a:pt x="126111" y="23178"/>
                    <a:pt x="136906" y="4763"/>
                  </a:cubicBezTo>
                  <a:lnTo>
                    <a:pt x="283591" y="87313"/>
                  </a:lnTo>
                  <a:lnTo>
                    <a:pt x="38481" y="523558"/>
                  </a:lnTo>
                  <a:cubicBezTo>
                    <a:pt x="-40894" y="474663"/>
                    <a:pt x="34671" y="185738"/>
                    <a:pt x="112776" y="46038"/>
                  </a:cubicBezTo>
                  <a:close/>
                </a:path>
              </a:pathLst>
            </a:custGeom>
            <a:solidFill>
              <a:srgbClr val="FFD3B3"/>
            </a:solidFill>
            <a:ln w="9525">
              <a:noFill/>
            </a:ln>
          </p:spPr>
          <p:txBody>
            <a:bodyPr/>
            <a:lstStyle/>
            <a:p>
              <a:endParaRPr lang="zh-CN" altLang="en-US"/>
            </a:p>
          </p:txBody>
        </p:sp>
        <p:sp>
          <p:nvSpPr>
            <p:cNvPr id="55" name="任意多边形: 形状 54"/>
            <p:cNvSpPr/>
            <p:nvPr>
              <p:custDataLst>
                <p:tags r:id="rId29"/>
              </p:custDataLst>
            </p:nvPr>
          </p:nvSpPr>
          <p:spPr>
            <a:xfrm>
              <a:off x="9262695" y="3831882"/>
              <a:ext cx="419100" cy="635000"/>
            </a:xfrm>
            <a:custGeom>
              <a:avLst/>
              <a:gdLst>
                <a:gd name="connsiteX0" fmla="*/ 61645 w 419100"/>
                <a:gd name="connsiteY0" fmla="*/ 137503 h 635000"/>
                <a:gd name="connsiteX1" fmla="*/ 414705 w 419100"/>
                <a:gd name="connsiteY1" fmla="*/ 37809 h 635000"/>
                <a:gd name="connsiteX2" fmla="*/ 80695 w 419100"/>
                <a:gd name="connsiteY2" fmla="*/ 632168 h 635000"/>
                <a:gd name="connsiteX3" fmla="*/ 61645 w 419100"/>
                <a:gd name="connsiteY3" fmla="*/ 137503 h 635000"/>
              </a:gdLst>
              <a:ahLst/>
              <a:cxnLst>
                <a:cxn ang="0">
                  <a:pos x="connsiteX0" y="connsiteY0"/>
                </a:cxn>
                <a:cxn ang="0">
                  <a:pos x="connsiteX1" y="connsiteY1"/>
                </a:cxn>
                <a:cxn ang="0">
                  <a:pos x="connsiteX2" y="connsiteY2"/>
                </a:cxn>
                <a:cxn ang="0">
                  <a:pos x="connsiteX3" y="connsiteY3"/>
                </a:cxn>
              </a:cxnLst>
              <a:rect l="l" t="t" r="r" b="b"/>
              <a:pathLst>
                <a:path w="419100" h="635000">
                  <a:moveTo>
                    <a:pt x="61645" y="137503"/>
                  </a:moveTo>
                  <a:cubicBezTo>
                    <a:pt x="131495" y="12409"/>
                    <a:pt x="289610" y="-32041"/>
                    <a:pt x="414705" y="37809"/>
                  </a:cubicBezTo>
                  <a:lnTo>
                    <a:pt x="80695" y="632168"/>
                  </a:lnTo>
                  <a:cubicBezTo>
                    <a:pt x="30530" y="541363"/>
                    <a:pt x="-51385" y="338163"/>
                    <a:pt x="61645" y="137503"/>
                  </a:cubicBez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56" name="任意多边形: 形状 55"/>
            <p:cNvSpPr/>
            <p:nvPr>
              <p:custDataLst>
                <p:tags r:id="rId30"/>
              </p:custDataLst>
            </p:nvPr>
          </p:nvSpPr>
          <p:spPr>
            <a:xfrm>
              <a:off x="9338628" y="3864292"/>
              <a:ext cx="476250" cy="647700"/>
            </a:xfrm>
            <a:custGeom>
              <a:avLst/>
              <a:gdLst>
                <a:gd name="connsiteX0" fmla="*/ 34607 w 476250"/>
                <a:gd name="connsiteY0" fmla="*/ 648653 h 647700"/>
                <a:gd name="connsiteX1" fmla="*/ 4763 w 476250"/>
                <a:gd name="connsiteY1" fmla="*/ 599123 h 647700"/>
                <a:gd name="connsiteX2" fmla="*/ 338772 w 476250"/>
                <a:gd name="connsiteY2" fmla="*/ 4763 h 647700"/>
                <a:gd name="connsiteX3" fmla="*/ 340042 w 476250"/>
                <a:gd name="connsiteY3" fmla="*/ 5398 h 647700"/>
                <a:gd name="connsiteX4" fmla="*/ 439103 w 476250"/>
                <a:gd name="connsiteY4" fmla="*/ 359728 h 647700"/>
                <a:gd name="connsiteX5" fmla="*/ 34607 w 476250"/>
                <a:gd name="connsiteY5" fmla="*/ 648653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647700">
                  <a:moveTo>
                    <a:pt x="34607" y="648653"/>
                  </a:moveTo>
                  <a:cubicBezTo>
                    <a:pt x="34607" y="648653"/>
                    <a:pt x="21272" y="630873"/>
                    <a:pt x="4763" y="599123"/>
                  </a:cubicBezTo>
                  <a:lnTo>
                    <a:pt x="338772" y="4763"/>
                  </a:lnTo>
                  <a:cubicBezTo>
                    <a:pt x="339407" y="4763"/>
                    <a:pt x="339407" y="5398"/>
                    <a:pt x="340042" y="5398"/>
                  </a:cubicBezTo>
                  <a:cubicBezTo>
                    <a:pt x="465138" y="75883"/>
                    <a:pt x="509588" y="233998"/>
                    <a:pt x="439103" y="359728"/>
                  </a:cubicBezTo>
                  <a:cubicBezTo>
                    <a:pt x="333692" y="547053"/>
                    <a:pt x="176847" y="388938"/>
                    <a:pt x="34607" y="648653"/>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57" name="任意多边形: 形状 56"/>
            <p:cNvSpPr/>
            <p:nvPr>
              <p:custDataLst>
                <p:tags r:id="rId31"/>
              </p:custDataLst>
            </p:nvPr>
          </p:nvSpPr>
          <p:spPr>
            <a:xfrm>
              <a:off x="7443788" y="2670493"/>
              <a:ext cx="577850" cy="577850"/>
            </a:xfrm>
            <a:custGeom>
              <a:avLst/>
              <a:gdLst>
                <a:gd name="connsiteX0" fmla="*/ 573722 w 577850"/>
                <a:gd name="connsiteY0" fmla="*/ 289243 h 577850"/>
                <a:gd name="connsiteX1" fmla="*/ 289242 w 577850"/>
                <a:gd name="connsiteY1" fmla="*/ 573722 h 577850"/>
                <a:gd name="connsiteX2" fmla="*/ 4762 w 577850"/>
                <a:gd name="connsiteY2" fmla="*/ 289243 h 577850"/>
                <a:gd name="connsiteX3" fmla="*/ 289242 w 577850"/>
                <a:gd name="connsiteY3" fmla="*/ 4763 h 577850"/>
                <a:gd name="connsiteX4" fmla="*/ 573722 w 577850"/>
                <a:gd name="connsiteY4" fmla="*/ 289243 h 57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77850">
                  <a:moveTo>
                    <a:pt x="573722" y="289243"/>
                  </a:moveTo>
                  <a:cubicBezTo>
                    <a:pt x="573722" y="446357"/>
                    <a:pt x="446356" y="573722"/>
                    <a:pt x="289242" y="573722"/>
                  </a:cubicBezTo>
                  <a:cubicBezTo>
                    <a:pt x="132128" y="573722"/>
                    <a:pt x="4762" y="446356"/>
                    <a:pt x="4762" y="289243"/>
                  </a:cubicBezTo>
                  <a:cubicBezTo>
                    <a:pt x="4762" y="132128"/>
                    <a:pt x="132128" y="4763"/>
                    <a:pt x="289242" y="4763"/>
                  </a:cubicBezTo>
                  <a:cubicBezTo>
                    <a:pt x="446356" y="4763"/>
                    <a:pt x="573722" y="132129"/>
                    <a:pt x="573722" y="289243"/>
                  </a:cubicBezTo>
                  <a:close/>
                </a:path>
              </a:pathLst>
            </a:custGeom>
            <a:solidFill>
              <a:schemeClr val="accent4"/>
            </a:solidFill>
            <a:ln w="9525" cap="flat">
              <a:noFill/>
              <a:prstDash val="solid"/>
              <a:miter/>
            </a:ln>
          </p:spPr>
          <p:txBody>
            <a:bodyPr rtlCol="0" anchor="ctr"/>
            <a:lstStyle/>
            <a:p>
              <a:pPr fontAlgn="base"/>
              <a:endParaRPr lang="zh-CN" altLang="en-US" sz="1800" strike="noStrike" noProof="1"/>
            </a:p>
          </p:txBody>
        </p:sp>
      </p:grpSp>
      <p:sp>
        <p:nvSpPr>
          <p:cNvPr id="20" name="标题 1"/>
          <p:cNvSpPr>
            <a:spLocks noGrp="1"/>
          </p:cNvSpPr>
          <p:nvPr>
            <p:ph type="title" hasCustomPrompt="1"/>
          </p:nvPr>
        </p:nvSpPr>
        <p:spPr>
          <a:xfrm>
            <a:off x="5571472" y="3245237"/>
            <a:ext cx="5419185" cy="895350"/>
          </a:xfrm>
        </p:spPr>
        <p:txBody>
          <a:bodyPr anchor="b">
            <a:normAutofit/>
          </a:bodyPr>
          <a:lstStyle>
            <a:lvl1pPr algn="l">
              <a:defRPr sz="4800" b="1">
                <a:solidFill>
                  <a:schemeClr val="tx1">
                    <a:lumMod val="85000"/>
                    <a:lumOff val="15000"/>
                  </a:schemeClr>
                </a:solidFill>
              </a:defRPr>
            </a:lvl1pPr>
          </a:lstStyle>
          <a:p>
            <a:pPr fontAlgn="auto"/>
            <a:r>
              <a:rPr lang="zh-CN" altLang="en-US" strike="noStrike" noProof="1"/>
              <a:t>单击此处编辑标题</a:t>
            </a:r>
          </a:p>
        </p:txBody>
      </p:sp>
      <p:sp>
        <p:nvSpPr>
          <p:cNvPr id="21" name="文本占位符 2"/>
          <p:cNvSpPr>
            <a:spLocks noGrp="1"/>
          </p:cNvSpPr>
          <p:nvPr>
            <p:ph type="body" idx="1" hasCustomPrompt="1"/>
          </p:nvPr>
        </p:nvSpPr>
        <p:spPr>
          <a:xfrm>
            <a:off x="5572588" y="4175091"/>
            <a:ext cx="5419185" cy="1015623"/>
          </a:xfrm>
        </p:spPr>
        <p:txBody>
          <a:bodyPr anchor="t">
            <a:normAutofit/>
          </a:bodyPr>
          <a:lstStyle>
            <a:lvl1pPr marL="0" indent="0" algn="l">
              <a:lnSpc>
                <a:spcPct val="100000"/>
              </a:lnSpc>
              <a:buNone/>
              <a:defRPr sz="180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a:t>单击此处编辑文本</a:t>
            </a:r>
            <a:endParaRPr lang="en-US" strike="noStrike" noProof="1"/>
          </a:p>
        </p:txBody>
      </p:sp>
      <p:sp>
        <p:nvSpPr>
          <p:cNvPr id="7" name="日期占位符 6"/>
          <p:cNvSpPr>
            <a:spLocks noGrp="1"/>
          </p:cNvSpPr>
          <p:nvPr>
            <p:ph type="dt" sz="half" idx="10"/>
            <p:custDataLst>
              <p:tags r:id="rId10"/>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8" name="页脚占位符 7"/>
          <p:cNvSpPr>
            <a:spLocks noGrp="1"/>
          </p:cNvSpPr>
          <p:nvPr>
            <p:ph type="ftr" sz="quarter" idx="11"/>
            <p:custDataLst>
              <p:tags r:id="rId11"/>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12"/>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split orient="ver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内容占位符 2"/>
          <p:cNvSpPr>
            <a:spLocks noGrp="1"/>
          </p:cNvSpPr>
          <p:nvPr>
            <p:ph sz="half" idx="1"/>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4" name="内容占位符 3"/>
          <p:cNvSpPr>
            <a:spLocks noGrp="1"/>
          </p:cNvSpPr>
          <p:nvPr>
            <p:ph sz="half" idx="2"/>
          </p:nvPr>
        </p:nvSpPr>
        <p:spPr>
          <a:xfrm>
            <a:off x="6238877" y="952508"/>
            <a:ext cx="5283242" cy="5388907"/>
          </a:xfrm>
        </p:spPr>
        <p:txBody>
          <a:bodyPr>
            <a:noAutofit/>
          </a:bodyPr>
          <a:lstStyle>
            <a:lvl1pPr>
              <a:defRPr sz="1600">
                <a:solidFill>
                  <a:schemeClr val="tx1">
                    <a:lumMod val="85000"/>
                    <a:lumOff val="15000"/>
                  </a:schemeClr>
                </a:solidFill>
                <a:latin typeface="微软雅黑" panose="020B0503020204020204" charset="-122"/>
                <a:ea typeface="微软雅黑"/>
              </a:defRPr>
            </a:lvl1pPr>
            <a:lvl2pPr>
              <a:defRPr sz="1600">
                <a:solidFill>
                  <a:schemeClr val="tx1">
                    <a:lumMod val="85000"/>
                    <a:lumOff val="15000"/>
                  </a:schemeClr>
                </a:solidFill>
                <a:latin typeface="微软雅黑" panose="020B0503020204020204" charset="-122"/>
                <a:ea typeface="微软雅黑"/>
              </a:defRPr>
            </a:lvl2pPr>
            <a:lvl3pPr>
              <a:defRPr sz="1600">
                <a:solidFill>
                  <a:schemeClr val="tx1">
                    <a:lumMod val="85000"/>
                    <a:lumOff val="15000"/>
                  </a:schemeClr>
                </a:solidFill>
                <a:latin typeface="微软雅黑" panose="020B0503020204020204" charset="-122"/>
                <a:ea typeface="微软雅黑"/>
              </a:defRPr>
            </a:lvl3pPr>
            <a:lvl4pPr>
              <a:defRPr sz="1600">
                <a:solidFill>
                  <a:schemeClr val="tx1">
                    <a:lumMod val="85000"/>
                    <a:lumOff val="15000"/>
                  </a:schemeClr>
                </a:solidFill>
                <a:latin typeface="微软雅黑" panose="020B0503020204020204" charset="-122"/>
                <a:ea typeface="微软雅黑"/>
              </a:defRPr>
            </a:lvl4pPr>
            <a:lvl5pPr>
              <a:defRPr sz="1600">
                <a:solidFill>
                  <a:schemeClr val="tx1">
                    <a:lumMod val="85000"/>
                    <a:lumOff val="15000"/>
                  </a:schemeClr>
                </a:solidFill>
                <a:latin typeface="微软雅黑" panose="020B0503020204020204" charset="-122"/>
                <a:ea typeface="微软雅黑"/>
              </a:defRPr>
            </a:lvl5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日期占位符 4"/>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文本占位符 2"/>
          <p:cNvSpPr>
            <a:spLocks noGrp="1"/>
          </p:cNvSpPr>
          <p:nvPr>
            <p:ph type="body" idx="1" hasCustomPrompt="1"/>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lumMod val="85000"/>
                    <a:lumOff val="15000"/>
                  </a:schemeClr>
                </a:solidFill>
                <a:uFillTx/>
                <a:latin typeface="微软雅黑" panose="020B0503020204020204" charset="-122"/>
                <a:ea typeface="微软雅黑"/>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单击此处编辑文本</a:t>
            </a:r>
          </a:p>
        </p:txBody>
      </p:sp>
      <p:sp>
        <p:nvSpPr>
          <p:cNvPr id="4" name="内容占位符 3"/>
          <p:cNvSpPr>
            <a:spLocks noGrp="1"/>
          </p:cNvSpPr>
          <p:nvPr>
            <p:ph sz="half" idx="2"/>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5" name="文本占位符 4"/>
          <p:cNvSpPr>
            <a:spLocks noGrp="1"/>
          </p:cNvSpPr>
          <p:nvPr>
            <p:ph type="body" sz="quarter" idx="3" hasCustomPrompt="1"/>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ct val="0"/>
              </a:spcBef>
              <a:spcAft>
                <a:spcPct val="0"/>
              </a:spcAft>
              <a:buFont typeface="Arial" panose="020B0604020202020204" pitchFamily="34" charset="0"/>
              <a:buNone/>
              <a:defRPr kumimoji="0" lang="zh-CN" altLang="en-US" sz="2000" b="0" i="0" u="none" strike="noStrike" kern="1200" cap="none" spc="20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strike="noStrike" noProof="1">
                <a:sym typeface="+mn-ea"/>
              </a:rPr>
              <a:t>单击此处编辑文本</a:t>
            </a:r>
          </a:p>
        </p:txBody>
      </p:sp>
      <p:sp>
        <p:nvSpPr>
          <p:cNvPr id="6" name="内容占位符 5"/>
          <p:cNvSpPr>
            <a:spLocks noGrp="1"/>
          </p:cNvSpPr>
          <p:nvPr>
            <p:ph sz="quarter" idx="4"/>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7" name="日期占位符 6"/>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8" name="页脚占位符 7"/>
          <p:cNvSpPr>
            <a:spLocks noGrp="1"/>
          </p:cNvSpPr>
          <p:nvPr>
            <p:ph type="ftr" sz="quarter" idx="11"/>
          </p:nvPr>
        </p:nvSpPr>
        <p:spPr/>
        <p:txBody>
          <a:bodyPr/>
          <a:lstStyle/>
          <a:p>
            <a:pPr fontAlgn="base"/>
            <a:endParaRPr lang="zh-CN" altLang="en-US" strike="noStrike" noProof="1"/>
          </a:p>
        </p:txBody>
      </p:sp>
      <p:sp>
        <p:nvSpPr>
          <p:cNvPr id="9" name="灯片编号占位符 8"/>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日期占位符 2"/>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图片占位符 2"/>
          <p:cNvSpPr>
            <a:spLocks noGrp="1"/>
          </p:cNvSpPr>
          <p:nvPr>
            <p:ph type="pic" idx="1"/>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fontAlgn="auto"/>
            <a:endParaRPr strike="noStrike" noProof="1">
              <a:sym typeface="+mn-ea"/>
            </a:endParaRPr>
          </a:p>
        </p:txBody>
      </p:sp>
      <p:sp>
        <p:nvSpPr>
          <p:cNvPr id="4" name="文本占位符 3"/>
          <p:cNvSpPr>
            <a:spLocks noGrp="1"/>
          </p:cNvSpPr>
          <p:nvPr>
            <p:ph type="body" sz="half" idx="2"/>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stStyle>
          <a:p>
            <a:pPr lvl="0" fontAlgn="auto"/>
            <a:r>
              <a:rPr strike="noStrike" noProof="1">
                <a:sym typeface="+mn-ea"/>
              </a:rPr>
              <a:t>单击此处编辑母版文本样式</a:t>
            </a:r>
          </a:p>
        </p:txBody>
      </p:sp>
      <p:sp>
        <p:nvSpPr>
          <p:cNvPr id="5" name="日期占位符 4"/>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lumMod val="85000"/>
                    <a:lumOff val="15000"/>
                  </a:schemeClr>
                </a:solidFill>
                <a:latin typeface="微软雅黑" panose="020B0503020204020204" charset="-122"/>
                <a:ea typeface="微软雅黑"/>
              </a:defRPr>
            </a:lvl1pPr>
            <a:lvl2pPr indent="0" eaLnBrk="1" fontAlgn="auto" latinLnBrk="0" hangingPunct="1">
              <a:defRPr>
                <a:solidFill>
                  <a:schemeClr val="tx1">
                    <a:lumMod val="85000"/>
                    <a:lumOff val="15000"/>
                  </a:schemeClr>
                </a:solidFill>
                <a:latin typeface="微软雅黑" panose="020B0503020204020204" charset="-122"/>
                <a:ea typeface="微软雅黑"/>
              </a:defRPr>
            </a:lvl2pPr>
            <a:lvl3pPr indent="0" eaLnBrk="1" fontAlgn="auto" latinLnBrk="0" hangingPunct="1">
              <a:defRPr>
                <a:solidFill>
                  <a:schemeClr val="tx1">
                    <a:lumMod val="85000"/>
                    <a:lumOff val="15000"/>
                  </a:schemeClr>
                </a:solidFill>
                <a:latin typeface="微软雅黑" panose="020B0503020204020204" charset="-122"/>
                <a:ea typeface="微软雅黑"/>
              </a:defRPr>
            </a:lvl3pPr>
            <a:lvl4pPr indent="0" eaLnBrk="1" fontAlgn="auto" latinLnBrk="0" hangingPunct="1">
              <a:defRPr>
                <a:solidFill>
                  <a:schemeClr val="tx1">
                    <a:lumMod val="85000"/>
                    <a:lumOff val="15000"/>
                  </a:schemeClr>
                </a:solidFill>
                <a:latin typeface="微软雅黑" panose="020B0503020204020204" charset="-122"/>
                <a:ea typeface="微软雅黑"/>
              </a:defRPr>
            </a:lvl4pPr>
            <a:lvl5pPr indent="0" eaLnBrk="1" fontAlgn="auto" latinLnBrk="0" hangingPunct="1">
              <a:defRPr>
                <a:solidFill>
                  <a:schemeClr val="tx1">
                    <a:lumMod val="85000"/>
                    <a:lumOff val="15000"/>
                  </a:schemeClr>
                </a:solidFill>
                <a:latin typeface="微软雅黑" panose="020B0503020204020204" charset="-122"/>
                <a:ea typeface="微软雅黑"/>
              </a:defRPr>
            </a:lvl5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69930" y="952508"/>
            <a:ext cx="10852237" cy="5388907"/>
          </a:xfrm>
        </p:spPr>
        <p:txBody>
          <a:bodyPr/>
          <a:lstStyle>
            <a:lvl1pPr>
              <a:defRPr>
                <a:solidFill>
                  <a:schemeClr val="tx1">
                    <a:lumMod val="85000"/>
                    <a:lumOff val="15000"/>
                  </a:schemeClr>
                </a:solidFill>
                <a:latin typeface="微软雅黑" panose="020B0503020204020204" charset="-122"/>
                <a:ea typeface="微软雅黑"/>
              </a:defRPr>
            </a:lvl1pPr>
            <a:lvl2pPr>
              <a:defRPr>
                <a:solidFill>
                  <a:schemeClr val="tx1">
                    <a:lumMod val="85000"/>
                    <a:lumOff val="15000"/>
                  </a:schemeClr>
                </a:solidFill>
                <a:latin typeface="微软雅黑" panose="020B0503020204020204" charset="-122"/>
                <a:ea typeface="微软雅黑"/>
              </a:defRPr>
            </a:lvl2pPr>
            <a:lvl3pPr>
              <a:defRPr>
                <a:solidFill>
                  <a:schemeClr val="tx1">
                    <a:lumMod val="85000"/>
                    <a:lumOff val="15000"/>
                  </a:schemeClr>
                </a:solidFill>
                <a:latin typeface="微软雅黑" panose="020B0503020204020204" charset="-122"/>
                <a:ea typeface="微软雅黑"/>
              </a:defRPr>
            </a:lvl3pPr>
            <a:lvl4pPr>
              <a:defRPr>
                <a:solidFill>
                  <a:schemeClr val="tx1">
                    <a:lumMod val="85000"/>
                    <a:lumOff val="15000"/>
                  </a:schemeClr>
                </a:solidFill>
                <a:latin typeface="微软雅黑" panose="020B0503020204020204" charset="-122"/>
                <a:ea typeface="微软雅黑"/>
              </a:defRPr>
            </a:lvl4pPr>
            <a:lvl5pPr>
              <a:defRPr>
                <a:solidFill>
                  <a:schemeClr val="tx1">
                    <a:lumMod val="85000"/>
                    <a:lumOff val="15000"/>
                  </a:schemeClr>
                </a:solidFill>
                <a:latin typeface="微软雅黑" panose="020B0503020204020204" charset="-122"/>
                <a:ea typeface="微软雅黑"/>
              </a:defRPr>
            </a:lvl5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2" name="日期占位符 1"/>
          <p:cNvSpPr>
            <a:spLocks noGrp="1"/>
          </p:cNvSpPr>
          <p:nvPr>
            <p:ph type="dt" sz="half" idx="14"/>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3" name="页脚占位符 2"/>
          <p:cNvSpPr>
            <a:spLocks noGrp="1"/>
          </p:cNvSpPr>
          <p:nvPr>
            <p:ph type="ftr" sz="quarter" idx="15"/>
          </p:nvPr>
        </p:nvSpPr>
        <p:spPr/>
        <p:txBody>
          <a:bodyPr/>
          <a:lstStyle/>
          <a:p>
            <a:pPr fontAlgn="base"/>
            <a:endParaRPr lang="zh-CN" altLang="en-US" strike="noStrike" noProof="1"/>
          </a:p>
        </p:txBody>
      </p:sp>
      <p:sp>
        <p:nvSpPr>
          <p:cNvPr id="4" name="灯片编号占位符 3"/>
          <p:cNvSpPr>
            <a:spLocks noGrp="1"/>
          </p:cNvSpPr>
          <p:nvPr>
            <p:ph type="sldNum" sz="quarter" idx="16"/>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1"/>
        </a:solidFill>
        <a:effectLst/>
      </p:bgPr>
    </p:bg>
    <p:spTree>
      <p:nvGrpSpPr>
        <p:cNvPr id="1" name=""/>
        <p:cNvGrpSpPr/>
        <p:nvPr/>
      </p:nvGrpSpPr>
      <p:grpSpPr>
        <a:xfrm>
          <a:off x="0" y="0"/>
          <a:ext cx="0" cy="0"/>
          <a:chOff x="0" y="0"/>
          <a:chExt cx="0" cy="0"/>
        </a:xfrm>
      </p:grpSpPr>
      <p:sp>
        <p:nvSpPr>
          <p:cNvPr id="7171" name="任意多边形: 形状 4"/>
          <p:cNvSpPr/>
          <p:nvPr>
            <p:custDataLst>
              <p:tags r:id="rId1"/>
            </p:custDataLst>
          </p:nvPr>
        </p:nvSpPr>
        <p:spPr>
          <a:xfrm>
            <a:off x="-4762" y="-4762"/>
            <a:ext cx="12198350" cy="6864350"/>
          </a:xfrm>
          <a:custGeom>
            <a:avLst/>
            <a:gdLst/>
            <a:ahLst/>
            <a:cxnLst>
              <a:cxn ang="0">
                <a:pos x="4763" y="4763"/>
              </a:cxn>
              <a:cxn ang="0">
                <a:pos x="12196762" y="4763"/>
              </a:cxn>
              <a:cxn ang="0">
                <a:pos x="12196762" y="6862763"/>
              </a:cxn>
              <a:cxn ang="0">
                <a:pos x="4763" y="6862763"/>
              </a:cxn>
            </a:cxnLst>
            <a:rect l="0" t="0" r="0" b="0"/>
            <a:pathLst>
              <a:path w="12198350" h="6864350">
                <a:moveTo>
                  <a:pt x="4763" y="4763"/>
                </a:moveTo>
                <a:lnTo>
                  <a:pt x="12196762" y="4763"/>
                </a:lnTo>
                <a:lnTo>
                  <a:pt x="12196762" y="6862763"/>
                </a:lnTo>
                <a:lnTo>
                  <a:pt x="4763" y="6862763"/>
                </a:lnTo>
                <a:close/>
              </a:path>
            </a:pathLst>
          </a:custGeom>
          <a:solidFill>
            <a:srgbClr val="FFFEFF"/>
          </a:solidFill>
          <a:ln w="9525">
            <a:noFill/>
          </a:ln>
        </p:spPr>
        <p:txBody>
          <a:bodyPr/>
          <a:lstStyle/>
          <a:p>
            <a:endParaRPr lang="zh-CN" altLang="en-US"/>
          </a:p>
        </p:txBody>
      </p:sp>
      <p:sp>
        <p:nvSpPr>
          <p:cNvPr id="7172" name="任意多边形: 形状 7"/>
          <p:cNvSpPr/>
          <p:nvPr>
            <p:custDataLst>
              <p:tags r:id="rId2"/>
            </p:custDataLst>
          </p:nvPr>
        </p:nvSpPr>
        <p:spPr>
          <a:xfrm>
            <a:off x="-4762" y="-4762"/>
            <a:ext cx="12198350" cy="6661150"/>
          </a:xfrm>
          <a:custGeom>
            <a:avLst/>
            <a:gdLst/>
            <a:ahLst/>
            <a:cxnLst>
              <a:cxn ang="0">
                <a:pos x="4076383" y="6306503"/>
              </a:cxn>
              <a:cxn ang="0">
                <a:pos x="12196762" y="823913"/>
              </a:cxn>
              <a:cxn ang="0">
                <a:pos x="12196762" y="4763"/>
              </a:cxn>
              <a:cxn ang="0">
                <a:pos x="4763" y="4763"/>
              </a:cxn>
              <a:cxn ang="0">
                <a:pos x="4763" y="3949383"/>
              </a:cxn>
              <a:cxn ang="0">
                <a:pos x="1222693" y="5753418"/>
              </a:cxn>
              <a:cxn ang="0">
                <a:pos x="4076383" y="6306503"/>
              </a:cxn>
            </a:cxnLst>
            <a:rect l="0" t="0" r="0" b="0"/>
            <a:pathLst>
              <a:path w="12198350" h="6661150">
                <a:moveTo>
                  <a:pt x="4076383" y="6306503"/>
                </a:moveTo>
                <a:lnTo>
                  <a:pt x="12196762" y="823913"/>
                </a:lnTo>
                <a:lnTo>
                  <a:pt x="12196762" y="4763"/>
                </a:lnTo>
                <a:lnTo>
                  <a:pt x="4763" y="4763"/>
                </a:lnTo>
                <a:lnTo>
                  <a:pt x="4763" y="3949383"/>
                </a:lnTo>
                <a:lnTo>
                  <a:pt x="1222693" y="5753418"/>
                </a:lnTo>
                <a:cubicBezTo>
                  <a:pt x="1855153" y="6690043"/>
                  <a:pt x="3139758" y="6938963"/>
                  <a:pt x="4076383" y="6306503"/>
                </a:cubicBezTo>
                <a:close/>
              </a:path>
            </a:pathLst>
          </a:custGeom>
          <a:solidFill>
            <a:schemeClr val="accent1"/>
          </a:solidFill>
          <a:ln w="9525">
            <a:noFill/>
          </a:ln>
        </p:spPr>
        <p:txBody>
          <a:bodyPr/>
          <a:lstStyle/>
          <a:p>
            <a:endParaRPr lang="zh-CN" altLang="en-US"/>
          </a:p>
        </p:txBody>
      </p:sp>
      <p:sp>
        <p:nvSpPr>
          <p:cNvPr id="7" name="任意多边形: 形状 6"/>
          <p:cNvSpPr/>
          <p:nvPr>
            <p:custDataLst>
              <p:tags r:id="rId3"/>
            </p:custDataLst>
          </p:nvPr>
        </p:nvSpPr>
        <p:spPr>
          <a:xfrm>
            <a:off x="630238" y="630238"/>
            <a:ext cx="10928350" cy="5594350"/>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grpSp>
        <p:nvGrpSpPr>
          <p:cNvPr id="7174" name="组合 8"/>
          <p:cNvGrpSpPr/>
          <p:nvPr/>
        </p:nvGrpSpPr>
        <p:grpSpPr>
          <a:xfrm rot="-5400000" flipV="1">
            <a:off x="7094538" y="1763713"/>
            <a:ext cx="4932362" cy="5284787"/>
            <a:chOff x="-4763" y="-4763"/>
            <a:chExt cx="4932045" cy="5284788"/>
          </a:xfrm>
        </p:grpSpPr>
        <p:sp>
          <p:nvSpPr>
            <p:cNvPr id="7175" name="任意多边形: 形状 9"/>
            <p:cNvSpPr/>
            <p:nvPr>
              <p:custDataLst>
                <p:tags r:id="rId7"/>
              </p:custDataLst>
            </p:nvPr>
          </p:nvSpPr>
          <p:spPr>
            <a:xfrm>
              <a:off x="-4763" y="-4763"/>
              <a:ext cx="4438650" cy="5283200"/>
            </a:xfrm>
            <a:custGeom>
              <a:avLst/>
              <a:gdLst/>
              <a:ahLst/>
              <a:cxnLst>
                <a:cxn ang="0">
                  <a:pos x="4763" y="1619568"/>
                </a:cxn>
                <a:cxn ang="0">
                  <a:pos x="2180273" y="4754563"/>
                </a:cxn>
                <a:cxn ang="0">
                  <a:pos x="3894138" y="5064443"/>
                </a:cxn>
                <a:cxn ang="0">
                  <a:pos x="3907472" y="5055553"/>
                </a:cxn>
                <a:cxn ang="0">
                  <a:pos x="4217353" y="3341688"/>
                </a:cxn>
                <a:cxn ang="0">
                  <a:pos x="1901508" y="4763"/>
                </a:cxn>
                <a:cxn ang="0">
                  <a:pos x="4763" y="4763"/>
                </a:cxn>
                <a:cxn ang="0">
                  <a:pos x="4763" y="1619568"/>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chemeClr val="accent2">
                <a:alpha val="50000"/>
              </a:schemeClr>
            </a:solidFill>
            <a:ln w="9525">
              <a:noFill/>
            </a:ln>
          </p:spPr>
          <p:txBody>
            <a:bodyPr/>
            <a:lstStyle/>
            <a:p>
              <a:endParaRPr lang="zh-CN" altLang="en-US"/>
            </a:p>
          </p:txBody>
        </p:sp>
        <p:sp>
          <p:nvSpPr>
            <p:cNvPr id="7176" name="任意多边形: 形状 10"/>
            <p:cNvSpPr/>
            <p:nvPr>
              <p:custDataLst>
                <p:tags r:id="rId8"/>
              </p:custDataLst>
            </p:nvPr>
          </p:nvSpPr>
          <p:spPr>
            <a:xfrm>
              <a:off x="1256982" y="-4763"/>
              <a:ext cx="3670300" cy="3511550"/>
            </a:xfrm>
            <a:custGeom>
              <a:avLst/>
              <a:gdLst/>
              <a:ahLst/>
              <a:cxnLst>
                <a:cxn ang="0">
                  <a:pos x="2199323" y="3166428"/>
                </a:cxn>
                <a:cxn ang="0">
                  <a:pos x="3324543" y="3369628"/>
                </a:cxn>
                <a:cxn ang="0">
                  <a:pos x="3324543" y="3369628"/>
                </a:cxn>
                <a:cxn ang="0">
                  <a:pos x="3527743" y="2244408"/>
                </a:cxn>
                <a:cxn ang="0">
                  <a:pos x="1972628" y="4763"/>
                </a:cxn>
                <a:cxn ang="0">
                  <a:pos x="4763" y="4763"/>
                </a:cxn>
                <a:cxn ang="0">
                  <a:pos x="2199323" y="3166428"/>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50000"/>
              </a:schemeClr>
            </a:solidFill>
            <a:ln w="9525">
              <a:noFill/>
            </a:ln>
          </p:spPr>
          <p:txBody>
            <a:bodyPr/>
            <a:lstStyle/>
            <a:p>
              <a:endParaRPr lang="zh-CN" altLang="en-US"/>
            </a:p>
          </p:txBody>
        </p:sp>
        <p:sp>
          <p:nvSpPr>
            <p:cNvPr id="7177" name="任意多边形: 形状 11"/>
            <p:cNvSpPr/>
            <p:nvPr>
              <p:custDataLst>
                <p:tags r:id="rId9"/>
              </p:custDataLst>
            </p:nvPr>
          </p:nvSpPr>
          <p:spPr>
            <a:xfrm>
              <a:off x="631825" y="631825"/>
              <a:ext cx="3797300" cy="4648200"/>
            </a:xfrm>
            <a:custGeom>
              <a:avLst/>
              <a:gdLst/>
              <a:ahLst/>
              <a:cxnLst>
                <a:cxn ang="0">
                  <a:pos x="3175" y="222250"/>
                </a:cxn>
                <a:cxn ang="0">
                  <a:pos x="3175" y="1898015"/>
                </a:cxn>
                <a:cxn ang="0">
                  <a:pos x="1543685" y="4117975"/>
                </a:cxn>
                <a:cxn ang="0">
                  <a:pos x="3257550" y="4427855"/>
                </a:cxn>
                <a:cxn ang="0">
                  <a:pos x="3270885" y="4418965"/>
                </a:cxn>
                <a:cxn ang="0">
                  <a:pos x="3580765" y="2705100"/>
                </a:cxn>
                <a:cxn ang="0">
                  <a:pos x="1705610" y="3175"/>
                </a:cxn>
                <a:cxn ang="0">
                  <a:pos x="222250" y="3175"/>
                </a:cxn>
                <a:cxn ang="0">
                  <a:pos x="3175" y="222250"/>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50000"/>
              </a:schemeClr>
            </a:solidFill>
            <a:ln w="6350">
              <a:noFill/>
            </a:ln>
          </p:spPr>
          <p:txBody>
            <a:bodyPr/>
            <a:lstStyle/>
            <a:p>
              <a:endParaRPr lang="zh-CN" altLang="en-US"/>
            </a:p>
          </p:txBody>
        </p:sp>
      </p:grpSp>
      <p:sp>
        <p:nvSpPr>
          <p:cNvPr id="13" name="标题 1"/>
          <p:cNvSpPr>
            <a:spLocks noGrp="1"/>
          </p:cNvSpPr>
          <p:nvPr>
            <p:ph type="ctrTitle" hasCustomPrompt="1"/>
          </p:nvPr>
        </p:nvSpPr>
        <p:spPr>
          <a:xfrm>
            <a:off x="867311" y="1966873"/>
            <a:ext cx="6041488" cy="1995528"/>
          </a:xfrm>
        </p:spPr>
        <p:txBody>
          <a:bodyPr anchor="b">
            <a:noAutofit/>
          </a:bodyPr>
          <a:lstStyle>
            <a:lvl1pPr marL="0" indent="0" algn="ctr">
              <a:buFont typeface="Arial" panose="020B0604020202020204" pitchFamily="34" charset="0"/>
              <a:buNone/>
              <a:defRPr sz="11500">
                <a:solidFill>
                  <a:schemeClr val="tx1"/>
                </a:solidFill>
              </a:defRPr>
            </a:lvl1pPr>
          </a:lstStyle>
          <a:p>
            <a:pPr fontAlgn="auto"/>
            <a:r>
              <a:rPr lang="zh-CN" altLang="en-US" strike="noStrike" noProof="1"/>
              <a:t>编辑标题</a:t>
            </a:r>
          </a:p>
        </p:txBody>
      </p:sp>
      <p:sp>
        <p:nvSpPr>
          <p:cNvPr id="6" name="日期占位符 5"/>
          <p:cNvSpPr>
            <a:spLocks noGrp="1"/>
          </p:cNvSpPr>
          <p:nvPr>
            <p:ph type="dt" sz="half" idx="10"/>
            <p:custDataLst>
              <p:tags r:id="rId4"/>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14" name="页脚占位符 13"/>
          <p:cNvSpPr>
            <a:spLocks noGrp="1"/>
          </p:cNvSpPr>
          <p:nvPr>
            <p:ph type="ftr" sz="quarter" idx="11"/>
            <p:custDataLst>
              <p:tags r:id="rId5"/>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15" name="灯片编号占位符 14"/>
          <p:cNvSpPr>
            <a:spLocks noGrp="1"/>
          </p:cNvSpPr>
          <p:nvPr>
            <p:ph type="sldNum" sz="quarter" idx="12"/>
            <p:custDataLst>
              <p:tags r:id="rId6"/>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split orient="vert"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6.xml"/><Relationship Id="rId3" Type="http://schemas.openxmlformats.org/officeDocument/2006/relationships/slideLayout" Target="../slideLayouts/slideLayout3.xml"/><Relationship Id="rId21" Type="http://schemas.openxmlformats.org/officeDocument/2006/relationships/image" Target="file:///D:\qq&#25991;&#20214;\712321467\Image\C2C\Image2\%7b75232B38-A165-1FB7-499C-2E1C792CACB5%7d.png"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tags" Target="../tags/tag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custDataLst>
              <p:tags r:id="rId14"/>
            </p:custDataLst>
          </p:nvPr>
        </p:nvSpPr>
        <p:spPr>
          <a:xfrm>
            <a:off x="669925" y="442913"/>
            <a:ext cx="10852150" cy="442912"/>
          </a:xfrm>
          <a:prstGeom prst="rect">
            <a:avLst/>
          </a:prstGeom>
          <a:noFill/>
          <a:ln w="9525">
            <a:noFill/>
          </a:ln>
        </p:spPr>
        <p:txBody>
          <a:bodyPr vert="horz" lIns="101600" tIns="38100" rIns="76200" bIns="38100" anchor="t" anchorCtr="0"/>
          <a:lstStyle/>
          <a:p>
            <a:pPr lvl="0"/>
            <a:r>
              <a:rPr lang="zh-CN" altLang="en-US"/>
              <a:t>单击此处编辑母版标题样式</a:t>
            </a:r>
          </a:p>
        </p:txBody>
      </p:sp>
      <p:sp>
        <p:nvSpPr>
          <p:cNvPr id="1027" name="文本占位符 2"/>
          <p:cNvSpPr>
            <a:spLocks noGrp="1"/>
          </p:cNvSpPr>
          <p:nvPr>
            <p:ph type="body" idx="5"/>
            <p:custDataLst>
              <p:tags r:id="rId15"/>
            </p:custDataLst>
          </p:nvPr>
        </p:nvSpPr>
        <p:spPr>
          <a:xfrm>
            <a:off x="669925" y="952500"/>
            <a:ext cx="10852150" cy="5389563"/>
          </a:xfrm>
          <a:prstGeom prst="rect">
            <a:avLst/>
          </a:prstGeom>
          <a:noFill/>
          <a:ln w="9525">
            <a:noFill/>
          </a:ln>
        </p:spPr>
        <p:txBody>
          <a:bodyPr vert="horz" lIns="101600" tIns="0" rIns="82550" bIns="0" anchor="t" anchorCtr="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16"/>
            </p:custDataLst>
          </p:nvPr>
        </p:nvSpPr>
        <p:spPr>
          <a:xfrm>
            <a:off x="879475" y="6350000"/>
            <a:ext cx="2700338" cy="315913"/>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5" name="页脚占位符 4"/>
          <p:cNvSpPr>
            <a:spLocks noGrp="1"/>
          </p:cNvSpPr>
          <p:nvPr>
            <p:ph type="ftr" sz="quarter" idx="3"/>
            <p:custDataLst>
              <p:tags r:id="rId17"/>
            </p:custDataLst>
          </p:nvPr>
        </p:nvSpPr>
        <p:spPr>
          <a:xfrm>
            <a:off x="4116388" y="6350000"/>
            <a:ext cx="3959225" cy="315913"/>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pPr fontAlgn="base"/>
            <a:endParaRPr lang="zh-CN" altLang="en-US" strike="noStrike" noProof="1"/>
          </a:p>
        </p:txBody>
      </p:sp>
      <p:sp>
        <p:nvSpPr>
          <p:cNvPr id="6" name="灯片编号占位符 5"/>
          <p:cNvSpPr>
            <a:spLocks noGrp="1"/>
          </p:cNvSpPr>
          <p:nvPr>
            <p:ph type="sldNum" sz="quarter" idx="4"/>
            <p:custDataLst>
              <p:tags r:id="rId18"/>
            </p:custDataLst>
          </p:nvPr>
        </p:nvSpPr>
        <p:spPr>
          <a:xfrm>
            <a:off x="8610600" y="6350000"/>
            <a:ext cx="2700338" cy="315913"/>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
        <p:nvSpPr>
          <p:cNvPr id="7" name="KSO_TEMPLATE" hidden="1"/>
          <p:cNvSpPr/>
          <p:nvPr>
            <p:custDataLst>
              <p:tags r:id="rId19"/>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pic>
        <p:nvPicPr>
          <p:cNvPr id="1028" name="图片 1073743875" descr="学科网 zxxk.com"/>
          <p:cNvPicPr>
            <a:picLocks noChangeAspect="1"/>
          </p:cNvPicPr>
          <p:nvPr/>
        </p:nvPicPr>
        <p:blipFill>
          <a:blip r:embed="rId20" r:link="rId21"/>
          <a:stretch>
            <a:fillRect/>
          </a:stretch>
        </p:blipFill>
        <p:spPr>
          <a:xfrm>
            <a:off x="838200" y="365125"/>
            <a:ext cx="9525" cy="9525"/>
          </a:xfrm>
          <a:prstGeom prst="rect">
            <a:avLst/>
          </a:prstGeom>
          <a:noFill/>
          <a:ln>
            <a:noFill/>
            <a:miter lim="800000"/>
          </a:ln>
        </p:spPr>
      </p:pic>
      <p:pic>
        <p:nvPicPr>
          <p:cNvPr id="1029" name="图片 1073743875" descr="学科网 zxxk.com"/>
          <p:cNvPicPr>
            <a:picLocks noChangeAspect="1"/>
          </p:cNvPicPr>
          <p:nvPr/>
        </p:nvPicPr>
        <p:blipFill>
          <a:blip r:embed="rId22" r:link="rId21"/>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split orient="vert" dir="in"/>
  </p:transition>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04.xml"/><Relationship Id="rId1" Type="http://schemas.openxmlformats.org/officeDocument/2006/relationships/tags" Target="../tags/tag103.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8.wmf"/><Relationship Id="rId3" Type="http://schemas.openxmlformats.org/officeDocument/2006/relationships/slideLayout" Target="../slideLayouts/slideLayout7.xml"/><Relationship Id="rId7" Type="http://schemas.openxmlformats.org/officeDocument/2006/relationships/image" Target="../media/image5.wmf"/><Relationship Id="rId12" Type="http://schemas.openxmlformats.org/officeDocument/2006/relationships/oleObject" Target="../embeddings/oleObject4.bin"/><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oleObject" Target="../embeddings/oleObject1.bin"/><Relationship Id="rId11" Type="http://schemas.openxmlformats.org/officeDocument/2006/relationships/image" Target="../media/image7.wmf"/><Relationship Id="rId5" Type="http://schemas.openxmlformats.org/officeDocument/2006/relationships/image" Target="../media/image4.emf"/><Relationship Id="rId15" Type="http://schemas.openxmlformats.org/officeDocument/2006/relationships/image" Target="../media/image9.wmf"/><Relationship Id="rId10" Type="http://schemas.openxmlformats.org/officeDocument/2006/relationships/oleObject" Target="../embeddings/oleObject3.bin"/><Relationship Id="rId4" Type="http://schemas.openxmlformats.org/officeDocument/2006/relationships/image" Target="../media/image3.emf"/><Relationship Id="rId9" Type="http://schemas.openxmlformats.org/officeDocument/2006/relationships/image" Target="../media/image6.wmf"/><Relationship Id="rId14" Type="http://schemas.openxmlformats.org/officeDocument/2006/relationships/oleObject" Target="../embeddings/oleObject5.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4.wmf"/><Relationship Id="rId18" Type="http://schemas.openxmlformats.org/officeDocument/2006/relationships/oleObject" Target="../embeddings/oleObject12.bin"/><Relationship Id="rId3" Type="http://schemas.openxmlformats.org/officeDocument/2006/relationships/oleObject" Target="../embeddings/oleObject6.bin"/><Relationship Id="rId21" Type="http://schemas.openxmlformats.org/officeDocument/2006/relationships/image" Target="../media/image18.wmf"/><Relationship Id="rId7" Type="http://schemas.openxmlformats.org/officeDocument/2006/relationships/image" Target="../media/image12.emf"/><Relationship Id="rId12" Type="http://schemas.openxmlformats.org/officeDocument/2006/relationships/oleObject" Target="../embeddings/oleObject9.bin"/><Relationship Id="rId17" Type="http://schemas.openxmlformats.org/officeDocument/2006/relationships/image" Target="../media/image16.wmf"/><Relationship Id="rId25" Type="http://schemas.openxmlformats.org/officeDocument/2006/relationships/image" Target="../media/image20.wmf"/><Relationship Id="rId2" Type="http://schemas.openxmlformats.org/officeDocument/2006/relationships/notesSlide" Target="../notesSlides/notesSlide1.xml"/><Relationship Id="rId16" Type="http://schemas.openxmlformats.org/officeDocument/2006/relationships/oleObject" Target="../embeddings/oleObject11.bin"/><Relationship Id="rId20" Type="http://schemas.openxmlformats.org/officeDocument/2006/relationships/oleObject" Target="../embeddings/oleObject13.bin"/><Relationship Id="rId1" Type="http://schemas.openxmlformats.org/officeDocument/2006/relationships/slideLayout" Target="../slideLayouts/slideLayout7.xml"/><Relationship Id="rId6" Type="http://schemas.openxmlformats.org/officeDocument/2006/relationships/image" Target="../media/image11.wmf"/><Relationship Id="rId11" Type="http://schemas.openxmlformats.org/officeDocument/2006/relationships/image" Target="../media/image4.emf"/><Relationship Id="rId24" Type="http://schemas.openxmlformats.org/officeDocument/2006/relationships/oleObject" Target="../embeddings/oleObject15.bin"/><Relationship Id="rId5" Type="http://schemas.openxmlformats.org/officeDocument/2006/relationships/oleObject" Target="../embeddings/oleObject7.bin"/><Relationship Id="rId15" Type="http://schemas.openxmlformats.org/officeDocument/2006/relationships/image" Target="../media/image15.wmf"/><Relationship Id="rId23" Type="http://schemas.openxmlformats.org/officeDocument/2006/relationships/image" Target="../media/image19.wmf"/><Relationship Id="rId10" Type="http://schemas.openxmlformats.org/officeDocument/2006/relationships/image" Target="../media/image3.emf"/><Relationship Id="rId19" Type="http://schemas.openxmlformats.org/officeDocument/2006/relationships/image" Target="../media/image17.wmf"/><Relationship Id="rId4" Type="http://schemas.openxmlformats.org/officeDocument/2006/relationships/image" Target="../media/image10.wmf"/><Relationship Id="rId9" Type="http://schemas.openxmlformats.org/officeDocument/2006/relationships/image" Target="../media/image13.wmf"/><Relationship Id="rId14" Type="http://schemas.openxmlformats.org/officeDocument/2006/relationships/oleObject" Target="../embeddings/oleObject10.bin"/><Relationship Id="rId22" Type="http://schemas.openxmlformats.org/officeDocument/2006/relationships/oleObject" Target="../embeddings/oleObject14.bin"/></Relationships>
</file>

<file path=ppt/slides/_rels/slide4.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image" Target="../media/image27.emf"/><Relationship Id="rId3" Type="http://schemas.openxmlformats.org/officeDocument/2006/relationships/oleObject" Target="../embeddings/oleObject16.bin"/><Relationship Id="rId7" Type="http://schemas.openxmlformats.org/officeDocument/2006/relationships/oleObject" Target="../embeddings/oleObject18.bin"/><Relationship Id="rId12" Type="http://schemas.openxmlformats.org/officeDocument/2006/relationships/image" Target="../media/image26.emf"/><Relationship Id="rId2" Type="http://schemas.openxmlformats.org/officeDocument/2006/relationships/slideLayout" Target="../slideLayouts/slideLayout2.xml"/><Relationship Id="rId1" Type="http://schemas.openxmlformats.org/officeDocument/2006/relationships/tags" Target="../tags/tag107.xml"/><Relationship Id="rId6" Type="http://schemas.openxmlformats.org/officeDocument/2006/relationships/image" Target="../media/image22.wmf"/><Relationship Id="rId11" Type="http://schemas.openxmlformats.org/officeDocument/2006/relationships/image" Target="../media/image25.png"/><Relationship Id="rId5" Type="http://schemas.openxmlformats.org/officeDocument/2006/relationships/oleObject" Target="../embeddings/oleObject17.bin"/><Relationship Id="rId15" Type="http://schemas.openxmlformats.org/officeDocument/2006/relationships/image" Target="../media/image28.wmf"/><Relationship Id="rId10" Type="http://schemas.openxmlformats.org/officeDocument/2006/relationships/image" Target="../media/image24.wmf"/><Relationship Id="rId4" Type="http://schemas.openxmlformats.org/officeDocument/2006/relationships/image" Target="../media/image21.wmf"/><Relationship Id="rId9" Type="http://schemas.openxmlformats.org/officeDocument/2006/relationships/oleObject" Target="../embeddings/oleObject19.bin"/><Relationship Id="rId14" Type="http://schemas.openxmlformats.org/officeDocument/2006/relationships/oleObject" Target="../embeddings/oleObject20.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4.wmf"/><Relationship Id="rId18" Type="http://schemas.openxmlformats.org/officeDocument/2006/relationships/oleObject" Target="../embeddings/oleObject29.bin"/><Relationship Id="rId3" Type="http://schemas.openxmlformats.org/officeDocument/2006/relationships/image" Target="../media/image29.wmf"/><Relationship Id="rId21" Type="http://schemas.openxmlformats.org/officeDocument/2006/relationships/image" Target="../media/image38.wmf"/><Relationship Id="rId7" Type="http://schemas.openxmlformats.org/officeDocument/2006/relationships/image" Target="../media/image31.wmf"/><Relationship Id="rId12" Type="http://schemas.openxmlformats.org/officeDocument/2006/relationships/oleObject" Target="../embeddings/oleObject26.bin"/><Relationship Id="rId17" Type="http://schemas.openxmlformats.org/officeDocument/2006/relationships/image" Target="../media/image36.wmf"/><Relationship Id="rId25" Type="http://schemas.openxmlformats.org/officeDocument/2006/relationships/image" Target="../media/image40.wmf"/><Relationship Id="rId2" Type="http://schemas.openxmlformats.org/officeDocument/2006/relationships/oleObject" Target="../embeddings/oleObject21.bin"/><Relationship Id="rId16" Type="http://schemas.openxmlformats.org/officeDocument/2006/relationships/oleObject" Target="../embeddings/oleObject28.bin"/><Relationship Id="rId20" Type="http://schemas.openxmlformats.org/officeDocument/2006/relationships/oleObject" Target="../embeddings/oleObject30.bin"/><Relationship Id="rId1" Type="http://schemas.openxmlformats.org/officeDocument/2006/relationships/slideLayout" Target="../slideLayouts/slideLayout7.xml"/><Relationship Id="rId6" Type="http://schemas.openxmlformats.org/officeDocument/2006/relationships/oleObject" Target="../embeddings/oleObject23.bin"/><Relationship Id="rId11" Type="http://schemas.openxmlformats.org/officeDocument/2006/relationships/image" Target="../media/image33.wmf"/><Relationship Id="rId24" Type="http://schemas.openxmlformats.org/officeDocument/2006/relationships/oleObject" Target="../embeddings/oleObject32.bin"/><Relationship Id="rId5" Type="http://schemas.openxmlformats.org/officeDocument/2006/relationships/image" Target="../media/image30.wmf"/><Relationship Id="rId15" Type="http://schemas.openxmlformats.org/officeDocument/2006/relationships/image" Target="../media/image35.wmf"/><Relationship Id="rId23" Type="http://schemas.openxmlformats.org/officeDocument/2006/relationships/image" Target="../media/image39.wmf"/><Relationship Id="rId10" Type="http://schemas.openxmlformats.org/officeDocument/2006/relationships/oleObject" Target="../embeddings/oleObject25.bin"/><Relationship Id="rId19" Type="http://schemas.openxmlformats.org/officeDocument/2006/relationships/image" Target="../media/image37.wmf"/><Relationship Id="rId4" Type="http://schemas.openxmlformats.org/officeDocument/2006/relationships/oleObject" Target="../embeddings/oleObject22.bin"/><Relationship Id="rId9" Type="http://schemas.openxmlformats.org/officeDocument/2006/relationships/image" Target="../media/image32.wmf"/><Relationship Id="rId14" Type="http://schemas.openxmlformats.org/officeDocument/2006/relationships/oleObject" Target="../embeddings/oleObject27.bin"/><Relationship Id="rId22" Type="http://schemas.openxmlformats.org/officeDocument/2006/relationships/oleObject" Target="../embeddings/oleObject31.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5.bin"/><Relationship Id="rId13" Type="http://schemas.openxmlformats.org/officeDocument/2006/relationships/image" Target="../media/image46.wmf"/><Relationship Id="rId18" Type="http://schemas.openxmlformats.org/officeDocument/2006/relationships/image" Target="../media/image48.wmf"/><Relationship Id="rId26" Type="http://schemas.openxmlformats.org/officeDocument/2006/relationships/image" Target="../media/image52.wmf"/><Relationship Id="rId3" Type="http://schemas.openxmlformats.org/officeDocument/2006/relationships/oleObject" Target="../embeddings/oleObject33.bin"/><Relationship Id="rId21" Type="http://schemas.openxmlformats.org/officeDocument/2006/relationships/oleObject" Target="../embeddings/oleObject42.bin"/><Relationship Id="rId7" Type="http://schemas.openxmlformats.org/officeDocument/2006/relationships/image" Target="../media/image43.emf"/><Relationship Id="rId12" Type="http://schemas.openxmlformats.org/officeDocument/2006/relationships/oleObject" Target="../embeddings/oleObject37.bin"/><Relationship Id="rId17" Type="http://schemas.openxmlformats.org/officeDocument/2006/relationships/oleObject" Target="../embeddings/oleObject40.bin"/><Relationship Id="rId25" Type="http://schemas.openxmlformats.org/officeDocument/2006/relationships/oleObject" Target="../embeddings/oleObject44.bin"/><Relationship Id="rId2" Type="http://schemas.openxmlformats.org/officeDocument/2006/relationships/slideLayout" Target="../slideLayouts/slideLayout7.xml"/><Relationship Id="rId16" Type="http://schemas.openxmlformats.org/officeDocument/2006/relationships/image" Target="../media/image47.wmf"/><Relationship Id="rId20" Type="http://schemas.openxmlformats.org/officeDocument/2006/relationships/image" Target="../media/image49.wmf"/><Relationship Id="rId29" Type="http://schemas.openxmlformats.org/officeDocument/2006/relationships/oleObject" Target="../embeddings/oleObject46.bin"/><Relationship Id="rId1" Type="http://schemas.openxmlformats.org/officeDocument/2006/relationships/tags" Target="../tags/tag108.xml"/><Relationship Id="rId6" Type="http://schemas.openxmlformats.org/officeDocument/2006/relationships/image" Target="../media/image42.wmf"/><Relationship Id="rId11" Type="http://schemas.openxmlformats.org/officeDocument/2006/relationships/image" Target="../media/image45.wmf"/><Relationship Id="rId24" Type="http://schemas.openxmlformats.org/officeDocument/2006/relationships/image" Target="../media/image51.wmf"/><Relationship Id="rId5" Type="http://schemas.openxmlformats.org/officeDocument/2006/relationships/oleObject" Target="../embeddings/oleObject34.bin"/><Relationship Id="rId15" Type="http://schemas.openxmlformats.org/officeDocument/2006/relationships/oleObject" Target="../embeddings/oleObject39.bin"/><Relationship Id="rId23" Type="http://schemas.openxmlformats.org/officeDocument/2006/relationships/oleObject" Target="../embeddings/oleObject43.bin"/><Relationship Id="rId28" Type="http://schemas.openxmlformats.org/officeDocument/2006/relationships/image" Target="../media/image53.wmf"/><Relationship Id="rId10" Type="http://schemas.openxmlformats.org/officeDocument/2006/relationships/oleObject" Target="../embeddings/oleObject36.bin"/><Relationship Id="rId19" Type="http://schemas.openxmlformats.org/officeDocument/2006/relationships/oleObject" Target="../embeddings/oleObject41.bin"/><Relationship Id="rId4" Type="http://schemas.openxmlformats.org/officeDocument/2006/relationships/image" Target="../media/image41.wmf"/><Relationship Id="rId9" Type="http://schemas.openxmlformats.org/officeDocument/2006/relationships/image" Target="../media/image44.wmf"/><Relationship Id="rId14" Type="http://schemas.openxmlformats.org/officeDocument/2006/relationships/oleObject" Target="../embeddings/oleObject38.bin"/><Relationship Id="rId22" Type="http://schemas.openxmlformats.org/officeDocument/2006/relationships/image" Target="../media/image50.wmf"/><Relationship Id="rId27" Type="http://schemas.openxmlformats.org/officeDocument/2006/relationships/oleObject" Target="../embeddings/oleObject45.bin"/><Relationship Id="rId30" Type="http://schemas.openxmlformats.org/officeDocument/2006/relationships/image" Target="../media/image54.wmf"/></Relationships>
</file>

<file path=ppt/slides/_rels/slide7.xml.rels><?xml version="1.0" encoding="UTF-8" standalone="yes"?>
<Relationships xmlns="http://schemas.openxmlformats.org/package/2006/relationships"><Relationship Id="rId13" Type="http://schemas.openxmlformats.org/officeDocument/2006/relationships/image" Target="../media/image59.wmf"/><Relationship Id="rId18" Type="http://schemas.openxmlformats.org/officeDocument/2006/relationships/oleObject" Target="../embeddings/oleObject54.bin"/><Relationship Id="rId26" Type="http://schemas.openxmlformats.org/officeDocument/2006/relationships/image" Target="../media/image67.wmf"/><Relationship Id="rId3" Type="http://schemas.openxmlformats.org/officeDocument/2006/relationships/notesSlide" Target="../notesSlides/notesSlide2.xml"/><Relationship Id="rId21" Type="http://schemas.openxmlformats.org/officeDocument/2006/relationships/image" Target="../media/image63.wmf"/><Relationship Id="rId34" Type="http://schemas.openxmlformats.org/officeDocument/2006/relationships/image" Target="../media/image71.wmf"/><Relationship Id="rId7" Type="http://schemas.openxmlformats.org/officeDocument/2006/relationships/image" Target="../media/image56.wmf"/><Relationship Id="rId12" Type="http://schemas.openxmlformats.org/officeDocument/2006/relationships/oleObject" Target="../embeddings/oleObject51.bin"/><Relationship Id="rId17" Type="http://schemas.openxmlformats.org/officeDocument/2006/relationships/image" Target="../media/image61.wmf"/><Relationship Id="rId25" Type="http://schemas.openxmlformats.org/officeDocument/2006/relationships/oleObject" Target="../embeddings/oleObject56.bin"/><Relationship Id="rId33" Type="http://schemas.openxmlformats.org/officeDocument/2006/relationships/oleObject" Target="../embeddings/oleObject60.bin"/><Relationship Id="rId2" Type="http://schemas.openxmlformats.org/officeDocument/2006/relationships/slideLayout" Target="../slideLayouts/slideLayout7.xml"/><Relationship Id="rId16" Type="http://schemas.openxmlformats.org/officeDocument/2006/relationships/oleObject" Target="../embeddings/oleObject53.bin"/><Relationship Id="rId20" Type="http://schemas.openxmlformats.org/officeDocument/2006/relationships/oleObject" Target="../embeddings/oleObject55.bin"/><Relationship Id="rId29" Type="http://schemas.openxmlformats.org/officeDocument/2006/relationships/oleObject" Target="../embeddings/oleObject58.bin"/><Relationship Id="rId1" Type="http://schemas.openxmlformats.org/officeDocument/2006/relationships/tags" Target="../tags/tag109.xml"/><Relationship Id="rId6" Type="http://schemas.openxmlformats.org/officeDocument/2006/relationships/oleObject" Target="../embeddings/oleObject48.bin"/><Relationship Id="rId11" Type="http://schemas.openxmlformats.org/officeDocument/2006/relationships/image" Target="../media/image58.wmf"/><Relationship Id="rId24" Type="http://schemas.openxmlformats.org/officeDocument/2006/relationships/image" Target="../media/image66.emf"/><Relationship Id="rId32" Type="http://schemas.openxmlformats.org/officeDocument/2006/relationships/image" Target="../media/image70.wmf"/><Relationship Id="rId5" Type="http://schemas.openxmlformats.org/officeDocument/2006/relationships/image" Target="../media/image55.wmf"/><Relationship Id="rId15" Type="http://schemas.openxmlformats.org/officeDocument/2006/relationships/image" Target="../media/image60.wmf"/><Relationship Id="rId23" Type="http://schemas.openxmlformats.org/officeDocument/2006/relationships/image" Target="../media/image65.emf"/><Relationship Id="rId28" Type="http://schemas.openxmlformats.org/officeDocument/2006/relationships/image" Target="../media/image68.wmf"/><Relationship Id="rId10" Type="http://schemas.openxmlformats.org/officeDocument/2006/relationships/oleObject" Target="../embeddings/oleObject50.bin"/><Relationship Id="rId19" Type="http://schemas.openxmlformats.org/officeDocument/2006/relationships/image" Target="../media/image62.wmf"/><Relationship Id="rId31" Type="http://schemas.openxmlformats.org/officeDocument/2006/relationships/oleObject" Target="../embeddings/oleObject59.bin"/><Relationship Id="rId4" Type="http://schemas.openxmlformats.org/officeDocument/2006/relationships/oleObject" Target="../embeddings/oleObject47.bin"/><Relationship Id="rId9" Type="http://schemas.openxmlformats.org/officeDocument/2006/relationships/image" Target="../media/image57.wmf"/><Relationship Id="rId14" Type="http://schemas.openxmlformats.org/officeDocument/2006/relationships/oleObject" Target="../embeddings/oleObject52.bin"/><Relationship Id="rId22" Type="http://schemas.openxmlformats.org/officeDocument/2006/relationships/image" Target="../media/image64.emf"/><Relationship Id="rId27" Type="http://schemas.openxmlformats.org/officeDocument/2006/relationships/oleObject" Target="../embeddings/oleObject57.bin"/><Relationship Id="rId30" Type="http://schemas.openxmlformats.org/officeDocument/2006/relationships/image" Target="../media/image69.wmf"/><Relationship Id="rId8" Type="http://schemas.openxmlformats.org/officeDocument/2006/relationships/oleObject" Target="../embeddings/oleObject49.bin"/></Relationships>
</file>

<file path=ppt/slides/_rels/slide8.xml.rels><?xml version="1.0" encoding="UTF-8" standalone="yes"?>
<Relationships xmlns="http://schemas.openxmlformats.org/package/2006/relationships"><Relationship Id="rId13" Type="http://schemas.openxmlformats.org/officeDocument/2006/relationships/image" Target="../media/image74.wmf"/><Relationship Id="rId18" Type="http://schemas.openxmlformats.org/officeDocument/2006/relationships/oleObject" Target="../embeddings/oleObject68.bin"/><Relationship Id="rId26" Type="http://schemas.openxmlformats.org/officeDocument/2006/relationships/oleObject" Target="../embeddings/oleObject72.bin"/><Relationship Id="rId21" Type="http://schemas.openxmlformats.org/officeDocument/2006/relationships/image" Target="../media/image78.wmf"/><Relationship Id="rId34" Type="http://schemas.openxmlformats.org/officeDocument/2006/relationships/oleObject" Target="../embeddings/oleObject76.bin"/><Relationship Id="rId7" Type="http://schemas.openxmlformats.org/officeDocument/2006/relationships/image" Target="../media/image31.wmf"/><Relationship Id="rId12" Type="http://schemas.openxmlformats.org/officeDocument/2006/relationships/oleObject" Target="../embeddings/oleObject65.bin"/><Relationship Id="rId17" Type="http://schemas.openxmlformats.org/officeDocument/2006/relationships/image" Target="../media/image76.wmf"/><Relationship Id="rId25" Type="http://schemas.openxmlformats.org/officeDocument/2006/relationships/image" Target="../media/image80.wmf"/><Relationship Id="rId33" Type="http://schemas.openxmlformats.org/officeDocument/2006/relationships/image" Target="../media/image84.wmf"/><Relationship Id="rId2" Type="http://schemas.openxmlformats.org/officeDocument/2006/relationships/slideLayout" Target="../slideLayouts/slideLayout7.xml"/><Relationship Id="rId16" Type="http://schemas.openxmlformats.org/officeDocument/2006/relationships/oleObject" Target="../embeddings/oleObject67.bin"/><Relationship Id="rId20" Type="http://schemas.openxmlformats.org/officeDocument/2006/relationships/oleObject" Target="../embeddings/oleObject69.bin"/><Relationship Id="rId29" Type="http://schemas.openxmlformats.org/officeDocument/2006/relationships/image" Target="../media/image82.wmf"/><Relationship Id="rId1" Type="http://schemas.openxmlformats.org/officeDocument/2006/relationships/tags" Target="../tags/tag110.xml"/><Relationship Id="rId6" Type="http://schemas.openxmlformats.org/officeDocument/2006/relationships/oleObject" Target="../embeddings/oleObject62.bin"/><Relationship Id="rId11" Type="http://schemas.openxmlformats.org/officeDocument/2006/relationships/image" Target="../media/image73.wmf"/><Relationship Id="rId24" Type="http://schemas.openxmlformats.org/officeDocument/2006/relationships/oleObject" Target="../embeddings/oleObject71.bin"/><Relationship Id="rId32" Type="http://schemas.openxmlformats.org/officeDocument/2006/relationships/oleObject" Target="../embeddings/oleObject75.bin"/><Relationship Id="rId37" Type="http://schemas.openxmlformats.org/officeDocument/2006/relationships/image" Target="../media/image69.wmf"/><Relationship Id="rId5" Type="http://schemas.openxmlformats.org/officeDocument/2006/relationships/image" Target="../media/image72.wmf"/><Relationship Id="rId15" Type="http://schemas.openxmlformats.org/officeDocument/2006/relationships/image" Target="../media/image75.wmf"/><Relationship Id="rId23" Type="http://schemas.openxmlformats.org/officeDocument/2006/relationships/image" Target="../media/image79.wmf"/><Relationship Id="rId28" Type="http://schemas.openxmlformats.org/officeDocument/2006/relationships/oleObject" Target="../embeddings/oleObject73.bin"/><Relationship Id="rId36" Type="http://schemas.openxmlformats.org/officeDocument/2006/relationships/oleObject" Target="../embeddings/oleObject77.bin"/><Relationship Id="rId10" Type="http://schemas.openxmlformats.org/officeDocument/2006/relationships/oleObject" Target="../embeddings/oleObject64.bin"/><Relationship Id="rId19" Type="http://schemas.openxmlformats.org/officeDocument/2006/relationships/image" Target="../media/image77.wmf"/><Relationship Id="rId31" Type="http://schemas.openxmlformats.org/officeDocument/2006/relationships/image" Target="../media/image83.wmf"/><Relationship Id="rId4" Type="http://schemas.openxmlformats.org/officeDocument/2006/relationships/oleObject" Target="../embeddings/oleObject61.bin"/><Relationship Id="rId9" Type="http://schemas.openxmlformats.org/officeDocument/2006/relationships/image" Target="../media/image32.wmf"/><Relationship Id="rId14" Type="http://schemas.openxmlformats.org/officeDocument/2006/relationships/oleObject" Target="../embeddings/oleObject66.bin"/><Relationship Id="rId22" Type="http://schemas.openxmlformats.org/officeDocument/2006/relationships/oleObject" Target="../embeddings/oleObject70.bin"/><Relationship Id="rId27" Type="http://schemas.openxmlformats.org/officeDocument/2006/relationships/image" Target="../media/image81.wmf"/><Relationship Id="rId30" Type="http://schemas.openxmlformats.org/officeDocument/2006/relationships/oleObject" Target="../embeddings/oleObject74.bin"/><Relationship Id="rId35" Type="http://schemas.openxmlformats.org/officeDocument/2006/relationships/image" Target="../media/image85.wmf"/><Relationship Id="rId8" Type="http://schemas.openxmlformats.org/officeDocument/2006/relationships/oleObject" Target="../embeddings/oleObject63.bin"/><Relationship Id="rId3"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8" Type="http://schemas.openxmlformats.org/officeDocument/2006/relationships/image" Target="../media/image89.wmf"/><Relationship Id="rId13" Type="http://schemas.openxmlformats.org/officeDocument/2006/relationships/oleObject" Target="../embeddings/oleObject82.bin"/><Relationship Id="rId3" Type="http://schemas.openxmlformats.org/officeDocument/2006/relationships/oleObject" Target="../embeddings/oleObject78.bin"/><Relationship Id="rId7" Type="http://schemas.openxmlformats.org/officeDocument/2006/relationships/oleObject" Target="../embeddings/oleObject79.bin"/><Relationship Id="rId12" Type="http://schemas.openxmlformats.org/officeDocument/2006/relationships/image" Target="../media/image91.wmf"/><Relationship Id="rId2" Type="http://schemas.openxmlformats.org/officeDocument/2006/relationships/slideLayout" Target="../slideLayouts/slideLayout7.xml"/><Relationship Id="rId16" Type="http://schemas.openxmlformats.org/officeDocument/2006/relationships/image" Target="../media/image93.wmf"/><Relationship Id="rId1" Type="http://schemas.openxmlformats.org/officeDocument/2006/relationships/tags" Target="../tags/tag111.xml"/><Relationship Id="rId6" Type="http://schemas.openxmlformats.org/officeDocument/2006/relationships/image" Target="../media/image88.emf"/><Relationship Id="rId11" Type="http://schemas.openxmlformats.org/officeDocument/2006/relationships/oleObject" Target="../embeddings/oleObject81.bin"/><Relationship Id="rId5" Type="http://schemas.openxmlformats.org/officeDocument/2006/relationships/image" Target="../media/image87.emf"/><Relationship Id="rId15" Type="http://schemas.openxmlformats.org/officeDocument/2006/relationships/oleObject" Target="../embeddings/oleObject83.bin"/><Relationship Id="rId10" Type="http://schemas.openxmlformats.org/officeDocument/2006/relationships/image" Target="../media/image90.wmf"/><Relationship Id="rId4" Type="http://schemas.openxmlformats.org/officeDocument/2006/relationships/image" Target="../media/image86.wmf"/><Relationship Id="rId9" Type="http://schemas.openxmlformats.org/officeDocument/2006/relationships/oleObject" Target="../embeddings/oleObject80.bin"/><Relationship Id="rId14" Type="http://schemas.openxmlformats.org/officeDocument/2006/relationships/image" Target="../media/image92.wmf"/></Relationships>
</file>

<file path=ppt/slides/_rels/slide10.xml.rels><?xml version="1.0" encoding="UTF-8" standalone="yes"?>
<Relationships xmlns="http://schemas.openxmlformats.org/package/2006/relationships"><Relationship Id="rId8" Type="http://schemas.openxmlformats.org/officeDocument/2006/relationships/image" Target="../media/image97.wmf"/><Relationship Id="rId13" Type="http://schemas.openxmlformats.org/officeDocument/2006/relationships/oleObject" Target="../embeddings/oleObject89.bin"/><Relationship Id="rId18" Type="http://schemas.openxmlformats.org/officeDocument/2006/relationships/image" Target="../media/image102.wmf"/><Relationship Id="rId3" Type="http://schemas.openxmlformats.org/officeDocument/2006/relationships/image" Target="../media/image94.wmf"/><Relationship Id="rId7" Type="http://schemas.openxmlformats.org/officeDocument/2006/relationships/oleObject" Target="../embeddings/oleObject86.bin"/><Relationship Id="rId12" Type="http://schemas.openxmlformats.org/officeDocument/2006/relationships/image" Target="../media/image99.wmf"/><Relationship Id="rId17" Type="http://schemas.openxmlformats.org/officeDocument/2006/relationships/oleObject" Target="../embeddings/oleObject91.bin"/><Relationship Id="rId2" Type="http://schemas.openxmlformats.org/officeDocument/2006/relationships/oleObject" Target="../embeddings/oleObject84.bin"/><Relationship Id="rId16" Type="http://schemas.openxmlformats.org/officeDocument/2006/relationships/image" Target="../media/image101.wmf"/><Relationship Id="rId20" Type="http://schemas.openxmlformats.org/officeDocument/2006/relationships/image" Target="../media/image103.wmf"/><Relationship Id="rId1" Type="http://schemas.openxmlformats.org/officeDocument/2006/relationships/slideLayout" Target="../slideLayouts/slideLayout7.xml"/><Relationship Id="rId6" Type="http://schemas.openxmlformats.org/officeDocument/2006/relationships/image" Target="../media/image96.emf"/><Relationship Id="rId11" Type="http://schemas.openxmlformats.org/officeDocument/2006/relationships/oleObject" Target="../embeddings/oleObject88.bin"/><Relationship Id="rId5" Type="http://schemas.openxmlformats.org/officeDocument/2006/relationships/image" Target="../media/image95.wmf"/><Relationship Id="rId15" Type="http://schemas.openxmlformats.org/officeDocument/2006/relationships/oleObject" Target="../embeddings/oleObject90.bin"/><Relationship Id="rId10" Type="http://schemas.openxmlformats.org/officeDocument/2006/relationships/image" Target="../media/image98.wmf"/><Relationship Id="rId19" Type="http://schemas.openxmlformats.org/officeDocument/2006/relationships/oleObject" Target="../embeddings/oleObject92.bin"/><Relationship Id="rId4" Type="http://schemas.openxmlformats.org/officeDocument/2006/relationships/oleObject" Target="../embeddings/oleObject85.bin"/><Relationship Id="rId9" Type="http://schemas.openxmlformats.org/officeDocument/2006/relationships/oleObject" Target="../embeddings/oleObject87.bin"/><Relationship Id="rId14" Type="http://schemas.openxmlformats.org/officeDocument/2006/relationships/image" Target="../media/image100.wmf"/></Relationships>
</file>

<file path=ppt/slides/_rels/slide11.xml.rels><?xml version="1.0" encoding="UTF-8" standalone="yes"?>
<Relationships xmlns="http://schemas.openxmlformats.org/package/2006/relationships"><Relationship Id="rId13" Type="http://schemas.openxmlformats.org/officeDocument/2006/relationships/image" Target="../media/image109.emf"/><Relationship Id="rId18" Type="http://schemas.openxmlformats.org/officeDocument/2006/relationships/oleObject" Target="../embeddings/oleObject99.bin"/><Relationship Id="rId26" Type="http://schemas.openxmlformats.org/officeDocument/2006/relationships/oleObject" Target="../embeddings/oleObject102.bin"/><Relationship Id="rId39" Type="http://schemas.openxmlformats.org/officeDocument/2006/relationships/image" Target="../media/image123.wmf"/><Relationship Id="rId21" Type="http://schemas.openxmlformats.org/officeDocument/2006/relationships/image" Target="../media/image113.wmf"/><Relationship Id="rId34" Type="http://schemas.openxmlformats.org/officeDocument/2006/relationships/oleObject" Target="../embeddings/oleObject106.bin"/><Relationship Id="rId7" Type="http://schemas.openxmlformats.org/officeDocument/2006/relationships/image" Target="../media/image106.emf"/><Relationship Id="rId12" Type="http://schemas.openxmlformats.org/officeDocument/2006/relationships/image" Target="../media/image108.wmf"/><Relationship Id="rId17" Type="http://schemas.openxmlformats.org/officeDocument/2006/relationships/image" Target="../media/image111.wmf"/><Relationship Id="rId25" Type="http://schemas.openxmlformats.org/officeDocument/2006/relationships/image" Target="../media/image116.emf"/><Relationship Id="rId33" Type="http://schemas.openxmlformats.org/officeDocument/2006/relationships/image" Target="../media/image120.wmf"/><Relationship Id="rId38" Type="http://schemas.openxmlformats.org/officeDocument/2006/relationships/oleObject" Target="../embeddings/oleObject108.bin"/><Relationship Id="rId2" Type="http://schemas.openxmlformats.org/officeDocument/2006/relationships/slideLayout" Target="../slideLayouts/slideLayout7.xml"/><Relationship Id="rId16" Type="http://schemas.openxmlformats.org/officeDocument/2006/relationships/oleObject" Target="../embeddings/oleObject98.bin"/><Relationship Id="rId20" Type="http://schemas.openxmlformats.org/officeDocument/2006/relationships/oleObject" Target="../embeddings/oleObject100.bin"/><Relationship Id="rId29" Type="http://schemas.openxmlformats.org/officeDocument/2006/relationships/image" Target="../media/image118.wmf"/><Relationship Id="rId1" Type="http://schemas.openxmlformats.org/officeDocument/2006/relationships/tags" Target="../tags/tag112.xml"/><Relationship Id="rId6" Type="http://schemas.openxmlformats.org/officeDocument/2006/relationships/image" Target="../media/image105.wmf"/><Relationship Id="rId11" Type="http://schemas.openxmlformats.org/officeDocument/2006/relationships/oleObject" Target="../embeddings/oleObject96.bin"/><Relationship Id="rId24" Type="http://schemas.openxmlformats.org/officeDocument/2006/relationships/image" Target="../media/image115.emf"/><Relationship Id="rId32" Type="http://schemas.openxmlformats.org/officeDocument/2006/relationships/oleObject" Target="../embeddings/oleObject105.bin"/><Relationship Id="rId37" Type="http://schemas.openxmlformats.org/officeDocument/2006/relationships/image" Target="../media/image122.wmf"/><Relationship Id="rId5" Type="http://schemas.openxmlformats.org/officeDocument/2006/relationships/oleObject" Target="../embeddings/oleObject94.bin"/><Relationship Id="rId15" Type="http://schemas.openxmlformats.org/officeDocument/2006/relationships/image" Target="../media/image110.wmf"/><Relationship Id="rId23" Type="http://schemas.openxmlformats.org/officeDocument/2006/relationships/image" Target="../media/image114.wmf"/><Relationship Id="rId28" Type="http://schemas.openxmlformats.org/officeDocument/2006/relationships/oleObject" Target="../embeddings/oleObject103.bin"/><Relationship Id="rId36" Type="http://schemas.openxmlformats.org/officeDocument/2006/relationships/oleObject" Target="../embeddings/oleObject107.bin"/><Relationship Id="rId10" Type="http://schemas.openxmlformats.org/officeDocument/2006/relationships/image" Target="../media/image107.wmf"/><Relationship Id="rId19" Type="http://schemas.openxmlformats.org/officeDocument/2006/relationships/image" Target="../media/image112.wmf"/><Relationship Id="rId31" Type="http://schemas.openxmlformats.org/officeDocument/2006/relationships/image" Target="../media/image119.wmf"/><Relationship Id="rId4" Type="http://schemas.openxmlformats.org/officeDocument/2006/relationships/image" Target="../media/image104.wmf"/><Relationship Id="rId9" Type="http://schemas.openxmlformats.org/officeDocument/2006/relationships/oleObject" Target="../embeddings/oleObject95.bin"/><Relationship Id="rId14" Type="http://schemas.openxmlformats.org/officeDocument/2006/relationships/oleObject" Target="../embeddings/oleObject97.bin"/><Relationship Id="rId22" Type="http://schemas.openxmlformats.org/officeDocument/2006/relationships/oleObject" Target="../embeddings/oleObject101.bin"/><Relationship Id="rId27" Type="http://schemas.openxmlformats.org/officeDocument/2006/relationships/image" Target="../media/image117.wmf"/><Relationship Id="rId30" Type="http://schemas.openxmlformats.org/officeDocument/2006/relationships/oleObject" Target="../embeddings/oleObject104.bin"/><Relationship Id="rId35" Type="http://schemas.openxmlformats.org/officeDocument/2006/relationships/image" Target="../media/image121.wmf"/><Relationship Id="rId8" Type="http://schemas.openxmlformats.org/officeDocument/2006/relationships/image" Target="../media/image66.emf"/><Relationship Id="rId3" Type="http://schemas.openxmlformats.org/officeDocument/2006/relationships/oleObject" Target="../embeddings/oleObject93.bin"/></Relationships>
</file>

<file path=ppt/slides/_rels/slide12.xml.rels><?xml version="1.0" encoding="UTF-8" standalone="yes"?>
<Relationships xmlns="http://schemas.openxmlformats.org/package/2006/relationships"><Relationship Id="rId8" Type="http://schemas.openxmlformats.org/officeDocument/2006/relationships/image" Target="../media/image127.emf"/><Relationship Id="rId13" Type="http://schemas.openxmlformats.org/officeDocument/2006/relationships/oleObject" Target="../embeddings/oleObject113.bin"/><Relationship Id="rId18" Type="http://schemas.openxmlformats.org/officeDocument/2006/relationships/image" Target="../media/image132.wmf"/><Relationship Id="rId3" Type="http://schemas.openxmlformats.org/officeDocument/2006/relationships/oleObject" Target="../embeddings/oleObject109.bin"/><Relationship Id="rId21" Type="http://schemas.openxmlformats.org/officeDocument/2006/relationships/oleObject" Target="../embeddings/oleObject117.bin"/><Relationship Id="rId7" Type="http://schemas.openxmlformats.org/officeDocument/2006/relationships/image" Target="../media/image126.emf"/><Relationship Id="rId12" Type="http://schemas.openxmlformats.org/officeDocument/2006/relationships/image" Target="../media/image129.wmf"/><Relationship Id="rId17" Type="http://schemas.openxmlformats.org/officeDocument/2006/relationships/oleObject" Target="../embeddings/oleObject115.bin"/><Relationship Id="rId2" Type="http://schemas.openxmlformats.org/officeDocument/2006/relationships/notesSlide" Target="../notesSlides/notesSlide4.xml"/><Relationship Id="rId16" Type="http://schemas.openxmlformats.org/officeDocument/2006/relationships/image" Target="../media/image131.wmf"/><Relationship Id="rId20" Type="http://schemas.openxmlformats.org/officeDocument/2006/relationships/image" Target="../media/image133.wmf"/><Relationship Id="rId1" Type="http://schemas.openxmlformats.org/officeDocument/2006/relationships/slideLayout" Target="../slideLayouts/slideLayout7.xml"/><Relationship Id="rId6" Type="http://schemas.openxmlformats.org/officeDocument/2006/relationships/image" Target="../media/image125.wmf"/><Relationship Id="rId11" Type="http://schemas.openxmlformats.org/officeDocument/2006/relationships/oleObject" Target="../embeddings/oleObject112.bin"/><Relationship Id="rId24" Type="http://schemas.openxmlformats.org/officeDocument/2006/relationships/image" Target="../media/image136.emf"/><Relationship Id="rId5" Type="http://schemas.openxmlformats.org/officeDocument/2006/relationships/oleObject" Target="../embeddings/oleObject110.bin"/><Relationship Id="rId15" Type="http://schemas.openxmlformats.org/officeDocument/2006/relationships/oleObject" Target="../embeddings/oleObject114.bin"/><Relationship Id="rId23" Type="http://schemas.openxmlformats.org/officeDocument/2006/relationships/image" Target="../media/image135.emf"/><Relationship Id="rId10" Type="http://schemas.openxmlformats.org/officeDocument/2006/relationships/image" Target="../media/image128.wmf"/><Relationship Id="rId19" Type="http://schemas.openxmlformats.org/officeDocument/2006/relationships/oleObject" Target="../embeddings/oleObject116.bin"/><Relationship Id="rId4" Type="http://schemas.openxmlformats.org/officeDocument/2006/relationships/image" Target="../media/image124.wmf"/><Relationship Id="rId9" Type="http://schemas.openxmlformats.org/officeDocument/2006/relationships/oleObject" Target="../embeddings/oleObject111.bin"/><Relationship Id="rId14" Type="http://schemas.openxmlformats.org/officeDocument/2006/relationships/image" Target="../media/image130.wmf"/><Relationship Id="rId22" Type="http://schemas.openxmlformats.org/officeDocument/2006/relationships/image" Target="../media/image134.wmf"/></Relationships>
</file>

<file path=ppt/slides/_rels/slide13.xml.rels><?xml version="1.0" encoding="UTF-8" standalone="yes"?>
<Relationships xmlns="http://schemas.openxmlformats.org/package/2006/relationships"><Relationship Id="rId13" Type="http://schemas.openxmlformats.org/officeDocument/2006/relationships/image" Target="../media/image133.wmf"/><Relationship Id="rId18" Type="http://schemas.openxmlformats.org/officeDocument/2006/relationships/image" Target="../media/image138.emf"/><Relationship Id="rId26" Type="http://schemas.openxmlformats.org/officeDocument/2006/relationships/image" Target="../media/image143.wmf"/><Relationship Id="rId3" Type="http://schemas.openxmlformats.org/officeDocument/2006/relationships/image" Target="../media/image137.wmf"/><Relationship Id="rId21" Type="http://schemas.openxmlformats.org/officeDocument/2006/relationships/oleObject" Target="../embeddings/oleObject125.bin"/><Relationship Id="rId34" Type="http://schemas.openxmlformats.org/officeDocument/2006/relationships/image" Target="../media/image147.wmf"/><Relationship Id="rId7" Type="http://schemas.openxmlformats.org/officeDocument/2006/relationships/image" Target="../media/image130.wmf"/><Relationship Id="rId12" Type="http://schemas.openxmlformats.org/officeDocument/2006/relationships/oleObject" Target="../embeddings/oleObject123.bin"/><Relationship Id="rId17" Type="http://schemas.openxmlformats.org/officeDocument/2006/relationships/image" Target="../media/image136.emf"/><Relationship Id="rId25" Type="http://schemas.openxmlformats.org/officeDocument/2006/relationships/oleObject" Target="../embeddings/oleObject127.bin"/><Relationship Id="rId33" Type="http://schemas.openxmlformats.org/officeDocument/2006/relationships/oleObject" Target="../embeddings/oleObject131.bin"/><Relationship Id="rId2" Type="http://schemas.openxmlformats.org/officeDocument/2006/relationships/oleObject" Target="../embeddings/oleObject118.bin"/><Relationship Id="rId16" Type="http://schemas.openxmlformats.org/officeDocument/2006/relationships/image" Target="../media/image135.emf"/><Relationship Id="rId20" Type="http://schemas.openxmlformats.org/officeDocument/2006/relationships/image" Target="../media/image140.emf"/><Relationship Id="rId29" Type="http://schemas.openxmlformats.org/officeDocument/2006/relationships/oleObject" Target="../embeddings/oleObject129.bin"/><Relationship Id="rId1" Type="http://schemas.openxmlformats.org/officeDocument/2006/relationships/slideLayout" Target="../slideLayouts/slideLayout7.xml"/><Relationship Id="rId6" Type="http://schemas.openxmlformats.org/officeDocument/2006/relationships/oleObject" Target="../embeddings/oleObject120.bin"/><Relationship Id="rId11" Type="http://schemas.openxmlformats.org/officeDocument/2006/relationships/image" Target="../media/image132.wmf"/><Relationship Id="rId24" Type="http://schemas.openxmlformats.org/officeDocument/2006/relationships/image" Target="../media/image142.wmf"/><Relationship Id="rId32" Type="http://schemas.openxmlformats.org/officeDocument/2006/relationships/image" Target="../media/image146.wmf"/><Relationship Id="rId5" Type="http://schemas.openxmlformats.org/officeDocument/2006/relationships/image" Target="../media/image129.wmf"/><Relationship Id="rId15" Type="http://schemas.openxmlformats.org/officeDocument/2006/relationships/image" Target="../media/image134.wmf"/><Relationship Id="rId23" Type="http://schemas.openxmlformats.org/officeDocument/2006/relationships/oleObject" Target="../embeddings/oleObject126.bin"/><Relationship Id="rId28" Type="http://schemas.openxmlformats.org/officeDocument/2006/relationships/image" Target="../media/image144.wmf"/><Relationship Id="rId10" Type="http://schemas.openxmlformats.org/officeDocument/2006/relationships/oleObject" Target="../embeddings/oleObject122.bin"/><Relationship Id="rId19" Type="http://schemas.openxmlformats.org/officeDocument/2006/relationships/image" Target="../media/image139.emf"/><Relationship Id="rId31" Type="http://schemas.openxmlformats.org/officeDocument/2006/relationships/oleObject" Target="../embeddings/oleObject130.bin"/><Relationship Id="rId4" Type="http://schemas.openxmlformats.org/officeDocument/2006/relationships/oleObject" Target="../embeddings/oleObject119.bin"/><Relationship Id="rId9" Type="http://schemas.openxmlformats.org/officeDocument/2006/relationships/image" Target="../media/image131.wmf"/><Relationship Id="rId14" Type="http://schemas.openxmlformats.org/officeDocument/2006/relationships/oleObject" Target="../embeddings/oleObject124.bin"/><Relationship Id="rId22" Type="http://schemas.openxmlformats.org/officeDocument/2006/relationships/image" Target="../media/image141.wmf"/><Relationship Id="rId27" Type="http://schemas.openxmlformats.org/officeDocument/2006/relationships/oleObject" Target="../embeddings/oleObject128.bin"/><Relationship Id="rId30" Type="http://schemas.openxmlformats.org/officeDocument/2006/relationships/image" Target="../media/image145.wmf"/><Relationship Id="rId8" Type="http://schemas.openxmlformats.org/officeDocument/2006/relationships/oleObject" Target="../embeddings/oleObject121.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35.bin"/><Relationship Id="rId13" Type="http://schemas.openxmlformats.org/officeDocument/2006/relationships/image" Target="../media/image153.wmf"/><Relationship Id="rId18" Type="http://schemas.openxmlformats.org/officeDocument/2006/relationships/image" Target="../media/image156.png"/><Relationship Id="rId3" Type="http://schemas.openxmlformats.org/officeDocument/2006/relationships/image" Target="../media/image148.wmf"/><Relationship Id="rId21" Type="http://schemas.openxmlformats.org/officeDocument/2006/relationships/oleObject" Target="../embeddings/oleObject141.bin"/><Relationship Id="rId7" Type="http://schemas.openxmlformats.org/officeDocument/2006/relationships/image" Target="../media/image150.wmf"/><Relationship Id="rId12" Type="http://schemas.openxmlformats.org/officeDocument/2006/relationships/oleObject" Target="../embeddings/oleObject137.bin"/><Relationship Id="rId17" Type="http://schemas.openxmlformats.org/officeDocument/2006/relationships/image" Target="../media/image155.wmf"/><Relationship Id="rId25" Type="http://schemas.openxmlformats.org/officeDocument/2006/relationships/image" Target="../media/image160.wmf"/><Relationship Id="rId2" Type="http://schemas.openxmlformats.org/officeDocument/2006/relationships/oleObject" Target="../embeddings/oleObject132.bin"/><Relationship Id="rId16" Type="http://schemas.openxmlformats.org/officeDocument/2006/relationships/oleObject" Target="../embeddings/oleObject139.bin"/><Relationship Id="rId20" Type="http://schemas.openxmlformats.org/officeDocument/2006/relationships/image" Target="../media/image157.wmf"/><Relationship Id="rId1" Type="http://schemas.openxmlformats.org/officeDocument/2006/relationships/slideLayout" Target="../slideLayouts/slideLayout7.xml"/><Relationship Id="rId6" Type="http://schemas.openxmlformats.org/officeDocument/2006/relationships/oleObject" Target="../embeddings/oleObject134.bin"/><Relationship Id="rId11" Type="http://schemas.openxmlformats.org/officeDocument/2006/relationships/image" Target="../media/image152.wmf"/><Relationship Id="rId24" Type="http://schemas.openxmlformats.org/officeDocument/2006/relationships/oleObject" Target="../embeddings/oleObject142.bin"/><Relationship Id="rId5" Type="http://schemas.openxmlformats.org/officeDocument/2006/relationships/image" Target="../media/image149.wmf"/><Relationship Id="rId15" Type="http://schemas.openxmlformats.org/officeDocument/2006/relationships/image" Target="../media/image154.wmf"/><Relationship Id="rId23" Type="http://schemas.openxmlformats.org/officeDocument/2006/relationships/image" Target="../media/image159.emf"/><Relationship Id="rId10" Type="http://schemas.openxmlformats.org/officeDocument/2006/relationships/oleObject" Target="../embeddings/oleObject136.bin"/><Relationship Id="rId19" Type="http://schemas.openxmlformats.org/officeDocument/2006/relationships/oleObject" Target="../embeddings/oleObject140.bin"/><Relationship Id="rId4" Type="http://schemas.openxmlformats.org/officeDocument/2006/relationships/oleObject" Target="../embeddings/oleObject133.bin"/><Relationship Id="rId9" Type="http://schemas.openxmlformats.org/officeDocument/2006/relationships/image" Target="../media/image151.wmf"/><Relationship Id="rId14" Type="http://schemas.openxmlformats.org/officeDocument/2006/relationships/oleObject" Target="../embeddings/oleObject138.bin"/><Relationship Id="rId22" Type="http://schemas.openxmlformats.org/officeDocument/2006/relationships/image" Target="../media/image158.wmf"/></Relationships>
</file>

<file path=ppt/slides/_rels/slide15.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标题 4"/>
          <p:cNvSpPr>
            <a:spLocks noGrp="1"/>
          </p:cNvSpPr>
          <p:nvPr>
            <p:ph type="title"/>
            <p:custDataLst>
              <p:tags r:id="rId2"/>
            </p:custDataLst>
          </p:nvPr>
        </p:nvSpPr>
        <p:spPr>
          <a:xfrm>
            <a:off x="5087620" y="2493010"/>
            <a:ext cx="6330950" cy="2101215"/>
          </a:xfrm>
        </p:spPr>
        <p:txBody>
          <a:bodyPr vert="horz" lIns="101600" tIns="38100" rIns="76200" bIns="38100" anchor="b">
            <a:noAutofit/>
          </a:bodyPr>
          <a:lstStyle/>
          <a:p>
            <a:pPr marL="0" marR="0" indent="0" algn="ctr" defTabSz="914400" rtl="0" eaLnBrk="1" fontAlgn="auto" latinLnBrk="0" hangingPunct="1">
              <a:lnSpc>
                <a:spcPct val="120000"/>
              </a:lnSpc>
              <a:spcBef>
                <a:spcPct val="0"/>
              </a:spcBef>
              <a:spcAft>
                <a:spcPct val="0"/>
              </a:spcAft>
              <a:buClrTx/>
              <a:buSzTx/>
              <a:buFontTx/>
              <a:buNone/>
            </a:pPr>
            <a:r>
              <a:rPr kumimoji="0" lang="en-US" altLang="zh-CN" sz="4000" b="1" i="0" u="none" strike="noStrike" kern="1200" cap="none" spc="200" normalizeH="0" baseline="0" noProof="1">
                <a:solidFill>
                  <a:schemeClr val="tx1">
                    <a:lumMod val="85000"/>
                    <a:lumOff val="15000"/>
                  </a:schemeClr>
                </a:solidFill>
                <a:uFillTx/>
                <a:latin typeface="Times New Roman" panose="02020603050405020304" pitchFamily="18" charset="0"/>
                <a:cs typeface="Times New Roman" panose="02020603050405020304" pitchFamily="18" charset="0"/>
              </a:rPr>
              <a:t>3.1.2 </a:t>
            </a:r>
            <a:r>
              <a:rPr kumimoji="0" lang="zh-CN" altLang="en-US" sz="4000" b="1" i="0" u="none" strike="noStrike" kern="1200" cap="none" spc="200" normalizeH="0" baseline="0" noProof="1">
                <a:solidFill>
                  <a:schemeClr val="tx1">
                    <a:lumMod val="85000"/>
                    <a:lumOff val="15000"/>
                  </a:schemeClr>
                </a:solidFill>
                <a:uFillTx/>
                <a:latin typeface="Times New Roman" panose="02020603050405020304" pitchFamily="18" charset="0"/>
                <a:cs typeface="Times New Roman" panose="02020603050405020304" pitchFamily="18" charset="0"/>
              </a:rPr>
              <a:t>椭圆的简单几何性质</a:t>
            </a:r>
            <a:br>
              <a:rPr kumimoji="0" lang="en-US" altLang="zh-CN" sz="4000" b="1" i="0" u="none" strike="noStrike" kern="1200" cap="none" spc="200" normalizeH="0" baseline="0" noProof="1">
                <a:solidFill>
                  <a:schemeClr val="tx1">
                    <a:lumMod val="85000"/>
                    <a:lumOff val="15000"/>
                  </a:schemeClr>
                </a:solidFill>
                <a:uFillTx/>
                <a:latin typeface="Times New Roman" panose="02020603050405020304" pitchFamily="18" charset="0"/>
                <a:cs typeface="Times New Roman" panose="02020603050405020304" pitchFamily="18" charset="0"/>
              </a:rPr>
            </a:br>
            <a:r>
              <a:rPr kumimoji="0" lang="zh-CN" altLang="en-US" sz="4000" b="1" i="0" u="none" strike="noStrike" kern="1200" cap="none" spc="200" normalizeH="0" baseline="0" noProof="1">
                <a:solidFill>
                  <a:schemeClr val="tx1">
                    <a:lumMod val="85000"/>
                    <a:lumOff val="15000"/>
                  </a:schemeClr>
                </a:solidFill>
                <a:uFillTx/>
                <a:latin typeface="Times New Roman" panose="02020603050405020304" pitchFamily="18" charset="0"/>
                <a:cs typeface="Times New Roman" panose="02020603050405020304" pitchFamily="18" charset="0"/>
              </a:rPr>
              <a:t>（第</a:t>
            </a:r>
            <a:r>
              <a:rPr kumimoji="0" lang="en-US" altLang="zh-CN" sz="4000" b="1" i="0" u="none" strike="noStrike" kern="1200" cap="none" spc="200" normalizeH="0" baseline="0" noProof="1">
                <a:solidFill>
                  <a:schemeClr val="tx1">
                    <a:lumMod val="85000"/>
                    <a:lumOff val="15000"/>
                  </a:schemeClr>
                </a:solidFill>
                <a:uFillTx/>
                <a:latin typeface="Times New Roman" panose="02020603050405020304" pitchFamily="18" charset="0"/>
                <a:cs typeface="Times New Roman" panose="02020603050405020304" pitchFamily="18" charset="0"/>
              </a:rPr>
              <a:t>3</a:t>
            </a:r>
            <a:r>
              <a:rPr kumimoji="0" lang="zh-CN" altLang="en-US" sz="4000" b="1" i="0" u="none" strike="noStrike" kern="1200" cap="none" spc="200" normalizeH="0" baseline="0" noProof="1">
                <a:solidFill>
                  <a:schemeClr val="tx1">
                    <a:lumMod val="85000"/>
                    <a:lumOff val="15000"/>
                  </a:schemeClr>
                </a:solidFill>
                <a:uFillTx/>
                <a:latin typeface="Times New Roman" panose="02020603050405020304" pitchFamily="18" charset="0"/>
                <a:cs typeface="Times New Roman" panose="02020603050405020304" pitchFamily="18" charset="0"/>
              </a:rPr>
              <a:t>课时）</a:t>
            </a:r>
            <a:br>
              <a:rPr kumimoji="0" lang="en-US" altLang="zh-CN" sz="3200" b="1" i="0" u="none" strike="noStrike" kern="1200" cap="none" spc="200" normalizeH="0" baseline="0" noProof="1">
                <a:solidFill>
                  <a:schemeClr val="tx1">
                    <a:lumMod val="85000"/>
                    <a:lumOff val="15000"/>
                  </a:schemeClr>
                </a:solidFill>
                <a:uFillTx/>
                <a:latin typeface="Times New Roman" panose="02020603050405020304" pitchFamily="18" charset="0"/>
                <a:cs typeface="Times New Roman" panose="02020603050405020304" pitchFamily="18" charset="0"/>
              </a:rPr>
            </a:br>
            <a:r>
              <a:rPr kumimoji="0" lang="zh-CN" altLang="en-US" sz="3200" b="1" i="0" u="none" strike="noStrike" kern="1200" cap="none" spc="200" normalizeH="0" baseline="0" noProof="1">
                <a:solidFill>
                  <a:srgbClr val="FF0000"/>
                </a:solidFill>
                <a:uFillTx/>
                <a:latin typeface="Times New Roman" panose="02020603050405020304" pitchFamily="18" charset="0"/>
                <a:cs typeface="Times New Roman" panose="02020603050405020304" pitchFamily="18" charset="0"/>
              </a:rPr>
              <a:t>椭圆的离心率问题</a:t>
            </a:r>
          </a:p>
        </p:txBody>
      </p:sp>
    </p:spTree>
    <p:custDataLst>
      <p:tags r:id="rId1"/>
    </p:custDataLst>
  </p:cSld>
  <p:clrMapOvr>
    <a:masterClrMapping/>
  </p:clrMapOvr>
  <p:transition>
    <p:split orient="vert" dir="in"/>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790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graphicFrame>
        <p:nvGraphicFramePr>
          <p:cNvPr id="2" name="表格 1"/>
          <p:cNvGraphicFramePr>
            <a:graphicFrameLocks noGrp="1"/>
          </p:cNvGraphicFramePr>
          <p:nvPr>
            <p:custDataLst>
              <p:tags r:id="rId2"/>
            </p:custDataLst>
          </p:nvPr>
        </p:nvGraphicFramePr>
        <p:xfrm>
          <a:off x="623570" y="980440"/>
          <a:ext cx="10683240" cy="5547995"/>
        </p:xfrm>
        <a:graphic>
          <a:graphicData uri="http://schemas.openxmlformats.org/drawingml/2006/table">
            <a:tbl>
              <a:tblPr firstRow="1" bandRow="1">
                <a:tableStyleId>{5C22544A-7EE6-4342-B048-85BDC9FD1C3A}</a:tableStyleId>
              </a:tblPr>
              <a:tblGrid>
                <a:gridCol w="1700530">
                  <a:extLst>
                    <a:ext uri="{9D8B030D-6E8A-4147-A177-3AD203B41FA5}">
                      <a16:colId xmlns:a16="http://schemas.microsoft.com/office/drawing/2014/main" val="20000"/>
                    </a:ext>
                  </a:extLst>
                </a:gridCol>
                <a:gridCol w="4491355">
                  <a:extLst>
                    <a:ext uri="{9D8B030D-6E8A-4147-A177-3AD203B41FA5}">
                      <a16:colId xmlns:a16="http://schemas.microsoft.com/office/drawing/2014/main" val="20001"/>
                    </a:ext>
                  </a:extLst>
                </a:gridCol>
                <a:gridCol w="4491355">
                  <a:extLst>
                    <a:ext uri="{9D8B030D-6E8A-4147-A177-3AD203B41FA5}">
                      <a16:colId xmlns:a16="http://schemas.microsoft.com/office/drawing/2014/main" val="20002"/>
                    </a:ext>
                  </a:extLst>
                </a:gridCol>
              </a:tblGrid>
              <a:tr h="572135">
                <a:tc>
                  <a:txBody>
                    <a:bodyPr/>
                    <a:lstStyle/>
                    <a:p>
                      <a:pPr algn="ctr">
                        <a:buClrTx/>
                        <a:buSzTx/>
                        <a:buFontTx/>
                        <a:buNone/>
                      </a:pPr>
                      <a:r>
                        <a:rPr lang="zh-CN" altLang="en-US" sz="2400" b="1">
                          <a:solidFill>
                            <a:schemeClr val="tx1"/>
                          </a:solidFill>
                          <a:latin typeface="Times New Roman" panose="02020603050405020304" charset="0"/>
                        </a:rPr>
                        <a:t>焦点位置</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r>
                        <a:rPr lang="zh-CN" altLang="en-US" sz="2400">
                          <a:solidFill>
                            <a:schemeClr val="tx1"/>
                          </a:solidFill>
                          <a:latin typeface="Times New Roman" panose="02020603050405020304" charset="0"/>
                          <a:cs typeface="Times New Roman" panose="02020603050405020304" charset="0"/>
                        </a:rPr>
                        <a:t>焦点在</a:t>
                      </a:r>
                      <a:r>
                        <a:rPr lang="en-US" altLang="zh-CN" sz="2400" i="1">
                          <a:solidFill>
                            <a:schemeClr val="tx1"/>
                          </a:solidFill>
                          <a:latin typeface="Times New Roman" panose="02020603050405020304" charset="0"/>
                          <a:cs typeface="Times New Roman" panose="02020603050405020304" charset="0"/>
                        </a:rPr>
                        <a:t>x</a:t>
                      </a:r>
                      <a:r>
                        <a:rPr lang="zh-CN" altLang="en-US" sz="2400">
                          <a:solidFill>
                            <a:schemeClr val="tx1"/>
                          </a:solidFill>
                          <a:latin typeface="Times New Roman" panose="02020603050405020304" charset="0"/>
                          <a:cs typeface="Times New Roman" panose="02020603050405020304" charset="0"/>
                        </a:rPr>
                        <a:t>轴上</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ClrTx/>
                        <a:buSzTx/>
                        <a:buFontTx/>
                        <a:buNone/>
                      </a:pPr>
                      <a:r>
                        <a:rPr lang="zh-CN" altLang="en-US" sz="2400">
                          <a:solidFill>
                            <a:schemeClr val="tx1"/>
                          </a:solidFill>
                          <a:latin typeface="Times New Roman" panose="02020603050405020304" charset="0"/>
                          <a:cs typeface="Times New Roman" panose="02020603050405020304" charset="0"/>
                          <a:sym typeface="+mn-ea"/>
                        </a:rPr>
                        <a:t>焦点在</a:t>
                      </a:r>
                      <a:r>
                        <a:rPr lang="zh-CN" altLang="en-US" sz="2400" i="1">
                          <a:solidFill>
                            <a:schemeClr val="tx1"/>
                          </a:solidFill>
                          <a:latin typeface="Times New Roman" panose="02020603050405020304" charset="0"/>
                          <a:cs typeface="Times New Roman" panose="02020603050405020304" charset="0"/>
                          <a:sym typeface="+mn-ea"/>
                        </a:rPr>
                        <a:t>y</a:t>
                      </a:r>
                      <a:r>
                        <a:rPr lang="zh-CN" altLang="en-US" sz="2400">
                          <a:solidFill>
                            <a:schemeClr val="tx1"/>
                          </a:solidFill>
                          <a:latin typeface="Times New Roman" panose="02020603050405020304" charset="0"/>
                          <a:cs typeface="Times New Roman" panose="02020603050405020304" charset="0"/>
                          <a:sym typeface="+mn-ea"/>
                        </a:rPr>
                        <a:t>轴上</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1738630">
                <a:tc>
                  <a:txBody>
                    <a:bodyPr/>
                    <a:lstStyle/>
                    <a:p>
                      <a:pPr algn="ctr">
                        <a:buNone/>
                      </a:pPr>
                      <a:endParaRPr lang="zh-CN" altLang="en-US" sz="2400" b="1">
                        <a:solidFill>
                          <a:schemeClr val="tx1"/>
                        </a:solidFill>
                        <a:latin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endParaRPr lang="zh-CN" altLang="en-US" sz="240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endParaRPr lang="zh-CN" altLang="en-US" sz="240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1"/>
                  </a:ext>
                </a:extLst>
              </a:tr>
              <a:tr h="490855">
                <a:tc>
                  <a:txBody>
                    <a:bodyPr/>
                    <a:lstStyle/>
                    <a:p>
                      <a:pPr algn="ctr">
                        <a:buNone/>
                      </a:pPr>
                      <a:r>
                        <a:rPr lang="zh-CN" altLang="en-US" sz="2400" b="1">
                          <a:solidFill>
                            <a:schemeClr val="tx1"/>
                          </a:solidFill>
                          <a:latin typeface="Times New Roman" panose="02020603050405020304" charset="0"/>
                        </a:rPr>
                        <a:t>顶点</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endParaRPr lang="zh-CN" altLang="en-US" sz="240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endParaRPr lang="zh-CN" altLang="en-US" sz="240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2"/>
                  </a:ext>
                </a:extLst>
              </a:tr>
              <a:tr h="551815">
                <a:tc>
                  <a:txBody>
                    <a:bodyPr/>
                    <a:lstStyle/>
                    <a:p>
                      <a:pPr algn="ctr">
                        <a:buNone/>
                      </a:pPr>
                      <a:r>
                        <a:rPr lang="zh-CN" altLang="en-US" sz="2400" b="1">
                          <a:solidFill>
                            <a:schemeClr val="tx1"/>
                          </a:solidFill>
                          <a:latin typeface="Times New Roman" panose="02020603050405020304" charset="0"/>
                        </a:rPr>
                        <a:t>范围</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r>
                        <a:rPr lang="en-US" altLang="zh-CN" sz="2400">
                          <a:solidFill>
                            <a:schemeClr val="tx1"/>
                          </a:solidFill>
                          <a:latin typeface="Times New Roman" panose="02020603050405020304" charset="0"/>
                          <a:cs typeface="Times New Roman" panose="02020603050405020304" charset="0"/>
                        </a:rPr>
                        <a:t>-</a:t>
                      </a:r>
                      <a:r>
                        <a:rPr lang="en-US" altLang="zh-CN" sz="2400" i="1">
                          <a:solidFill>
                            <a:schemeClr val="tx1"/>
                          </a:solidFill>
                          <a:latin typeface="Times New Roman" panose="02020603050405020304" charset="0"/>
                          <a:cs typeface="Times New Roman" panose="02020603050405020304" charset="0"/>
                        </a:rPr>
                        <a:t>a</a:t>
                      </a:r>
                      <a:r>
                        <a:rPr lang="en-US" altLang="zh-CN" sz="2400">
                          <a:solidFill>
                            <a:schemeClr val="tx1"/>
                          </a:solidFill>
                          <a:latin typeface="黑体" panose="02010609060101010101" charset="-122"/>
                          <a:ea typeface="黑体" panose="02010609060101010101" charset="-122"/>
                          <a:cs typeface="Times New Roman" panose="02020603050405020304" charset="0"/>
                        </a:rPr>
                        <a:t>≤</a:t>
                      </a:r>
                      <a:r>
                        <a:rPr lang="en-US" altLang="zh-CN" sz="2400" i="1">
                          <a:solidFill>
                            <a:schemeClr val="tx1"/>
                          </a:solidFill>
                          <a:latin typeface="Times New Roman" panose="02020603050405020304" charset="0"/>
                          <a:cs typeface="Times New Roman" panose="02020603050405020304" charset="0"/>
                        </a:rPr>
                        <a:t>x</a:t>
                      </a:r>
                      <a:r>
                        <a:rPr lang="en-US" altLang="zh-CN" sz="2400">
                          <a:solidFill>
                            <a:schemeClr val="tx1"/>
                          </a:solidFill>
                          <a:latin typeface="黑体" panose="02010609060101010101" charset="-122"/>
                          <a:ea typeface="黑体" panose="02010609060101010101" charset="-122"/>
                          <a:cs typeface="Times New Roman" panose="02020603050405020304" charset="0"/>
                        </a:rPr>
                        <a:t>≤</a:t>
                      </a:r>
                      <a:r>
                        <a:rPr lang="en-US" altLang="zh-CN" sz="2400" i="1">
                          <a:solidFill>
                            <a:schemeClr val="tx1"/>
                          </a:solidFill>
                          <a:latin typeface="Times New Roman" panose="02020603050405020304" charset="0"/>
                          <a:cs typeface="Times New Roman" panose="02020603050405020304" charset="0"/>
                        </a:rPr>
                        <a:t>a</a:t>
                      </a:r>
                      <a:r>
                        <a:rPr lang="zh-CN" altLang="en-US" sz="2400">
                          <a:solidFill>
                            <a:schemeClr val="tx1"/>
                          </a:solidFill>
                          <a:latin typeface="Times New Roman" panose="02020603050405020304" charset="0"/>
                          <a:cs typeface="Times New Roman" panose="02020603050405020304" charset="0"/>
                        </a:rPr>
                        <a:t>，</a:t>
                      </a:r>
                      <a:r>
                        <a:rPr lang="en-US" altLang="zh-CN" sz="2400">
                          <a:solidFill>
                            <a:schemeClr val="tx1"/>
                          </a:solidFill>
                          <a:latin typeface="Times New Roman" panose="02020603050405020304" charset="0"/>
                          <a:cs typeface="Times New Roman" panose="02020603050405020304" charset="0"/>
                        </a:rPr>
                        <a:t>-</a:t>
                      </a:r>
                      <a:r>
                        <a:rPr lang="en-US" altLang="zh-CN" sz="2400" i="1">
                          <a:solidFill>
                            <a:schemeClr val="tx1"/>
                          </a:solidFill>
                          <a:latin typeface="Times New Roman" panose="02020603050405020304" charset="0"/>
                          <a:cs typeface="Times New Roman" panose="02020603050405020304" charset="0"/>
                        </a:rPr>
                        <a:t>b</a:t>
                      </a:r>
                      <a:r>
                        <a:rPr lang="en-US" altLang="zh-CN" sz="2400">
                          <a:solidFill>
                            <a:schemeClr val="tx1"/>
                          </a:solidFill>
                          <a:latin typeface="黑体" panose="02010609060101010101" charset="-122"/>
                          <a:ea typeface="黑体" panose="02010609060101010101" charset="-122"/>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rPr>
                        <a:t>y</a:t>
                      </a:r>
                      <a:r>
                        <a:rPr lang="en-US" altLang="zh-CN" sz="2400">
                          <a:solidFill>
                            <a:schemeClr val="tx1"/>
                          </a:solidFill>
                          <a:latin typeface="黑体" panose="02010609060101010101" charset="-122"/>
                          <a:ea typeface="黑体" panose="02010609060101010101" charset="-122"/>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rPr>
                        <a:t>b</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r>
                        <a:rPr lang="en-US" altLang="zh-CN" sz="2400">
                          <a:solidFill>
                            <a:schemeClr val="tx1"/>
                          </a:solidFill>
                          <a:latin typeface="Times New Roman" panose="02020603050405020304" charset="0"/>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sym typeface="+mn-ea"/>
                        </a:rPr>
                        <a:t>b</a:t>
                      </a:r>
                      <a:r>
                        <a:rPr lang="en-US" altLang="zh-CN" sz="2400">
                          <a:solidFill>
                            <a:schemeClr val="tx1"/>
                          </a:solidFill>
                          <a:latin typeface="黑体" panose="02010609060101010101" charset="-122"/>
                          <a:ea typeface="黑体" panose="02010609060101010101" charset="-122"/>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sym typeface="+mn-ea"/>
                        </a:rPr>
                        <a:t>x</a:t>
                      </a:r>
                      <a:r>
                        <a:rPr lang="en-US" altLang="zh-CN" sz="2400">
                          <a:solidFill>
                            <a:schemeClr val="tx1"/>
                          </a:solidFill>
                          <a:latin typeface="黑体" panose="02010609060101010101" charset="-122"/>
                          <a:ea typeface="黑体" panose="02010609060101010101" charset="-122"/>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sym typeface="+mn-ea"/>
                        </a:rPr>
                        <a:t>b</a:t>
                      </a:r>
                      <a:r>
                        <a:rPr lang="zh-CN" altLang="en-US" sz="2400">
                          <a:solidFill>
                            <a:schemeClr val="tx1"/>
                          </a:solidFill>
                          <a:latin typeface="Times New Roman" panose="02020603050405020304" charset="0"/>
                          <a:cs typeface="Times New Roman" panose="02020603050405020304" charset="0"/>
                          <a:sym typeface="+mn-ea"/>
                        </a:rPr>
                        <a:t>，</a:t>
                      </a:r>
                      <a:r>
                        <a:rPr lang="en-US" altLang="zh-CN" sz="2400">
                          <a:solidFill>
                            <a:schemeClr val="tx1"/>
                          </a:solidFill>
                          <a:latin typeface="Times New Roman" panose="02020603050405020304" charset="0"/>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sym typeface="+mn-ea"/>
                        </a:rPr>
                        <a:t>a</a:t>
                      </a:r>
                      <a:r>
                        <a:rPr lang="en-US" altLang="zh-CN" sz="2400">
                          <a:solidFill>
                            <a:schemeClr val="tx1"/>
                          </a:solidFill>
                          <a:latin typeface="黑体" panose="02010609060101010101" charset="-122"/>
                          <a:ea typeface="黑体" panose="02010609060101010101" charset="-122"/>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sym typeface="+mn-ea"/>
                        </a:rPr>
                        <a:t>y</a:t>
                      </a:r>
                      <a:r>
                        <a:rPr lang="en-US" altLang="zh-CN" sz="2400">
                          <a:solidFill>
                            <a:schemeClr val="tx1"/>
                          </a:solidFill>
                          <a:latin typeface="黑体" panose="02010609060101010101" charset="-122"/>
                          <a:ea typeface="黑体" panose="02010609060101010101" charset="-122"/>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sym typeface="+mn-ea"/>
                        </a:rPr>
                        <a:t>a</a:t>
                      </a:r>
                      <a:endParaRPr lang="zh-CN" altLang="en-US" sz="240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3"/>
                  </a:ext>
                </a:extLst>
              </a:tr>
              <a:tr h="551815">
                <a:tc>
                  <a:txBody>
                    <a:bodyPr/>
                    <a:lstStyle/>
                    <a:p>
                      <a:pPr algn="ctr">
                        <a:buNone/>
                      </a:pPr>
                      <a:r>
                        <a:rPr lang="zh-CN" altLang="en-US" sz="2400" b="1">
                          <a:solidFill>
                            <a:schemeClr val="tx1"/>
                          </a:solidFill>
                          <a:latin typeface="Times New Roman" panose="02020603050405020304" charset="0"/>
                        </a:rPr>
                        <a:t>长</a:t>
                      </a:r>
                      <a:r>
                        <a:rPr lang="en-US" altLang="zh-CN" sz="2400" b="1">
                          <a:solidFill>
                            <a:schemeClr val="tx1"/>
                          </a:solidFill>
                          <a:latin typeface="Times New Roman" panose="02020603050405020304" charset="0"/>
                        </a:rPr>
                        <a:t>/</a:t>
                      </a:r>
                      <a:r>
                        <a:rPr lang="zh-CN" altLang="en-US" sz="2400" b="1">
                          <a:solidFill>
                            <a:schemeClr val="tx1"/>
                          </a:solidFill>
                          <a:latin typeface="Times New Roman" panose="02020603050405020304" charset="0"/>
                        </a:rPr>
                        <a:t>短轴</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gridSpan="2">
                  <a:txBody>
                    <a:bodyPr/>
                    <a:lstStyle/>
                    <a:p>
                      <a:pPr algn="ctr">
                        <a:buNone/>
                      </a:pPr>
                      <a:r>
                        <a:rPr lang="zh-CN" altLang="en-US" sz="2400">
                          <a:solidFill>
                            <a:schemeClr val="tx1"/>
                          </a:solidFill>
                          <a:latin typeface="Times New Roman" panose="02020603050405020304" charset="0"/>
                          <a:cs typeface="Times New Roman" panose="02020603050405020304" charset="0"/>
                        </a:rPr>
                        <a:t>长轴为</a:t>
                      </a:r>
                      <a:r>
                        <a:rPr lang="en-US" altLang="zh-CN" sz="2400" i="1">
                          <a:solidFill>
                            <a:schemeClr val="tx1"/>
                          </a:solidFill>
                          <a:latin typeface="Times New Roman" panose="02020603050405020304" charset="0"/>
                          <a:cs typeface="Times New Roman" panose="02020603050405020304" charset="0"/>
                        </a:rPr>
                        <a:t>A</a:t>
                      </a:r>
                      <a:r>
                        <a:rPr lang="en-US" altLang="zh-CN" sz="2400" baseline="-25000">
                          <a:solidFill>
                            <a:schemeClr val="tx1"/>
                          </a:solidFill>
                          <a:latin typeface="Times New Roman" panose="02020603050405020304" charset="0"/>
                          <a:cs typeface="Times New Roman" panose="02020603050405020304" charset="0"/>
                        </a:rPr>
                        <a:t>1</a:t>
                      </a:r>
                      <a:r>
                        <a:rPr lang="en-US" altLang="zh-CN" sz="2400" i="1">
                          <a:solidFill>
                            <a:schemeClr val="tx1"/>
                          </a:solidFill>
                          <a:latin typeface="Times New Roman" panose="02020603050405020304" charset="0"/>
                          <a:cs typeface="Times New Roman" panose="02020603050405020304" charset="0"/>
                        </a:rPr>
                        <a:t>A</a:t>
                      </a:r>
                      <a:r>
                        <a:rPr lang="en-US" altLang="zh-CN" sz="2400" baseline="-25000">
                          <a:solidFill>
                            <a:schemeClr val="tx1"/>
                          </a:solidFill>
                          <a:latin typeface="Times New Roman" panose="02020603050405020304" charset="0"/>
                          <a:cs typeface="Times New Roman" panose="02020603050405020304" charset="0"/>
                          <a:sym typeface="+mn-ea"/>
                        </a:rPr>
                        <a:t>2</a:t>
                      </a:r>
                      <a:r>
                        <a:rPr lang="en-US" altLang="zh-CN" sz="2400">
                          <a:solidFill>
                            <a:schemeClr val="tx1"/>
                          </a:solidFill>
                          <a:latin typeface="Times New Roman" panose="02020603050405020304" charset="0"/>
                          <a:cs typeface="Times New Roman" panose="02020603050405020304" charset="0"/>
                        </a:rPr>
                        <a:t>=2</a:t>
                      </a:r>
                      <a:r>
                        <a:rPr lang="en-US" altLang="zh-CN" sz="2400" i="1">
                          <a:solidFill>
                            <a:schemeClr val="tx1"/>
                          </a:solidFill>
                          <a:latin typeface="Times New Roman" panose="02020603050405020304" charset="0"/>
                          <a:cs typeface="Times New Roman" panose="02020603050405020304" charset="0"/>
                        </a:rPr>
                        <a:t>a</a:t>
                      </a:r>
                      <a:r>
                        <a:rPr lang="zh-CN" altLang="en-US" sz="2400">
                          <a:solidFill>
                            <a:schemeClr val="tx1"/>
                          </a:solidFill>
                          <a:latin typeface="Times New Roman" panose="02020603050405020304" charset="0"/>
                          <a:cs typeface="Times New Roman" panose="02020603050405020304" charset="0"/>
                        </a:rPr>
                        <a:t>，短轴为</a:t>
                      </a:r>
                      <a:r>
                        <a:rPr lang="en-US" altLang="zh-CN" sz="2400" i="1">
                          <a:solidFill>
                            <a:schemeClr val="tx1"/>
                          </a:solidFill>
                          <a:latin typeface="Times New Roman" panose="02020603050405020304" charset="0"/>
                          <a:cs typeface="Times New Roman" panose="02020603050405020304" charset="0"/>
                        </a:rPr>
                        <a:t>B</a:t>
                      </a:r>
                      <a:r>
                        <a:rPr lang="en-US" altLang="zh-CN" sz="2400" baseline="-25000">
                          <a:solidFill>
                            <a:schemeClr val="tx1"/>
                          </a:solidFill>
                          <a:latin typeface="Times New Roman" panose="02020603050405020304" charset="0"/>
                          <a:cs typeface="Times New Roman" panose="02020603050405020304" charset="0"/>
                        </a:rPr>
                        <a:t>1</a:t>
                      </a:r>
                      <a:r>
                        <a:rPr lang="en-US" altLang="zh-CN" sz="2400" i="1">
                          <a:solidFill>
                            <a:schemeClr val="tx1"/>
                          </a:solidFill>
                          <a:latin typeface="Times New Roman" panose="02020603050405020304" charset="0"/>
                          <a:cs typeface="Times New Roman" panose="02020603050405020304" charset="0"/>
                        </a:rPr>
                        <a:t>B</a:t>
                      </a:r>
                      <a:r>
                        <a:rPr lang="en-US" altLang="zh-CN" sz="2400" baseline="-25000">
                          <a:solidFill>
                            <a:schemeClr val="tx1"/>
                          </a:solidFill>
                          <a:latin typeface="Times New Roman" panose="02020603050405020304" charset="0"/>
                          <a:cs typeface="Times New Roman" panose="02020603050405020304" charset="0"/>
                          <a:sym typeface="+mn-ea"/>
                        </a:rPr>
                        <a:t>1</a:t>
                      </a:r>
                      <a:r>
                        <a:rPr lang="en-US" altLang="zh-CN" sz="2400">
                          <a:solidFill>
                            <a:schemeClr val="tx1"/>
                          </a:solidFill>
                          <a:latin typeface="Times New Roman" panose="02020603050405020304" charset="0"/>
                          <a:cs typeface="Times New Roman" panose="02020603050405020304" charset="0"/>
                        </a:rPr>
                        <a:t>=2</a:t>
                      </a:r>
                      <a:r>
                        <a:rPr lang="en-US" altLang="zh-CN" sz="2400" i="1">
                          <a:solidFill>
                            <a:schemeClr val="tx1"/>
                          </a:solidFill>
                          <a:latin typeface="Times New Roman" panose="02020603050405020304" charset="0"/>
                          <a:cs typeface="Times New Roman" panose="02020603050405020304" charset="0"/>
                        </a:rPr>
                        <a:t>b</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hMerge="1">
                  <a:txBody>
                    <a:bodyPr/>
                    <a:lstStyle/>
                    <a:p>
                      <a:endParaRPr lang="zh-CN"/>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4"/>
                  </a:ext>
                </a:extLst>
              </a:tr>
              <a:tr h="501015">
                <a:tc>
                  <a:txBody>
                    <a:bodyPr/>
                    <a:lstStyle/>
                    <a:p>
                      <a:pPr algn="ctr">
                        <a:buNone/>
                      </a:pPr>
                      <a:r>
                        <a:rPr lang="zh-CN" altLang="en-US" sz="2400" b="1">
                          <a:solidFill>
                            <a:schemeClr val="tx1"/>
                          </a:solidFill>
                          <a:latin typeface="Times New Roman" panose="02020603050405020304" charset="0"/>
                        </a:rPr>
                        <a:t>对称性</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gridSpan="2">
                  <a:txBody>
                    <a:bodyPr/>
                    <a:lstStyle/>
                    <a:p>
                      <a:pPr algn="ctr">
                        <a:buNone/>
                      </a:pPr>
                      <a:r>
                        <a:rPr lang="zh-CN" altLang="en-US" sz="2400" b="0">
                          <a:latin typeface="Times New Roman" panose="02020603050405020304" charset="0"/>
                          <a:ea typeface="黑体" panose="02010609060101010101" charset="-122"/>
                          <a:sym typeface="+mn-ea"/>
                        </a:rPr>
                        <a:t>关于</a:t>
                      </a:r>
                      <a:r>
                        <a:rPr lang="en-US" altLang="zh-CN" sz="2400" b="0" i="1">
                          <a:latin typeface="Times New Roman" panose="02020603050405020304" charset="0"/>
                          <a:ea typeface="黑体" panose="02010609060101010101" charset="-122"/>
                          <a:sym typeface="+mn-ea"/>
                        </a:rPr>
                        <a:t>x</a:t>
                      </a:r>
                      <a:r>
                        <a:rPr lang="zh-CN" altLang="en-US" sz="2400" b="0">
                          <a:latin typeface="Times New Roman" panose="02020603050405020304" charset="0"/>
                          <a:ea typeface="黑体" panose="02010609060101010101" charset="-122"/>
                          <a:sym typeface="+mn-ea"/>
                        </a:rPr>
                        <a:t>轴、</a:t>
                      </a:r>
                      <a:r>
                        <a:rPr lang="en-US" altLang="zh-CN" sz="2400" b="0" i="1">
                          <a:latin typeface="Times New Roman" panose="02020603050405020304" charset="0"/>
                          <a:ea typeface="黑体" panose="02010609060101010101" charset="-122"/>
                          <a:sym typeface="+mn-ea"/>
                        </a:rPr>
                        <a:t>y</a:t>
                      </a:r>
                      <a:r>
                        <a:rPr lang="zh-CN" altLang="en-US" sz="2400" b="0">
                          <a:latin typeface="Times New Roman" panose="02020603050405020304" charset="0"/>
                          <a:ea typeface="黑体" panose="02010609060101010101" charset="-122"/>
                          <a:sym typeface="+mn-ea"/>
                        </a:rPr>
                        <a:t>轴、</a:t>
                      </a:r>
                      <a:r>
                        <a:rPr lang="zh-CN" altLang="zh-CN" sz="2400" b="0">
                          <a:latin typeface="Times New Roman" panose="02020603050405020304" charset="0"/>
                          <a:ea typeface="黑体" panose="02010609060101010101" charset="-122"/>
                          <a:sym typeface="+mn-ea"/>
                        </a:rPr>
                        <a:t>原点</a:t>
                      </a:r>
                      <a:r>
                        <a:rPr lang="zh-CN" altLang="en-US" sz="2400" b="0">
                          <a:latin typeface="Times New Roman" panose="02020603050405020304" charset="0"/>
                          <a:ea typeface="黑体" panose="02010609060101010101" charset="-122"/>
                          <a:sym typeface="+mn-ea"/>
                        </a:rPr>
                        <a:t>对称</a:t>
                      </a:r>
                      <a:endParaRPr lang="zh-CN" altLang="en-US" sz="2400" b="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hMerge="1">
                  <a:txBody>
                    <a:bodyPr/>
                    <a:lstStyle/>
                    <a:p>
                      <a:endParaRPr lang="zh-CN"/>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5"/>
                  </a:ext>
                </a:extLst>
              </a:tr>
              <a:tr h="1141730">
                <a:tc>
                  <a:txBody>
                    <a:bodyPr/>
                    <a:lstStyle/>
                    <a:p>
                      <a:pPr algn="ctr">
                        <a:buNone/>
                      </a:pPr>
                      <a:r>
                        <a:rPr lang="zh-CN" altLang="en-US" sz="2400" b="1">
                          <a:solidFill>
                            <a:schemeClr val="tx1"/>
                          </a:solidFill>
                          <a:latin typeface="Times New Roman" panose="02020603050405020304" charset="0"/>
                        </a:rPr>
                        <a:t>离心率</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gridSpan="2">
                  <a:txBody>
                    <a:bodyPr/>
                    <a:lstStyle/>
                    <a:p>
                      <a:pPr algn="ctr">
                        <a:buNone/>
                      </a:pPr>
                      <a:endParaRPr lang="zh-CN" altLang="en-US" sz="240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hMerge="1">
                  <a:txBody>
                    <a:bodyPr/>
                    <a:lstStyle/>
                    <a:p>
                      <a:endParaRPr lang="zh-CN"/>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6"/>
                  </a:ext>
                </a:extLst>
              </a:tr>
            </a:tbl>
          </a:graphicData>
        </a:graphic>
      </p:graphicFrame>
      <p:pic>
        <p:nvPicPr>
          <p:cNvPr id="3" name="图片 2"/>
          <p:cNvPicPr>
            <a:picLocks noChangeAspect="1"/>
          </p:cNvPicPr>
          <p:nvPr/>
        </p:nvPicPr>
        <p:blipFill>
          <a:blip r:embed="rId4"/>
          <a:srcRect b="8389"/>
          <a:stretch>
            <a:fillRect/>
          </a:stretch>
        </p:blipFill>
        <p:spPr>
          <a:xfrm>
            <a:off x="3216275" y="1394460"/>
            <a:ext cx="2286635" cy="1837690"/>
          </a:xfrm>
          <a:prstGeom prst="rect">
            <a:avLst/>
          </a:prstGeom>
        </p:spPr>
      </p:pic>
      <p:pic>
        <p:nvPicPr>
          <p:cNvPr id="4" name="图片 3"/>
          <p:cNvPicPr>
            <a:picLocks noChangeAspect="1"/>
          </p:cNvPicPr>
          <p:nvPr/>
        </p:nvPicPr>
        <p:blipFill>
          <a:blip r:embed="rId5"/>
          <a:srcRect l="19991"/>
          <a:stretch>
            <a:fillRect/>
          </a:stretch>
        </p:blipFill>
        <p:spPr>
          <a:xfrm>
            <a:off x="8112760" y="1394460"/>
            <a:ext cx="1738630" cy="1944370"/>
          </a:xfrm>
          <a:prstGeom prst="rect">
            <a:avLst/>
          </a:prstGeom>
        </p:spPr>
      </p:pic>
      <p:graphicFrame>
        <p:nvGraphicFramePr>
          <p:cNvPr id="48" name="对象 14426"/>
          <p:cNvGraphicFramePr>
            <a:graphicFrameLocks noChangeAspect="1"/>
          </p:cNvGraphicFramePr>
          <p:nvPr/>
        </p:nvGraphicFramePr>
        <p:xfrm>
          <a:off x="2423478" y="3338513"/>
          <a:ext cx="4346682" cy="432000"/>
        </p:xfrm>
        <a:graphic>
          <a:graphicData uri="http://schemas.openxmlformats.org/presentationml/2006/ole">
            <mc:AlternateContent xmlns:mc="http://schemas.openxmlformats.org/markup-compatibility/2006">
              <mc:Choice xmlns:v="urn:schemas-microsoft-com:vml" Requires="v">
                <p:oleObj r:id="rId6" imgW="2184400" imgH="215900" progId="Equation.3">
                  <p:embed/>
                </p:oleObj>
              </mc:Choice>
              <mc:Fallback>
                <p:oleObj r:id="rId6" imgW="2184400" imgH="215900" progId="Equation.3">
                  <p:embed/>
                  <p:pic>
                    <p:nvPicPr>
                      <p:cNvPr id="48" name="对象 14426"/>
                      <p:cNvPicPr/>
                      <p:nvPr/>
                    </p:nvPicPr>
                    <p:blipFill>
                      <a:blip r:embed="rId7"/>
                      <a:stretch>
                        <a:fillRect/>
                      </a:stretch>
                    </p:blipFill>
                    <p:spPr>
                      <a:xfrm>
                        <a:off x="2423478" y="3338513"/>
                        <a:ext cx="4346682" cy="432000"/>
                      </a:xfrm>
                      <a:prstGeom prst="rect">
                        <a:avLst/>
                      </a:prstGeom>
                      <a:noFill/>
                      <a:ln w="38100">
                        <a:noFill/>
                        <a:miter/>
                      </a:ln>
                    </p:spPr>
                  </p:pic>
                </p:oleObj>
              </mc:Fallback>
            </mc:AlternateContent>
          </a:graphicData>
        </a:graphic>
      </p:graphicFrame>
      <p:graphicFrame>
        <p:nvGraphicFramePr>
          <p:cNvPr id="5" name="对象 14426"/>
          <p:cNvGraphicFramePr>
            <a:graphicFrameLocks noChangeAspect="1"/>
          </p:cNvGraphicFramePr>
          <p:nvPr/>
        </p:nvGraphicFramePr>
        <p:xfrm>
          <a:off x="6816462" y="3338613"/>
          <a:ext cx="4346575" cy="431800"/>
        </p:xfrm>
        <a:graphic>
          <a:graphicData uri="http://schemas.openxmlformats.org/presentationml/2006/ole">
            <mc:AlternateContent xmlns:mc="http://schemas.openxmlformats.org/markup-compatibility/2006">
              <mc:Choice xmlns:v="urn:schemas-microsoft-com:vml" Requires="v">
                <p:oleObj r:id="rId8" imgW="2184400" imgH="215900" progId="Equation.3">
                  <p:embed/>
                </p:oleObj>
              </mc:Choice>
              <mc:Fallback>
                <p:oleObj r:id="rId8" imgW="2184400" imgH="215900" progId="Equation.3">
                  <p:embed/>
                  <p:pic>
                    <p:nvPicPr>
                      <p:cNvPr id="5" name="对象 14426"/>
                      <p:cNvPicPr/>
                      <p:nvPr/>
                    </p:nvPicPr>
                    <p:blipFill>
                      <a:blip r:embed="rId9"/>
                      <a:stretch>
                        <a:fillRect/>
                      </a:stretch>
                    </p:blipFill>
                    <p:spPr>
                      <a:xfrm>
                        <a:off x="6816462" y="3338613"/>
                        <a:ext cx="4346575" cy="431800"/>
                      </a:xfrm>
                      <a:prstGeom prst="rect">
                        <a:avLst/>
                      </a:prstGeom>
                      <a:noFill/>
                      <a:ln w="38100">
                        <a:noFill/>
                        <a:miter/>
                      </a:ln>
                    </p:spPr>
                  </p:pic>
                </p:oleObj>
              </mc:Fallback>
            </mc:AlternateContent>
          </a:graphicData>
        </a:graphic>
      </p:graphicFrame>
      <p:graphicFrame>
        <p:nvGraphicFramePr>
          <p:cNvPr id="19" name="对象 18">
            <a:hlinkClick r:id="" action="ppaction://ole?verb=0"/>
          </p:cNvPr>
          <p:cNvGraphicFramePr>
            <a:graphicFrameLocks noChangeAspect="1"/>
          </p:cNvGraphicFramePr>
          <p:nvPr/>
        </p:nvGraphicFramePr>
        <p:xfrm>
          <a:off x="2423894" y="5445386"/>
          <a:ext cx="3952240" cy="949960"/>
        </p:xfrm>
        <a:graphic>
          <a:graphicData uri="http://schemas.openxmlformats.org/presentationml/2006/ole">
            <mc:AlternateContent xmlns:mc="http://schemas.openxmlformats.org/markup-compatibility/2006">
              <mc:Choice xmlns:v="urn:schemas-microsoft-com:vml" Requires="v">
                <p:oleObj r:id="rId10" imgW="2005965" imgH="482600" progId="Equation.KSEE3">
                  <p:embed/>
                </p:oleObj>
              </mc:Choice>
              <mc:Fallback>
                <p:oleObj r:id="rId10" imgW="2005965" imgH="482600" progId="Equation.KSEE3">
                  <p:embed/>
                  <p:pic>
                    <p:nvPicPr>
                      <p:cNvPr id="19" name="对象 18">
                        <a:hlinkClick r:id="" action="ppaction://ole?verb=0"/>
                      </p:cNvPr>
                      <p:cNvPicPr/>
                      <p:nvPr/>
                    </p:nvPicPr>
                    <p:blipFill>
                      <a:blip r:embed="rId11"/>
                      <a:stretch>
                        <a:fillRect/>
                      </a:stretch>
                    </p:blipFill>
                    <p:spPr>
                      <a:xfrm>
                        <a:off x="2423894" y="5445386"/>
                        <a:ext cx="3952240" cy="949960"/>
                      </a:xfrm>
                      <a:prstGeom prst="rect">
                        <a:avLst/>
                      </a:prstGeom>
                      <a:solidFill>
                        <a:schemeClr val="accent2">
                          <a:lumMod val="20000"/>
                          <a:lumOff val="80000"/>
                        </a:schemeClr>
                      </a:solidFill>
                      <a:ln w="38100">
                        <a:noFill/>
                        <a:miter/>
                      </a:ln>
                    </p:spPr>
                  </p:pic>
                </p:oleObj>
              </mc:Fallback>
            </mc:AlternateContent>
          </a:graphicData>
        </a:graphic>
      </p:graphicFrame>
      <p:graphicFrame>
        <p:nvGraphicFramePr>
          <p:cNvPr id="16" name="对象 15">
            <a:hlinkClick r:id="" action="ppaction://ole?verb=0"/>
          </p:cNvPr>
          <p:cNvGraphicFramePr>
            <a:graphicFrameLocks noChangeAspect="1"/>
          </p:cNvGraphicFramePr>
          <p:nvPr/>
        </p:nvGraphicFramePr>
        <p:xfrm>
          <a:off x="6667818" y="5805329"/>
          <a:ext cx="1080000" cy="360000"/>
        </p:xfrm>
        <a:graphic>
          <a:graphicData uri="http://schemas.openxmlformats.org/presentationml/2006/ole">
            <mc:AlternateContent xmlns:mc="http://schemas.openxmlformats.org/markup-compatibility/2006">
              <mc:Choice xmlns:v="urn:schemas-microsoft-com:vml" Requires="v">
                <p:oleObj r:id="rId12" imgW="533400" imgH="177165" progId="Equation.KSEE3">
                  <p:embed/>
                </p:oleObj>
              </mc:Choice>
              <mc:Fallback>
                <p:oleObj r:id="rId12" imgW="533400" imgH="177165" progId="Equation.KSEE3">
                  <p:embed/>
                  <p:pic>
                    <p:nvPicPr>
                      <p:cNvPr id="16" name="对象 15">
                        <a:hlinkClick r:id="" action="ppaction://ole?verb=0"/>
                      </p:cNvPr>
                      <p:cNvPicPr/>
                      <p:nvPr/>
                    </p:nvPicPr>
                    <p:blipFill>
                      <a:blip r:embed="rId13"/>
                      <a:stretch>
                        <a:fillRect/>
                      </a:stretch>
                    </p:blipFill>
                    <p:spPr>
                      <a:xfrm>
                        <a:off x="6667818" y="5805329"/>
                        <a:ext cx="1080000" cy="360000"/>
                      </a:xfrm>
                      <a:prstGeom prst="rect">
                        <a:avLst/>
                      </a:prstGeom>
                      <a:solidFill>
                        <a:schemeClr val="accent2">
                          <a:lumMod val="20000"/>
                          <a:lumOff val="80000"/>
                        </a:schemeClr>
                      </a:solidFill>
                      <a:ln w="38100">
                        <a:noFill/>
                        <a:miter/>
                      </a:ln>
                    </p:spPr>
                  </p:pic>
                </p:oleObj>
              </mc:Fallback>
            </mc:AlternateContent>
          </a:graphicData>
        </a:graphic>
      </p:graphicFrame>
      <p:graphicFrame>
        <p:nvGraphicFramePr>
          <p:cNvPr id="32" name="对象 31">
            <a:hlinkClick r:id="" action="ppaction://ole?verb=0"/>
          </p:cNvPr>
          <p:cNvGraphicFramePr>
            <a:graphicFrameLocks noChangeAspect="1"/>
          </p:cNvGraphicFramePr>
          <p:nvPr/>
        </p:nvGraphicFramePr>
        <p:xfrm>
          <a:off x="8040370" y="5445284"/>
          <a:ext cx="3079684" cy="864000"/>
        </p:xfrm>
        <a:graphic>
          <a:graphicData uri="http://schemas.openxmlformats.org/presentationml/2006/ole">
            <mc:AlternateContent xmlns:mc="http://schemas.openxmlformats.org/markup-compatibility/2006">
              <mc:Choice xmlns:v="urn:schemas-microsoft-com:vml" Requires="v">
                <p:oleObj r:id="rId14" imgW="1625600" imgH="457200" progId="Equation.KSEE3">
                  <p:embed/>
                </p:oleObj>
              </mc:Choice>
              <mc:Fallback>
                <p:oleObj r:id="rId14" imgW="1625600" imgH="457200" progId="Equation.KSEE3">
                  <p:embed/>
                  <p:pic>
                    <p:nvPicPr>
                      <p:cNvPr id="32" name="对象 31">
                        <a:hlinkClick r:id="" action="ppaction://ole?verb=0"/>
                      </p:cNvPr>
                      <p:cNvPicPr/>
                      <p:nvPr/>
                    </p:nvPicPr>
                    <p:blipFill>
                      <a:blip r:embed="rId15"/>
                      <a:stretch>
                        <a:fillRect/>
                      </a:stretch>
                    </p:blipFill>
                    <p:spPr>
                      <a:xfrm>
                        <a:off x="8040370" y="5445284"/>
                        <a:ext cx="3079684" cy="864000"/>
                      </a:xfrm>
                      <a:prstGeom prst="rect">
                        <a:avLst/>
                      </a:prstGeom>
                      <a:noFill/>
                      <a:ln w="38100">
                        <a:noFill/>
                        <a:miter/>
                      </a:ln>
                    </p:spPr>
                  </p:pic>
                </p:oleObj>
              </mc:Fallback>
            </mc:AlternateContent>
          </a:graphicData>
        </a:graphic>
      </p:graphicFrame>
      <p:sp>
        <p:nvSpPr>
          <p:cNvPr id="7" name="文本框 6"/>
          <p:cNvSpPr txBox="1"/>
          <p:nvPr/>
        </p:nvSpPr>
        <p:spPr>
          <a:xfrm>
            <a:off x="548005" y="99694"/>
            <a:ext cx="11126470" cy="645160"/>
          </a:xfrm>
          <a:prstGeom prst="rect">
            <a:avLst/>
          </a:prstGeom>
          <a:noFill/>
        </p:spPr>
        <p:txBody>
          <a:bodyPr wrap="square" rtlCol="0">
            <a:spAutoFit/>
            <a:scene3d>
              <a:camera prst="orthographicFront"/>
              <a:lightRig rig="threePt" dir="t"/>
            </a:scene3d>
          </a:bodyPr>
          <a:lstStyle/>
          <a:p>
            <a:r>
              <a:rPr lang="zh-CN" altLang="en-US" sz="3600" b="1" noProof="1">
                <a:effectLst>
                  <a:outerShdw blurRad="38100" dist="19050" dir="2700000" algn="tl" rotWithShape="0">
                    <a:schemeClr val="dk1">
                      <a:alpha val="40000"/>
                    </a:schemeClr>
                  </a:outerShdw>
                </a:effectLst>
                <a:latin typeface="Times New Roman" panose="02020603050405020304" charset="0"/>
                <a:ea typeface="黑体" panose="02010609060101010101" charset="-122"/>
                <a:cs typeface="Times New Roman" panose="02020603050405020304" charset="0"/>
              </a:rPr>
              <a:t>复习回顾</a:t>
            </a:r>
            <a:r>
              <a:rPr lang="zh-CN" altLang="en-US" sz="3600" b="1" noProof="1">
                <a:solidFill>
                  <a:schemeClr val="tx1"/>
                </a:solidFill>
                <a:effectLst>
                  <a:outerShdw blurRad="38100" dist="19050" dir="2700000" algn="tl" rotWithShape="0">
                    <a:schemeClr val="dk1">
                      <a:alpha val="40000"/>
                    </a:schemeClr>
                  </a:outerShdw>
                </a:effectLst>
                <a:latin typeface="Times New Roman" panose="02020603050405020304" charset="0"/>
                <a:ea typeface="黑体" panose="02010609060101010101" charset="-122"/>
                <a:cs typeface="Times New Roman" panose="02020603050405020304" charset="0"/>
              </a:rPr>
              <a:t>：椭圆的几何性质</a:t>
            </a:r>
            <a:endParaRPr lang="zh-CN" altLang="en-US" sz="3600" b="1" noProof="1">
              <a:solidFill>
                <a:schemeClr val="tx1"/>
              </a:solidFill>
              <a:effectLst>
                <a:outerShdw blurRad="38100" dist="19050" dir="2700000" algn="tl" rotWithShape="0">
                  <a:schemeClr val="dk1">
                    <a:alpha val="40000"/>
                  </a:schemeClr>
                </a:outerShdw>
              </a:effectLst>
              <a:latin typeface="Times New Roman" panose="02020603050405020304" charset="0"/>
              <a:ea typeface="黑体" panose="02010609060101010101" charset="-122"/>
              <a:cs typeface="Times New Roman" panose="02020603050405020304" charset="0"/>
              <a:sym typeface="+mn-ea"/>
            </a:endParaRPr>
          </a:p>
        </p:txBody>
      </p:sp>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36893" y="69206"/>
            <a:ext cx="10242550" cy="66611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zh-CN" altLang="en-US" sz="3735" b="1" noProof="1">
                <a:latin typeface="黑体" panose="02010609060101010101" charset="-122"/>
                <a:ea typeface="黑体" panose="02010609060101010101" charset="-122"/>
                <a:cs typeface="+mn-ea"/>
              </a:rPr>
              <a:t>复习回顾：椭圆</a:t>
            </a:r>
            <a:r>
              <a:rPr lang="zh-CN" altLang="en-US" sz="3735" b="1" dirty="0">
                <a:latin typeface="黑体" panose="02010609060101010101" charset="-122"/>
                <a:ea typeface="黑体" panose="02010609060101010101" charset="-122"/>
                <a:cs typeface="+mn-ea"/>
                <a:sym typeface="+mn-ea"/>
              </a:rPr>
              <a:t>的</a:t>
            </a:r>
            <a:r>
              <a:rPr lang="zh-CN" altLang="en-US" sz="3735" b="1" noProof="1">
                <a:latin typeface="黑体" panose="02010609060101010101" charset="-122"/>
                <a:ea typeface="黑体" panose="02010609060101010101" charset="-122"/>
                <a:cs typeface="+mn-ea"/>
              </a:rPr>
              <a:t>焦半径问题</a:t>
            </a:r>
          </a:p>
        </p:txBody>
      </p:sp>
      <p:sp>
        <p:nvSpPr>
          <p:cNvPr id="8" name="矩形 7"/>
          <p:cNvSpPr/>
          <p:nvPr/>
        </p:nvSpPr>
        <p:spPr>
          <a:xfrm>
            <a:off x="2319655" y="1195070"/>
            <a:ext cx="1002665" cy="421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21864" name="文本框 10"/>
          <p:cNvSpPr txBox="1"/>
          <p:nvPr/>
        </p:nvSpPr>
        <p:spPr>
          <a:xfrm>
            <a:off x="695008" y="1043940"/>
            <a:ext cx="2507615"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panose="02010609060101010101" charset="-122"/>
                <a:sym typeface="黑体" panose="02010609060101010101" charset="-122"/>
              </a:rPr>
              <a:t>①焦半径范围</a:t>
            </a:r>
            <a:r>
              <a:rPr lang="en-US" altLang="zh-CN" sz="2800" b="1">
                <a:latin typeface="黑体" panose="02010609060101010101" charset="-122"/>
                <a:ea typeface="黑体" panose="02010609060101010101" charset="-122"/>
                <a:sym typeface="黑体" panose="02010609060101010101" charset="-122"/>
              </a:rPr>
              <a:t>:</a:t>
            </a:r>
          </a:p>
        </p:txBody>
      </p:sp>
      <p:graphicFrame>
        <p:nvGraphicFramePr>
          <p:cNvPr id="9" name="对象 8">
            <a:hlinkClick r:id="" action="ppaction://ole?verb=0"/>
          </p:cNvPr>
          <p:cNvGraphicFramePr>
            <a:graphicFrameLocks noChangeAspect="1"/>
          </p:cNvGraphicFramePr>
          <p:nvPr/>
        </p:nvGraphicFramePr>
        <p:xfrm>
          <a:off x="3215641" y="980758"/>
          <a:ext cx="3016830" cy="648000"/>
        </p:xfrm>
        <a:graphic>
          <a:graphicData uri="http://schemas.openxmlformats.org/presentationml/2006/ole">
            <mc:AlternateContent xmlns:mc="http://schemas.openxmlformats.org/markup-compatibility/2006">
              <mc:Choice xmlns:v="urn:schemas-microsoft-com:vml" Requires="v">
                <p:oleObj r:id="rId3" imgW="1282700" imgH="279400" progId="Equation.KSEE3">
                  <p:embed/>
                </p:oleObj>
              </mc:Choice>
              <mc:Fallback>
                <p:oleObj r:id="rId3" imgW="1282700" imgH="279400" progId="Equation.KSEE3">
                  <p:embed/>
                  <p:pic>
                    <p:nvPicPr>
                      <p:cNvPr id="9" name="对象 8">
                        <a:hlinkClick r:id="" action="ppaction://ole?verb=0"/>
                      </p:cNvPr>
                      <p:cNvPicPr/>
                      <p:nvPr/>
                    </p:nvPicPr>
                    <p:blipFill>
                      <a:blip r:embed="rId4"/>
                      <a:stretch>
                        <a:fillRect/>
                      </a:stretch>
                    </p:blipFill>
                    <p:spPr>
                      <a:xfrm>
                        <a:off x="3215641" y="980758"/>
                        <a:ext cx="3016830" cy="648000"/>
                      </a:xfrm>
                      <a:prstGeom prst="rect">
                        <a:avLst/>
                      </a:prstGeom>
                      <a:solidFill>
                        <a:schemeClr val="accent2">
                          <a:lumMod val="20000"/>
                          <a:lumOff val="80000"/>
                        </a:schemeClr>
                      </a:solidFill>
                      <a:ln w="38100">
                        <a:noFill/>
                        <a:miter/>
                      </a:ln>
                    </p:spPr>
                  </p:pic>
                </p:oleObj>
              </mc:Fallback>
            </mc:AlternateContent>
          </a:graphicData>
        </a:graphic>
      </p:graphicFrame>
      <p:sp>
        <p:nvSpPr>
          <p:cNvPr id="10" name="文本框 10"/>
          <p:cNvSpPr txBox="1"/>
          <p:nvPr/>
        </p:nvSpPr>
        <p:spPr>
          <a:xfrm>
            <a:off x="695008" y="1722120"/>
            <a:ext cx="2507615"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panose="02010609060101010101" charset="-122"/>
                <a:sym typeface="黑体" panose="02010609060101010101" charset="-122"/>
              </a:rPr>
              <a:t>②焦半径公式</a:t>
            </a:r>
            <a:r>
              <a:rPr lang="en-US" altLang="zh-CN" sz="2800" b="1">
                <a:latin typeface="黑体" panose="02010609060101010101" charset="-122"/>
                <a:ea typeface="黑体" panose="02010609060101010101" charset="-122"/>
                <a:sym typeface="黑体" panose="02010609060101010101" charset="-122"/>
              </a:rPr>
              <a:t>:</a:t>
            </a:r>
          </a:p>
        </p:txBody>
      </p:sp>
      <p:graphicFrame>
        <p:nvGraphicFramePr>
          <p:cNvPr id="13" name="对象 8">
            <a:hlinkClick r:id="" action="ppaction://ole?verb=0"/>
          </p:cNvPr>
          <p:cNvGraphicFramePr>
            <a:graphicFrameLocks noChangeAspect="1"/>
          </p:cNvGraphicFramePr>
          <p:nvPr/>
        </p:nvGraphicFramePr>
        <p:xfrm>
          <a:off x="1032539" y="2262326"/>
          <a:ext cx="6189345" cy="593725"/>
        </p:xfrm>
        <a:graphic>
          <a:graphicData uri="http://schemas.openxmlformats.org/presentationml/2006/ole">
            <mc:AlternateContent xmlns:mc="http://schemas.openxmlformats.org/markup-compatibility/2006">
              <mc:Choice xmlns:v="urn:schemas-microsoft-com:vml" Requires="v">
                <p:oleObj r:id="rId5" imgW="2602865" imgH="254000" progId="Equation.KSEE3">
                  <p:embed/>
                </p:oleObj>
              </mc:Choice>
              <mc:Fallback>
                <p:oleObj r:id="rId5" imgW="2602865" imgH="254000" progId="Equation.KSEE3">
                  <p:embed/>
                  <p:pic>
                    <p:nvPicPr>
                      <p:cNvPr id="13" name="对象 8">
                        <a:hlinkClick r:id="" action="ppaction://ole?verb=0"/>
                      </p:cNvPr>
                      <p:cNvPicPr/>
                      <p:nvPr/>
                    </p:nvPicPr>
                    <p:blipFill>
                      <a:blip r:embed="rId6"/>
                      <a:stretch>
                        <a:fillRect/>
                      </a:stretch>
                    </p:blipFill>
                    <p:spPr>
                      <a:xfrm>
                        <a:off x="1032539" y="2262326"/>
                        <a:ext cx="6189345" cy="593725"/>
                      </a:xfrm>
                      <a:prstGeom prst="rect">
                        <a:avLst/>
                      </a:prstGeom>
                      <a:solidFill>
                        <a:schemeClr val="accent2">
                          <a:lumMod val="20000"/>
                          <a:lumOff val="80000"/>
                        </a:schemeClr>
                      </a:solidFill>
                      <a:ln w="38100">
                        <a:noFill/>
                        <a:miter/>
                      </a:ln>
                    </p:spPr>
                  </p:pic>
                </p:oleObj>
              </mc:Fallback>
            </mc:AlternateContent>
          </a:graphicData>
        </a:graphic>
      </p:graphicFrame>
      <p:pic>
        <p:nvPicPr>
          <p:cNvPr id="27" name="图片 26"/>
          <p:cNvPicPr>
            <a:picLocks noChangeAspect="1"/>
          </p:cNvPicPr>
          <p:nvPr/>
        </p:nvPicPr>
        <p:blipFill>
          <a:blip r:embed="rId7"/>
          <a:srcRect l="10857" r="6270"/>
          <a:stretch>
            <a:fillRect/>
          </a:stretch>
        </p:blipFill>
        <p:spPr>
          <a:xfrm>
            <a:off x="7608570" y="1748790"/>
            <a:ext cx="2458720" cy="1878330"/>
          </a:xfrm>
          <a:prstGeom prst="rect">
            <a:avLst/>
          </a:prstGeom>
          <a:noFill/>
          <a:ln w="9525">
            <a:noFill/>
          </a:ln>
        </p:spPr>
      </p:pic>
      <p:graphicFrame>
        <p:nvGraphicFramePr>
          <p:cNvPr id="30" name="对象 8">
            <a:hlinkClick r:id="" action="ppaction://ole?verb=0"/>
          </p:cNvPr>
          <p:cNvGraphicFramePr>
            <a:graphicFrameLocks noChangeAspect="1"/>
          </p:cNvGraphicFramePr>
          <p:nvPr/>
        </p:nvGraphicFramePr>
        <p:xfrm>
          <a:off x="1032539" y="2961461"/>
          <a:ext cx="6189345" cy="593725"/>
        </p:xfrm>
        <a:graphic>
          <a:graphicData uri="http://schemas.openxmlformats.org/presentationml/2006/ole">
            <mc:AlternateContent xmlns:mc="http://schemas.openxmlformats.org/markup-compatibility/2006">
              <mc:Choice xmlns:v="urn:schemas-microsoft-com:vml" Requires="v">
                <p:oleObj r:id="rId8" imgW="2602865" imgH="254000" progId="Equation.KSEE3">
                  <p:embed/>
                </p:oleObj>
              </mc:Choice>
              <mc:Fallback>
                <p:oleObj r:id="rId8" imgW="2602865" imgH="254000" progId="Equation.KSEE3">
                  <p:embed/>
                  <p:pic>
                    <p:nvPicPr>
                      <p:cNvPr id="30" name="对象 8">
                        <a:hlinkClick r:id="" action="ppaction://ole?verb=0"/>
                      </p:cNvPr>
                      <p:cNvPicPr/>
                      <p:nvPr/>
                    </p:nvPicPr>
                    <p:blipFill>
                      <a:blip r:embed="rId9"/>
                      <a:stretch>
                        <a:fillRect/>
                      </a:stretch>
                    </p:blipFill>
                    <p:spPr>
                      <a:xfrm>
                        <a:off x="1032539" y="2961461"/>
                        <a:ext cx="6189345" cy="593725"/>
                      </a:xfrm>
                      <a:prstGeom prst="rect">
                        <a:avLst/>
                      </a:prstGeom>
                      <a:solidFill>
                        <a:schemeClr val="accent2">
                          <a:lumMod val="20000"/>
                          <a:lumOff val="80000"/>
                        </a:schemeClr>
                      </a:solidFill>
                      <a:ln w="38100">
                        <a:noFill/>
                        <a:miter/>
                      </a:ln>
                    </p:spPr>
                  </p:pic>
                </p:oleObj>
              </mc:Fallback>
            </mc:AlternateContent>
          </a:graphicData>
        </a:graphic>
      </p:graphicFrame>
      <p:pic>
        <p:nvPicPr>
          <p:cNvPr id="32" name="图片 31"/>
          <p:cNvPicPr>
            <a:picLocks noChangeAspect="1"/>
          </p:cNvPicPr>
          <p:nvPr/>
        </p:nvPicPr>
        <p:blipFill>
          <a:blip r:embed="rId10"/>
          <a:srcRect b="8389"/>
          <a:stretch>
            <a:fillRect/>
          </a:stretch>
        </p:blipFill>
        <p:spPr>
          <a:xfrm>
            <a:off x="9336405" y="4580890"/>
            <a:ext cx="2546985" cy="2047240"/>
          </a:xfrm>
          <a:prstGeom prst="rect">
            <a:avLst/>
          </a:prstGeom>
        </p:spPr>
      </p:pic>
      <p:pic>
        <p:nvPicPr>
          <p:cNvPr id="33" name="图片 32"/>
          <p:cNvPicPr>
            <a:picLocks noChangeAspect="1"/>
          </p:cNvPicPr>
          <p:nvPr/>
        </p:nvPicPr>
        <p:blipFill>
          <a:blip r:embed="rId11"/>
          <a:srcRect l="19991"/>
          <a:stretch>
            <a:fillRect/>
          </a:stretch>
        </p:blipFill>
        <p:spPr>
          <a:xfrm>
            <a:off x="10316845" y="2636520"/>
            <a:ext cx="1738630" cy="1944370"/>
          </a:xfrm>
          <a:prstGeom prst="rect">
            <a:avLst/>
          </a:prstGeom>
        </p:spPr>
      </p:pic>
      <p:graphicFrame>
        <p:nvGraphicFramePr>
          <p:cNvPr id="34" name="对象 8">
            <a:hlinkClick r:id="" action="ppaction://ole?verb=0"/>
          </p:cNvPr>
          <p:cNvGraphicFramePr>
            <a:graphicFrameLocks noChangeAspect="1"/>
          </p:cNvGraphicFramePr>
          <p:nvPr/>
        </p:nvGraphicFramePr>
        <p:xfrm>
          <a:off x="3143597" y="1730831"/>
          <a:ext cx="1963420" cy="504825"/>
        </p:xfrm>
        <a:graphic>
          <a:graphicData uri="http://schemas.openxmlformats.org/presentationml/2006/ole">
            <mc:AlternateContent xmlns:mc="http://schemas.openxmlformats.org/markup-compatibility/2006">
              <mc:Choice xmlns:v="urn:schemas-microsoft-com:vml" Requires="v">
                <p:oleObj r:id="rId12" imgW="825500" imgH="215900" progId="Equation.KSEE3">
                  <p:embed/>
                </p:oleObj>
              </mc:Choice>
              <mc:Fallback>
                <p:oleObj r:id="rId12" imgW="825500" imgH="215900" progId="Equation.KSEE3">
                  <p:embed/>
                  <p:pic>
                    <p:nvPicPr>
                      <p:cNvPr id="34" name="对象 8">
                        <a:hlinkClick r:id="" action="ppaction://ole?verb=0"/>
                      </p:cNvPr>
                      <p:cNvPicPr/>
                      <p:nvPr/>
                    </p:nvPicPr>
                    <p:blipFill>
                      <a:blip r:embed="rId13"/>
                      <a:stretch>
                        <a:fillRect/>
                      </a:stretch>
                    </p:blipFill>
                    <p:spPr>
                      <a:xfrm>
                        <a:off x="3143597" y="1730831"/>
                        <a:ext cx="1963420" cy="504825"/>
                      </a:xfrm>
                      <a:prstGeom prst="rect">
                        <a:avLst/>
                      </a:prstGeom>
                      <a:noFill/>
                      <a:ln w="38100">
                        <a:noFill/>
                        <a:miter/>
                      </a:ln>
                    </p:spPr>
                  </p:pic>
                </p:oleObj>
              </mc:Fallback>
            </mc:AlternateContent>
          </a:graphicData>
        </a:graphic>
      </p:graphicFrame>
      <p:graphicFrame>
        <p:nvGraphicFramePr>
          <p:cNvPr id="36" name="对象 8">
            <a:hlinkClick r:id="" action="ppaction://ole?verb=0"/>
          </p:cNvPr>
          <p:cNvGraphicFramePr>
            <a:graphicFrameLocks noChangeAspect="1"/>
          </p:cNvGraphicFramePr>
          <p:nvPr/>
        </p:nvGraphicFramePr>
        <p:xfrm>
          <a:off x="6641177" y="1010741"/>
          <a:ext cx="2719070" cy="593725"/>
        </p:xfrm>
        <a:graphic>
          <a:graphicData uri="http://schemas.openxmlformats.org/presentationml/2006/ole">
            <mc:AlternateContent xmlns:mc="http://schemas.openxmlformats.org/markup-compatibility/2006">
              <mc:Choice xmlns:v="urn:schemas-microsoft-com:vml" Requires="v">
                <p:oleObj r:id="rId14" imgW="1143000" imgH="254000" progId="Equation.KSEE3">
                  <p:embed/>
                </p:oleObj>
              </mc:Choice>
              <mc:Fallback>
                <p:oleObj r:id="rId14" imgW="1143000" imgH="254000" progId="Equation.KSEE3">
                  <p:embed/>
                  <p:pic>
                    <p:nvPicPr>
                      <p:cNvPr id="36" name="对象 8">
                        <a:hlinkClick r:id="" action="ppaction://ole?verb=0"/>
                      </p:cNvPr>
                      <p:cNvPicPr/>
                      <p:nvPr/>
                    </p:nvPicPr>
                    <p:blipFill>
                      <a:blip r:embed="rId15"/>
                      <a:stretch>
                        <a:fillRect/>
                      </a:stretch>
                    </p:blipFill>
                    <p:spPr>
                      <a:xfrm>
                        <a:off x="6641177" y="1010741"/>
                        <a:ext cx="2719070" cy="593725"/>
                      </a:xfrm>
                      <a:prstGeom prst="rect">
                        <a:avLst/>
                      </a:prstGeom>
                      <a:solidFill>
                        <a:schemeClr val="accent4">
                          <a:lumMod val="20000"/>
                          <a:lumOff val="80000"/>
                        </a:schemeClr>
                      </a:solidFill>
                      <a:ln w="38100">
                        <a:noFill/>
                        <a:miter/>
                      </a:ln>
                    </p:spPr>
                  </p:pic>
                </p:oleObj>
              </mc:Fallback>
            </mc:AlternateContent>
          </a:graphicData>
        </a:graphic>
      </p:graphicFrame>
      <p:sp>
        <p:nvSpPr>
          <p:cNvPr id="3" name="文本框 10"/>
          <p:cNvSpPr txBox="1"/>
          <p:nvPr/>
        </p:nvSpPr>
        <p:spPr>
          <a:xfrm>
            <a:off x="695643" y="3674110"/>
            <a:ext cx="1435100"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panose="02010609060101010101" charset="-122"/>
                <a:sym typeface="黑体" panose="02010609060101010101" charset="-122"/>
              </a:rPr>
              <a:t>③定义</a:t>
            </a:r>
            <a:r>
              <a:rPr lang="en-US" altLang="zh-CN" sz="2800" b="1">
                <a:latin typeface="黑体" panose="02010609060101010101" charset="-122"/>
                <a:ea typeface="黑体" panose="02010609060101010101" charset="-122"/>
                <a:sym typeface="黑体" panose="02010609060101010101" charset="-122"/>
              </a:rPr>
              <a:t>:</a:t>
            </a:r>
          </a:p>
        </p:txBody>
      </p:sp>
      <p:graphicFrame>
        <p:nvGraphicFramePr>
          <p:cNvPr id="4" name="对象 8">
            <a:hlinkClick r:id="" action="ppaction://ole?verb=0"/>
          </p:cNvPr>
          <p:cNvGraphicFramePr>
            <a:graphicFrameLocks noChangeAspect="1"/>
          </p:cNvGraphicFramePr>
          <p:nvPr/>
        </p:nvGraphicFramePr>
        <p:xfrm>
          <a:off x="2135852" y="3637736"/>
          <a:ext cx="2506980" cy="593725"/>
        </p:xfrm>
        <a:graphic>
          <a:graphicData uri="http://schemas.openxmlformats.org/presentationml/2006/ole">
            <mc:AlternateContent xmlns:mc="http://schemas.openxmlformats.org/markup-compatibility/2006">
              <mc:Choice xmlns:v="urn:schemas-microsoft-com:vml" Requires="v">
                <p:oleObj r:id="rId16" imgW="1054100" imgH="254000" progId="Equation.KSEE3">
                  <p:embed/>
                </p:oleObj>
              </mc:Choice>
              <mc:Fallback>
                <p:oleObj r:id="rId16" imgW="1054100" imgH="254000" progId="Equation.KSEE3">
                  <p:embed/>
                  <p:pic>
                    <p:nvPicPr>
                      <p:cNvPr id="4" name="对象 8">
                        <a:hlinkClick r:id="" action="ppaction://ole?verb=0"/>
                      </p:cNvPr>
                      <p:cNvPicPr/>
                      <p:nvPr/>
                    </p:nvPicPr>
                    <p:blipFill>
                      <a:blip r:embed="rId17"/>
                      <a:stretch>
                        <a:fillRect/>
                      </a:stretch>
                    </p:blipFill>
                    <p:spPr>
                      <a:xfrm>
                        <a:off x="2135852" y="3637736"/>
                        <a:ext cx="2506980" cy="593725"/>
                      </a:xfrm>
                      <a:prstGeom prst="rect">
                        <a:avLst/>
                      </a:prstGeom>
                      <a:solidFill>
                        <a:srgbClr val="FFFF00"/>
                      </a:solidFill>
                      <a:ln w="38100">
                        <a:noFill/>
                        <a:miter/>
                      </a:ln>
                    </p:spPr>
                  </p:pic>
                </p:oleObj>
              </mc:Fallback>
            </mc:AlternateContent>
          </a:graphicData>
        </a:graphic>
      </p:graphicFrame>
      <p:sp>
        <p:nvSpPr>
          <p:cNvPr id="7" name="文本框 10"/>
          <p:cNvSpPr txBox="1"/>
          <p:nvPr/>
        </p:nvSpPr>
        <p:spPr>
          <a:xfrm>
            <a:off x="700723" y="4364990"/>
            <a:ext cx="2150110"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panose="02010609060101010101" charset="-122"/>
                <a:sym typeface="黑体" panose="02010609060101010101" charset="-122"/>
              </a:rPr>
              <a:t>④乘积最值</a:t>
            </a:r>
            <a:r>
              <a:rPr lang="en-US" altLang="zh-CN" sz="2800" b="1">
                <a:latin typeface="黑体" panose="02010609060101010101" charset="-122"/>
                <a:ea typeface="黑体" panose="02010609060101010101" charset="-122"/>
                <a:sym typeface="黑体" panose="02010609060101010101" charset="-122"/>
              </a:rPr>
              <a:t>:</a:t>
            </a:r>
          </a:p>
        </p:txBody>
      </p:sp>
      <p:graphicFrame>
        <p:nvGraphicFramePr>
          <p:cNvPr id="11" name="对象 8">
            <a:hlinkClick r:id="" action="ppaction://ole?verb=0"/>
          </p:cNvPr>
          <p:cNvGraphicFramePr>
            <a:graphicFrameLocks noChangeAspect="1"/>
          </p:cNvGraphicFramePr>
          <p:nvPr/>
        </p:nvGraphicFramePr>
        <p:xfrm>
          <a:off x="6384002" y="3964761"/>
          <a:ext cx="3961418" cy="1080000"/>
        </p:xfrm>
        <a:graphic>
          <a:graphicData uri="http://schemas.openxmlformats.org/presentationml/2006/ole">
            <mc:AlternateContent xmlns:mc="http://schemas.openxmlformats.org/markup-compatibility/2006">
              <mc:Choice xmlns:v="urn:schemas-microsoft-com:vml" Requires="v">
                <p:oleObj r:id="rId18" imgW="1739900" imgH="482600" progId="Equation.KSEE3">
                  <p:embed/>
                </p:oleObj>
              </mc:Choice>
              <mc:Fallback>
                <p:oleObj r:id="rId18" imgW="1739900" imgH="482600" progId="Equation.KSEE3">
                  <p:embed/>
                  <p:pic>
                    <p:nvPicPr>
                      <p:cNvPr id="11" name="对象 8">
                        <a:hlinkClick r:id="" action="ppaction://ole?verb=0"/>
                      </p:cNvPr>
                      <p:cNvPicPr/>
                      <p:nvPr/>
                    </p:nvPicPr>
                    <p:blipFill>
                      <a:blip r:embed="rId19"/>
                      <a:stretch>
                        <a:fillRect/>
                      </a:stretch>
                    </p:blipFill>
                    <p:spPr>
                      <a:xfrm>
                        <a:off x="6384002" y="3964761"/>
                        <a:ext cx="3961418" cy="1080000"/>
                      </a:xfrm>
                      <a:prstGeom prst="rect">
                        <a:avLst/>
                      </a:prstGeom>
                      <a:noFill/>
                      <a:ln w="19050">
                        <a:solidFill>
                          <a:srgbClr val="0000FF"/>
                        </a:solidFill>
                        <a:prstDash val="sysDash"/>
                        <a:miter/>
                      </a:ln>
                    </p:spPr>
                  </p:pic>
                </p:oleObj>
              </mc:Fallback>
            </mc:AlternateContent>
          </a:graphicData>
        </a:graphic>
      </p:graphicFrame>
      <p:graphicFrame>
        <p:nvGraphicFramePr>
          <p:cNvPr id="14" name="对象 8">
            <a:hlinkClick r:id="" action="ppaction://ole?verb=0"/>
          </p:cNvPr>
          <p:cNvGraphicFramePr>
            <a:graphicFrameLocks noChangeAspect="1"/>
          </p:cNvGraphicFramePr>
          <p:nvPr/>
        </p:nvGraphicFramePr>
        <p:xfrm>
          <a:off x="2878802" y="4285436"/>
          <a:ext cx="2960370" cy="593725"/>
        </p:xfrm>
        <a:graphic>
          <a:graphicData uri="http://schemas.openxmlformats.org/presentationml/2006/ole">
            <mc:AlternateContent xmlns:mc="http://schemas.openxmlformats.org/markup-compatibility/2006">
              <mc:Choice xmlns:v="urn:schemas-microsoft-com:vml" Requires="v">
                <p:oleObj r:id="rId20" imgW="1244600" imgH="254000" progId="Equation.KSEE3">
                  <p:embed/>
                </p:oleObj>
              </mc:Choice>
              <mc:Fallback>
                <p:oleObj r:id="rId20" imgW="1244600" imgH="254000" progId="Equation.KSEE3">
                  <p:embed/>
                  <p:pic>
                    <p:nvPicPr>
                      <p:cNvPr id="14" name="对象 8">
                        <a:hlinkClick r:id="" action="ppaction://ole?verb=0"/>
                      </p:cNvPr>
                      <p:cNvPicPr/>
                      <p:nvPr/>
                    </p:nvPicPr>
                    <p:blipFill>
                      <a:blip r:embed="rId21"/>
                      <a:stretch>
                        <a:fillRect/>
                      </a:stretch>
                    </p:blipFill>
                    <p:spPr>
                      <a:xfrm>
                        <a:off x="2878802" y="4285436"/>
                        <a:ext cx="2960370" cy="593725"/>
                      </a:xfrm>
                      <a:prstGeom prst="rect">
                        <a:avLst/>
                      </a:prstGeom>
                      <a:solidFill>
                        <a:schemeClr val="accent1">
                          <a:lumMod val="20000"/>
                          <a:lumOff val="80000"/>
                        </a:schemeClr>
                      </a:solidFill>
                      <a:ln w="38100">
                        <a:noFill/>
                        <a:miter/>
                      </a:ln>
                    </p:spPr>
                  </p:pic>
                </p:oleObj>
              </mc:Fallback>
            </mc:AlternateContent>
          </a:graphicData>
        </a:graphic>
      </p:graphicFrame>
      <p:sp>
        <p:nvSpPr>
          <p:cNvPr id="16" name="文本框 10"/>
          <p:cNvSpPr txBox="1"/>
          <p:nvPr/>
        </p:nvSpPr>
        <p:spPr>
          <a:xfrm>
            <a:off x="707708" y="5677535"/>
            <a:ext cx="2507615"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panose="02010609060101010101" charset="-122"/>
                <a:sym typeface="黑体" panose="02010609060101010101" charset="-122"/>
              </a:rPr>
              <a:t>⑤数量积最值</a:t>
            </a:r>
            <a:r>
              <a:rPr lang="en-US" altLang="zh-CN" sz="2800" b="1">
                <a:latin typeface="黑体" panose="02010609060101010101" charset="-122"/>
                <a:ea typeface="黑体" panose="02010609060101010101" charset="-122"/>
                <a:sym typeface="黑体" panose="02010609060101010101" charset="-122"/>
              </a:rPr>
              <a:t>:</a:t>
            </a:r>
          </a:p>
        </p:txBody>
      </p:sp>
      <p:graphicFrame>
        <p:nvGraphicFramePr>
          <p:cNvPr id="17" name="对象 8">
            <a:hlinkClick r:id="" action="ppaction://ole?verb=0"/>
          </p:cNvPr>
          <p:cNvGraphicFramePr>
            <a:graphicFrameLocks noChangeAspect="1"/>
          </p:cNvGraphicFramePr>
          <p:nvPr/>
        </p:nvGraphicFramePr>
        <p:xfrm>
          <a:off x="3215352" y="5671958"/>
          <a:ext cx="3383280" cy="594360"/>
        </p:xfrm>
        <a:graphic>
          <a:graphicData uri="http://schemas.openxmlformats.org/presentationml/2006/ole">
            <mc:AlternateContent xmlns:mc="http://schemas.openxmlformats.org/markup-compatibility/2006">
              <mc:Choice xmlns:v="urn:schemas-microsoft-com:vml" Requires="v">
                <p:oleObj r:id="rId22" imgW="1422400" imgH="254000" progId="Equation.KSEE3">
                  <p:embed/>
                </p:oleObj>
              </mc:Choice>
              <mc:Fallback>
                <p:oleObj r:id="rId22" imgW="1422400" imgH="254000" progId="Equation.KSEE3">
                  <p:embed/>
                  <p:pic>
                    <p:nvPicPr>
                      <p:cNvPr id="17" name="对象 8">
                        <a:hlinkClick r:id="" action="ppaction://ole?verb=0"/>
                      </p:cNvPr>
                      <p:cNvPicPr/>
                      <p:nvPr/>
                    </p:nvPicPr>
                    <p:blipFill>
                      <a:blip r:embed="rId23"/>
                      <a:stretch>
                        <a:fillRect/>
                      </a:stretch>
                    </p:blipFill>
                    <p:spPr>
                      <a:xfrm>
                        <a:off x="3215352" y="5671958"/>
                        <a:ext cx="3383280" cy="594360"/>
                      </a:xfrm>
                      <a:prstGeom prst="rect">
                        <a:avLst/>
                      </a:prstGeom>
                      <a:solidFill>
                        <a:schemeClr val="accent1">
                          <a:lumMod val="20000"/>
                          <a:lumOff val="80000"/>
                        </a:schemeClr>
                      </a:solidFill>
                      <a:ln w="38100">
                        <a:noFill/>
                        <a:miter/>
                      </a:ln>
                    </p:spPr>
                  </p:pic>
                </p:oleObj>
              </mc:Fallback>
            </mc:AlternateContent>
          </a:graphicData>
        </a:graphic>
      </p:graphicFrame>
      <p:sp>
        <p:nvSpPr>
          <p:cNvPr id="19" name="文本框 26"/>
          <p:cNvSpPr txBox="1"/>
          <p:nvPr/>
        </p:nvSpPr>
        <p:spPr>
          <a:xfrm>
            <a:off x="2496185" y="4855210"/>
            <a:ext cx="1303020" cy="829945"/>
          </a:xfrm>
          <a:prstGeom prst="rect">
            <a:avLst/>
          </a:prstGeom>
          <a:noFill/>
          <a:ln w="9525">
            <a:noFill/>
          </a:ln>
        </p:spPr>
        <p:txBody>
          <a:bodyPr wrap="square" anchor="t" anchorCtr="0">
            <a:spAutoFit/>
          </a:bodyPr>
          <a:lstStyle/>
          <a:p>
            <a:pPr algn="ct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P</a:t>
            </a:r>
            <a:r>
              <a:rPr lang="zh-CN" altLang="en-US" sz="2400" b="1">
                <a:solidFill>
                  <a:srgbClr val="FF0000"/>
                </a:solidFill>
                <a:latin typeface="Times New Roman" panose="02020603050405020304" charset="0"/>
                <a:ea typeface="楷体" panose="02010609060101010101" charset="-122"/>
                <a:cs typeface="Times New Roman" panose="02020603050405020304" charset="0"/>
              </a:rPr>
              <a:t>为长轴端点</a:t>
            </a:r>
          </a:p>
        </p:txBody>
      </p:sp>
      <p:sp>
        <p:nvSpPr>
          <p:cNvPr id="20" name="文本框 26"/>
          <p:cNvSpPr txBox="1"/>
          <p:nvPr/>
        </p:nvSpPr>
        <p:spPr>
          <a:xfrm>
            <a:off x="5015865" y="4855210"/>
            <a:ext cx="1303020" cy="829945"/>
          </a:xfrm>
          <a:prstGeom prst="rect">
            <a:avLst/>
          </a:prstGeom>
          <a:noFill/>
          <a:ln w="9525">
            <a:noFill/>
          </a:ln>
        </p:spPr>
        <p:txBody>
          <a:bodyPr wrap="square" anchor="t" anchorCtr="0">
            <a:spAutoFit/>
          </a:bodyPr>
          <a:lstStyle/>
          <a:p>
            <a:pPr algn="ct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P</a:t>
            </a:r>
            <a:r>
              <a:rPr lang="zh-CN" altLang="en-US" sz="2400" b="1">
                <a:solidFill>
                  <a:srgbClr val="FF0000"/>
                </a:solidFill>
                <a:latin typeface="Times New Roman" panose="02020603050405020304" charset="0"/>
                <a:ea typeface="楷体" panose="02010609060101010101" charset="-122"/>
                <a:cs typeface="Times New Roman" panose="02020603050405020304" charset="0"/>
              </a:rPr>
              <a:t>为短轴端点</a:t>
            </a:r>
          </a:p>
        </p:txBody>
      </p:sp>
      <p:sp>
        <p:nvSpPr>
          <p:cNvPr id="21" name="文本框 26"/>
          <p:cNvSpPr txBox="1"/>
          <p:nvPr/>
        </p:nvSpPr>
        <p:spPr>
          <a:xfrm>
            <a:off x="2395220" y="6280785"/>
            <a:ext cx="1989455" cy="460375"/>
          </a:xfrm>
          <a:prstGeom prst="rect">
            <a:avLst/>
          </a:prstGeom>
          <a:noFill/>
          <a:ln w="9525">
            <a:noFill/>
          </a:ln>
        </p:spPr>
        <p:txBody>
          <a:bodyPr wrap="square" anchor="t" anchorCtr="0">
            <a:spAutoFit/>
          </a:bodyPr>
          <a:lstStyle/>
          <a:p>
            <a:pPr algn="ct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P</a:t>
            </a:r>
            <a:r>
              <a:rPr lang="zh-CN" altLang="en-US" sz="2400" b="1">
                <a:solidFill>
                  <a:srgbClr val="FF0000"/>
                </a:solidFill>
                <a:latin typeface="Times New Roman" panose="02020603050405020304" charset="0"/>
                <a:ea typeface="楷体" panose="02010609060101010101" charset="-122"/>
                <a:cs typeface="Times New Roman" panose="02020603050405020304" charset="0"/>
              </a:rPr>
              <a:t>为短轴端点</a:t>
            </a:r>
          </a:p>
        </p:txBody>
      </p:sp>
      <p:sp>
        <p:nvSpPr>
          <p:cNvPr id="22" name="文本框 26"/>
          <p:cNvSpPr txBox="1"/>
          <p:nvPr/>
        </p:nvSpPr>
        <p:spPr>
          <a:xfrm>
            <a:off x="5664200" y="6270625"/>
            <a:ext cx="2016760" cy="460375"/>
          </a:xfrm>
          <a:prstGeom prst="rect">
            <a:avLst/>
          </a:prstGeom>
          <a:noFill/>
          <a:ln w="9525">
            <a:noFill/>
          </a:ln>
        </p:spPr>
        <p:txBody>
          <a:bodyPr wrap="square" anchor="t" anchorCtr="0">
            <a:spAutoFit/>
          </a:bodyPr>
          <a:lstStyle/>
          <a:p>
            <a:pPr algn="ct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P</a:t>
            </a:r>
            <a:r>
              <a:rPr lang="zh-CN" altLang="en-US" sz="2400" b="1">
                <a:solidFill>
                  <a:srgbClr val="FF0000"/>
                </a:solidFill>
                <a:latin typeface="Times New Roman" panose="02020603050405020304" charset="0"/>
                <a:ea typeface="楷体" panose="02010609060101010101" charset="-122"/>
                <a:cs typeface="Times New Roman" panose="02020603050405020304" charset="0"/>
              </a:rPr>
              <a:t>为长轴端点</a:t>
            </a:r>
          </a:p>
        </p:txBody>
      </p:sp>
      <p:graphicFrame>
        <p:nvGraphicFramePr>
          <p:cNvPr id="23" name="对象 8">
            <a:hlinkClick r:id="" action="ppaction://ole?verb=0"/>
          </p:cNvPr>
          <p:cNvGraphicFramePr>
            <a:graphicFrameLocks noChangeAspect="1"/>
          </p:cNvGraphicFramePr>
          <p:nvPr/>
        </p:nvGraphicFramePr>
        <p:xfrm>
          <a:off x="6888654" y="5672209"/>
          <a:ext cx="1851025" cy="455295"/>
        </p:xfrm>
        <a:graphic>
          <a:graphicData uri="http://schemas.openxmlformats.org/presentationml/2006/ole">
            <mc:AlternateContent xmlns:mc="http://schemas.openxmlformats.org/markup-compatibility/2006">
              <mc:Choice xmlns:v="urn:schemas-microsoft-com:vml" Requires="v">
                <p:oleObj r:id="rId24" imgW="812800" imgH="203200" progId="Equation.KSEE3">
                  <p:embed/>
                </p:oleObj>
              </mc:Choice>
              <mc:Fallback>
                <p:oleObj r:id="rId24" imgW="812800" imgH="203200" progId="Equation.KSEE3">
                  <p:embed/>
                  <p:pic>
                    <p:nvPicPr>
                      <p:cNvPr id="23" name="对象 8">
                        <a:hlinkClick r:id="" action="ppaction://ole?verb=0"/>
                      </p:cNvPr>
                      <p:cNvPicPr/>
                      <p:nvPr/>
                    </p:nvPicPr>
                    <p:blipFill>
                      <a:blip r:embed="rId25"/>
                      <a:stretch>
                        <a:fillRect/>
                      </a:stretch>
                    </p:blipFill>
                    <p:spPr>
                      <a:xfrm>
                        <a:off x="6888654" y="5672209"/>
                        <a:ext cx="1851025" cy="455295"/>
                      </a:xfrm>
                      <a:prstGeom prst="rect">
                        <a:avLst/>
                      </a:prstGeom>
                      <a:noFill/>
                      <a:ln w="19050">
                        <a:solidFill>
                          <a:srgbClr val="0000FF"/>
                        </a:solidFill>
                        <a:prstDash val="sysDash"/>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strVal val="#ppt_h"/>
                                          </p:val>
                                        </p:tav>
                                        <p:tav tm="100000">
                                          <p:val>
                                            <p:strVal val="#ppt_h"/>
                                          </p:val>
                                        </p:tav>
                                      </p:tavLst>
                                    </p:anim>
                                  </p:childTnLst>
                                </p:cTn>
                              </p:par>
                              <p:par>
                                <p:cTn id="15" presetID="17" presetClass="entr" presetSubtype="1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par>
                                <p:cTn id="19" presetID="17" presetClass="entr" presetSubtype="1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strVal val="#ppt_h"/>
                                          </p:val>
                                        </p:tav>
                                        <p:tav tm="100000">
                                          <p:val>
                                            <p:strVal val="#ppt_h"/>
                                          </p:val>
                                        </p:tav>
                                      </p:tavLst>
                                    </p:anim>
                                  </p:childTnLst>
                                </p:cTn>
                              </p:par>
                              <p:par>
                                <p:cTn id="23" presetID="17" presetClass="entr" presetSubtype="1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strVal val="#ppt_h"/>
                                          </p:val>
                                        </p:tav>
                                        <p:tav tm="100000">
                                          <p:val>
                                            <p:strVal val="#ppt_h"/>
                                          </p:val>
                                        </p:tav>
                                      </p:tavLst>
                                    </p:anim>
                                  </p:childTnLst>
                                </p:cTn>
                              </p:par>
                              <p:par>
                                <p:cTn id="33" presetID="17" presetClass="entr" presetSubtype="1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strVal val="#ppt_h"/>
                                          </p:val>
                                        </p:tav>
                                        <p:tav tm="100000">
                                          <p:val>
                                            <p:strVal val="#ppt_h"/>
                                          </p:val>
                                        </p:tav>
                                      </p:tavLst>
                                    </p:anim>
                                  </p:childTnLst>
                                </p:cTn>
                              </p:par>
                              <p:par>
                                <p:cTn id="37" presetID="17" presetClass="entr" presetSubtype="1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strVal val="#ppt_h"/>
                                          </p:val>
                                        </p:tav>
                                        <p:tav tm="100000">
                                          <p:val>
                                            <p:strVal val="#ppt_h"/>
                                          </p:val>
                                        </p:tav>
                                      </p:tavLst>
                                    </p:anim>
                                  </p:childTnLst>
                                </p:cTn>
                              </p:par>
                              <p:par>
                                <p:cTn id="41" presetID="17" presetClass="entr" presetSubtype="1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45" fill="hold" nodeType="clickPar">
                      <p:stCondLst>
                        <p:cond delay="indefinite"/>
                      </p:stCondLst>
                      <p:childTnLst>
                        <p:par>
                          <p:cTn id="46" fill="hold">
                            <p:stCondLst>
                              <p:cond delay="0"/>
                            </p:stCondLst>
                            <p:childTnLst>
                              <p:par>
                                <p:cTn id="47" presetID="17" presetClass="entr" presetSubtype="1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19" grpId="0"/>
      <p:bldP spid="20" grpId="0"/>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文本框 4"/>
          <p:cNvSpPr txBox="1"/>
          <p:nvPr/>
        </p:nvSpPr>
        <p:spPr>
          <a:xfrm>
            <a:off x="979618" y="864969"/>
            <a:ext cx="650875" cy="3969385"/>
          </a:xfrm>
          <a:prstGeom prst="rect">
            <a:avLst/>
          </a:prstGeom>
          <a:noFill/>
          <a:ln w="9525" cap="flat" cmpd="sng">
            <a:noFill/>
            <a:prstDash val="solid"/>
            <a:round/>
            <a:headEnd type="none" w="med" len="med"/>
            <a:tailEnd type="none" w="med" len="med"/>
          </a:ln>
        </p:spPr>
        <p:txBody>
          <a:bodyPr anchor="t" anchorCtr="0">
            <a:spAutoFit/>
          </a:bodyPr>
          <a:lstStyle/>
          <a:p>
            <a:pPr algn="ctr"/>
            <a:r>
              <a:rPr lang="zh-CN" altLang="en-US" sz="2800" b="1" dirty="0">
                <a:latin typeface="Arial" panose="020B0604020202020204" pitchFamily="34" charset="0"/>
                <a:ea typeface="宋体" panose="02010600030101010101" pitchFamily="2" charset="-122"/>
              </a:rPr>
              <a:t>求离心率的</a:t>
            </a:r>
            <a:r>
              <a:rPr lang="en-US" altLang="zh-CN" sz="2800" b="1" dirty="0">
                <a:latin typeface="Times New Roman" panose="02020603050405020304" pitchFamily="18" charset="0"/>
                <a:ea typeface="宋体" panose="02010600030101010101" pitchFamily="2" charset="-122"/>
              </a:rPr>
              <a:t>3</a:t>
            </a:r>
            <a:r>
              <a:rPr lang="zh-CN" altLang="en-US" sz="2800" b="1" dirty="0">
                <a:latin typeface="Arial" panose="020B0604020202020204" pitchFamily="34" charset="0"/>
                <a:ea typeface="宋体" panose="02010600030101010101" pitchFamily="2" charset="-122"/>
              </a:rPr>
              <a:t>种方法</a:t>
            </a:r>
          </a:p>
        </p:txBody>
      </p:sp>
      <p:sp>
        <p:nvSpPr>
          <p:cNvPr id="10242" name=" 2050"/>
          <p:cNvSpPr/>
          <p:nvPr/>
        </p:nvSpPr>
        <p:spPr>
          <a:xfrm flipH="1">
            <a:off x="1768863" y="906427"/>
            <a:ext cx="287337" cy="410845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0" b="0"/>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w="9525">
            <a:noFill/>
          </a:ln>
        </p:spPr>
        <p:txBody>
          <a:bodyPr/>
          <a:lstStyle/>
          <a:p>
            <a:endParaRPr lang="zh-CN" altLang="en-US"/>
          </a:p>
        </p:txBody>
      </p:sp>
      <p:sp>
        <p:nvSpPr>
          <p:cNvPr id="167939" name="Text Box 3"/>
          <p:cNvSpPr txBox="1"/>
          <p:nvPr/>
        </p:nvSpPr>
        <p:spPr>
          <a:xfrm>
            <a:off x="2356511" y="1587874"/>
            <a:ext cx="5960745" cy="1038860"/>
          </a:xfrm>
          <a:prstGeom prst="rect">
            <a:avLst/>
          </a:prstGeom>
          <a:solidFill>
            <a:schemeClr val="accent1">
              <a:lumMod val="20000"/>
              <a:lumOff val="80000"/>
            </a:schemeClr>
          </a:solidFill>
          <a:ln w="38100">
            <a:noFill/>
          </a:ln>
        </p:spPr>
        <p:txBody>
          <a:bodyPr wrap="square" anchor="t" anchorCtr="0">
            <a:spAutoFit/>
          </a:bodyPr>
          <a:lstStyle/>
          <a:p>
            <a:pPr>
              <a:lnSpc>
                <a:spcPct val="110000"/>
              </a:lnSpc>
            </a:pPr>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法</a:t>
            </a:r>
            <a:r>
              <a:rPr lang="en-US" altLang="zh-CN"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2:  </a:t>
            </a:r>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看到点在曲线上可考虑将点的坐标 </a:t>
            </a:r>
            <a:r>
              <a:rPr lang="en-US" altLang="zh-CN"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含</a:t>
            </a:r>
            <a:r>
              <a:rPr lang="en-US" altLang="zh-CN" sz="2800" b="1" i="1"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a</a:t>
            </a:r>
            <a:r>
              <a:rPr lang="en-US" altLang="zh-CN" sz="2800" b="1"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i="1"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b</a:t>
            </a:r>
            <a:r>
              <a:rPr lang="en-US" altLang="zh-CN" sz="2800" b="1"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i="1"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c</a:t>
            </a:r>
            <a:r>
              <a:rPr lang="en-US" altLang="zh-CN"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代回曲线中</a:t>
            </a:r>
          </a:p>
        </p:txBody>
      </p:sp>
      <p:sp>
        <p:nvSpPr>
          <p:cNvPr id="4" name="Text Box 3"/>
          <p:cNvSpPr txBox="1"/>
          <p:nvPr/>
        </p:nvSpPr>
        <p:spPr>
          <a:xfrm>
            <a:off x="2355694" y="713740"/>
            <a:ext cx="5961380" cy="521970"/>
          </a:xfrm>
          <a:prstGeom prst="rect">
            <a:avLst/>
          </a:prstGeom>
          <a:solidFill>
            <a:schemeClr val="accent4">
              <a:lumMod val="40000"/>
              <a:lumOff val="60000"/>
            </a:schemeClr>
          </a:solidFill>
          <a:ln w="38100">
            <a:noFill/>
          </a:ln>
        </p:spPr>
        <p:txBody>
          <a:bodyPr wrap="square" anchor="t" anchorCtr="0">
            <a:spAutoFit/>
          </a:bodyPr>
          <a:lstStyle/>
          <a:p>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法</a:t>
            </a:r>
            <a:r>
              <a:rPr lang="en-US" altLang="zh-CN"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1:   </a:t>
            </a:r>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找</a:t>
            </a:r>
            <a:r>
              <a:rPr lang="en-US" altLang="zh-CN" sz="2800" b="1" i="1"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a</a:t>
            </a:r>
            <a:r>
              <a:rPr lang="en-US" altLang="zh-CN" sz="2800" b="1"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a:t>
            </a:r>
            <a:r>
              <a:rPr lang="en-US" altLang="zh-CN" sz="2800" b="1" i="1"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b</a:t>
            </a:r>
            <a:r>
              <a:rPr lang="en-US" altLang="zh-CN" sz="2800" b="1"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a:t>
            </a:r>
            <a:r>
              <a:rPr lang="en-US" altLang="zh-CN" sz="2800" b="1" i="1" dirty="0" err="1">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c</a:t>
            </a:r>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的关系式</a:t>
            </a:r>
            <a:r>
              <a:rPr lang="en-US" altLang="zh-CN"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a:t>
            </a:r>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利用等量代换</a:t>
            </a:r>
          </a:p>
        </p:txBody>
      </p:sp>
      <p:sp>
        <p:nvSpPr>
          <p:cNvPr id="5" name="Text Box 3"/>
          <p:cNvSpPr txBox="1"/>
          <p:nvPr/>
        </p:nvSpPr>
        <p:spPr>
          <a:xfrm>
            <a:off x="2357081" y="2867505"/>
            <a:ext cx="6021070" cy="521970"/>
          </a:xfrm>
          <a:prstGeom prst="rect">
            <a:avLst/>
          </a:prstGeom>
          <a:solidFill>
            <a:schemeClr val="accent1">
              <a:lumMod val="20000"/>
              <a:lumOff val="80000"/>
            </a:schemeClr>
          </a:solidFill>
          <a:ln w="38100">
            <a:noFill/>
          </a:ln>
        </p:spPr>
        <p:txBody>
          <a:bodyPr wrap="square" anchor="t" anchorCtr="0">
            <a:spAutoFit/>
          </a:bodyPr>
          <a:lstStyle/>
          <a:p>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法</a:t>
            </a:r>
            <a:r>
              <a:rPr lang="en-US" altLang="zh-CN"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3:   </a:t>
            </a:r>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黑体" panose="02010609060101010101" pitchFamily="49" charset="-122"/>
              </a:rPr>
              <a:t>有</a:t>
            </a:r>
            <a:r>
              <a:rPr lang="zh-CN" altLang="en-US" sz="2800" b="1" u="sng"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黑体" panose="02010609060101010101" pitchFamily="49" charset="-122"/>
              </a:rPr>
              <a:t>焦点三角形</a:t>
            </a:r>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黑体" panose="02010609060101010101" pitchFamily="49" charset="-122"/>
              </a:rPr>
              <a:t>时用</a:t>
            </a:r>
            <a:r>
              <a:rPr lang="zh-CN" altLang="en-US" sz="2800" b="1" u="sng"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黑体" panose="02010609060101010101" pitchFamily="49" charset="-122"/>
              </a:rPr>
              <a:t>定义法</a:t>
            </a:r>
          </a:p>
        </p:txBody>
      </p:sp>
      <p:sp>
        <p:nvSpPr>
          <p:cNvPr id="6" name="文本框 5"/>
          <p:cNvSpPr txBox="1"/>
          <p:nvPr/>
        </p:nvSpPr>
        <p:spPr>
          <a:xfrm>
            <a:off x="839416" y="5688204"/>
            <a:ext cx="9963785" cy="650875"/>
          </a:xfrm>
          <a:prstGeom prst="rect">
            <a:avLst/>
          </a:prstGeom>
          <a:noFill/>
          <a:ln w="9525">
            <a:noFill/>
          </a:ln>
        </p:spPr>
        <p:txBody>
          <a:bodyPr wrap="square" anchor="t" anchorCtr="0">
            <a:spAutoFit/>
          </a:bodyPr>
          <a:lstStyle/>
          <a:p>
            <a:pPr>
              <a:lnSpc>
                <a:spcPct val="130000"/>
              </a:lnSpc>
            </a:pPr>
            <a:r>
              <a:rPr lang="zh-CN" altLang="en-US" sz="2800" b="1" dirty="0">
                <a:solidFill>
                  <a:srgbClr val="0000FF"/>
                </a:solidFill>
                <a:latin typeface="Arial" panose="020B0604020202020204" pitchFamily="34" charset="0"/>
                <a:ea typeface="宋体" panose="02010600030101010101" pitchFamily="2" charset="-122"/>
              </a:rPr>
              <a:t>注：</a:t>
            </a:r>
            <a:r>
              <a:rPr lang="zh-CN" altLang="en-US" sz="2800" b="1" dirty="0">
                <a:latin typeface="Arial" panose="020B0604020202020204" pitchFamily="34" charset="0"/>
                <a:ea typeface="宋体" panose="02010600030101010101" pitchFamily="2" charset="-122"/>
              </a:rPr>
              <a:t>求曲线的离心率只需要找出一个关于</a:t>
            </a:r>
            <a:r>
              <a:rPr lang="en-US" altLang="zh-CN" sz="2800" b="1" i="1" dirty="0" err="1">
                <a:latin typeface="Times New Roman" panose="02020603050405020304" pitchFamily="18" charset="0"/>
                <a:ea typeface="宋体" panose="02010600030101010101" pitchFamily="2" charset="-122"/>
              </a:rPr>
              <a:t>a</a:t>
            </a:r>
            <a:r>
              <a:rPr lang="en-US" altLang="zh-CN" sz="2800" b="1" dirty="0" err="1">
                <a:latin typeface="Times New Roman" panose="02020603050405020304" pitchFamily="18" charset="0"/>
                <a:ea typeface="宋体" panose="02010600030101010101" pitchFamily="2" charset="-122"/>
              </a:rPr>
              <a:t>,</a:t>
            </a:r>
            <a:r>
              <a:rPr lang="en-US" altLang="zh-CN" sz="2800" b="1" i="1" dirty="0" err="1">
                <a:latin typeface="Times New Roman" panose="02020603050405020304" pitchFamily="18" charset="0"/>
                <a:ea typeface="宋体" panose="02010600030101010101" pitchFamily="2" charset="-122"/>
              </a:rPr>
              <a:t>b</a:t>
            </a:r>
            <a:r>
              <a:rPr lang="en-US" altLang="zh-CN" sz="2800" b="1" dirty="0" err="1">
                <a:latin typeface="Times New Roman" panose="02020603050405020304" pitchFamily="18" charset="0"/>
                <a:ea typeface="宋体" panose="02010600030101010101" pitchFamily="2" charset="-122"/>
              </a:rPr>
              <a:t>,</a:t>
            </a:r>
            <a:r>
              <a:rPr lang="en-US" altLang="zh-CN" sz="2800" b="1" i="1" dirty="0" err="1">
                <a:latin typeface="Times New Roman" panose="02020603050405020304" pitchFamily="18" charset="0"/>
                <a:ea typeface="宋体" panose="02010600030101010101" pitchFamily="2" charset="-122"/>
              </a:rPr>
              <a:t>c</a:t>
            </a:r>
            <a:r>
              <a:rPr lang="zh-CN" altLang="en-US" sz="2800" b="1" dirty="0">
                <a:latin typeface="Arial" panose="020B0604020202020204" pitchFamily="34" charset="0"/>
                <a:ea typeface="宋体" panose="02010600030101010101" pitchFamily="2" charset="-122"/>
              </a:rPr>
              <a:t>的等式关系即可</a:t>
            </a:r>
            <a:r>
              <a:rPr lang="en-US" altLang="zh-CN" sz="2800" b="1" dirty="0">
                <a:latin typeface="Arial" panose="020B0604020202020204" pitchFamily="34" charset="0"/>
                <a:ea typeface="宋体" panose="02010600030101010101" pitchFamily="2" charset="-122"/>
              </a:rPr>
              <a:t>.</a:t>
            </a:r>
          </a:p>
        </p:txBody>
      </p:sp>
      <p:grpSp>
        <p:nvGrpSpPr>
          <p:cNvPr id="2" name="组合 1"/>
          <p:cNvGrpSpPr/>
          <p:nvPr/>
        </p:nvGrpSpPr>
        <p:grpSpPr>
          <a:xfrm>
            <a:off x="2685128" y="3376099"/>
            <a:ext cx="3840422" cy="952075"/>
            <a:chOff x="1801" y="1460"/>
            <a:chExt cx="7893" cy="1957"/>
          </a:xfrm>
        </p:grpSpPr>
        <p:graphicFrame>
          <p:nvGraphicFramePr>
            <p:cNvPr id="30" name="对象 29">
              <a:hlinkClick r:id="" action="ppaction://ole?verb=0"/>
            </p:cNvPr>
            <p:cNvGraphicFramePr>
              <a:graphicFrameLocks noChangeAspect="1"/>
            </p:cNvGraphicFramePr>
            <p:nvPr/>
          </p:nvGraphicFramePr>
          <p:xfrm>
            <a:off x="1801" y="1548"/>
            <a:ext cx="1664" cy="1779"/>
          </p:xfrm>
          <a:graphic>
            <a:graphicData uri="http://schemas.openxmlformats.org/presentationml/2006/ole">
              <mc:AlternateContent xmlns:mc="http://schemas.openxmlformats.org/markup-compatibility/2006">
                <mc:Choice xmlns:v="urn:schemas-microsoft-com:vml" Requires="v">
                  <p:oleObj r:id="rId3" imgW="368300" imgH="393700" progId="Equation.KSEE3">
                    <p:embed/>
                  </p:oleObj>
                </mc:Choice>
                <mc:Fallback>
                  <p:oleObj r:id="rId3" imgW="368300" imgH="393700" progId="Equation.KSEE3">
                    <p:embed/>
                    <p:pic>
                      <p:nvPicPr>
                        <p:cNvPr id="30" name="对象 29">
                          <a:hlinkClick r:id="" action="ppaction://ole?verb=0"/>
                        </p:cNvPr>
                        <p:cNvPicPr/>
                        <p:nvPr/>
                      </p:nvPicPr>
                      <p:blipFill>
                        <a:blip r:embed="rId4"/>
                        <a:stretch>
                          <a:fillRect/>
                        </a:stretch>
                      </p:blipFill>
                      <p:spPr>
                        <a:xfrm>
                          <a:off x="1801" y="1548"/>
                          <a:ext cx="1664" cy="1779"/>
                        </a:xfrm>
                        <a:prstGeom prst="rect">
                          <a:avLst/>
                        </a:prstGeom>
                        <a:noFill/>
                        <a:ln w="38100">
                          <a:noFill/>
                          <a:miter/>
                        </a:ln>
                      </p:spPr>
                    </p:pic>
                  </p:oleObj>
                </mc:Fallback>
              </mc:AlternateContent>
            </a:graphicData>
          </a:graphic>
        </p:graphicFrame>
        <p:graphicFrame>
          <p:nvGraphicFramePr>
            <p:cNvPr id="12" name="对象 11">
              <a:hlinkClick r:id="" action="ppaction://ole?verb=0"/>
            </p:cNvPr>
            <p:cNvGraphicFramePr>
              <a:graphicFrameLocks noChangeAspect="1"/>
            </p:cNvGraphicFramePr>
            <p:nvPr/>
          </p:nvGraphicFramePr>
          <p:xfrm>
            <a:off x="3495" y="1548"/>
            <a:ext cx="1608" cy="1779"/>
          </p:xfrm>
          <a:graphic>
            <a:graphicData uri="http://schemas.openxmlformats.org/presentationml/2006/ole">
              <mc:AlternateContent xmlns:mc="http://schemas.openxmlformats.org/markup-compatibility/2006">
                <mc:Choice xmlns:v="urn:schemas-microsoft-com:vml" Requires="v">
                  <p:oleObj r:id="rId5" imgW="355600" imgH="393700" progId="Equation.KSEE3">
                    <p:embed/>
                  </p:oleObj>
                </mc:Choice>
                <mc:Fallback>
                  <p:oleObj r:id="rId5" imgW="355600" imgH="393700" progId="Equation.KSEE3">
                    <p:embed/>
                    <p:pic>
                      <p:nvPicPr>
                        <p:cNvPr id="12" name="对象 11">
                          <a:hlinkClick r:id="" action="ppaction://ole?verb=0"/>
                        </p:cNvPr>
                        <p:cNvPicPr/>
                        <p:nvPr/>
                      </p:nvPicPr>
                      <p:blipFill>
                        <a:blip r:embed="rId6"/>
                        <a:stretch>
                          <a:fillRect/>
                        </a:stretch>
                      </p:blipFill>
                      <p:spPr>
                        <a:xfrm>
                          <a:off x="3495" y="1548"/>
                          <a:ext cx="1608" cy="1779"/>
                        </a:xfrm>
                        <a:prstGeom prst="rect">
                          <a:avLst/>
                        </a:prstGeom>
                        <a:noFill/>
                        <a:ln w="38100">
                          <a:noFill/>
                          <a:miter/>
                        </a:ln>
                      </p:spPr>
                    </p:pic>
                  </p:oleObj>
                </mc:Fallback>
              </mc:AlternateContent>
            </a:graphicData>
          </a:graphic>
        </p:graphicFrame>
        <p:graphicFrame>
          <p:nvGraphicFramePr>
            <p:cNvPr id="14" name="对象 13">
              <a:hlinkClick r:id="" action="ppaction://ole?verb=0"/>
            </p:cNvPr>
            <p:cNvGraphicFramePr>
              <a:graphicFrameLocks noChangeAspect="1"/>
            </p:cNvGraphicFramePr>
            <p:nvPr/>
          </p:nvGraphicFramePr>
          <p:xfrm>
            <a:off x="5095" y="1460"/>
            <a:ext cx="4599" cy="1957"/>
          </p:xfrm>
          <a:graphic>
            <a:graphicData uri="http://schemas.openxmlformats.org/presentationml/2006/ole">
              <mc:AlternateContent xmlns:mc="http://schemas.openxmlformats.org/markup-compatibility/2006">
                <mc:Choice xmlns:v="urn:schemas-microsoft-com:vml" Requires="v">
                  <p:oleObj r:id="rId7" imgW="1016000" imgH="431800" progId="Equation.KSEE3">
                    <p:embed/>
                  </p:oleObj>
                </mc:Choice>
                <mc:Fallback>
                  <p:oleObj r:id="rId7" imgW="1016000" imgH="431800" progId="Equation.KSEE3">
                    <p:embed/>
                    <p:pic>
                      <p:nvPicPr>
                        <p:cNvPr id="14" name="对象 13">
                          <a:hlinkClick r:id="" action="ppaction://ole?verb=0"/>
                        </p:cNvPr>
                        <p:cNvPicPr/>
                        <p:nvPr/>
                      </p:nvPicPr>
                      <p:blipFill>
                        <a:blip r:embed="rId8"/>
                        <a:stretch>
                          <a:fillRect/>
                        </a:stretch>
                      </p:blipFill>
                      <p:spPr>
                        <a:xfrm>
                          <a:off x="5095" y="1460"/>
                          <a:ext cx="4599" cy="1957"/>
                        </a:xfrm>
                        <a:prstGeom prst="rect">
                          <a:avLst/>
                        </a:prstGeom>
                        <a:noFill/>
                        <a:ln w="38100">
                          <a:noFill/>
                          <a:miter/>
                        </a:ln>
                      </p:spPr>
                    </p:pic>
                  </p:oleObj>
                </mc:Fallback>
              </mc:AlternateContent>
            </a:graphicData>
          </a:graphic>
        </p:graphicFrame>
      </p:grpSp>
      <p:graphicFrame>
        <p:nvGraphicFramePr>
          <p:cNvPr id="10" name="对象 9">
            <a:hlinkClick r:id="" action="ppaction://ole?verb=0"/>
          </p:cNvPr>
          <p:cNvGraphicFramePr>
            <a:graphicFrameLocks noChangeAspect="1"/>
          </p:cNvGraphicFramePr>
          <p:nvPr>
            <p:extLst>
              <p:ext uri="{D42A27DB-BD31-4B8C-83A1-F6EECF244321}">
                <p14:modId xmlns:p14="http://schemas.microsoft.com/office/powerpoint/2010/main" val="2992447511"/>
              </p:ext>
            </p:extLst>
          </p:nvPr>
        </p:nvGraphicFramePr>
        <p:xfrm>
          <a:off x="6523408" y="3408824"/>
          <a:ext cx="2018182" cy="900000"/>
        </p:xfrm>
        <a:graphic>
          <a:graphicData uri="http://schemas.openxmlformats.org/presentationml/2006/ole">
            <mc:AlternateContent xmlns:mc="http://schemas.openxmlformats.org/markup-compatibility/2006">
              <mc:Choice xmlns:v="urn:schemas-microsoft-com:vml" Requires="v">
                <p:oleObj r:id="rId9" imgW="939800" imgH="419100" progId="Equation.KSEE3">
                  <p:embed/>
                </p:oleObj>
              </mc:Choice>
              <mc:Fallback>
                <p:oleObj r:id="rId9" imgW="939800" imgH="419100" progId="Equation.KSEE3">
                  <p:embed/>
                  <p:pic>
                    <p:nvPicPr>
                      <p:cNvPr id="10" name="对象 9">
                        <a:hlinkClick r:id="" action="ppaction://ole?verb=0"/>
                      </p:cNvPr>
                      <p:cNvPicPr/>
                      <p:nvPr/>
                    </p:nvPicPr>
                    <p:blipFill>
                      <a:blip r:embed="rId10"/>
                      <a:stretch>
                        <a:fillRect/>
                      </a:stretch>
                    </p:blipFill>
                    <p:spPr>
                      <a:xfrm>
                        <a:off x="6523408" y="3408824"/>
                        <a:ext cx="2018182" cy="900000"/>
                      </a:xfrm>
                      <a:prstGeom prst="rect">
                        <a:avLst/>
                      </a:prstGeom>
                      <a:noFill/>
                      <a:ln w="28575">
                        <a:solidFill>
                          <a:srgbClr val="000000">
                            <a:alpha val="0"/>
                          </a:srgbClr>
                        </a:solidFill>
                      </a:ln>
                    </p:spPr>
                  </p:pic>
                </p:oleObj>
              </mc:Fallback>
            </mc:AlternateContent>
          </a:graphicData>
        </a:graphic>
      </p:graphicFrame>
      <p:pic>
        <p:nvPicPr>
          <p:cNvPr id="8" name="图片 7"/>
          <p:cNvPicPr>
            <a:picLocks noChangeAspect="1"/>
          </p:cNvPicPr>
          <p:nvPr/>
        </p:nvPicPr>
        <p:blipFill>
          <a:blip r:embed="rId11"/>
          <a:stretch>
            <a:fillRect/>
          </a:stretch>
        </p:blipFill>
        <p:spPr>
          <a:xfrm>
            <a:off x="8804275" y="332740"/>
            <a:ext cx="2346325" cy="1805940"/>
          </a:xfrm>
          <a:prstGeom prst="rect">
            <a:avLst/>
          </a:prstGeom>
        </p:spPr>
      </p:pic>
      <p:pic>
        <p:nvPicPr>
          <p:cNvPr id="13" name="图片 12"/>
          <p:cNvPicPr>
            <a:picLocks noChangeAspect="1"/>
          </p:cNvPicPr>
          <p:nvPr/>
        </p:nvPicPr>
        <p:blipFill>
          <a:blip r:embed="rId12"/>
          <a:srcRect l="8125" b="4505"/>
          <a:stretch>
            <a:fillRect/>
          </a:stretch>
        </p:blipFill>
        <p:spPr>
          <a:xfrm>
            <a:off x="9001548" y="2138680"/>
            <a:ext cx="2239010" cy="1566545"/>
          </a:xfrm>
          <a:prstGeom prst="rect">
            <a:avLst/>
          </a:prstGeom>
          <a:noFill/>
          <a:ln w="9525">
            <a:noFill/>
          </a:ln>
        </p:spPr>
      </p:pic>
      <p:pic>
        <p:nvPicPr>
          <p:cNvPr id="7" name="图片 6">
            <a:extLst>
              <a:ext uri="{FF2B5EF4-FFF2-40B4-BE49-F238E27FC236}">
                <a16:creationId xmlns:a16="http://schemas.microsoft.com/office/drawing/2014/main" id="{F69E734E-B31C-074D-32BE-9509F18C4D8E}"/>
              </a:ext>
            </a:extLst>
          </p:cNvPr>
          <p:cNvPicPr>
            <a:picLocks noChangeAspect="1"/>
          </p:cNvPicPr>
          <p:nvPr/>
        </p:nvPicPr>
        <p:blipFill>
          <a:blip r:embed="rId13"/>
          <a:stretch>
            <a:fillRect/>
          </a:stretch>
        </p:blipFill>
        <p:spPr>
          <a:xfrm>
            <a:off x="8601392" y="3504340"/>
            <a:ext cx="2752090" cy="2115820"/>
          </a:xfrm>
          <a:prstGeom prst="rect">
            <a:avLst/>
          </a:prstGeom>
        </p:spPr>
      </p:pic>
      <p:sp>
        <p:nvSpPr>
          <p:cNvPr id="9" name="Text Box 3">
            <a:extLst>
              <a:ext uri="{FF2B5EF4-FFF2-40B4-BE49-F238E27FC236}">
                <a16:creationId xmlns:a16="http://schemas.microsoft.com/office/drawing/2014/main" id="{133D0F49-8EAB-521D-85F7-EC35F6763AD0}"/>
              </a:ext>
            </a:extLst>
          </p:cNvPr>
          <p:cNvSpPr txBox="1"/>
          <p:nvPr/>
        </p:nvSpPr>
        <p:spPr>
          <a:xfrm>
            <a:off x="2367899" y="4404501"/>
            <a:ext cx="6021070" cy="521970"/>
          </a:xfrm>
          <a:prstGeom prst="rect">
            <a:avLst/>
          </a:prstGeom>
          <a:solidFill>
            <a:schemeClr val="accent1">
              <a:lumMod val="20000"/>
              <a:lumOff val="80000"/>
            </a:schemeClr>
          </a:solidFill>
          <a:ln w="38100">
            <a:noFill/>
          </a:ln>
        </p:spPr>
        <p:txBody>
          <a:bodyPr wrap="square" anchor="t" anchorCtr="0">
            <a:spAutoFit/>
          </a:bodyPr>
          <a:lstStyle/>
          <a:p>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法</a:t>
            </a:r>
            <a:r>
              <a:rPr lang="en-US" altLang="zh-CN"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4:a,b,c</a:t>
            </a:r>
            <a:r>
              <a:rPr lang="zh-CN" altLang="en-US" sz="2800"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宋体" panose="02010600030101010101" pitchFamily="2" charset="-122"/>
              </a:rPr>
              <a:t>构成的三角形</a:t>
            </a:r>
            <a:endParaRPr lang="zh-CN" altLang="en-US" sz="2800" b="1" u="sng" dirty="0">
              <a:solidFill>
                <a:schemeClr val="tx1"/>
              </a:solidFill>
              <a:latin typeface="Times New Roman" panose="02020603050405020304" pitchFamily="18" charset="0"/>
              <a:ea typeface="黑体" panose="02010609060101010101" pitchFamily="49" charset="-122"/>
              <a:cs typeface="Times New Roman" panose="02020603050405020304" pitchFamily="18" charset="0"/>
              <a:sym typeface="黑体" panose="02010609060101010101" pitchFamily="49" charset="-122"/>
            </a:endParaRPr>
          </a:p>
        </p:txBody>
      </p:sp>
      <p:graphicFrame>
        <p:nvGraphicFramePr>
          <p:cNvPr id="11" name="对象 41">
            <a:hlinkClick r:id="" action="ppaction://ole?verb=0"/>
            <a:extLst>
              <a:ext uri="{FF2B5EF4-FFF2-40B4-BE49-F238E27FC236}">
                <a16:creationId xmlns:a16="http://schemas.microsoft.com/office/drawing/2014/main" id="{1C92C43C-ECD4-6055-4CE9-737E156D6B18}"/>
              </a:ext>
            </a:extLst>
          </p:cNvPr>
          <p:cNvGraphicFramePr>
            <a:graphicFrameLocks noChangeAspect="1"/>
          </p:cNvGraphicFramePr>
          <p:nvPr>
            <p:extLst>
              <p:ext uri="{D42A27DB-BD31-4B8C-83A1-F6EECF244321}">
                <p14:modId xmlns:p14="http://schemas.microsoft.com/office/powerpoint/2010/main" val="557489843"/>
              </p:ext>
            </p:extLst>
          </p:nvPr>
        </p:nvGraphicFramePr>
        <p:xfrm>
          <a:off x="2783632" y="4986546"/>
          <a:ext cx="2375857" cy="761155"/>
        </p:xfrm>
        <a:graphic>
          <a:graphicData uri="http://schemas.openxmlformats.org/presentationml/2006/ole">
            <mc:AlternateContent xmlns:mc="http://schemas.openxmlformats.org/markup-compatibility/2006">
              <mc:Choice xmlns:v="urn:schemas-microsoft-com:vml" Requires="v">
                <p:oleObj r:id="rId14" imgW="1231265" imgH="393700" progId="Equation.KSEE3">
                  <p:embed/>
                </p:oleObj>
              </mc:Choice>
              <mc:Fallback>
                <p:oleObj r:id="rId14" imgW="1231265" imgH="393700" progId="Equation.KSEE3">
                  <p:embed/>
                  <p:pic>
                    <p:nvPicPr>
                      <p:cNvPr id="9" name="对象 41">
                        <a:hlinkClick r:id="" action="ppaction://ole?verb=0"/>
                      </p:cNvPr>
                      <p:cNvPicPr/>
                      <p:nvPr/>
                    </p:nvPicPr>
                    <p:blipFill>
                      <a:blip r:embed="rId15"/>
                      <a:stretch>
                        <a:fillRect/>
                      </a:stretch>
                    </p:blipFill>
                    <p:spPr>
                      <a:xfrm>
                        <a:off x="2783632" y="4986546"/>
                        <a:ext cx="2375857" cy="761155"/>
                      </a:xfrm>
                      <a:prstGeom prst="rect">
                        <a:avLst/>
                      </a:prstGeom>
                      <a:solidFill>
                        <a:srgbClr val="FFE9D9"/>
                      </a:solidFill>
                      <a:ln w="38100">
                        <a:noFill/>
                        <a:miter/>
                      </a:ln>
                    </p:spPr>
                  </p:pic>
                </p:oleObj>
              </mc:Fallback>
            </mc:AlternateContent>
          </a:graphicData>
        </a:graphic>
      </p:graphicFrame>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7939"/>
                                        </p:tgtEl>
                                        <p:attrNameLst>
                                          <p:attrName>style.visibility</p:attrName>
                                        </p:attrNameLst>
                                      </p:cBhvr>
                                      <p:to>
                                        <p:strVal val="visible"/>
                                      </p:to>
                                    </p:set>
                                    <p:animEffect transition="in" filter="checkerboard(across)">
                                      <p:cBhvr>
                                        <p:cTn id="12" dur="500"/>
                                        <p:tgtEl>
                                          <p:spTgt spid="16793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par>
                                <p:cTn id="22" presetID="2" presetClass="entr" presetSubtype="4"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linds(horizontal)">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checkerboard(across)">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7" presetClass="entr" presetSubtype="10"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checkerboard(across)">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animBg="1"/>
      <p:bldP spid="4" grpId="0" animBg="1"/>
      <p:bldP spid="5" grpId="0" animBg="1"/>
      <p:bldP spid="6"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9" name="文本框 8"/>
          <p:cNvSpPr txBox="1"/>
          <p:nvPr/>
        </p:nvSpPr>
        <p:spPr>
          <a:xfrm>
            <a:off x="537210" y="69215"/>
            <a:ext cx="10287635"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1.</a:t>
            </a:r>
            <a:r>
              <a:rPr 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定义法</a:t>
            </a:r>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含焦点三角形</a:t>
            </a:r>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p>
        </p:txBody>
      </p:sp>
      <p:graphicFrame>
        <p:nvGraphicFramePr>
          <p:cNvPr id="19" name="对象 18">
            <a:hlinkClick r:id="" action="ppaction://ole?verb=0"/>
          </p:cNvPr>
          <p:cNvGraphicFramePr>
            <a:graphicFrameLocks noChangeAspect="1"/>
          </p:cNvGraphicFramePr>
          <p:nvPr>
            <p:extLst>
              <p:ext uri="{D42A27DB-BD31-4B8C-83A1-F6EECF244321}">
                <p14:modId xmlns:p14="http://schemas.microsoft.com/office/powerpoint/2010/main" val="635965764"/>
              </p:ext>
            </p:extLst>
          </p:nvPr>
        </p:nvGraphicFramePr>
        <p:xfrm>
          <a:off x="519890" y="2238410"/>
          <a:ext cx="6113900" cy="468000"/>
        </p:xfrm>
        <a:graphic>
          <a:graphicData uri="http://schemas.openxmlformats.org/presentationml/2006/ole">
            <mc:AlternateContent xmlns:mc="http://schemas.openxmlformats.org/markup-compatibility/2006">
              <mc:Choice xmlns:v="urn:schemas-microsoft-com:vml" Requires="v">
                <p:oleObj r:id="rId2" imgW="2984500" imgH="228600" progId="Equation.KSEE3">
                  <p:embed/>
                </p:oleObj>
              </mc:Choice>
              <mc:Fallback>
                <p:oleObj r:id="rId2" imgW="2984500" imgH="228600" progId="Equation.KSEE3">
                  <p:embed/>
                  <p:pic>
                    <p:nvPicPr>
                      <p:cNvPr id="19" name="对象 18">
                        <a:hlinkClick r:id="" action="ppaction://ole?verb=0"/>
                      </p:cNvPr>
                      <p:cNvPicPr/>
                      <p:nvPr/>
                    </p:nvPicPr>
                    <p:blipFill>
                      <a:blip r:embed="rId3"/>
                      <a:stretch>
                        <a:fillRect/>
                      </a:stretch>
                    </p:blipFill>
                    <p:spPr>
                      <a:xfrm>
                        <a:off x="519890" y="2238410"/>
                        <a:ext cx="6113900" cy="468000"/>
                      </a:xfrm>
                      <a:prstGeom prst="rect">
                        <a:avLst/>
                      </a:prstGeom>
                      <a:noFill/>
                      <a:ln w="38100">
                        <a:noFill/>
                        <a:miter/>
                      </a:ln>
                    </p:spPr>
                  </p:pic>
                </p:oleObj>
              </mc:Fallback>
            </mc:AlternateContent>
          </a:graphicData>
        </a:graphic>
      </p:graphicFrame>
      <p:graphicFrame>
        <p:nvGraphicFramePr>
          <p:cNvPr id="11" name="对象 10">
            <a:hlinkClick r:id="" action="ppaction://ole?verb=0"/>
          </p:cNvPr>
          <p:cNvGraphicFramePr>
            <a:graphicFrameLocks noChangeAspect="1"/>
          </p:cNvGraphicFramePr>
          <p:nvPr>
            <p:extLst>
              <p:ext uri="{D42A27DB-BD31-4B8C-83A1-F6EECF244321}">
                <p14:modId xmlns:p14="http://schemas.microsoft.com/office/powerpoint/2010/main" val="3039993263"/>
              </p:ext>
            </p:extLst>
          </p:nvPr>
        </p:nvGraphicFramePr>
        <p:xfrm>
          <a:off x="1312588" y="2868116"/>
          <a:ext cx="1347470" cy="433705"/>
        </p:xfrm>
        <a:graphic>
          <a:graphicData uri="http://schemas.openxmlformats.org/presentationml/2006/ole">
            <mc:AlternateContent xmlns:mc="http://schemas.openxmlformats.org/markup-compatibility/2006">
              <mc:Choice xmlns:v="urn:schemas-microsoft-com:vml" Requires="v">
                <p:oleObj r:id="rId4" imgW="673100" imgH="215900" progId="Equation.KSEE3">
                  <p:embed/>
                </p:oleObj>
              </mc:Choice>
              <mc:Fallback>
                <p:oleObj r:id="rId4" imgW="673100" imgH="215900" progId="Equation.KSEE3">
                  <p:embed/>
                  <p:pic>
                    <p:nvPicPr>
                      <p:cNvPr id="11" name="对象 10">
                        <a:hlinkClick r:id="" action="ppaction://ole?verb=0"/>
                      </p:cNvPr>
                      <p:cNvPicPr/>
                      <p:nvPr/>
                    </p:nvPicPr>
                    <p:blipFill>
                      <a:blip r:embed="rId5"/>
                      <a:stretch>
                        <a:fillRect/>
                      </a:stretch>
                    </p:blipFill>
                    <p:spPr>
                      <a:xfrm>
                        <a:off x="1312588" y="2868116"/>
                        <a:ext cx="1347470" cy="433705"/>
                      </a:xfrm>
                      <a:prstGeom prst="rect">
                        <a:avLst/>
                      </a:prstGeom>
                      <a:noFill/>
                      <a:ln w="38100">
                        <a:noFill/>
                        <a:miter/>
                      </a:ln>
                    </p:spPr>
                  </p:pic>
                </p:oleObj>
              </mc:Fallback>
            </mc:AlternateContent>
          </a:graphicData>
        </a:graphic>
      </p:graphicFrame>
      <p:grpSp>
        <p:nvGrpSpPr>
          <p:cNvPr id="34" name="组合 33"/>
          <p:cNvGrpSpPr/>
          <p:nvPr/>
        </p:nvGrpSpPr>
        <p:grpSpPr>
          <a:xfrm>
            <a:off x="9067834" y="3789040"/>
            <a:ext cx="2882197" cy="2541587"/>
            <a:chOff x="8767" y="4681"/>
            <a:chExt cx="4538" cy="4004"/>
          </a:xfrm>
        </p:grpSpPr>
        <p:grpSp>
          <p:nvGrpSpPr>
            <p:cNvPr id="12297" name="组合 24"/>
            <p:cNvGrpSpPr/>
            <p:nvPr/>
          </p:nvGrpSpPr>
          <p:grpSpPr>
            <a:xfrm>
              <a:off x="8767" y="4681"/>
              <a:ext cx="4538" cy="4004"/>
              <a:chOff x="9106" y="4907"/>
              <a:chExt cx="4538" cy="4004"/>
            </a:xfrm>
          </p:grpSpPr>
          <p:grpSp>
            <p:nvGrpSpPr>
              <p:cNvPr id="12298" name="组合 8"/>
              <p:cNvGrpSpPr/>
              <p:nvPr/>
            </p:nvGrpSpPr>
            <p:grpSpPr>
              <a:xfrm>
                <a:off x="9106" y="4907"/>
                <a:ext cx="4538" cy="4004"/>
                <a:chOff x="8422" y="3959"/>
                <a:chExt cx="4198" cy="3480"/>
              </a:xfrm>
            </p:grpSpPr>
            <p:sp>
              <p:nvSpPr>
                <p:cNvPr id="12299" name="直接连接符 109573"/>
                <p:cNvSpPr/>
                <p:nvPr/>
              </p:nvSpPr>
              <p:spPr>
                <a:xfrm>
                  <a:off x="8422" y="5999"/>
                  <a:ext cx="4065" cy="1"/>
                </a:xfrm>
                <a:prstGeom prst="line">
                  <a:avLst/>
                </a:prstGeom>
                <a:ln w="38100" cap="flat" cmpd="sng">
                  <a:solidFill>
                    <a:schemeClr val="tx1"/>
                  </a:solidFill>
                  <a:prstDash val="solid"/>
                  <a:round/>
                  <a:headEnd type="none" w="med" len="med"/>
                  <a:tailEnd type="triangle" w="med" len="med"/>
                </a:ln>
              </p:spPr>
              <p:txBody>
                <a:bodyPr/>
                <a:lstStyle/>
                <a:p>
                  <a:endParaRPr/>
                </a:p>
              </p:txBody>
            </p:sp>
            <p:sp>
              <p:nvSpPr>
                <p:cNvPr id="12300" name="直接连接符 109574"/>
                <p:cNvSpPr/>
                <p:nvPr/>
              </p:nvSpPr>
              <p:spPr>
                <a:xfrm flipH="1" flipV="1">
                  <a:off x="10449" y="4079"/>
                  <a:ext cx="0" cy="3360"/>
                </a:xfrm>
                <a:prstGeom prst="line">
                  <a:avLst/>
                </a:prstGeom>
                <a:ln w="38100" cap="flat" cmpd="sng">
                  <a:solidFill>
                    <a:schemeClr val="tx1"/>
                  </a:solidFill>
                  <a:prstDash val="solid"/>
                  <a:round/>
                  <a:headEnd type="none" w="med" len="med"/>
                  <a:tailEnd type="triangle" w="med" len="med"/>
                </a:ln>
              </p:spPr>
              <p:txBody>
                <a:bodyPr/>
                <a:lstStyle/>
                <a:p>
                  <a:endParaRPr/>
                </a:p>
              </p:txBody>
            </p:sp>
            <p:sp>
              <p:nvSpPr>
                <p:cNvPr id="12301" name="椭圆 109575"/>
                <p:cNvSpPr/>
                <p:nvPr/>
              </p:nvSpPr>
              <p:spPr>
                <a:xfrm>
                  <a:off x="9129" y="5039"/>
                  <a:ext cx="2640" cy="1800"/>
                </a:xfrm>
                <a:prstGeom prst="ellipse">
                  <a:avLst/>
                </a:prstGeom>
                <a:noFill/>
                <a:ln w="38100" cap="flat" cmpd="sng">
                  <a:solidFill>
                    <a:schemeClr val="tx1"/>
                  </a:solidFill>
                  <a:prstDash val="solid"/>
                  <a:round/>
                  <a:headEnd type="none" w="med" len="med"/>
                  <a:tailEnd type="none" w="med" len="med"/>
                </a:ln>
              </p:spPr>
              <p:txBody>
                <a:bodyPr anchor="t" anchorCtr="0"/>
                <a:lstStyle/>
                <a:p>
                  <a:endParaRPr lang="zh-CN" altLang="en-US">
                    <a:latin typeface="Arial" panose="020B0604020202020204" pitchFamily="34" charset="0"/>
                    <a:ea typeface="宋体" panose="02010600030101010101" pitchFamily="2" charset="-122"/>
                  </a:endParaRPr>
                </a:p>
              </p:txBody>
            </p:sp>
            <p:sp>
              <p:nvSpPr>
                <p:cNvPr id="12302" name="椭圆 109579"/>
                <p:cNvSpPr/>
                <p:nvPr/>
              </p:nvSpPr>
              <p:spPr>
                <a:xfrm>
                  <a:off x="10959" y="4997"/>
                  <a:ext cx="120" cy="120"/>
                </a:xfrm>
                <a:prstGeom prst="ellipse">
                  <a:avLst/>
                </a:prstGeom>
                <a:solidFill>
                  <a:srgbClr val="FF0000"/>
                </a:solidFill>
                <a:ln w="9525" cap="flat" cmpd="sng">
                  <a:solidFill>
                    <a:srgbClr val="FF0000"/>
                  </a:solidFill>
                  <a:prstDash val="solid"/>
                  <a:round/>
                  <a:headEnd type="none" w="med" len="med"/>
                  <a:tailEnd type="none" w="med" len="med"/>
                </a:ln>
              </p:spPr>
              <p:txBody>
                <a:bodyPr anchor="t" anchorCtr="0"/>
                <a:lstStyle/>
                <a:p>
                  <a:endParaRPr lang="zh-CN" altLang="en-US">
                    <a:latin typeface="Arial" panose="020B0604020202020204" pitchFamily="34" charset="0"/>
                    <a:ea typeface="宋体" panose="02010600030101010101" pitchFamily="2" charset="-122"/>
                  </a:endParaRPr>
                </a:p>
              </p:txBody>
            </p:sp>
            <p:sp>
              <p:nvSpPr>
                <p:cNvPr id="12303" name="文本框 109583"/>
                <p:cNvSpPr txBox="1"/>
                <p:nvPr/>
              </p:nvSpPr>
              <p:spPr>
                <a:xfrm>
                  <a:off x="12140" y="5944"/>
                  <a:ext cx="480" cy="630"/>
                </a:xfrm>
                <a:prstGeom prst="rect">
                  <a:avLst/>
                </a:prstGeom>
                <a:noFill/>
                <a:ln w="9525">
                  <a:noFill/>
                </a:ln>
              </p:spPr>
              <p:txBody>
                <a:bodyPr anchor="t" anchorCtr="0">
                  <a:spAutoFit/>
                </a:bodyPr>
                <a:lstStyle/>
                <a:p>
                  <a:pPr>
                    <a:spcBef>
                      <a:spcPct val="50000"/>
                    </a:spcBef>
                  </a:pPr>
                  <a:r>
                    <a:rPr lang="en-US" altLang="zh-CN" sz="2400" b="1" i="1">
                      <a:latin typeface="Times New Roman" panose="02020603050405020304" pitchFamily="18" charset="0"/>
                      <a:ea typeface="Malgun Gothic" panose="020B0503020000020004" charset="-127"/>
                    </a:rPr>
                    <a:t>x</a:t>
                  </a:r>
                </a:p>
              </p:txBody>
            </p:sp>
            <p:sp>
              <p:nvSpPr>
                <p:cNvPr id="12304" name="文本框 109584"/>
                <p:cNvSpPr txBox="1"/>
                <p:nvPr/>
              </p:nvSpPr>
              <p:spPr>
                <a:xfrm>
                  <a:off x="10089" y="5879"/>
                  <a:ext cx="480" cy="504"/>
                </a:xfrm>
                <a:prstGeom prst="rect">
                  <a:avLst/>
                </a:prstGeom>
                <a:noFill/>
                <a:ln w="9525">
                  <a:noFill/>
                </a:ln>
              </p:spPr>
              <p:txBody>
                <a:bodyPr anchor="t" anchorCtr="0">
                  <a:spAutoFit/>
                </a:bodyPr>
                <a:lstStyle/>
                <a:p>
                  <a:pPr>
                    <a:spcBef>
                      <a:spcPct val="50000"/>
                    </a:spcBef>
                  </a:pPr>
                  <a:r>
                    <a:rPr lang="en-US" altLang="zh-CN">
                      <a:latin typeface="Arial" panose="020B0604020202020204" pitchFamily="34" charset="0"/>
                      <a:ea typeface="宋体" panose="02010600030101010101" pitchFamily="2" charset="-122"/>
                    </a:rPr>
                    <a:t>o</a:t>
                  </a:r>
                </a:p>
              </p:txBody>
            </p:sp>
            <p:sp>
              <p:nvSpPr>
                <p:cNvPr id="12305" name="文本框 109585"/>
                <p:cNvSpPr txBox="1"/>
                <p:nvPr/>
              </p:nvSpPr>
              <p:spPr>
                <a:xfrm>
                  <a:off x="9794" y="3959"/>
                  <a:ext cx="775" cy="630"/>
                </a:xfrm>
                <a:prstGeom prst="rect">
                  <a:avLst/>
                </a:prstGeom>
                <a:noFill/>
                <a:ln w="9525">
                  <a:noFill/>
                </a:ln>
              </p:spPr>
              <p:txBody>
                <a:bodyPr anchor="t" anchorCtr="0">
                  <a:spAutoFit/>
                </a:bodyPr>
                <a:lstStyle/>
                <a:p>
                  <a:pPr>
                    <a:spcBef>
                      <a:spcPct val="50000"/>
                    </a:spcBef>
                  </a:pPr>
                  <a:r>
                    <a:rPr lang="en-US" altLang="zh-CN" sz="2400" b="1" i="1">
                      <a:latin typeface="Times New Roman" panose="02020603050405020304" pitchFamily="18" charset="0"/>
                      <a:ea typeface="Malgun Gothic" panose="020B0503020000020004" charset="-127"/>
                    </a:rPr>
                    <a:t>y</a:t>
                  </a:r>
                  <a:endParaRPr lang="en-US" altLang="zh-CN" sz="2400" b="1">
                    <a:latin typeface="黑体" panose="02010609060101010101" pitchFamily="49" charset="-122"/>
                    <a:ea typeface="黑体" panose="02010609060101010101" pitchFamily="49" charset="-122"/>
                  </a:endParaRPr>
                </a:p>
              </p:txBody>
            </p:sp>
          </p:grpSp>
          <p:graphicFrame>
            <p:nvGraphicFramePr>
              <p:cNvPr id="12306" name="对象 19">
                <a:hlinkClick r:id="" action="ppaction://ole?verb=0"/>
              </p:cNvPr>
              <p:cNvGraphicFramePr>
                <a:graphicFrameLocks noChangeAspect="1"/>
              </p:cNvGraphicFramePr>
              <p:nvPr/>
            </p:nvGraphicFramePr>
            <p:xfrm>
              <a:off x="10221" y="7175"/>
              <a:ext cx="560" cy="635"/>
            </p:xfrm>
            <a:graphic>
              <a:graphicData uri="http://schemas.openxmlformats.org/presentationml/2006/ole">
                <mc:AlternateContent xmlns:mc="http://schemas.openxmlformats.org/markup-compatibility/2006">
                  <mc:Choice xmlns:v="urn:schemas-microsoft-com:vml" Requires="v">
                    <p:oleObj r:id="rId6" imgW="190500" imgH="215900" progId="Equation.KSEE3">
                      <p:embed/>
                    </p:oleObj>
                  </mc:Choice>
                  <mc:Fallback>
                    <p:oleObj r:id="rId6" imgW="190500" imgH="215900" progId="Equation.KSEE3">
                      <p:embed/>
                      <p:pic>
                        <p:nvPicPr>
                          <p:cNvPr id="12306" name="对象 19">
                            <a:hlinkClick r:id="" action="ppaction://ole?verb=0"/>
                          </p:cNvPr>
                          <p:cNvPicPr/>
                          <p:nvPr/>
                        </p:nvPicPr>
                        <p:blipFill>
                          <a:blip r:embed="rId7"/>
                          <a:stretch>
                            <a:fillRect/>
                          </a:stretch>
                        </p:blipFill>
                        <p:spPr>
                          <a:xfrm>
                            <a:off x="10221" y="7175"/>
                            <a:ext cx="560" cy="635"/>
                          </a:xfrm>
                          <a:prstGeom prst="rect">
                            <a:avLst/>
                          </a:prstGeom>
                          <a:noFill/>
                          <a:ln w="38100">
                            <a:noFill/>
                            <a:miter/>
                          </a:ln>
                        </p:spPr>
                      </p:pic>
                    </p:oleObj>
                  </mc:Fallback>
                </mc:AlternateContent>
              </a:graphicData>
            </a:graphic>
          </p:graphicFrame>
          <p:graphicFrame>
            <p:nvGraphicFramePr>
              <p:cNvPr id="12307" name="对象 20">
                <a:hlinkClick r:id="" action="ppaction://ole?verb=0"/>
              </p:cNvPr>
              <p:cNvGraphicFramePr>
                <a:graphicFrameLocks noChangeAspect="1"/>
              </p:cNvGraphicFramePr>
              <p:nvPr/>
            </p:nvGraphicFramePr>
            <p:xfrm>
              <a:off x="11872" y="7245"/>
              <a:ext cx="513" cy="582"/>
            </p:xfrm>
            <a:graphic>
              <a:graphicData uri="http://schemas.openxmlformats.org/presentationml/2006/ole">
                <mc:AlternateContent xmlns:mc="http://schemas.openxmlformats.org/markup-compatibility/2006">
                  <mc:Choice xmlns:v="urn:schemas-microsoft-com:vml" Requires="v">
                    <p:oleObj r:id="rId8" imgW="190500" imgH="215900" progId="Equation.KSEE3">
                      <p:embed/>
                    </p:oleObj>
                  </mc:Choice>
                  <mc:Fallback>
                    <p:oleObj r:id="rId8" imgW="190500" imgH="215900" progId="Equation.KSEE3">
                      <p:embed/>
                      <p:pic>
                        <p:nvPicPr>
                          <p:cNvPr id="12307" name="对象 20">
                            <a:hlinkClick r:id="" action="ppaction://ole?verb=0"/>
                          </p:cNvPr>
                          <p:cNvPicPr/>
                          <p:nvPr/>
                        </p:nvPicPr>
                        <p:blipFill>
                          <a:blip r:embed="rId9"/>
                          <a:stretch>
                            <a:fillRect/>
                          </a:stretch>
                        </p:blipFill>
                        <p:spPr>
                          <a:xfrm>
                            <a:off x="11872" y="7245"/>
                            <a:ext cx="513" cy="582"/>
                          </a:xfrm>
                          <a:prstGeom prst="rect">
                            <a:avLst/>
                          </a:prstGeom>
                          <a:noFill/>
                          <a:ln w="38100">
                            <a:noFill/>
                            <a:miter/>
                          </a:ln>
                        </p:spPr>
                      </p:pic>
                    </p:oleObj>
                  </mc:Fallback>
                </mc:AlternateContent>
              </a:graphicData>
            </a:graphic>
          </p:graphicFrame>
          <p:graphicFrame>
            <p:nvGraphicFramePr>
              <p:cNvPr id="12308" name="对象 22">
                <a:hlinkClick r:id="" action="ppaction://ole?verb=0"/>
              </p:cNvPr>
              <p:cNvGraphicFramePr>
                <a:graphicFrameLocks noChangeAspect="1"/>
              </p:cNvGraphicFramePr>
              <p:nvPr/>
            </p:nvGraphicFramePr>
            <p:xfrm>
              <a:off x="11923" y="5636"/>
              <a:ext cx="411" cy="443"/>
            </p:xfrm>
            <a:graphic>
              <a:graphicData uri="http://schemas.openxmlformats.org/presentationml/2006/ole">
                <mc:AlternateContent xmlns:mc="http://schemas.openxmlformats.org/markup-compatibility/2006">
                  <mc:Choice xmlns:v="urn:schemas-microsoft-com:vml" Requires="v">
                    <p:oleObj r:id="rId10" imgW="152400" imgH="165100" progId="Equation.KSEE3">
                      <p:embed/>
                    </p:oleObj>
                  </mc:Choice>
                  <mc:Fallback>
                    <p:oleObj r:id="rId10" imgW="152400" imgH="165100" progId="Equation.KSEE3">
                      <p:embed/>
                      <p:pic>
                        <p:nvPicPr>
                          <p:cNvPr id="12308" name="对象 22">
                            <a:hlinkClick r:id="" action="ppaction://ole?verb=0"/>
                          </p:cNvPr>
                          <p:cNvPicPr/>
                          <p:nvPr/>
                        </p:nvPicPr>
                        <p:blipFill>
                          <a:blip r:embed="rId11"/>
                          <a:stretch>
                            <a:fillRect/>
                          </a:stretch>
                        </p:blipFill>
                        <p:spPr>
                          <a:xfrm>
                            <a:off x="11923" y="5636"/>
                            <a:ext cx="411" cy="443"/>
                          </a:xfrm>
                          <a:prstGeom prst="rect">
                            <a:avLst/>
                          </a:prstGeom>
                          <a:noFill/>
                          <a:ln w="38100">
                            <a:noFill/>
                            <a:miter/>
                          </a:ln>
                        </p:spPr>
                      </p:pic>
                    </p:oleObj>
                  </mc:Fallback>
                </mc:AlternateContent>
              </a:graphicData>
            </a:graphic>
          </p:graphicFrame>
        </p:grpSp>
        <p:sp>
          <p:nvSpPr>
            <p:cNvPr id="12309" name="直接连接符 109582"/>
            <p:cNvSpPr/>
            <p:nvPr/>
          </p:nvSpPr>
          <p:spPr>
            <a:xfrm flipH="1">
              <a:off x="9873" y="5988"/>
              <a:ext cx="1694" cy="1031"/>
            </a:xfrm>
            <a:prstGeom prst="line">
              <a:avLst/>
            </a:prstGeom>
            <a:ln w="38100" cap="flat" cmpd="sng">
              <a:solidFill>
                <a:srgbClr val="FF0000"/>
              </a:solidFill>
              <a:prstDash val="solid"/>
              <a:round/>
              <a:headEnd type="none" w="med" len="med"/>
              <a:tailEnd type="none" w="med" len="med"/>
            </a:ln>
          </p:spPr>
          <p:txBody>
            <a:bodyPr/>
            <a:lstStyle/>
            <a:p>
              <a:endParaRPr/>
            </a:p>
          </p:txBody>
        </p:sp>
        <p:sp>
          <p:nvSpPr>
            <p:cNvPr id="12310" name="直接连接符 109582"/>
            <p:cNvSpPr/>
            <p:nvPr/>
          </p:nvSpPr>
          <p:spPr>
            <a:xfrm>
              <a:off x="11567" y="6048"/>
              <a:ext cx="446" cy="970"/>
            </a:xfrm>
            <a:prstGeom prst="line">
              <a:avLst/>
            </a:prstGeom>
            <a:ln w="38100" cap="flat" cmpd="sng">
              <a:solidFill>
                <a:srgbClr val="FF0000"/>
              </a:solidFill>
              <a:prstDash val="solid"/>
              <a:round/>
              <a:headEnd type="none" w="med" len="med"/>
              <a:tailEnd type="none" w="med" len="med"/>
            </a:ln>
          </p:spPr>
          <p:txBody>
            <a:bodyPr/>
            <a:lstStyle/>
            <a:p>
              <a:endParaRPr/>
            </a:p>
          </p:txBody>
        </p:sp>
        <p:cxnSp>
          <p:nvCxnSpPr>
            <p:cNvPr id="15" name="直接连接符 14"/>
            <p:cNvCxnSpPr/>
            <p:nvPr/>
          </p:nvCxnSpPr>
          <p:spPr>
            <a:xfrm>
              <a:off x="11281" y="6164"/>
              <a:ext cx="114" cy="256"/>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11395" y="6307"/>
              <a:ext cx="340" cy="113"/>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graphicFrame>
        <p:nvGraphicFramePr>
          <p:cNvPr id="35" name="对象 34">
            <a:hlinkClick r:id="" action="ppaction://ole?verb=0"/>
          </p:cNvPr>
          <p:cNvGraphicFramePr>
            <a:graphicFrameLocks noChangeAspect="1"/>
          </p:cNvGraphicFramePr>
          <p:nvPr>
            <p:extLst>
              <p:ext uri="{D42A27DB-BD31-4B8C-83A1-F6EECF244321}">
                <p14:modId xmlns:p14="http://schemas.microsoft.com/office/powerpoint/2010/main" val="2545894824"/>
              </p:ext>
            </p:extLst>
          </p:nvPr>
        </p:nvGraphicFramePr>
        <p:xfrm>
          <a:off x="2678105" y="2828362"/>
          <a:ext cx="2695575" cy="482600"/>
        </p:xfrm>
        <a:graphic>
          <a:graphicData uri="http://schemas.openxmlformats.org/presentationml/2006/ole">
            <mc:AlternateContent xmlns:mc="http://schemas.openxmlformats.org/markup-compatibility/2006">
              <mc:Choice xmlns:v="urn:schemas-microsoft-com:vml" Requires="v">
                <p:oleObj r:id="rId12" imgW="1346200" imgH="241300" progId="Equation.KSEE3">
                  <p:embed/>
                </p:oleObj>
              </mc:Choice>
              <mc:Fallback>
                <p:oleObj r:id="rId12" imgW="1346200" imgH="241300" progId="Equation.KSEE3">
                  <p:embed/>
                  <p:pic>
                    <p:nvPicPr>
                      <p:cNvPr id="35" name="对象 34">
                        <a:hlinkClick r:id="" action="ppaction://ole?verb=0"/>
                      </p:cNvPr>
                      <p:cNvPicPr/>
                      <p:nvPr/>
                    </p:nvPicPr>
                    <p:blipFill>
                      <a:blip r:embed="rId13"/>
                      <a:stretch>
                        <a:fillRect/>
                      </a:stretch>
                    </p:blipFill>
                    <p:spPr>
                      <a:xfrm>
                        <a:off x="2678105" y="2828362"/>
                        <a:ext cx="2695575" cy="482600"/>
                      </a:xfrm>
                      <a:prstGeom prst="rect">
                        <a:avLst/>
                      </a:prstGeom>
                      <a:noFill/>
                      <a:ln w="38100">
                        <a:noFill/>
                        <a:miter/>
                      </a:ln>
                    </p:spPr>
                  </p:pic>
                </p:oleObj>
              </mc:Fallback>
            </mc:AlternateContent>
          </a:graphicData>
        </a:graphic>
      </p:graphicFrame>
      <p:graphicFrame>
        <p:nvGraphicFramePr>
          <p:cNvPr id="45" name="对象 44">
            <a:hlinkClick r:id="" action="ppaction://ole?verb=0"/>
          </p:cNvPr>
          <p:cNvGraphicFramePr>
            <a:graphicFrameLocks noChangeAspect="1"/>
          </p:cNvGraphicFramePr>
          <p:nvPr>
            <p:extLst>
              <p:ext uri="{D42A27DB-BD31-4B8C-83A1-F6EECF244321}">
                <p14:modId xmlns:p14="http://schemas.microsoft.com/office/powerpoint/2010/main" val="1935105813"/>
              </p:ext>
            </p:extLst>
          </p:nvPr>
        </p:nvGraphicFramePr>
        <p:xfrm>
          <a:off x="5200901" y="3477785"/>
          <a:ext cx="2237017" cy="900000"/>
        </p:xfrm>
        <a:graphic>
          <a:graphicData uri="http://schemas.openxmlformats.org/presentationml/2006/ole">
            <mc:AlternateContent xmlns:mc="http://schemas.openxmlformats.org/markup-compatibility/2006">
              <mc:Choice xmlns:v="urn:schemas-microsoft-com:vml" Requires="v">
                <p:oleObj r:id="rId14" imgW="1287145" imgH="516255" progId="Equation.KSEE3">
                  <p:embed/>
                </p:oleObj>
              </mc:Choice>
              <mc:Fallback>
                <p:oleObj r:id="rId14" imgW="1287145" imgH="516255" progId="Equation.KSEE3">
                  <p:embed/>
                  <p:pic>
                    <p:nvPicPr>
                      <p:cNvPr id="45" name="对象 44">
                        <a:hlinkClick r:id="" action="ppaction://ole?verb=0"/>
                      </p:cNvPr>
                      <p:cNvPicPr/>
                      <p:nvPr/>
                    </p:nvPicPr>
                    <p:blipFill>
                      <a:blip r:embed="rId15"/>
                      <a:stretch>
                        <a:fillRect/>
                      </a:stretch>
                    </p:blipFill>
                    <p:spPr>
                      <a:xfrm>
                        <a:off x="5200901" y="3477785"/>
                        <a:ext cx="2237017" cy="900000"/>
                      </a:xfrm>
                      <a:prstGeom prst="rect">
                        <a:avLst/>
                      </a:prstGeom>
                      <a:noFill/>
                      <a:ln w="38100">
                        <a:noFill/>
                        <a:miter/>
                      </a:ln>
                    </p:spPr>
                  </p:pic>
                </p:oleObj>
              </mc:Fallback>
            </mc:AlternateContent>
          </a:graphicData>
        </a:graphic>
      </p:graphicFrame>
      <p:graphicFrame>
        <p:nvGraphicFramePr>
          <p:cNvPr id="47" name="对象 46">
            <a:hlinkClick r:id="" action="ppaction://ole?verb=0"/>
          </p:cNvPr>
          <p:cNvGraphicFramePr>
            <a:graphicFrameLocks noChangeAspect="1"/>
          </p:cNvGraphicFramePr>
          <p:nvPr/>
        </p:nvGraphicFramePr>
        <p:xfrm>
          <a:off x="11023283" y="4384675"/>
          <a:ext cx="258762" cy="373063"/>
        </p:xfrm>
        <a:graphic>
          <a:graphicData uri="http://schemas.openxmlformats.org/presentationml/2006/ole">
            <mc:AlternateContent xmlns:mc="http://schemas.openxmlformats.org/markup-compatibility/2006">
              <mc:Choice xmlns:v="urn:schemas-microsoft-com:vml" Requires="v">
                <p:oleObj r:id="rId16" imgW="114300" imgH="165100" progId="Equation.KSEE3">
                  <p:embed/>
                </p:oleObj>
              </mc:Choice>
              <mc:Fallback>
                <p:oleObj r:id="rId16" imgW="114300" imgH="165100" progId="Equation.KSEE3">
                  <p:embed/>
                  <p:pic>
                    <p:nvPicPr>
                      <p:cNvPr id="47" name="对象 46">
                        <a:hlinkClick r:id="" action="ppaction://ole?verb=0"/>
                      </p:cNvPr>
                      <p:cNvPicPr/>
                      <p:nvPr/>
                    </p:nvPicPr>
                    <p:blipFill>
                      <a:blip r:embed="rId17"/>
                      <a:stretch>
                        <a:fillRect/>
                      </a:stretch>
                    </p:blipFill>
                    <p:spPr>
                      <a:xfrm>
                        <a:off x="11023283" y="4384675"/>
                        <a:ext cx="258762" cy="373063"/>
                      </a:xfrm>
                      <a:prstGeom prst="rect">
                        <a:avLst/>
                      </a:prstGeom>
                      <a:noFill/>
                      <a:ln w="38100">
                        <a:noFill/>
                        <a:miter/>
                      </a:ln>
                    </p:spPr>
                  </p:pic>
                </p:oleObj>
              </mc:Fallback>
            </mc:AlternateContent>
          </a:graphicData>
        </a:graphic>
      </p:graphicFrame>
      <p:graphicFrame>
        <p:nvGraphicFramePr>
          <p:cNvPr id="49" name="对象 48">
            <a:hlinkClick r:id="" action="ppaction://ole?verb=0"/>
          </p:cNvPr>
          <p:cNvGraphicFramePr>
            <a:graphicFrameLocks noChangeAspect="1"/>
          </p:cNvGraphicFramePr>
          <p:nvPr/>
        </p:nvGraphicFramePr>
        <p:xfrm>
          <a:off x="9964420" y="4313238"/>
          <a:ext cx="544513" cy="515937"/>
        </p:xfrm>
        <a:graphic>
          <a:graphicData uri="http://schemas.openxmlformats.org/presentationml/2006/ole">
            <mc:AlternateContent xmlns:mc="http://schemas.openxmlformats.org/markup-compatibility/2006">
              <mc:Choice xmlns:v="urn:schemas-microsoft-com:vml" Requires="v">
                <p:oleObj r:id="rId18" imgW="241300" imgH="228600" progId="Equation.KSEE3">
                  <p:embed/>
                </p:oleObj>
              </mc:Choice>
              <mc:Fallback>
                <p:oleObj r:id="rId18" imgW="241300" imgH="228600" progId="Equation.KSEE3">
                  <p:embed/>
                  <p:pic>
                    <p:nvPicPr>
                      <p:cNvPr id="49" name="对象 48">
                        <a:hlinkClick r:id="" action="ppaction://ole?verb=0"/>
                      </p:cNvPr>
                      <p:cNvPicPr/>
                      <p:nvPr/>
                    </p:nvPicPr>
                    <p:blipFill>
                      <a:blip r:embed="rId19"/>
                      <a:stretch>
                        <a:fillRect/>
                      </a:stretch>
                    </p:blipFill>
                    <p:spPr>
                      <a:xfrm>
                        <a:off x="9964420" y="4313238"/>
                        <a:ext cx="544513" cy="515937"/>
                      </a:xfrm>
                      <a:prstGeom prst="rect">
                        <a:avLst/>
                      </a:prstGeom>
                      <a:noFill/>
                      <a:ln w="38100">
                        <a:noFill/>
                        <a:miter/>
                      </a:ln>
                    </p:spPr>
                  </p:pic>
                </p:oleObj>
              </mc:Fallback>
            </mc:AlternateContent>
          </a:graphicData>
        </a:graphic>
      </p:graphicFrame>
      <p:graphicFrame>
        <p:nvGraphicFramePr>
          <p:cNvPr id="51" name="对象 50">
            <a:hlinkClick r:id="" action="ppaction://ole?verb=0"/>
          </p:cNvPr>
          <p:cNvGraphicFramePr>
            <a:graphicFrameLocks noChangeAspect="1"/>
          </p:cNvGraphicFramePr>
          <p:nvPr/>
        </p:nvGraphicFramePr>
        <p:xfrm>
          <a:off x="10511155" y="4973003"/>
          <a:ext cx="287338" cy="373062"/>
        </p:xfrm>
        <a:graphic>
          <a:graphicData uri="http://schemas.openxmlformats.org/presentationml/2006/ole">
            <mc:AlternateContent xmlns:mc="http://schemas.openxmlformats.org/markup-compatibility/2006">
              <mc:Choice xmlns:v="urn:schemas-microsoft-com:vml" Requires="v">
                <p:oleObj r:id="rId20" imgW="127000" imgH="165100" progId="Equation.KSEE3">
                  <p:embed/>
                </p:oleObj>
              </mc:Choice>
              <mc:Fallback>
                <p:oleObj r:id="rId20" imgW="127000" imgH="165100" progId="Equation.KSEE3">
                  <p:embed/>
                  <p:pic>
                    <p:nvPicPr>
                      <p:cNvPr id="51" name="对象 50">
                        <a:hlinkClick r:id="" action="ppaction://ole?verb=0"/>
                      </p:cNvPr>
                      <p:cNvPicPr/>
                      <p:nvPr/>
                    </p:nvPicPr>
                    <p:blipFill>
                      <a:blip r:embed="rId21"/>
                      <a:stretch>
                        <a:fillRect/>
                      </a:stretch>
                    </p:blipFill>
                    <p:spPr>
                      <a:xfrm>
                        <a:off x="10511155" y="4973003"/>
                        <a:ext cx="287338" cy="373062"/>
                      </a:xfrm>
                      <a:prstGeom prst="rect">
                        <a:avLst/>
                      </a:prstGeom>
                      <a:noFill/>
                      <a:ln w="38100">
                        <a:noFill/>
                        <a:miter/>
                      </a:ln>
                    </p:spPr>
                  </p:pic>
                </p:oleObj>
              </mc:Fallback>
            </mc:AlternateContent>
          </a:graphicData>
        </a:graphic>
      </p:graphicFrame>
      <p:graphicFrame>
        <p:nvGraphicFramePr>
          <p:cNvPr id="19458" name="对象 294"/>
          <p:cNvGraphicFramePr>
            <a:graphicFrameLocks noChangeAspect="1"/>
          </p:cNvGraphicFramePr>
          <p:nvPr>
            <p:extLst>
              <p:ext uri="{D42A27DB-BD31-4B8C-83A1-F6EECF244321}">
                <p14:modId xmlns:p14="http://schemas.microsoft.com/office/powerpoint/2010/main" val="3713168722"/>
              </p:ext>
            </p:extLst>
          </p:nvPr>
        </p:nvGraphicFramePr>
        <p:xfrm>
          <a:off x="434904" y="888551"/>
          <a:ext cx="8943166" cy="1166869"/>
        </p:xfrm>
        <a:graphic>
          <a:graphicData uri="http://schemas.openxmlformats.org/presentationml/2006/ole">
            <mc:AlternateContent xmlns:mc="http://schemas.openxmlformats.org/markup-compatibility/2006">
              <mc:Choice xmlns:v="urn:schemas-microsoft-com:vml" Requires="v">
                <p:oleObj name="Equation" r:id="rId22" imgW="3162240" imgH="419040" progId="Equation.DSMT4">
                  <p:embed/>
                </p:oleObj>
              </mc:Choice>
              <mc:Fallback>
                <p:oleObj name="Equation" r:id="rId22" imgW="3162240" imgH="419040" progId="Equation.DSMT4">
                  <p:embed/>
                  <p:pic>
                    <p:nvPicPr>
                      <p:cNvPr id="19458" name="对象 294"/>
                      <p:cNvPicPr/>
                      <p:nvPr/>
                    </p:nvPicPr>
                    <p:blipFill>
                      <a:blip r:embed="rId23"/>
                      <a:stretch>
                        <a:fillRect/>
                      </a:stretch>
                    </p:blipFill>
                    <p:spPr>
                      <a:xfrm>
                        <a:off x="434904" y="888551"/>
                        <a:ext cx="8943166" cy="1166869"/>
                      </a:xfrm>
                      <a:prstGeom prst="rect">
                        <a:avLst/>
                      </a:prstGeom>
                      <a:noFill/>
                      <a:ln w="38100">
                        <a:noFill/>
                        <a:miter/>
                      </a:ln>
                    </p:spPr>
                  </p:pic>
                </p:oleObj>
              </mc:Fallback>
            </mc:AlternateContent>
          </a:graphicData>
        </a:graphic>
      </p:graphicFrame>
      <p:graphicFrame>
        <p:nvGraphicFramePr>
          <p:cNvPr id="57" name="对象 56">
            <a:hlinkClick r:id="" action="ppaction://ole?verb=0"/>
          </p:cNvPr>
          <p:cNvGraphicFramePr>
            <a:graphicFrameLocks noChangeAspect="1"/>
          </p:cNvGraphicFramePr>
          <p:nvPr>
            <p:extLst>
              <p:ext uri="{D42A27DB-BD31-4B8C-83A1-F6EECF244321}">
                <p14:modId xmlns:p14="http://schemas.microsoft.com/office/powerpoint/2010/main" val="311011318"/>
              </p:ext>
            </p:extLst>
          </p:nvPr>
        </p:nvGraphicFramePr>
        <p:xfrm>
          <a:off x="1316504" y="3484238"/>
          <a:ext cx="3778885" cy="887095"/>
        </p:xfrm>
        <a:graphic>
          <a:graphicData uri="http://schemas.openxmlformats.org/presentationml/2006/ole">
            <mc:AlternateContent xmlns:mc="http://schemas.openxmlformats.org/markup-compatibility/2006">
              <mc:Choice xmlns:v="urn:schemas-microsoft-com:vml" Requires="v">
                <p:oleObj r:id="rId24" imgW="1841500" imgH="431800" progId="Equation.KSEE3">
                  <p:embed/>
                </p:oleObj>
              </mc:Choice>
              <mc:Fallback>
                <p:oleObj r:id="rId24" imgW="1841500" imgH="431800" progId="Equation.KSEE3">
                  <p:embed/>
                  <p:pic>
                    <p:nvPicPr>
                      <p:cNvPr id="57" name="对象 56">
                        <a:hlinkClick r:id="" action="ppaction://ole?verb=0"/>
                      </p:cNvPr>
                      <p:cNvPicPr/>
                      <p:nvPr/>
                    </p:nvPicPr>
                    <p:blipFill>
                      <a:blip r:embed="rId25"/>
                      <a:stretch>
                        <a:fillRect/>
                      </a:stretch>
                    </p:blipFill>
                    <p:spPr>
                      <a:xfrm>
                        <a:off x="1316504" y="3484238"/>
                        <a:ext cx="3778885" cy="887095"/>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heckerboard(across)">
                                      <p:cBhvr>
                                        <p:cTn id="7" dur="500"/>
                                        <p:tgtEl>
                                          <p:spTgt spid="3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heckerboard(across)">
                                      <p:cBhvr>
                                        <p:cTn id="12" dur="500"/>
                                        <p:tgtEl>
                                          <p:spTgt spid="19"/>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checkerboard(across)">
                                      <p:cBhvr>
                                        <p:cTn id="17" dur="500"/>
                                        <p:tgtEl>
                                          <p:spTgt spid="47"/>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checkerboard(across)">
                                      <p:cBhvr>
                                        <p:cTn id="22" dur="500"/>
                                        <p:tgtEl>
                                          <p:spTgt spid="49"/>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checkerboard(across)">
                                      <p:cBhvr>
                                        <p:cTn id="27" dur="500"/>
                                        <p:tgtEl>
                                          <p:spTgt spid="51"/>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checkerboard(across)">
                                      <p:cBhvr>
                                        <p:cTn id="32" dur="500"/>
                                        <p:tgtEl>
                                          <p:spTgt spid="11"/>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checkerboard(across)">
                                      <p:cBhvr>
                                        <p:cTn id="37" dur="500"/>
                                        <p:tgtEl>
                                          <p:spTgt spid="35"/>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checkerboard(across)">
                                      <p:cBhvr>
                                        <p:cTn id="42" dur="500"/>
                                        <p:tgtEl>
                                          <p:spTgt spid="57"/>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checkerboard(across)">
                                      <p:cBhvr>
                                        <p:cTn id="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5" name="对象 1">
            <a:hlinkClick r:id="" action="ppaction://ole?verb=0"/>
          </p:cNvPr>
          <p:cNvGraphicFramePr>
            <a:graphicFrameLocks noChangeAspect="1"/>
          </p:cNvGraphicFramePr>
          <p:nvPr/>
        </p:nvGraphicFramePr>
        <p:xfrm>
          <a:off x="518795" y="749300"/>
          <a:ext cx="11449685" cy="1323340"/>
        </p:xfrm>
        <a:graphic>
          <a:graphicData uri="http://schemas.openxmlformats.org/presentationml/2006/ole">
            <mc:AlternateContent xmlns:mc="http://schemas.openxmlformats.org/markup-compatibility/2006">
              <mc:Choice xmlns:v="urn:schemas-microsoft-com:vml" Requires="v">
                <p:oleObj r:id="rId3" imgW="5600700" imgH="660400" progId="Equation.KSEE3">
                  <p:embed/>
                </p:oleObj>
              </mc:Choice>
              <mc:Fallback>
                <p:oleObj r:id="rId3" imgW="5600700" imgH="660400" progId="Equation.KSEE3">
                  <p:embed/>
                  <p:pic>
                    <p:nvPicPr>
                      <p:cNvPr id="18435" name="对象 1">
                        <a:hlinkClick r:id="" action="ppaction://ole?verb=0"/>
                      </p:cNvPr>
                      <p:cNvPicPr/>
                      <p:nvPr/>
                    </p:nvPicPr>
                    <p:blipFill>
                      <a:blip r:embed="rId4"/>
                      <a:stretch>
                        <a:fillRect/>
                      </a:stretch>
                    </p:blipFill>
                    <p:spPr>
                      <a:xfrm>
                        <a:off x="518795" y="749300"/>
                        <a:ext cx="11449685" cy="1323340"/>
                      </a:xfrm>
                      <a:prstGeom prst="rect">
                        <a:avLst/>
                      </a:prstGeom>
                      <a:noFill/>
                      <a:ln w="38100">
                        <a:noFill/>
                        <a:miter/>
                      </a:ln>
                    </p:spPr>
                  </p:pic>
                </p:oleObj>
              </mc:Fallback>
            </mc:AlternateContent>
          </a:graphicData>
        </a:graphic>
      </p:graphicFrame>
      <p:graphicFrame>
        <p:nvGraphicFramePr>
          <p:cNvPr id="8" name="对象 294"/>
          <p:cNvGraphicFramePr>
            <a:graphicFrameLocks noChangeAspect="1"/>
          </p:cNvGraphicFramePr>
          <p:nvPr/>
        </p:nvGraphicFramePr>
        <p:xfrm>
          <a:off x="723180" y="2375092"/>
          <a:ext cx="2665095" cy="450850"/>
        </p:xfrm>
        <a:graphic>
          <a:graphicData uri="http://schemas.openxmlformats.org/presentationml/2006/ole">
            <mc:AlternateContent xmlns:mc="http://schemas.openxmlformats.org/markup-compatibility/2006">
              <mc:Choice xmlns:v="urn:schemas-microsoft-com:vml" Requires="v">
                <p:oleObj r:id="rId5" imgW="1257300" imgH="215900" progId="Equation.KSEE3">
                  <p:embed/>
                </p:oleObj>
              </mc:Choice>
              <mc:Fallback>
                <p:oleObj r:id="rId5" imgW="1257300" imgH="215900" progId="Equation.KSEE3">
                  <p:embed/>
                  <p:pic>
                    <p:nvPicPr>
                      <p:cNvPr id="8" name="对象 294"/>
                      <p:cNvPicPr/>
                      <p:nvPr/>
                    </p:nvPicPr>
                    <p:blipFill>
                      <a:blip r:embed="rId6"/>
                      <a:stretch>
                        <a:fillRect/>
                      </a:stretch>
                    </p:blipFill>
                    <p:spPr>
                      <a:xfrm>
                        <a:off x="723180" y="2375092"/>
                        <a:ext cx="2665095" cy="450850"/>
                      </a:xfrm>
                      <a:prstGeom prst="rect">
                        <a:avLst/>
                      </a:prstGeom>
                      <a:noFill/>
                      <a:ln w="38100">
                        <a:noFill/>
                        <a:miter/>
                      </a:ln>
                    </p:spPr>
                  </p:pic>
                </p:oleObj>
              </mc:Fallback>
            </mc:AlternateContent>
          </a:graphicData>
        </a:graphic>
      </p:graphicFrame>
      <p:pic>
        <p:nvPicPr>
          <p:cNvPr id="3" name="图片 2"/>
          <p:cNvPicPr>
            <a:picLocks noChangeAspect="1"/>
          </p:cNvPicPr>
          <p:nvPr/>
        </p:nvPicPr>
        <p:blipFill>
          <a:blip r:embed="rId7"/>
          <a:stretch>
            <a:fillRect/>
          </a:stretch>
        </p:blipFill>
        <p:spPr>
          <a:xfrm>
            <a:off x="8832850" y="2157730"/>
            <a:ext cx="2520950" cy="2095500"/>
          </a:xfrm>
          <a:prstGeom prst="rect">
            <a:avLst/>
          </a:prstGeom>
          <a:noFill/>
          <a:ln w="9525">
            <a:noFill/>
          </a:ln>
        </p:spPr>
      </p:pic>
      <p:graphicFrame>
        <p:nvGraphicFramePr>
          <p:cNvPr id="4" name="对象 294"/>
          <p:cNvGraphicFramePr>
            <a:graphicFrameLocks noChangeAspect="1"/>
          </p:cNvGraphicFramePr>
          <p:nvPr/>
        </p:nvGraphicFramePr>
        <p:xfrm>
          <a:off x="3475197" y="2313997"/>
          <a:ext cx="1858010" cy="504825"/>
        </p:xfrm>
        <a:graphic>
          <a:graphicData uri="http://schemas.openxmlformats.org/presentationml/2006/ole">
            <mc:AlternateContent xmlns:mc="http://schemas.openxmlformats.org/markup-compatibility/2006">
              <mc:Choice xmlns:v="urn:schemas-microsoft-com:vml" Requires="v">
                <p:oleObj r:id="rId8" imgW="876300" imgH="241300" progId="Equation.KSEE3">
                  <p:embed/>
                </p:oleObj>
              </mc:Choice>
              <mc:Fallback>
                <p:oleObj r:id="rId8" imgW="876300" imgH="241300" progId="Equation.KSEE3">
                  <p:embed/>
                  <p:pic>
                    <p:nvPicPr>
                      <p:cNvPr id="4" name="对象 294"/>
                      <p:cNvPicPr/>
                      <p:nvPr/>
                    </p:nvPicPr>
                    <p:blipFill>
                      <a:blip r:embed="rId9"/>
                      <a:stretch>
                        <a:fillRect/>
                      </a:stretch>
                    </p:blipFill>
                    <p:spPr>
                      <a:xfrm>
                        <a:off x="3475197" y="2313997"/>
                        <a:ext cx="1858010" cy="504825"/>
                      </a:xfrm>
                      <a:prstGeom prst="rect">
                        <a:avLst/>
                      </a:prstGeom>
                      <a:noFill/>
                      <a:ln w="38100">
                        <a:noFill/>
                        <a:miter/>
                      </a:ln>
                    </p:spPr>
                  </p:pic>
                </p:oleObj>
              </mc:Fallback>
            </mc:AlternateContent>
          </a:graphicData>
        </a:graphic>
      </p:graphicFrame>
      <p:graphicFrame>
        <p:nvGraphicFramePr>
          <p:cNvPr id="6" name="对象 294"/>
          <p:cNvGraphicFramePr>
            <a:graphicFrameLocks noChangeAspect="1"/>
          </p:cNvGraphicFramePr>
          <p:nvPr/>
        </p:nvGraphicFramePr>
        <p:xfrm>
          <a:off x="5421995" y="2311014"/>
          <a:ext cx="2262505" cy="504825"/>
        </p:xfrm>
        <a:graphic>
          <a:graphicData uri="http://schemas.openxmlformats.org/presentationml/2006/ole">
            <mc:AlternateContent xmlns:mc="http://schemas.openxmlformats.org/markup-compatibility/2006">
              <mc:Choice xmlns:v="urn:schemas-microsoft-com:vml" Requires="v">
                <p:oleObj r:id="rId10" imgW="1066800" imgH="241300" progId="Equation.KSEE3">
                  <p:embed/>
                </p:oleObj>
              </mc:Choice>
              <mc:Fallback>
                <p:oleObj r:id="rId10" imgW="1066800" imgH="241300" progId="Equation.KSEE3">
                  <p:embed/>
                  <p:pic>
                    <p:nvPicPr>
                      <p:cNvPr id="6" name="对象 294"/>
                      <p:cNvPicPr/>
                      <p:nvPr/>
                    </p:nvPicPr>
                    <p:blipFill>
                      <a:blip r:embed="rId11"/>
                      <a:stretch>
                        <a:fillRect/>
                      </a:stretch>
                    </p:blipFill>
                    <p:spPr>
                      <a:xfrm>
                        <a:off x="5421995" y="2311014"/>
                        <a:ext cx="2262505" cy="504825"/>
                      </a:xfrm>
                      <a:prstGeom prst="rect">
                        <a:avLst/>
                      </a:prstGeom>
                      <a:solidFill>
                        <a:schemeClr val="accent4">
                          <a:lumMod val="20000"/>
                          <a:lumOff val="80000"/>
                        </a:schemeClr>
                      </a:solidFill>
                      <a:ln w="38100">
                        <a:noFill/>
                        <a:miter/>
                      </a:ln>
                    </p:spPr>
                  </p:pic>
                </p:oleObj>
              </mc:Fallback>
            </mc:AlternateContent>
          </a:graphicData>
        </a:graphic>
      </p:graphicFrame>
      <p:graphicFrame>
        <p:nvGraphicFramePr>
          <p:cNvPr id="11" name="对象 294"/>
          <p:cNvGraphicFramePr>
            <a:graphicFrameLocks noChangeAspect="1"/>
          </p:cNvGraphicFramePr>
          <p:nvPr/>
        </p:nvGraphicFramePr>
        <p:xfrm>
          <a:off x="10218738" y="2778443"/>
          <a:ext cx="296862" cy="292100"/>
        </p:xfrm>
        <a:graphic>
          <a:graphicData uri="http://schemas.openxmlformats.org/presentationml/2006/ole">
            <mc:AlternateContent xmlns:mc="http://schemas.openxmlformats.org/markup-compatibility/2006">
              <mc:Choice xmlns:v="urn:schemas-microsoft-com:vml" Requires="v">
                <p:oleObj r:id="rId12" imgW="139700" imgH="139700" progId="Equation.KSEE3">
                  <p:embed/>
                </p:oleObj>
              </mc:Choice>
              <mc:Fallback>
                <p:oleObj r:id="rId12" imgW="139700" imgH="139700" progId="Equation.KSEE3">
                  <p:embed/>
                  <p:pic>
                    <p:nvPicPr>
                      <p:cNvPr id="11" name="对象 294"/>
                      <p:cNvPicPr/>
                      <p:nvPr/>
                    </p:nvPicPr>
                    <p:blipFill>
                      <a:blip r:embed="rId13"/>
                      <a:stretch>
                        <a:fillRect/>
                      </a:stretch>
                    </p:blipFill>
                    <p:spPr>
                      <a:xfrm>
                        <a:off x="10218738" y="2778443"/>
                        <a:ext cx="296862" cy="292100"/>
                      </a:xfrm>
                      <a:prstGeom prst="rect">
                        <a:avLst/>
                      </a:prstGeom>
                      <a:noFill/>
                      <a:ln w="38100">
                        <a:noFill/>
                        <a:miter/>
                      </a:ln>
                    </p:spPr>
                  </p:pic>
                </p:oleObj>
              </mc:Fallback>
            </mc:AlternateContent>
          </a:graphicData>
        </a:graphic>
      </p:graphicFrame>
      <p:graphicFrame>
        <p:nvGraphicFramePr>
          <p:cNvPr id="13" name="对象 294"/>
          <p:cNvGraphicFramePr>
            <a:graphicFrameLocks noChangeAspect="1"/>
          </p:cNvGraphicFramePr>
          <p:nvPr/>
        </p:nvGraphicFramePr>
        <p:xfrm>
          <a:off x="9332595" y="3059430"/>
          <a:ext cx="295275" cy="292100"/>
        </p:xfrm>
        <a:graphic>
          <a:graphicData uri="http://schemas.openxmlformats.org/presentationml/2006/ole">
            <mc:AlternateContent xmlns:mc="http://schemas.openxmlformats.org/markup-compatibility/2006">
              <mc:Choice xmlns:v="urn:schemas-microsoft-com:vml" Requires="v">
                <p:oleObj r:id="rId14" imgW="139700" imgH="139700" progId="Equation.KSEE3">
                  <p:embed/>
                </p:oleObj>
              </mc:Choice>
              <mc:Fallback>
                <p:oleObj r:id="rId14" imgW="139700" imgH="139700" progId="Equation.KSEE3">
                  <p:embed/>
                  <p:pic>
                    <p:nvPicPr>
                      <p:cNvPr id="13" name="对象 294"/>
                      <p:cNvPicPr/>
                      <p:nvPr/>
                    </p:nvPicPr>
                    <p:blipFill>
                      <a:blip r:embed="rId13"/>
                      <a:stretch>
                        <a:fillRect/>
                      </a:stretch>
                    </p:blipFill>
                    <p:spPr>
                      <a:xfrm>
                        <a:off x="9332595" y="3059430"/>
                        <a:ext cx="295275" cy="292100"/>
                      </a:xfrm>
                      <a:prstGeom prst="rect">
                        <a:avLst/>
                      </a:prstGeom>
                      <a:noFill/>
                      <a:ln w="38100">
                        <a:noFill/>
                        <a:miter/>
                      </a:ln>
                    </p:spPr>
                  </p:pic>
                </p:oleObj>
              </mc:Fallback>
            </mc:AlternateContent>
          </a:graphicData>
        </a:graphic>
      </p:graphicFrame>
      <p:graphicFrame>
        <p:nvGraphicFramePr>
          <p:cNvPr id="15" name="对象 294"/>
          <p:cNvGraphicFramePr>
            <a:graphicFrameLocks noChangeAspect="1"/>
          </p:cNvGraphicFramePr>
          <p:nvPr/>
        </p:nvGraphicFramePr>
        <p:xfrm>
          <a:off x="9720263" y="3378518"/>
          <a:ext cx="700087" cy="450850"/>
        </p:xfrm>
        <a:graphic>
          <a:graphicData uri="http://schemas.openxmlformats.org/presentationml/2006/ole">
            <mc:AlternateContent xmlns:mc="http://schemas.openxmlformats.org/markup-compatibility/2006">
              <mc:Choice xmlns:v="urn:schemas-microsoft-com:vml" Requires="v">
                <p:oleObj r:id="rId15" imgW="330200" imgH="215900" progId="Equation.KSEE3">
                  <p:embed/>
                </p:oleObj>
              </mc:Choice>
              <mc:Fallback>
                <p:oleObj r:id="rId15" imgW="330200" imgH="215900" progId="Equation.KSEE3">
                  <p:embed/>
                  <p:pic>
                    <p:nvPicPr>
                      <p:cNvPr id="15" name="对象 294"/>
                      <p:cNvPicPr/>
                      <p:nvPr/>
                    </p:nvPicPr>
                    <p:blipFill>
                      <a:blip r:embed="rId16"/>
                      <a:stretch>
                        <a:fillRect/>
                      </a:stretch>
                    </p:blipFill>
                    <p:spPr>
                      <a:xfrm>
                        <a:off x="9720263" y="3378518"/>
                        <a:ext cx="700087" cy="450850"/>
                      </a:xfrm>
                      <a:prstGeom prst="rect">
                        <a:avLst/>
                      </a:prstGeom>
                      <a:noFill/>
                      <a:ln w="38100">
                        <a:noFill/>
                        <a:miter/>
                      </a:ln>
                    </p:spPr>
                  </p:pic>
                </p:oleObj>
              </mc:Fallback>
            </mc:AlternateContent>
          </a:graphicData>
        </a:graphic>
      </p:graphicFrame>
      <p:graphicFrame>
        <p:nvGraphicFramePr>
          <p:cNvPr id="17" name="对象 294"/>
          <p:cNvGraphicFramePr>
            <a:graphicFrameLocks noChangeAspect="1"/>
          </p:cNvGraphicFramePr>
          <p:nvPr/>
        </p:nvGraphicFramePr>
        <p:xfrm>
          <a:off x="3460592" y="3030583"/>
          <a:ext cx="1887220" cy="903605"/>
        </p:xfrm>
        <a:graphic>
          <a:graphicData uri="http://schemas.openxmlformats.org/presentationml/2006/ole">
            <mc:AlternateContent xmlns:mc="http://schemas.openxmlformats.org/markup-compatibility/2006">
              <mc:Choice xmlns:v="urn:schemas-microsoft-com:vml" Requires="v">
                <p:oleObj r:id="rId17" imgW="889000" imgH="431800" progId="Equation.KSEE3">
                  <p:embed/>
                </p:oleObj>
              </mc:Choice>
              <mc:Fallback>
                <p:oleObj r:id="rId17" imgW="889000" imgH="431800" progId="Equation.KSEE3">
                  <p:embed/>
                  <p:pic>
                    <p:nvPicPr>
                      <p:cNvPr id="17" name="对象 294"/>
                      <p:cNvPicPr/>
                      <p:nvPr/>
                    </p:nvPicPr>
                    <p:blipFill>
                      <a:blip r:embed="rId18"/>
                      <a:stretch>
                        <a:fillRect/>
                      </a:stretch>
                    </p:blipFill>
                    <p:spPr>
                      <a:xfrm>
                        <a:off x="3460592" y="3030583"/>
                        <a:ext cx="1887220" cy="903605"/>
                      </a:xfrm>
                      <a:prstGeom prst="rect">
                        <a:avLst/>
                      </a:prstGeom>
                      <a:noFill/>
                      <a:ln w="38100">
                        <a:noFill/>
                        <a:miter/>
                      </a:ln>
                    </p:spPr>
                  </p:pic>
                </p:oleObj>
              </mc:Fallback>
            </mc:AlternateContent>
          </a:graphicData>
        </a:graphic>
      </p:graphicFrame>
      <p:graphicFrame>
        <p:nvGraphicFramePr>
          <p:cNvPr id="19" name="对象 294"/>
          <p:cNvGraphicFramePr>
            <a:graphicFrameLocks noChangeAspect="1"/>
          </p:cNvGraphicFramePr>
          <p:nvPr/>
        </p:nvGraphicFramePr>
        <p:xfrm>
          <a:off x="1331437" y="3269977"/>
          <a:ext cx="2129155" cy="424815"/>
        </p:xfrm>
        <a:graphic>
          <a:graphicData uri="http://schemas.openxmlformats.org/presentationml/2006/ole">
            <mc:AlternateContent xmlns:mc="http://schemas.openxmlformats.org/markup-compatibility/2006">
              <mc:Choice xmlns:v="urn:schemas-microsoft-com:vml" Requires="v">
                <p:oleObj r:id="rId19" imgW="1002665" imgH="203200" progId="Equation.KSEE3">
                  <p:embed/>
                </p:oleObj>
              </mc:Choice>
              <mc:Fallback>
                <p:oleObj r:id="rId19" imgW="1002665" imgH="203200" progId="Equation.KSEE3">
                  <p:embed/>
                  <p:pic>
                    <p:nvPicPr>
                      <p:cNvPr id="19" name="对象 294"/>
                      <p:cNvPicPr/>
                      <p:nvPr/>
                    </p:nvPicPr>
                    <p:blipFill>
                      <a:blip r:embed="rId20"/>
                      <a:stretch>
                        <a:fillRect/>
                      </a:stretch>
                    </p:blipFill>
                    <p:spPr>
                      <a:xfrm>
                        <a:off x="1331437" y="3269977"/>
                        <a:ext cx="2129155" cy="424815"/>
                      </a:xfrm>
                      <a:prstGeom prst="rect">
                        <a:avLst/>
                      </a:prstGeom>
                      <a:noFill/>
                      <a:ln w="38100">
                        <a:noFill/>
                        <a:miter/>
                      </a:ln>
                    </p:spPr>
                  </p:pic>
                </p:oleObj>
              </mc:Fallback>
            </mc:AlternateContent>
          </a:graphicData>
        </a:graphic>
      </p:graphicFrame>
      <p:graphicFrame>
        <p:nvGraphicFramePr>
          <p:cNvPr id="29" name="对象 294"/>
          <p:cNvGraphicFramePr>
            <a:graphicFrameLocks noChangeAspect="1"/>
          </p:cNvGraphicFramePr>
          <p:nvPr/>
        </p:nvGraphicFramePr>
        <p:xfrm>
          <a:off x="5340941" y="2964838"/>
          <a:ext cx="2532380" cy="930275"/>
        </p:xfrm>
        <a:graphic>
          <a:graphicData uri="http://schemas.openxmlformats.org/presentationml/2006/ole">
            <mc:AlternateContent xmlns:mc="http://schemas.openxmlformats.org/markup-compatibility/2006">
              <mc:Choice xmlns:v="urn:schemas-microsoft-com:vml" Requires="v">
                <p:oleObj r:id="rId21" imgW="1193800" imgH="444500" progId="Equation.KSEE3">
                  <p:embed/>
                </p:oleObj>
              </mc:Choice>
              <mc:Fallback>
                <p:oleObj r:id="rId21" imgW="1193800" imgH="444500" progId="Equation.KSEE3">
                  <p:embed/>
                  <p:pic>
                    <p:nvPicPr>
                      <p:cNvPr id="29" name="对象 294"/>
                      <p:cNvPicPr/>
                      <p:nvPr/>
                    </p:nvPicPr>
                    <p:blipFill>
                      <a:blip r:embed="rId22"/>
                      <a:stretch>
                        <a:fillRect/>
                      </a:stretch>
                    </p:blipFill>
                    <p:spPr>
                      <a:xfrm>
                        <a:off x="5340941" y="2964838"/>
                        <a:ext cx="2532380" cy="930275"/>
                      </a:xfrm>
                      <a:prstGeom prst="rect">
                        <a:avLst/>
                      </a:prstGeom>
                      <a:noFill/>
                      <a:ln w="38100">
                        <a:noFill/>
                        <a:miter/>
                      </a:ln>
                    </p:spPr>
                  </p:pic>
                </p:oleObj>
              </mc:Fallback>
            </mc:AlternateContent>
          </a:graphicData>
        </a:graphic>
      </p:graphicFrame>
      <p:graphicFrame>
        <p:nvGraphicFramePr>
          <p:cNvPr id="31" name="对象 294"/>
          <p:cNvGraphicFramePr>
            <a:graphicFrameLocks noChangeAspect="1"/>
          </p:cNvGraphicFramePr>
          <p:nvPr/>
        </p:nvGraphicFramePr>
        <p:xfrm>
          <a:off x="7763391" y="2964838"/>
          <a:ext cx="1105535" cy="902970"/>
        </p:xfrm>
        <a:graphic>
          <a:graphicData uri="http://schemas.openxmlformats.org/presentationml/2006/ole">
            <mc:AlternateContent xmlns:mc="http://schemas.openxmlformats.org/markup-compatibility/2006">
              <mc:Choice xmlns:v="urn:schemas-microsoft-com:vml" Requires="v">
                <p:oleObj r:id="rId23" imgW="520700" imgH="431800" progId="Equation.KSEE3">
                  <p:embed/>
                </p:oleObj>
              </mc:Choice>
              <mc:Fallback>
                <p:oleObj r:id="rId23" imgW="520700" imgH="431800" progId="Equation.KSEE3">
                  <p:embed/>
                  <p:pic>
                    <p:nvPicPr>
                      <p:cNvPr id="31" name="对象 294"/>
                      <p:cNvPicPr/>
                      <p:nvPr/>
                    </p:nvPicPr>
                    <p:blipFill>
                      <a:blip r:embed="rId24"/>
                      <a:stretch>
                        <a:fillRect/>
                      </a:stretch>
                    </p:blipFill>
                    <p:spPr>
                      <a:xfrm>
                        <a:off x="7763391" y="2964838"/>
                        <a:ext cx="1105535" cy="902970"/>
                      </a:xfrm>
                      <a:prstGeom prst="rect">
                        <a:avLst/>
                      </a:prstGeom>
                      <a:noFill/>
                      <a:ln w="38100">
                        <a:noFill/>
                        <a:miter/>
                      </a:ln>
                    </p:spPr>
                  </p:pic>
                </p:oleObj>
              </mc:Fallback>
            </mc:AlternateContent>
          </a:graphicData>
        </a:graphic>
      </p:graphicFrame>
      <p:graphicFrame>
        <p:nvGraphicFramePr>
          <p:cNvPr id="57" name="对象 56">
            <a:hlinkClick r:id="" action="ppaction://ole?verb=0"/>
          </p:cNvPr>
          <p:cNvGraphicFramePr>
            <a:graphicFrameLocks noChangeAspect="1"/>
          </p:cNvGraphicFramePr>
          <p:nvPr/>
        </p:nvGraphicFramePr>
        <p:xfrm>
          <a:off x="1240076" y="4239260"/>
          <a:ext cx="3674745" cy="861060"/>
        </p:xfrm>
        <a:graphic>
          <a:graphicData uri="http://schemas.openxmlformats.org/presentationml/2006/ole">
            <mc:AlternateContent xmlns:mc="http://schemas.openxmlformats.org/markup-compatibility/2006">
              <mc:Choice xmlns:v="urn:schemas-microsoft-com:vml" Requires="v">
                <p:oleObj r:id="rId25" imgW="1790700" imgH="419100" progId="Equation.KSEE3">
                  <p:embed/>
                </p:oleObj>
              </mc:Choice>
              <mc:Fallback>
                <p:oleObj r:id="rId25" imgW="1790700" imgH="419100" progId="Equation.KSEE3">
                  <p:embed/>
                  <p:pic>
                    <p:nvPicPr>
                      <p:cNvPr id="57" name="对象 56">
                        <a:hlinkClick r:id="" action="ppaction://ole?verb=0"/>
                      </p:cNvPr>
                      <p:cNvPicPr/>
                      <p:nvPr/>
                    </p:nvPicPr>
                    <p:blipFill>
                      <a:blip r:embed="rId26"/>
                      <a:stretch>
                        <a:fillRect/>
                      </a:stretch>
                    </p:blipFill>
                    <p:spPr>
                      <a:xfrm>
                        <a:off x="1240076" y="4239260"/>
                        <a:ext cx="3674745" cy="861060"/>
                      </a:xfrm>
                      <a:prstGeom prst="rect">
                        <a:avLst/>
                      </a:prstGeom>
                      <a:noFill/>
                      <a:ln w="38100">
                        <a:noFill/>
                        <a:miter/>
                      </a:ln>
                    </p:spPr>
                  </p:pic>
                </p:oleObj>
              </mc:Fallback>
            </mc:AlternateContent>
          </a:graphicData>
        </a:graphic>
      </p:graphicFrame>
      <p:graphicFrame>
        <p:nvGraphicFramePr>
          <p:cNvPr id="59" name="对象 58">
            <a:hlinkClick r:id="" action="ppaction://ole?verb=0"/>
          </p:cNvPr>
          <p:cNvGraphicFramePr>
            <a:graphicFrameLocks noChangeAspect="1"/>
          </p:cNvGraphicFramePr>
          <p:nvPr/>
        </p:nvGraphicFramePr>
        <p:xfrm>
          <a:off x="4943237" y="3829368"/>
          <a:ext cx="1189990" cy="1619885"/>
        </p:xfrm>
        <a:graphic>
          <a:graphicData uri="http://schemas.openxmlformats.org/presentationml/2006/ole">
            <mc:AlternateContent xmlns:mc="http://schemas.openxmlformats.org/markup-compatibility/2006">
              <mc:Choice xmlns:v="urn:schemas-microsoft-com:vml" Requires="v">
                <p:oleObj r:id="rId27" imgW="596900" imgH="812800" progId="Equation.KSEE3">
                  <p:embed/>
                </p:oleObj>
              </mc:Choice>
              <mc:Fallback>
                <p:oleObj r:id="rId27" imgW="596900" imgH="812800" progId="Equation.KSEE3">
                  <p:embed/>
                  <p:pic>
                    <p:nvPicPr>
                      <p:cNvPr id="59" name="对象 58">
                        <a:hlinkClick r:id="" action="ppaction://ole?verb=0"/>
                      </p:cNvPr>
                      <p:cNvPicPr/>
                      <p:nvPr/>
                    </p:nvPicPr>
                    <p:blipFill>
                      <a:blip r:embed="rId28"/>
                      <a:stretch>
                        <a:fillRect/>
                      </a:stretch>
                    </p:blipFill>
                    <p:spPr>
                      <a:xfrm>
                        <a:off x="4943237" y="3829368"/>
                        <a:ext cx="1189990" cy="1619885"/>
                      </a:xfrm>
                      <a:prstGeom prst="rect">
                        <a:avLst/>
                      </a:prstGeom>
                      <a:noFill/>
                      <a:ln w="38100">
                        <a:noFill/>
                        <a:miter/>
                      </a:ln>
                    </p:spPr>
                  </p:pic>
                </p:oleObj>
              </mc:Fallback>
            </mc:AlternateContent>
          </a:graphicData>
        </a:graphic>
      </p:graphicFrame>
      <p:graphicFrame>
        <p:nvGraphicFramePr>
          <p:cNvPr id="61" name="对象 60">
            <a:hlinkClick r:id="" action="ppaction://ole?verb=0"/>
          </p:cNvPr>
          <p:cNvGraphicFramePr>
            <a:graphicFrameLocks noChangeAspect="1"/>
          </p:cNvGraphicFramePr>
          <p:nvPr/>
        </p:nvGraphicFramePr>
        <p:xfrm>
          <a:off x="6161643" y="4406900"/>
          <a:ext cx="1419860" cy="464820"/>
        </p:xfrm>
        <a:graphic>
          <a:graphicData uri="http://schemas.openxmlformats.org/presentationml/2006/ole">
            <mc:AlternateContent xmlns:mc="http://schemas.openxmlformats.org/markup-compatibility/2006">
              <mc:Choice xmlns:v="urn:schemas-microsoft-com:vml" Requires="v">
                <p:oleObj r:id="rId29" imgW="698500" imgH="228600" progId="Equation.KSEE3">
                  <p:embed/>
                </p:oleObj>
              </mc:Choice>
              <mc:Fallback>
                <p:oleObj r:id="rId29" imgW="698500" imgH="228600" progId="Equation.KSEE3">
                  <p:embed/>
                  <p:pic>
                    <p:nvPicPr>
                      <p:cNvPr id="61" name="对象 60">
                        <a:hlinkClick r:id="" action="ppaction://ole?verb=0"/>
                      </p:cNvPr>
                      <p:cNvPicPr/>
                      <p:nvPr/>
                    </p:nvPicPr>
                    <p:blipFill>
                      <a:blip r:embed="rId30"/>
                      <a:stretch>
                        <a:fillRect/>
                      </a:stretch>
                    </p:blipFill>
                    <p:spPr>
                      <a:xfrm>
                        <a:off x="6161643" y="4406900"/>
                        <a:ext cx="1419860" cy="464820"/>
                      </a:xfrm>
                      <a:prstGeom prst="rect">
                        <a:avLst/>
                      </a:prstGeom>
                      <a:noFill/>
                      <a:ln w="38100">
                        <a:noFill/>
                        <a:miter/>
                      </a:ln>
                    </p:spPr>
                  </p:pic>
                </p:oleObj>
              </mc:Fallback>
            </mc:AlternateContent>
          </a:graphicData>
        </a:graphic>
      </p:graphicFrame>
      <p:sp>
        <p:nvSpPr>
          <p:cNvPr id="7" name="矩形 6"/>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2" name="文本框 1"/>
          <p:cNvSpPr txBox="1"/>
          <p:nvPr/>
        </p:nvSpPr>
        <p:spPr>
          <a:xfrm>
            <a:off x="537210" y="69215"/>
            <a:ext cx="10287635"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1.</a:t>
            </a:r>
            <a:r>
              <a:rPr 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定义法</a:t>
            </a:r>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含焦点三角形</a:t>
            </a:r>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p>
        </p:txBody>
      </p:sp>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heckerboard(across)">
                                      <p:cBhvr>
                                        <p:cTn id="22" dur="500"/>
                                        <p:tgtEl>
                                          <p:spTgt spid="6"/>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heckerboard(across)">
                                      <p:cBhvr>
                                        <p:cTn id="27" dur="500"/>
                                        <p:tgtEl>
                                          <p:spTgt spid="11"/>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heckerboard(across)">
                                      <p:cBhvr>
                                        <p:cTn id="32" dur="500"/>
                                        <p:tgtEl>
                                          <p:spTgt spid="13"/>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checkerboard(across)">
                                      <p:cBhvr>
                                        <p:cTn id="37" dur="500"/>
                                        <p:tgtEl>
                                          <p:spTgt spid="15"/>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checkerboard(across)">
                                      <p:cBhvr>
                                        <p:cTn id="42" dur="500"/>
                                        <p:tgtEl>
                                          <p:spTgt spid="19"/>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checkerboard(across)">
                                      <p:cBhvr>
                                        <p:cTn id="47" dur="500"/>
                                        <p:tgtEl>
                                          <p:spTgt spid="17"/>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checkerboard(across)">
                                      <p:cBhvr>
                                        <p:cTn id="52" dur="500"/>
                                        <p:tgtEl>
                                          <p:spTgt spid="29"/>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checkerboard(across)">
                                      <p:cBhvr>
                                        <p:cTn id="57" dur="500"/>
                                        <p:tgtEl>
                                          <p:spTgt spid="31"/>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5" presetClass="entr" presetSubtype="10" fill="hold" nodeType="click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checkerboard(across)">
                                      <p:cBhvr>
                                        <p:cTn id="62" dur="500"/>
                                        <p:tgtEl>
                                          <p:spTgt spid="57"/>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5" presetClass="entr" presetSubtype="10" fill="hold" nodeType="click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checkerboard(across)">
                                      <p:cBhvr>
                                        <p:cTn id="67" dur="500"/>
                                        <p:tgtEl>
                                          <p:spTgt spid="59"/>
                                        </p:tgtEl>
                                      </p:cBhvr>
                                    </p:animEffect>
                                  </p:childTnLst>
                                </p:cTn>
                              </p:par>
                            </p:childTnLst>
                          </p:cTn>
                        </p:par>
                      </p:childTnLst>
                    </p:cTn>
                  </p:par>
                  <p:par>
                    <p:cTn id="68" fill="hold" nodeType="clickPar">
                      <p:stCondLst>
                        <p:cond delay="indefinite"/>
                      </p:stCondLst>
                      <p:childTnLst>
                        <p:par>
                          <p:cTn id="69" fill="hold">
                            <p:stCondLst>
                              <p:cond delay="0"/>
                            </p:stCondLst>
                            <p:childTnLst>
                              <p:par>
                                <p:cTn id="70" presetID="5" presetClass="entr" presetSubtype="10" fill="hold" nodeType="click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checkerboard(across)">
                                      <p:cBhvr>
                                        <p:cTn id="7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对象 294"/>
          <p:cNvGraphicFramePr>
            <a:graphicFrameLocks noChangeAspect="1"/>
          </p:cNvGraphicFramePr>
          <p:nvPr/>
        </p:nvGraphicFramePr>
        <p:xfrm>
          <a:off x="479743" y="735330"/>
          <a:ext cx="11413490" cy="1431290"/>
        </p:xfrm>
        <a:graphic>
          <a:graphicData uri="http://schemas.openxmlformats.org/presentationml/2006/ole">
            <mc:AlternateContent xmlns:mc="http://schemas.openxmlformats.org/markup-compatibility/2006">
              <mc:Choice xmlns:v="urn:schemas-microsoft-com:vml" Requires="v">
                <p:oleObj r:id="rId4" imgW="5384800" imgH="685800" progId="Equation.KSEE3">
                  <p:embed/>
                </p:oleObj>
              </mc:Choice>
              <mc:Fallback>
                <p:oleObj r:id="rId4" imgW="5384800" imgH="685800" progId="Equation.KSEE3">
                  <p:embed/>
                  <p:pic>
                    <p:nvPicPr>
                      <p:cNvPr id="19458" name="对象 294"/>
                      <p:cNvPicPr/>
                      <p:nvPr/>
                    </p:nvPicPr>
                    <p:blipFill>
                      <a:blip r:embed="rId5"/>
                      <a:stretch>
                        <a:fillRect/>
                      </a:stretch>
                    </p:blipFill>
                    <p:spPr>
                      <a:xfrm>
                        <a:off x="479743" y="735330"/>
                        <a:ext cx="11413490" cy="1431290"/>
                      </a:xfrm>
                      <a:prstGeom prst="rect">
                        <a:avLst/>
                      </a:prstGeom>
                      <a:noFill/>
                      <a:ln w="38100">
                        <a:noFill/>
                        <a:miter/>
                      </a:ln>
                    </p:spPr>
                  </p:pic>
                </p:oleObj>
              </mc:Fallback>
            </mc:AlternateContent>
          </a:graphicData>
        </a:graphic>
      </p:graphicFrame>
      <p:graphicFrame>
        <p:nvGraphicFramePr>
          <p:cNvPr id="8" name="对象 294"/>
          <p:cNvGraphicFramePr>
            <a:graphicFrameLocks noChangeAspect="1"/>
          </p:cNvGraphicFramePr>
          <p:nvPr/>
        </p:nvGraphicFramePr>
        <p:xfrm>
          <a:off x="695625" y="2350628"/>
          <a:ext cx="3256915" cy="450850"/>
        </p:xfrm>
        <a:graphic>
          <a:graphicData uri="http://schemas.openxmlformats.org/presentationml/2006/ole">
            <mc:AlternateContent xmlns:mc="http://schemas.openxmlformats.org/markup-compatibility/2006">
              <mc:Choice xmlns:v="urn:schemas-microsoft-com:vml" Requires="v">
                <p:oleObj r:id="rId6" imgW="1536700" imgH="215900" progId="Equation.KSEE3">
                  <p:embed/>
                </p:oleObj>
              </mc:Choice>
              <mc:Fallback>
                <p:oleObj r:id="rId6" imgW="1536700" imgH="215900" progId="Equation.KSEE3">
                  <p:embed/>
                  <p:pic>
                    <p:nvPicPr>
                      <p:cNvPr id="8" name="对象 294"/>
                      <p:cNvPicPr/>
                      <p:nvPr/>
                    </p:nvPicPr>
                    <p:blipFill>
                      <a:blip r:embed="rId7"/>
                      <a:stretch>
                        <a:fillRect/>
                      </a:stretch>
                    </p:blipFill>
                    <p:spPr>
                      <a:xfrm>
                        <a:off x="695625" y="2350628"/>
                        <a:ext cx="3256915" cy="450850"/>
                      </a:xfrm>
                      <a:prstGeom prst="rect">
                        <a:avLst/>
                      </a:prstGeom>
                      <a:noFill/>
                      <a:ln w="38100">
                        <a:noFill/>
                        <a:miter/>
                      </a:ln>
                    </p:spPr>
                  </p:pic>
                </p:oleObj>
              </mc:Fallback>
            </mc:AlternateContent>
          </a:graphicData>
        </a:graphic>
      </p:graphicFrame>
      <p:graphicFrame>
        <p:nvGraphicFramePr>
          <p:cNvPr id="11" name="对象 294"/>
          <p:cNvGraphicFramePr>
            <a:graphicFrameLocks noChangeAspect="1"/>
          </p:cNvGraphicFramePr>
          <p:nvPr/>
        </p:nvGraphicFramePr>
        <p:xfrm>
          <a:off x="1275716" y="2876867"/>
          <a:ext cx="2988945" cy="530225"/>
        </p:xfrm>
        <a:graphic>
          <a:graphicData uri="http://schemas.openxmlformats.org/presentationml/2006/ole">
            <mc:AlternateContent xmlns:mc="http://schemas.openxmlformats.org/markup-compatibility/2006">
              <mc:Choice xmlns:v="urn:schemas-microsoft-com:vml" Requires="v">
                <p:oleObj r:id="rId8" imgW="1409700" imgH="254000" progId="Equation.KSEE3">
                  <p:embed/>
                </p:oleObj>
              </mc:Choice>
              <mc:Fallback>
                <p:oleObj r:id="rId8" imgW="1409700" imgH="254000" progId="Equation.KSEE3">
                  <p:embed/>
                  <p:pic>
                    <p:nvPicPr>
                      <p:cNvPr id="11" name="对象 294"/>
                      <p:cNvPicPr/>
                      <p:nvPr/>
                    </p:nvPicPr>
                    <p:blipFill>
                      <a:blip r:embed="rId9"/>
                      <a:stretch>
                        <a:fillRect/>
                      </a:stretch>
                    </p:blipFill>
                    <p:spPr>
                      <a:xfrm>
                        <a:off x="1275716" y="2876867"/>
                        <a:ext cx="2988945" cy="530225"/>
                      </a:xfrm>
                      <a:prstGeom prst="rect">
                        <a:avLst/>
                      </a:prstGeom>
                      <a:noFill/>
                      <a:ln w="38100">
                        <a:noFill/>
                        <a:miter/>
                      </a:ln>
                    </p:spPr>
                  </p:pic>
                </p:oleObj>
              </mc:Fallback>
            </mc:AlternateContent>
          </a:graphicData>
        </a:graphic>
      </p:graphicFrame>
      <p:graphicFrame>
        <p:nvGraphicFramePr>
          <p:cNvPr id="13" name="对象 294"/>
          <p:cNvGraphicFramePr>
            <a:graphicFrameLocks noChangeAspect="1"/>
          </p:cNvGraphicFramePr>
          <p:nvPr/>
        </p:nvGraphicFramePr>
        <p:xfrm>
          <a:off x="4382454" y="2934970"/>
          <a:ext cx="1724025" cy="450850"/>
        </p:xfrm>
        <a:graphic>
          <a:graphicData uri="http://schemas.openxmlformats.org/presentationml/2006/ole">
            <mc:AlternateContent xmlns:mc="http://schemas.openxmlformats.org/markup-compatibility/2006">
              <mc:Choice xmlns:v="urn:schemas-microsoft-com:vml" Requires="v">
                <p:oleObj r:id="rId10" imgW="812800" imgH="215900" progId="Equation.KSEE3">
                  <p:embed/>
                </p:oleObj>
              </mc:Choice>
              <mc:Fallback>
                <p:oleObj r:id="rId10" imgW="812800" imgH="215900" progId="Equation.KSEE3">
                  <p:embed/>
                  <p:pic>
                    <p:nvPicPr>
                      <p:cNvPr id="13" name="对象 294"/>
                      <p:cNvPicPr/>
                      <p:nvPr/>
                    </p:nvPicPr>
                    <p:blipFill>
                      <a:blip r:embed="rId11"/>
                      <a:stretch>
                        <a:fillRect/>
                      </a:stretch>
                    </p:blipFill>
                    <p:spPr>
                      <a:xfrm>
                        <a:off x="4382454" y="2934970"/>
                        <a:ext cx="1724025" cy="450850"/>
                      </a:xfrm>
                      <a:prstGeom prst="rect">
                        <a:avLst/>
                      </a:prstGeom>
                      <a:solidFill>
                        <a:schemeClr val="accent4">
                          <a:lumMod val="20000"/>
                          <a:lumOff val="80000"/>
                        </a:schemeClr>
                      </a:solidFill>
                      <a:ln w="38100">
                        <a:noFill/>
                        <a:miter/>
                      </a:ln>
                    </p:spPr>
                  </p:pic>
                </p:oleObj>
              </mc:Fallback>
            </mc:AlternateContent>
          </a:graphicData>
        </a:graphic>
      </p:graphicFrame>
      <p:graphicFrame>
        <p:nvGraphicFramePr>
          <p:cNvPr id="17" name="对象 294"/>
          <p:cNvGraphicFramePr>
            <a:graphicFrameLocks noChangeAspect="1"/>
          </p:cNvGraphicFramePr>
          <p:nvPr/>
        </p:nvGraphicFramePr>
        <p:xfrm>
          <a:off x="4077876" y="2363175"/>
          <a:ext cx="1859915" cy="450850"/>
        </p:xfrm>
        <a:graphic>
          <a:graphicData uri="http://schemas.openxmlformats.org/presentationml/2006/ole">
            <mc:AlternateContent xmlns:mc="http://schemas.openxmlformats.org/markup-compatibility/2006">
              <mc:Choice xmlns:v="urn:schemas-microsoft-com:vml" Requires="v">
                <p:oleObj r:id="rId12" imgW="876300" imgH="215900" progId="Equation.KSEE3">
                  <p:embed/>
                </p:oleObj>
              </mc:Choice>
              <mc:Fallback>
                <p:oleObj r:id="rId12" imgW="876300" imgH="215900" progId="Equation.KSEE3">
                  <p:embed/>
                  <p:pic>
                    <p:nvPicPr>
                      <p:cNvPr id="17" name="对象 294"/>
                      <p:cNvPicPr/>
                      <p:nvPr/>
                    </p:nvPicPr>
                    <p:blipFill>
                      <a:blip r:embed="rId13"/>
                      <a:stretch>
                        <a:fillRect/>
                      </a:stretch>
                    </p:blipFill>
                    <p:spPr>
                      <a:xfrm>
                        <a:off x="4077876" y="2363175"/>
                        <a:ext cx="1859915" cy="450850"/>
                      </a:xfrm>
                      <a:prstGeom prst="rect">
                        <a:avLst/>
                      </a:prstGeom>
                      <a:noFill/>
                      <a:ln w="38100">
                        <a:noFill/>
                        <a:miter/>
                      </a:ln>
                    </p:spPr>
                  </p:pic>
                </p:oleObj>
              </mc:Fallback>
            </mc:AlternateContent>
          </a:graphicData>
        </a:graphic>
      </p:graphicFrame>
      <p:graphicFrame>
        <p:nvGraphicFramePr>
          <p:cNvPr id="19" name="对象 294"/>
          <p:cNvGraphicFramePr>
            <a:graphicFrameLocks noChangeAspect="1"/>
          </p:cNvGraphicFramePr>
          <p:nvPr/>
        </p:nvGraphicFramePr>
        <p:xfrm>
          <a:off x="1545496" y="3525650"/>
          <a:ext cx="2532380" cy="450850"/>
        </p:xfrm>
        <a:graphic>
          <a:graphicData uri="http://schemas.openxmlformats.org/presentationml/2006/ole">
            <mc:AlternateContent xmlns:mc="http://schemas.openxmlformats.org/markup-compatibility/2006">
              <mc:Choice xmlns:v="urn:schemas-microsoft-com:vml" Requires="v">
                <p:oleObj r:id="rId14" imgW="1193800" imgH="215900" progId="Equation.KSEE3">
                  <p:embed/>
                </p:oleObj>
              </mc:Choice>
              <mc:Fallback>
                <p:oleObj r:id="rId14" imgW="1193800" imgH="215900" progId="Equation.KSEE3">
                  <p:embed/>
                  <p:pic>
                    <p:nvPicPr>
                      <p:cNvPr id="19" name="对象 294"/>
                      <p:cNvPicPr/>
                      <p:nvPr/>
                    </p:nvPicPr>
                    <p:blipFill>
                      <a:blip r:embed="rId15"/>
                      <a:stretch>
                        <a:fillRect/>
                      </a:stretch>
                    </p:blipFill>
                    <p:spPr>
                      <a:xfrm>
                        <a:off x="1545496" y="3525650"/>
                        <a:ext cx="2532380" cy="450850"/>
                      </a:xfrm>
                      <a:prstGeom prst="rect">
                        <a:avLst/>
                      </a:prstGeom>
                      <a:noFill/>
                      <a:ln w="38100">
                        <a:noFill/>
                        <a:miter/>
                      </a:ln>
                    </p:spPr>
                  </p:pic>
                </p:oleObj>
              </mc:Fallback>
            </mc:AlternateContent>
          </a:graphicData>
        </a:graphic>
      </p:graphicFrame>
      <p:graphicFrame>
        <p:nvGraphicFramePr>
          <p:cNvPr id="31" name="对象 294"/>
          <p:cNvGraphicFramePr>
            <a:graphicFrameLocks noChangeAspect="1"/>
          </p:cNvGraphicFramePr>
          <p:nvPr/>
        </p:nvGraphicFramePr>
        <p:xfrm>
          <a:off x="4269012" y="3525650"/>
          <a:ext cx="1670685" cy="450850"/>
        </p:xfrm>
        <a:graphic>
          <a:graphicData uri="http://schemas.openxmlformats.org/presentationml/2006/ole">
            <mc:AlternateContent xmlns:mc="http://schemas.openxmlformats.org/markup-compatibility/2006">
              <mc:Choice xmlns:v="urn:schemas-microsoft-com:vml" Requires="v">
                <p:oleObj r:id="rId16" imgW="787400" imgH="215900" progId="Equation.KSEE3">
                  <p:embed/>
                </p:oleObj>
              </mc:Choice>
              <mc:Fallback>
                <p:oleObj r:id="rId16" imgW="787400" imgH="215900" progId="Equation.KSEE3">
                  <p:embed/>
                  <p:pic>
                    <p:nvPicPr>
                      <p:cNvPr id="31" name="对象 294"/>
                      <p:cNvPicPr/>
                      <p:nvPr/>
                    </p:nvPicPr>
                    <p:blipFill>
                      <a:blip r:embed="rId17"/>
                      <a:stretch>
                        <a:fillRect/>
                      </a:stretch>
                    </p:blipFill>
                    <p:spPr>
                      <a:xfrm>
                        <a:off x="4269012" y="3525650"/>
                        <a:ext cx="1670685" cy="450850"/>
                      </a:xfrm>
                      <a:prstGeom prst="rect">
                        <a:avLst/>
                      </a:prstGeom>
                      <a:noFill/>
                      <a:ln w="38100">
                        <a:noFill/>
                        <a:miter/>
                      </a:ln>
                    </p:spPr>
                  </p:pic>
                </p:oleObj>
              </mc:Fallback>
            </mc:AlternateContent>
          </a:graphicData>
        </a:graphic>
      </p:graphicFrame>
      <p:graphicFrame>
        <p:nvGraphicFramePr>
          <p:cNvPr id="36" name="对象 294"/>
          <p:cNvGraphicFramePr>
            <a:graphicFrameLocks noChangeAspect="1"/>
          </p:cNvGraphicFramePr>
          <p:nvPr/>
        </p:nvGraphicFramePr>
        <p:xfrm>
          <a:off x="6081395" y="3507582"/>
          <a:ext cx="1777365" cy="450850"/>
        </p:xfrm>
        <a:graphic>
          <a:graphicData uri="http://schemas.openxmlformats.org/presentationml/2006/ole">
            <mc:AlternateContent xmlns:mc="http://schemas.openxmlformats.org/markup-compatibility/2006">
              <mc:Choice xmlns:v="urn:schemas-microsoft-com:vml" Requires="v">
                <p:oleObj r:id="rId18" imgW="838200" imgH="215900" progId="Equation.KSEE3">
                  <p:embed/>
                </p:oleObj>
              </mc:Choice>
              <mc:Fallback>
                <p:oleObj r:id="rId18" imgW="838200" imgH="215900" progId="Equation.KSEE3">
                  <p:embed/>
                  <p:pic>
                    <p:nvPicPr>
                      <p:cNvPr id="36" name="对象 294"/>
                      <p:cNvPicPr/>
                      <p:nvPr/>
                    </p:nvPicPr>
                    <p:blipFill>
                      <a:blip r:embed="rId19"/>
                      <a:stretch>
                        <a:fillRect/>
                      </a:stretch>
                    </p:blipFill>
                    <p:spPr>
                      <a:xfrm>
                        <a:off x="6081395" y="3507582"/>
                        <a:ext cx="1777365" cy="450850"/>
                      </a:xfrm>
                      <a:prstGeom prst="rect">
                        <a:avLst/>
                      </a:prstGeom>
                      <a:solidFill>
                        <a:srgbClr val="FFFF00"/>
                      </a:solidFill>
                      <a:ln w="38100">
                        <a:noFill/>
                        <a:miter/>
                      </a:ln>
                    </p:spPr>
                  </p:pic>
                </p:oleObj>
              </mc:Fallback>
            </mc:AlternateContent>
          </a:graphicData>
        </a:graphic>
      </p:graphicFrame>
      <p:graphicFrame>
        <p:nvGraphicFramePr>
          <p:cNvPr id="38" name="对象 294"/>
          <p:cNvGraphicFramePr>
            <a:graphicFrameLocks noChangeAspect="1"/>
          </p:cNvGraphicFramePr>
          <p:nvPr/>
        </p:nvGraphicFramePr>
        <p:xfrm>
          <a:off x="1597657" y="4122896"/>
          <a:ext cx="2718435" cy="530225"/>
        </p:xfrm>
        <a:graphic>
          <a:graphicData uri="http://schemas.openxmlformats.org/presentationml/2006/ole">
            <mc:AlternateContent xmlns:mc="http://schemas.openxmlformats.org/markup-compatibility/2006">
              <mc:Choice xmlns:v="urn:schemas-microsoft-com:vml" Requires="v">
                <p:oleObj r:id="rId20" imgW="1282700" imgH="254000" progId="Equation.KSEE3">
                  <p:embed/>
                </p:oleObj>
              </mc:Choice>
              <mc:Fallback>
                <p:oleObj r:id="rId20" imgW="1282700" imgH="254000" progId="Equation.KSEE3">
                  <p:embed/>
                  <p:pic>
                    <p:nvPicPr>
                      <p:cNvPr id="38" name="对象 294"/>
                      <p:cNvPicPr/>
                      <p:nvPr/>
                    </p:nvPicPr>
                    <p:blipFill>
                      <a:blip r:embed="rId21"/>
                      <a:stretch>
                        <a:fillRect/>
                      </a:stretch>
                    </p:blipFill>
                    <p:spPr>
                      <a:xfrm>
                        <a:off x="1597657" y="4122896"/>
                        <a:ext cx="2718435" cy="530225"/>
                      </a:xfrm>
                      <a:prstGeom prst="rect">
                        <a:avLst/>
                      </a:prstGeom>
                      <a:noFill/>
                      <a:ln w="38100">
                        <a:noFill/>
                        <a:miter/>
                      </a:ln>
                    </p:spPr>
                  </p:pic>
                </p:oleObj>
              </mc:Fallback>
            </mc:AlternateContent>
          </a:graphicData>
        </a:graphic>
      </p:graphicFrame>
      <p:pic>
        <p:nvPicPr>
          <p:cNvPr id="46" name="图片 45"/>
          <p:cNvPicPr>
            <a:picLocks noChangeAspect="1"/>
          </p:cNvPicPr>
          <p:nvPr/>
        </p:nvPicPr>
        <p:blipFill>
          <a:blip r:embed="rId22"/>
          <a:stretch>
            <a:fillRect/>
          </a:stretch>
        </p:blipFill>
        <p:spPr>
          <a:xfrm>
            <a:off x="8616315" y="2132965"/>
            <a:ext cx="2519363" cy="2095500"/>
          </a:xfrm>
          <a:prstGeom prst="rect">
            <a:avLst/>
          </a:prstGeom>
          <a:noFill/>
          <a:ln w="9525">
            <a:noFill/>
          </a:ln>
        </p:spPr>
      </p:pic>
      <p:pic>
        <p:nvPicPr>
          <p:cNvPr id="47" name="图片 46"/>
          <p:cNvPicPr>
            <a:picLocks noChangeAspect="1"/>
          </p:cNvPicPr>
          <p:nvPr/>
        </p:nvPicPr>
        <p:blipFill>
          <a:blip r:embed="rId23"/>
          <a:stretch>
            <a:fillRect/>
          </a:stretch>
        </p:blipFill>
        <p:spPr>
          <a:xfrm>
            <a:off x="10327640" y="2795270"/>
            <a:ext cx="365125" cy="642938"/>
          </a:xfrm>
          <a:prstGeom prst="rect">
            <a:avLst/>
          </a:prstGeom>
          <a:noFill/>
          <a:ln w="9525">
            <a:noFill/>
          </a:ln>
        </p:spPr>
      </p:pic>
      <p:pic>
        <p:nvPicPr>
          <p:cNvPr id="48" name="图片 47"/>
          <p:cNvPicPr>
            <a:picLocks noChangeAspect="1"/>
          </p:cNvPicPr>
          <p:nvPr/>
        </p:nvPicPr>
        <p:blipFill>
          <a:blip r:embed="rId24"/>
          <a:stretch>
            <a:fillRect/>
          </a:stretch>
        </p:blipFill>
        <p:spPr>
          <a:xfrm>
            <a:off x="10157460" y="2865120"/>
            <a:ext cx="360363" cy="295275"/>
          </a:xfrm>
          <a:prstGeom prst="rect">
            <a:avLst/>
          </a:prstGeom>
          <a:noFill/>
          <a:ln w="9525">
            <a:noFill/>
          </a:ln>
        </p:spPr>
      </p:pic>
      <p:graphicFrame>
        <p:nvGraphicFramePr>
          <p:cNvPr id="49" name="对象 294"/>
          <p:cNvGraphicFramePr>
            <a:graphicFrameLocks noChangeAspect="1"/>
          </p:cNvGraphicFramePr>
          <p:nvPr/>
        </p:nvGraphicFramePr>
        <p:xfrm>
          <a:off x="4491626" y="4188781"/>
          <a:ext cx="1642110" cy="450850"/>
        </p:xfrm>
        <a:graphic>
          <a:graphicData uri="http://schemas.openxmlformats.org/presentationml/2006/ole">
            <mc:AlternateContent xmlns:mc="http://schemas.openxmlformats.org/markup-compatibility/2006">
              <mc:Choice xmlns:v="urn:schemas-microsoft-com:vml" Requires="v">
                <p:oleObj r:id="rId25" imgW="774065" imgH="215900" progId="Equation.KSEE3">
                  <p:embed/>
                </p:oleObj>
              </mc:Choice>
              <mc:Fallback>
                <p:oleObj r:id="rId25" imgW="774065" imgH="215900" progId="Equation.KSEE3">
                  <p:embed/>
                  <p:pic>
                    <p:nvPicPr>
                      <p:cNvPr id="49" name="对象 294"/>
                      <p:cNvPicPr/>
                      <p:nvPr/>
                    </p:nvPicPr>
                    <p:blipFill>
                      <a:blip r:embed="rId26"/>
                      <a:stretch>
                        <a:fillRect/>
                      </a:stretch>
                    </p:blipFill>
                    <p:spPr>
                      <a:xfrm>
                        <a:off x="4491626" y="4188781"/>
                        <a:ext cx="1642110" cy="450850"/>
                      </a:xfrm>
                      <a:prstGeom prst="rect">
                        <a:avLst/>
                      </a:prstGeom>
                      <a:noFill/>
                      <a:ln w="38100">
                        <a:noFill/>
                        <a:miter/>
                      </a:ln>
                    </p:spPr>
                  </p:pic>
                </p:oleObj>
              </mc:Fallback>
            </mc:AlternateContent>
          </a:graphicData>
        </a:graphic>
      </p:graphicFrame>
      <p:graphicFrame>
        <p:nvGraphicFramePr>
          <p:cNvPr id="51" name="对象 294"/>
          <p:cNvGraphicFramePr>
            <a:graphicFrameLocks noChangeAspect="1"/>
          </p:cNvGraphicFramePr>
          <p:nvPr/>
        </p:nvGraphicFramePr>
        <p:xfrm>
          <a:off x="6154782" y="4134806"/>
          <a:ext cx="3446145" cy="504825"/>
        </p:xfrm>
        <a:graphic>
          <a:graphicData uri="http://schemas.openxmlformats.org/presentationml/2006/ole">
            <mc:AlternateContent xmlns:mc="http://schemas.openxmlformats.org/markup-compatibility/2006">
              <mc:Choice xmlns:v="urn:schemas-microsoft-com:vml" Requires="v">
                <p:oleObj r:id="rId27" imgW="1625600" imgH="241300" progId="Equation.KSEE3">
                  <p:embed/>
                </p:oleObj>
              </mc:Choice>
              <mc:Fallback>
                <p:oleObj r:id="rId27" imgW="1625600" imgH="241300" progId="Equation.KSEE3">
                  <p:embed/>
                  <p:pic>
                    <p:nvPicPr>
                      <p:cNvPr id="51" name="对象 294"/>
                      <p:cNvPicPr/>
                      <p:nvPr/>
                    </p:nvPicPr>
                    <p:blipFill>
                      <a:blip r:embed="rId28"/>
                      <a:stretch>
                        <a:fillRect/>
                      </a:stretch>
                    </p:blipFill>
                    <p:spPr>
                      <a:xfrm>
                        <a:off x="6154782" y="4134806"/>
                        <a:ext cx="3446145" cy="504825"/>
                      </a:xfrm>
                      <a:prstGeom prst="rect">
                        <a:avLst/>
                      </a:prstGeom>
                      <a:noFill/>
                      <a:ln w="38100">
                        <a:noFill/>
                        <a:miter/>
                      </a:ln>
                    </p:spPr>
                  </p:pic>
                </p:oleObj>
              </mc:Fallback>
            </mc:AlternateContent>
          </a:graphicData>
        </a:graphic>
      </p:graphicFrame>
      <p:graphicFrame>
        <p:nvGraphicFramePr>
          <p:cNvPr id="57" name="对象 56">
            <a:hlinkClick r:id="" action="ppaction://ole?verb=0"/>
          </p:cNvPr>
          <p:cNvGraphicFramePr>
            <a:graphicFrameLocks noChangeAspect="1"/>
          </p:cNvGraphicFramePr>
          <p:nvPr/>
        </p:nvGraphicFramePr>
        <p:xfrm>
          <a:off x="1681259" y="4799517"/>
          <a:ext cx="3751580" cy="887095"/>
        </p:xfrm>
        <a:graphic>
          <a:graphicData uri="http://schemas.openxmlformats.org/presentationml/2006/ole">
            <mc:AlternateContent xmlns:mc="http://schemas.openxmlformats.org/markup-compatibility/2006">
              <mc:Choice xmlns:v="urn:schemas-microsoft-com:vml" Requires="v">
                <p:oleObj r:id="rId29" imgW="1828800" imgH="431800" progId="Equation.KSEE3">
                  <p:embed/>
                </p:oleObj>
              </mc:Choice>
              <mc:Fallback>
                <p:oleObj r:id="rId29" imgW="1828800" imgH="431800" progId="Equation.KSEE3">
                  <p:embed/>
                  <p:pic>
                    <p:nvPicPr>
                      <p:cNvPr id="57" name="对象 56">
                        <a:hlinkClick r:id="" action="ppaction://ole?verb=0"/>
                      </p:cNvPr>
                      <p:cNvPicPr/>
                      <p:nvPr/>
                    </p:nvPicPr>
                    <p:blipFill>
                      <a:blip r:embed="rId30"/>
                      <a:stretch>
                        <a:fillRect/>
                      </a:stretch>
                    </p:blipFill>
                    <p:spPr>
                      <a:xfrm>
                        <a:off x="1681259" y="4799517"/>
                        <a:ext cx="3751580" cy="887095"/>
                      </a:xfrm>
                      <a:prstGeom prst="rect">
                        <a:avLst/>
                      </a:prstGeom>
                      <a:noFill/>
                      <a:ln w="38100">
                        <a:noFill/>
                        <a:miter/>
                      </a:ln>
                    </p:spPr>
                  </p:pic>
                </p:oleObj>
              </mc:Fallback>
            </mc:AlternateContent>
          </a:graphicData>
        </a:graphic>
      </p:graphicFrame>
      <p:graphicFrame>
        <p:nvGraphicFramePr>
          <p:cNvPr id="59" name="对象 58">
            <a:hlinkClick r:id="" action="ppaction://ole?verb=0"/>
          </p:cNvPr>
          <p:cNvGraphicFramePr>
            <a:graphicFrameLocks noChangeAspect="1"/>
          </p:cNvGraphicFramePr>
          <p:nvPr/>
        </p:nvGraphicFramePr>
        <p:xfrm>
          <a:off x="5492719" y="4761393"/>
          <a:ext cx="1139190" cy="909955"/>
        </p:xfrm>
        <a:graphic>
          <a:graphicData uri="http://schemas.openxmlformats.org/presentationml/2006/ole">
            <mc:AlternateContent xmlns:mc="http://schemas.openxmlformats.org/markup-compatibility/2006">
              <mc:Choice xmlns:v="urn:schemas-microsoft-com:vml" Requires="v">
                <p:oleObj r:id="rId31" imgW="571500" imgH="457200" progId="Equation.KSEE3">
                  <p:embed/>
                </p:oleObj>
              </mc:Choice>
              <mc:Fallback>
                <p:oleObj r:id="rId31" imgW="571500" imgH="457200" progId="Equation.KSEE3">
                  <p:embed/>
                  <p:pic>
                    <p:nvPicPr>
                      <p:cNvPr id="59" name="对象 58">
                        <a:hlinkClick r:id="" action="ppaction://ole?verb=0"/>
                      </p:cNvPr>
                      <p:cNvPicPr/>
                      <p:nvPr/>
                    </p:nvPicPr>
                    <p:blipFill>
                      <a:blip r:embed="rId32"/>
                      <a:stretch>
                        <a:fillRect/>
                      </a:stretch>
                    </p:blipFill>
                    <p:spPr>
                      <a:xfrm>
                        <a:off x="5492719" y="4761393"/>
                        <a:ext cx="1139190" cy="909955"/>
                      </a:xfrm>
                      <a:prstGeom prst="rect">
                        <a:avLst/>
                      </a:prstGeom>
                      <a:noFill/>
                      <a:ln w="38100">
                        <a:noFill/>
                        <a:miter/>
                      </a:ln>
                    </p:spPr>
                  </p:pic>
                </p:oleObj>
              </mc:Fallback>
            </mc:AlternateContent>
          </a:graphicData>
        </a:graphic>
      </p:graphicFrame>
      <p:graphicFrame>
        <p:nvGraphicFramePr>
          <p:cNvPr id="61" name="对象 60">
            <a:hlinkClick r:id="" action="ppaction://ole?verb=0"/>
          </p:cNvPr>
          <p:cNvGraphicFramePr>
            <a:graphicFrameLocks noChangeAspect="1"/>
          </p:cNvGraphicFramePr>
          <p:nvPr/>
        </p:nvGraphicFramePr>
        <p:xfrm>
          <a:off x="6691789" y="4983007"/>
          <a:ext cx="1419860" cy="466725"/>
        </p:xfrm>
        <a:graphic>
          <a:graphicData uri="http://schemas.openxmlformats.org/presentationml/2006/ole">
            <mc:AlternateContent xmlns:mc="http://schemas.openxmlformats.org/markup-compatibility/2006">
              <mc:Choice xmlns:v="urn:schemas-microsoft-com:vml" Requires="v">
                <p:oleObj r:id="rId33" imgW="698500" imgH="228600" progId="Equation.KSEE3">
                  <p:embed/>
                </p:oleObj>
              </mc:Choice>
              <mc:Fallback>
                <p:oleObj r:id="rId33" imgW="698500" imgH="228600" progId="Equation.KSEE3">
                  <p:embed/>
                  <p:pic>
                    <p:nvPicPr>
                      <p:cNvPr id="61" name="对象 60">
                        <a:hlinkClick r:id="" action="ppaction://ole?verb=0"/>
                      </p:cNvPr>
                      <p:cNvPicPr/>
                      <p:nvPr/>
                    </p:nvPicPr>
                    <p:blipFill>
                      <a:blip r:embed="rId34"/>
                      <a:stretch>
                        <a:fillRect/>
                      </a:stretch>
                    </p:blipFill>
                    <p:spPr>
                      <a:xfrm>
                        <a:off x="6691789" y="4983007"/>
                        <a:ext cx="1419860" cy="466725"/>
                      </a:xfrm>
                      <a:prstGeom prst="rect">
                        <a:avLst/>
                      </a:prstGeom>
                      <a:noFill/>
                      <a:ln w="38100">
                        <a:noFill/>
                        <a:miter/>
                      </a:ln>
                    </p:spPr>
                  </p:pic>
                </p:oleObj>
              </mc:Fallback>
            </mc:AlternateContent>
          </a:graphicData>
        </a:graphic>
      </p:graphicFrame>
      <p:sp>
        <p:nvSpPr>
          <p:cNvPr id="7" name="矩形 6"/>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2" name="文本框 1"/>
          <p:cNvSpPr txBox="1"/>
          <p:nvPr/>
        </p:nvSpPr>
        <p:spPr>
          <a:xfrm>
            <a:off x="537210" y="69215"/>
            <a:ext cx="10287635"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1.</a:t>
            </a:r>
            <a:r>
              <a:rPr 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定义法</a:t>
            </a:r>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含焦点三角形</a:t>
            </a:r>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p>
        </p:txBody>
      </p:sp>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checkerboard(across)">
                                      <p:cBhvr>
                                        <p:cTn id="7" dur="500"/>
                                        <p:tgtEl>
                                          <p:spTgt spid="4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checkerboard(across)">
                                      <p:cBhvr>
                                        <p:cTn id="17" dur="500"/>
                                        <p:tgtEl>
                                          <p:spTgt spid="17"/>
                                        </p:tgtEl>
                                      </p:cBhvr>
                                    </p:animEffect>
                                  </p:childTnLst>
                                </p:cTn>
                              </p:par>
                              <p:par>
                                <p:cTn id="18" presetID="5" presetClass="entr" presetSubtype="10" fill="hold" nodeType="with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checkerboard(across)">
                                      <p:cBhvr>
                                        <p:cTn id="20" dur="500"/>
                                        <p:tgtEl>
                                          <p:spTgt spid="47"/>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checkerboard(across)">
                                      <p:cBhvr>
                                        <p:cTn id="25" dur="500"/>
                                        <p:tgtEl>
                                          <p:spTgt spid="11"/>
                                        </p:tgtEl>
                                      </p:cBhvr>
                                    </p:animEffect>
                                  </p:childTnLst>
                                </p:cTn>
                              </p:par>
                            </p:childTnLst>
                          </p:cTn>
                        </p:par>
                      </p:childTnLst>
                    </p:cTn>
                  </p:par>
                  <p:par>
                    <p:cTn id="26" fill="hold" nodeType="clickPar">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checkerboard(across)">
                                      <p:cBhvr>
                                        <p:cTn id="30" dur="500"/>
                                        <p:tgtEl>
                                          <p:spTgt spid="13"/>
                                        </p:tgtEl>
                                      </p:cBhvr>
                                    </p:animEffect>
                                  </p:childTnLst>
                                </p:cTn>
                              </p:par>
                            </p:childTnLst>
                          </p:cTn>
                        </p:par>
                      </p:childTnLst>
                    </p:cTn>
                  </p:par>
                  <p:par>
                    <p:cTn id="31" fill="hold" nodeType="clickPar">
                      <p:stCondLst>
                        <p:cond delay="indefinite"/>
                      </p:stCondLst>
                      <p:childTnLst>
                        <p:par>
                          <p:cTn id="32" fill="hold">
                            <p:stCondLst>
                              <p:cond delay="0"/>
                            </p:stCondLst>
                            <p:childTnLst>
                              <p:par>
                                <p:cTn id="33" presetID="5" presetClass="entr" presetSubtype="1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checkerboard(across)">
                                      <p:cBhvr>
                                        <p:cTn id="35" dur="500"/>
                                        <p:tgtEl>
                                          <p:spTgt spid="19"/>
                                        </p:tgtEl>
                                      </p:cBhvr>
                                    </p:animEffect>
                                  </p:childTnLst>
                                </p:cTn>
                              </p:par>
                            </p:childTnLst>
                          </p:cTn>
                        </p:par>
                      </p:childTnLst>
                    </p:cTn>
                  </p:par>
                  <p:par>
                    <p:cTn id="36" fill="hold" nodeType="clickPar">
                      <p:stCondLst>
                        <p:cond delay="indefinite"/>
                      </p:stCondLst>
                      <p:childTnLst>
                        <p:par>
                          <p:cTn id="37" fill="hold">
                            <p:stCondLst>
                              <p:cond delay="0"/>
                            </p:stCondLst>
                            <p:childTnLst>
                              <p:par>
                                <p:cTn id="38" presetID="5" presetClass="entr" presetSubtype="10"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checkerboard(across)">
                                      <p:cBhvr>
                                        <p:cTn id="40" dur="500"/>
                                        <p:tgtEl>
                                          <p:spTgt spid="31"/>
                                        </p:tgtEl>
                                      </p:cBhvr>
                                    </p:animEffect>
                                  </p:childTnLst>
                                </p:cTn>
                              </p:par>
                            </p:childTnLst>
                          </p:cTn>
                        </p:par>
                      </p:childTnLst>
                    </p:cTn>
                  </p:par>
                  <p:par>
                    <p:cTn id="41" fill="hold" nodeType="clickPar">
                      <p:stCondLst>
                        <p:cond delay="indefinite"/>
                      </p:stCondLst>
                      <p:childTnLst>
                        <p:par>
                          <p:cTn id="42" fill="hold">
                            <p:stCondLst>
                              <p:cond delay="0"/>
                            </p:stCondLst>
                            <p:childTnLst>
                              <p:par>
                                <p:cTn id="43" presetID="5" presetClass="entr" presetSubtype="10" fill="hold" nodeType="click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checkerboard(across)">
                                      <p:cBhvr>
                                        <p:cTn id="45" dur="500"/>
                                        <p:tgtEl>
                                          <p:spTgt spid="36"/>
                                        </p:tgtEl>
                                      </p:cBhvr>
                                    </p:animEffect>
                                  </p:childTnLst>
                                </p:cTn>
                              </p:par>
                            </p:childTnLst>
                          </p:cTn>
                        </p:par>
                      </p:childTnLst>
                    </p:cTn>
                  </p:par>
                  <p:par>
                    <p:cTn id="46" fill="hold" nodeType="clickPar">
                      <p:stCondLst>
                        <p:cond delay="indefinite"/>
                      </p:stCondLst>
                      <p:childTnLst>
                        <p:par>
                          <p:cTn id="47" fill="hold">
                            <p:stCondLst>
                              <p:cond delay="0"/>
                            </p:stCondLst>
                            <p:childTnLst>
                              <p:par>
                                <p:cTn id="48" presetID="5" presetClass="entr" presetSubtype="10" fill="hold" nodeType="click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checkerboard(across)">
                                      <p:cBhvr>
                                        <p:cTn id="50" dur="500"/>
                                        <p:tgtEl>
                                          <p:spTgt spid="38"/>
                                        </p:tgtEl>
                                      </p:cBhvr>
                                    </p:animEffect>
                                  </p:childTnLst>
                                </p:cTn>
                              </p:par>
                            </p:childTnLst>
                          </p:cTn>
                        </p:par>
                      </p:childTnLst>
                    </p:cTn>
                  </p:par>
                  <p:par>
                    <p:cTn id="51" fill="hold" nodeType="clickPar">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down)">
                                      <p:cBhvr>
                                        <p:cTn id="55" dur="500"/>
                                        <p:tgtEl>
                                          <p:spTgt spid="48"/>
                                        </p:tgtEl>
                                      </p:cBhvr>
                                    </p:animEffect>
                                  </p:childTnLst>
                                </p:cTn>
                              </p:par>
                            </p:childTnLst>
                          </p:cTn>
                        </p:par>
                      </p:childTnLst>
                    </p:cTn>
                  </p:par>
                  <p:par>
                    <p:cTn id="56" fill="hold" nodeType="clickPar">
                      <p:stCondLst>
                        <p:cond delay="indefinite"/>
                      </p:stCondLst>
                      <p:childTnLst>
                        <p:par>
                          <p:cTn id="57" fill="hold">
                            <p:stCondLst>
                              <p:cond delay="0"/>
                            </p:stCondLst>
                            <p:childTnLst>
                              <p:par>
                                <p:cTn id="58" presetID="5" presetClass="entr" presetSubtype="10" fill="hold" nodeType="click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checkerboard(across)">
                                      <p:cBhvr>
                                        <p:cTn id="60" dur="500"/>
                                        <p:tgtEl>
                                          <p:spTgt spid="49"/>
                                        </p:tgtEl>
                                      </p:cBhvr>
                                    </p:animEffect>
                                  </p:childTnLst>
                                </p:cTn>
                              </p:par>
                            </p:childTnLst>
                          </p:cTn>
                        </p:par>
                      </p:childTnLst>
                    </p:cTn>
                  </p:par>
                  <p:par>
                    <p:cTn id="61" fill="hold" nodeType="clickPar">
                      <p:stCondLst>
                        <p:cond delay="indefinite"/>
                      </p:stCondLst>
                      <p:childTnLst>
                        <p:par>
                          <p:cTn id="62" fill="hold">
                            <p:stCondLst>
                              <p:cond delay="0"/>
                            </p:stCondLst>
                            <p:childTnLst>
                              <p:par>
                                <p:cTn id="63" presetID="5" presetClass="entr" presetSubtype="10" fill="hold" nodeType="click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checkerboard(across)">
                                      <p:cBhvr>
                                        <p:cTn id="65" dur="500"/>
                                        <p:tgtEl>
                                          <p:spTgt spid="51"/>
                                        </p:tgtEl>
                                      </p:cBhvr>
                                    </p:animEffect>
                                  </p:childTnLst>
                                </p:cTn>
                              </p:par>
                            </p:childTnLst>
                          </p:cTn>
                        </p:par>
                      </p:childTnLst>
                    </p:cTn>
                  </p:par>
                  <p:par>
                    <p:cTn id="66" fill="hold" nodeType="clickPar">
                      <p:stCondLst>
                        <p:cond delay="indefinite"/>
                      </p:stCondLst>
                      <p:childTnLst>
                        <p:par>
                          <p:cTn id="67" fill="hold">
                            <p:stCondLst>
                              <p:cond delay="0"/>
                            </p:stCondLst>
                            <p:childTnLst>
                              <p:par>
                                <p:cTn id="68" presetID="5" presetClass="entr" presetSubtype="10" fill="hold" nodeType="click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checkerboard(across)">
                                      <p:cBhvr>
                                        <p:cTn id="70" dur="500"/>
                                        <p:tgtEl>
                                          <p:spTgt spid="57"/>
                                        </p:tgtEl>
                                      </p:cBhvr>
                                    </p:animEffect>
                                  </p:childTnLst>
                                </p:cTn>
                              </p:par>
                            </p:childTnLst>
                          </p:cTn>
                        </p:par>
                      </p:childTnLst>
                    </p:cTn>
                  </p:par>
                  <p:par>
                    <p:cTn id="71" fill="hold" nodeType="clickPar">
                      <p:stCondLst>
                        <p:cond delay="indefinite"/>
                      </p:stCondLst>
                      <p:childTnLst>
                        <p:par>
                          <p:cTn id="72" fill="hold">
                            <p:stCondLst>
                              <p:cond delay="0"/>
                            </p:stCondLst>
                            <p:childTnLst>
                              <p:par>
                                <p:cTn id="73" presetID="5" presetClass="entr" presetSubtype="10" fill="hold" nodeType="click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checkerboard(across)">
                                      <p:cBhvr>
                                        <p:cTn id="75" dur="500"/>
                                        <p:tgtEl>
                                          <p:spTgt spid="59"/>
                                        </p:tgtEl>
                                      </p:cBhvr>
                                    </p:animEffect>
                                  </p:childTnLst>
                                </p:cTn>
                              </p:par>
                            </p:childTnLst>
                          </p:cTn>
                        </p:par>
                      </p:childTnLst>
                    </p:cTn>
                  </p:par>
                  <p:par>
                    <p:cTn id="76" fill="hold" nodeType="clickPar">
                      <p:stCondLst>
                        <p:cond delay="indefinite"/>
                      </p:stCondLst>
                      <p:childTnLst>
                        <p:par>
                          <p:cTn id="77" fill="hold">
                            <p:stCondLst>
                              <p:cond delay="0"/>
                            </p:stCondLst>
                            <p:childTnLst>
                              <p:par>
                                <p:cTn id="78" presetID="5" presetClass="entr" presetSubtype="10" fill="hold" nodeType="clickEffect">
                                  <p:stCondLst>
                                    <p:cond delay="0"/>
                                  </p:stCondLst>
                                  <p:childTnLst>
                                    <p:set>
                                      <p:cBhvr>
                                        <p:cTn id="79" dur="1" fill="hold">
                                          <p:stCondLst>
                                            <p:cond delay="0"/>
                                          </p:stCondLst>
                                        </p:cTn>
                                        <p:tgtEl>
                                          <p:spTgt spid="61"/>
                                        </p:tgtEl>
                                        <p:attrNameLst>
                                          <p:attrName>style.visibility</p:attrName>
                                        </p:attrNameLst>
                                      </p:cBhvr>
                                      <p:to>
                                        <p:strVal val="visible"/>
                                      </p:to>
                                    </p:set>
                                    <p:animEffect transition="in" filter="checkerboard(across)">
                                      <p:cBhvr>
                                        <p:cTn id="8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5" name="对象 294"/>
          <p:cNvGraphicFramePr>
            <a:graphicFrameLocks noChangeAspect="1"/>
          </p:cNvGraphicFramePr>
          <p:nvPr/>
        </p:nvGraphicFramePr>
        <p:xfrm>
          <a:off x="766763" y="724535"/>
          <a:ext cx="10685780" cy="1799590"/>
        </p:xfrm>
        <a:graphic>
          <a:graphicData uri="http://schemas.openxmlformats.org/presentationml/2006/ole">
            <mc:AlternateContent xmlns:mc="http://schemas.openxmlformats.org/markup-compatibility/2006">
              <mc:Choice xmlns:v="urn:schemas-microsoft-com:vml" Requires="v">
                <p:oleObj r:id="rId4" imgW="5041900" imgH="862965" progId="Equation.KSEE3">
                  <p:embed/>
                </p:oleObj>
              </mc:Choice>
              <mc:Fallback>
                <p:oleObj r:id="rId4" imgW="5041900" imgH="862965" progId="Equation.KSEE3">
                  <p:embed/>
                  <p:pic>
                    <p:nvPicPr>
                      <p:cNvPr id="16385" name="对象 294"/>
                      <p:cNvPicPr/>
                      <p:nvPr/>
                    </p:nvPicPr>
                    <p:blipFill>
                      <a:blip r:embed="rId5"/>
                      <a:stretch>
                        <a:fillRect/>
                      </a:stretch>
                    </p:blipFill>
                    <p:spPr>
                      <a:xfrm>
                        <a:off x="766763" y="724535"/>
                        <a:ext cx="10685780" cy="1799590"/>
                      </a:xfrm>
                      <a:prstGeom prst="rect">
                        <a:avLst/>
                      </a:prstGeom>
                      <a:noFill/>
                      <a:ln w="38100">
                        <a:noFill/>
                        <a:miter/>
                      </a:ln>
                    </p:spPr>
                  </p:pic>
                </p:oleObj>
              </mc:Fallback>
            </mc:AlternateContent>
          </a:graphicData>
        </a:graphic>
      </p:graphicFrame>
      <p:grpSp>
        <p:nvGrpSpPr>
          <p:cNvPr id="8" name="组合 7"/>
          <p:cNvGrpSpPr/>
          <p:nvPr/>
        </p:nvGrpSpPr>
        <p:grpSpPr>
          <a:xfrm>
            <a:off x="8647430" y="4508836"/>
            <a:ext cx="2530279" cy="2318103"/>
            <a:chOff x="9301" y="5537"/>
            <a:chExt cx="3985" cy="3652"/>
          </a:xfrm>
        </p:grpSpPr>
        <p:grpSp>
          <p:nvGrpSpPr>
            <p:cNvPr id="16388" name="组合 33"/>
            <p:cNvGrpSpPr/>
            <p:nvPr/>
          </p:nvGrpSpPr>
          <p:grpSpPr>
            <a:xfrm>
              <a:off x="9301" y="5537"/>
              <a:ext cx="3985" cy="3652"/>
              <a:chOff x="9094" y="4911"/>
              <a:chExt cx="3985" cy="3652"/>
            </a:xfrm>
          </p:grpSpPr>
          <p:grpSp>
            <p:nvGrpSpPr>
              <p:cNvPr id="16389" name="组合 24"/>
              <p:cNvGrpSpPr/>
              <p:nvPr/>
            </p:nvGrpSpPr>
            <p:grpSpPr>
              <a:xfrm>
                <a:off x="9094" y="4911"/>
                <a:ext cx="3985" cy="3652"/>
                <a:chOff x="9433" y="5137"/>
                <a:chExt cx="3985" cy="3652"/>
              </a:xfrm>
            </p:grpSpPr>
            <p:grpSp>
              <p:nvGrpSpPr>
                <p:cNvPr id="16390" name="组合 8"/>
                <p:cNvGrpSpPr/>
                <p:nvPr/>
              </p:nvGrpSpPr>
              <p:grpSpPr>
                <a:xfrm>
                  <a:off x="9433" y="5137"/>
                  <a:ext cx="3985" cy="3652"/>
                  <a:chOff x="8724" y="4159"/>
                  <a:chExt cx="3687" cy="3174"/>
                </a:xfrm>
              </p:grpSpPr>
              <p:sp>
                <p:nvSpPr>
                  <p:cNvPr id="16391" name="直接连接符 109573"/>
                  <p:cNvSpPr/>
                  <p:nvPr/>
                </p:nvSpPr>
                <p:spPr>
                  <a:xfrm>
                    <a:off x="8724" y="5999"/>
                    <a:ext cx="3524" cy="1"/>
                  </a:xfrm>
                  <a:prstGeom prst="line">
                    <a:avLst/>
                  </a:prstGeom>
                  <a:ln w="38100" cap="flat" cmpd="sng">
                    <a:solidFill>
                      <a:schemeClr val="tx1"/>
                    </a:solidFill>
                    <a:prstDash val="solid"/>
                    <a:round/>
                    <a:headEnd type="none" w="med" len="med"/>
                    <a:tailEnd type="triangle" w="med" len="med"/>
                  </a:ln>
                </p:spPr>
                <p:txBody>
                  <a:bodyPr/>
                  <a:lstStyle/>
                  <a:p>
                    <a:endParaRPr/>
                  </a:p>
                </p:txBody>
              </p:sp>
              <p:sp>
                <p:nvSpPr>
                  <p:cNvPr id="16392" name="直接连接符 109574"/>
                  <p:cNvSpPr/>
                  <p:nvPr/>
                </p:nvSpPr>
                <p:spPr>
                  <a:xfrm flipV="1">
                    <a:off x="10449" y="4275"/>
                    <a:ext cx="1" cy="3058"/>
                  </a:xfrm>
                  <a:prstGeom prst="line">
                    <a:avLst/>
                  </a:prstGeom>
                  <a:ln w="38100" cap="flat" cmpd="sng">
                    <a:solidFill>
                      <a:schemeClr val="tx1"/>
                    </a:solidFill>
                    <a:prstDash val="solid"/>
                    <a:round/>
                    <a:headEnd type="none" w="med" len="med"/>
                    <a:tailEnd type="triangle" w="med" len="med"/>
                  </a:ln>
                </p:spPr>
                <p:txBody>
                  <a:bodyPr/>
                  <a:lstStyle/>
                  <a:p>
                    <a:endParaRPr/>
                  </a:p>
                </p:txBody>
              </p:sp>
              <p:sp>
                <p:nvSpPr>
                  <p:cNvPr id="16393" name="椭圆 109575"/>
                  <p:cNvSpPr/>
                  <p:nvPr/>
                </p:nvSpPr>
                <p:spPr>
                  <a:xfrm>
                    <a:off x="9129" y="5039"/>
                    <a:ext cx="2640" cy="1800"/>
                  </a:xfrm>
                  <a:prstGeom prst="ellipse">
                    <a:avLst/>
                  </a:prstGeom>
                  <a:noFill/>
                  <a:ln w="38100" cap="flat" cmpd="sng">
                    <a:solidFill>
                      <a:schemeClr val="tx1"/>
                    </a:solidFill>
                    <a:prstDash val="solid"/>
                    <a:round/>
                    <a:headEnd type="none" w="med" len="med"/>
                    <a:tailEnd type="none" w="med" len="med"/>
                  </a:ln>
                </p:spPr>
                <p:txBody>
                  <a:bodyPr anchor="t" anchorCtr="0"/>
                  <a:lstStyle/>
                  <a:p>
                    <a:endParaRPr lang="zh-CN" altLang="en-US">
                      <a:latin typeface="Arial" panose="020B0604020202020204" pitchFamily="34" charset="0"/>
                      <a:ea typeface="宋体" panose="02010600030101010101" pitchFamily="2" charset="-122"/>
                    </a:endParaRPr>
                  </a:p>
                </p:txBody>
              </p:sp>
              <p:sp>
                <p:nvSpPr>
                  <p:cNvPr id="16394" name="椭圆 109579"/>
                  <p:cNvSpPr/>
                  <p:nvPr/>
                </p:nvSpPr>
                <p:spPr>
                  <a:xfrm>
                    <a:off x="10927" y="5046"/>
                    <a:ext cx="120" cy="120"/>
                  </a:xfrm>
                  <a:prstGeom prst="ellipse">
                    <a:avLst/>
                  </a:prstGeom>
                  <a:solidFill>
                    <a:srgbClr val="FF0000"/>
                  </a:solidFill>
                  <a:ln w="9525" cap="flat" cmpd="sng">
                    <a:solidFill>
                      <a:srgbClr val="FF0000"/>
                    </a:solidFill>
                    <a:prstDash val="solid"/>
                    <a:round/>
                    <a:headEnd type="none" w="med" len="med"/>
                    <a:tailEnd type="none" w="med" len="med"/>
                  </a:ln>
                </p:spPr>
                <p:txBody>
                  <a:bodyPr anchor="t" anchorCtr="0"/>
                  <a:lstStyle/>
                  <a:p>
                    <a:endParaRPr lang="zh-CN" altLang="en-US">
                      <a:latin typeface="Arial" panose="020B0604020202020204" pitchFamily="34" charset="0"/>
                      <a:ea typeface="宋体" panose="02010600030101010101" pitchFamily="2" charset="-122"/>
                    </a:endParaRPr>
                  </a:p>
                </p:txBody>
              </p:sp>
              <p:sp>
                <p:nvSpPr>
                  <p:cNvPr id="16395" name="文本框 109583"/>
                  <p:cNvSpPr txBox="1"/>
                  <p:nvPr/>
                </p:nvSpPr>
                <p:spPr>
                  <a:xfrm>
                    <a:off x="11931" y="5934"/>
                    <a:ext cx="480" cy="546"/>
                  </a:xfrm>
                  <a:prstGeom prst="rect">
                    <a:avLst/>
                  </a:prstGeom>
                  <a:noFill/>
                  <a:ln w="9525">
                    <a:noFill/>
                  </a:ln>
                </p:spPr>
                <p:txBody>
                  <a:bodyPr anchor="t" anchorCtr="0">
                    <a:spAutoFit/>
                  </a:bodyPr>
                  <a:lstStyle/>
                  <a:p>
                    <a:pPr>
                      <a:spcBef>
                        <a:spcPct val="50000"/>
                      </a:spcBef>
                    </a:pPr>
                    <a:r>
                      <a:rPr lang="en-US" altLang="zh-CN" sz="2000" b="1" i="1">
                        <a:latin typeface="Times New Roman" panose="02020603050405020304" pitchFamily="18" charset="0"/>
                        <a:ea typeface="Malgun Gothic" panose="020B0503020000020004" charset="-127"/>
                      </a:rPr>
                      <a:t>x</a:t>
                    </a:r>
                  </a:p>
                </p:txBody>
              </p:sp>
              <p:sp>
                <p:nvSpPr>
                  <p:cNvPr id="16396" name="文本框 109584"/>
                  <p:cNvSpPr txBox="1"/>
                  <p:nvPr/>
                </p:nvSpPr>
                <p:spPr>
                  <a:xfrm>
                    <a:off x="10089" y="5879"/>
                    <a:ext cx="480" cy="504"/>
                  </a:xfrm>
                  <a:prstGeom prst="rect">
                    <a:avLst/>
                  </a:prstGeom>
                  <a:noFill/>
                  <a:ln w="9525">
                    <a:noFill/>
                  </a:ln>
                </p:spPr>
                <p:txBody>
                  <a:bodyPr anchor="t" anchorCtr="0">
                    <a:spAutoFit/>
                  </a:bodyPr>
                  <a:lstStyle/>
                  <a:p>
                    <a:pPr>
                      <a:spcBef>
                        <a:spcPct val="50000"/>
                      </a:spcBef>
                    </a:pPr>
                    <a:r>
                      <a:rPr lang="en-US" altLang="zh-CN" i="1">
                        <a:latin typeface="Times New Roman" panose="02020603050405020304" pitchFamily="18" charset="0"/>
                        <a:ea typeface="宋体" panose="02010600030101010101" pitchFamily="2" charset="-122"/>
                        <a:cs typeface="Times New Roman" panose="02020603050405020304" pitchFamily="18" charset="0"/>
                      </a:rPr>
                      <a:t>o</a:t>
                    </a:r>
                  </a:p>
                </p:txBody>
              </p:sp>
              <p:sp>
                <p:nvSpPr>
                  <p:cNvPr id="16397" name="文本框 109585"/>
                  <p:cNvSpPr txBox="1"/>
                  <p:nvPr/>
                </p:nvSpPr>
                <p:spPr>
                  <a:xfrm>
                    <a:off x="10043" y="4159"/>
                    <a:ext cx="775" cy="630"/>
                  </a:xfrm>
                  <a:prstGeom prst="rect">
                    <a:avLst/>
                  </a:prstGeom>
                  <a:noFill/>
                  <a:ln w="9525">
                    <a:noFill/>
                  </a:ln>
                </p:spPr>
                <p:txBody>
                  <a:bodyPr anchor="t" anchorCtr="0">
                    <a:spAutoFit/>
                  </a:bodyPr>
                  <a:lstStyle/>
                  <a:p>
                    <a:pPr>
                      <a:spcBef>
                        <a:spcPct val="50000"/>
                      </a:spcBef>
                    </a:pPr>
                    <a:r>
                      <a:rPr lang="en-US" altLang="zh-CN" sz="2400" b="1" i="1">
                        <a:latin typeface="Times New Roman" panose="02020603050405020304" pitchFamily="18" charset="0"/>
                        <a:ea typeface="Malgun Gothic" panose="020B0503020000020004" charset="-127"/>
                      </a:rPr>
                      <a:t>y</a:t>
                    </a:r>
                    <a:endParaRPr lang="en-US" altLang="zh-CN" sz="2400" b="1">
                      <a:latin typeface="黑体" panose="02010609060101010101" pitchFamily="49" charset="-122"/>
                      <a:ea typeface="黑体" panose="02010609060101010101" pitchFamily="49" charset="-122"/>
                    </a:endParaRPr>
                  </a:p>
                </p:txBody>
              </p:sp>
            </p:grpSp>
            <p:graphicFrame>
              <p:nvGraphicFramePr>
                <p:cNvPr id="16398" name="对象 19">
                  <a:hlinkClick r:id="" action="ppaction://ole?verb=0"/>
                </p:cNvPr>
                <p:cNvGraphicFramePr>
                  <a:graphicFrameLocks noChangeAspect="1"/>
                </p:cNvGraphicFramePr>
                <p:nvPr/>
              </p:nvGraphicFramePr>
              <p:xfrm>
                <a:off x="10221" y="7175"/>
                <a:ext cx="560" cy="635"/>
              </p:xfrm>
              <a:graphic>
                <a:graphicData uri="http://schemas.openxmlformats.org/presentationml/2006/ole">
                  <mc:AlternateContent xmlns:mc="http://schemas.openxmlformats.org/markup-compatibility/2006">
                    <mc:Choice xmlns:v="urn:schemas-microsoft-com:vml" Requires="v">
                      <p:oleObj r:id="rId6" imgW="190500" imgH="215900" progId="Equation.KSEE3">
                        <p:embed/>
                      </p:oleObj>
                    </mc:Choice>
                    <mc:Fallback>
                      <p:oleObj r:id="rId6" imgW="190500" imgH="215900" progId="Equation.KSEE3">
                        <p:embed/>
                        <p:pic>
                          <p:nvPicPr>
                            <p:cNvPr id="16398" name="对象 19">
                              <a:hlinkClick r:id="" action="ppaction://ole?verb=0"/>
                            </p:cNvPr>
                            <p:cNvPicPr/>
                            <p:nvPr/>
                          </p:nvPicPr>
                          <p:blipFill>
                            <a:blip r:embed="rId7"/>
                            <a:stretch>
                              <a:fillRect/>
                            </a:stretch>
                          </p:blipFill>
                          <p:spPr>
                            <a:xfrm>
                              <a:off x="10221" y="7175"/>
                              <a:ext cx="560" cy="635"/>
                            </a:xfrm>
                            <a:prstGeom prst="rect">
                              <a:avLst/>
                            </a:prstGeom>
                            <a:noFill/>
                            <a:ln w="38100">
                              <a:noFill/>
                              <a:miter/>
                            </a:ln>
                          </p:spPr>
                        </p:pic>
                      </p:oleObj>
                    </mc:Fallback>
                  </mc:AlternateContent>
                </a:graphicData>
              </a:graphic>
            </p:graphicFrame>
            <p:graphicFrame>
              <p:nvGraphicFramePr>
                <p:cNvPr id="16399" name="对象 20">
                  <a:hlinkClick r:id="" action="ppaction://ole?verb=0"/>
                </p:cNvPr>
                <p:cNvGraphicFramePr>
                  <a:graphicFrameLocks noChangeAspect="1"/>
                </p:cNvGraphicFramePr>
                <p:nvPr/>
              </p:nvGraphicFramePr>
              <p:xfrm>
                <a:off x="11872" y="7245"/>
                <a:ext cx="513" cy="582"/>
              </p:xfrm>
              <a:graphic>
                <a:graphicData uri="http://schemas.openxmlformats.org/presentationml/2006/ole">
                  <mc:AlternateContent xmlns:mc="http://schemas.openxmlformats.org/markup-compatibility/2006">
                    <mc:Choice xmlns:v="urn:schemas-microsoft-com:vml" Requires="v">
                      <p:oleObj r:id="rId8" imgW="190500" imgH="215900" progId="Equation.KSEE3">
                        <p:embed/>
                      </p:oleObj>
                    </mc:Choice>
                    <mc:Fallback>
                      <p:oleObj r:id="rId8" imgW="190500" imgH="215900" progId="Equation.KSEE3">
                        <p:embed/>
                        <p:pic>
                          <p:nvPicPr>
                            <p:cNvPr id="16399" name="对象 20">
                              <a:hlinkClick r:id="" action="ppaction://ole?verb=0"/>
                            </p:cNvPr>
                            <p:cNvPicPr/>
                            <p:nvPr/>
                          </p:nvPicPr>
                          <p:blipFill>
                            <a:blip r:embed="rId9"/>
                            <a:stretch>
                              <a:fillRect/>
                            </a:stretch>
                          </p:blipFill>
                          <p:spPr>
                            <a:xfrm>
                              <a:off x="11872" y="7245"/>
                              <a:ext cx="513" cy="582"/>
                            </a:xfrm>
                            <a:prstGeom prst="rect">
                              <a:avLst/>
                            </a:prstGeom>
                            <a:noFill/>
                            <a:ln w="38100">
                              <a:noFill/>
                              <a:miter/>
                            </a:ln>
                          </p:spPr>
                        </p:pic>
                      </p:oleObj>
                    </mc:Fallback>
                  </mc:AlternateContent>
                </a:graphicData>
              </a:graphic>
            </p:graphicFrame>
            <p:graphicFrame>
              <p:nvGraphicFramePr>
                <p:cNvPr id="16400" name="对象 22">
                  <a:hlinkClick r:id="" action="ppaction://ole?verb=0"/>
                </p:cNvPr>
                <p:cNvGraphicFramePr>
                  <a:graphicFrameLocks noChangeAspect="1"/>
                </p:cNvGraphicFramePr>
                <p:nvPr/>
              </p:nvGraphicFramePr>
              <p:xfrm>
                <a:off x="11940" y="5684"/>
                <a:ext cx="445" cy="446"/>
              </p:xfrm>
              <a:graphic>
                <a:graphicData uri="http://schemas.openxmlformats.org/presentationml/2006/ole">
                  <mc:AlternateContent xmlns:mc="http://schemas.openxmlformats.org/markup-compatibility/2006">
                    <mc:Choice xmlns:v="urn:schemas-microsoft-com:vml" Requires="v">
                      <p:oleObj r:id="rId10" imgW="165100" imgH="165100" progId="Equation.KSEE3">
                        <p:embed/>
                      </p:oleObj>
                    </mc:Choice>
                    <mc:Fallback>
                      <p:oleObj r:id="rId10" imgW="165100" imgH="165100" progId="Equation.KSEE3">
                        <p:embed/>
                        <p:pic>
                          <p:nvPicPr>
                            <p:cNvPr id="16400" name="对象 22">
                              <a:hlinkClick r:id="" action="ppaction://ole?verb=0"/>
                            </p:cNvPr>
                            <p:cNvPicPr/>
                            <p:nvPr/>
                          </p:nvPicPr>
                          <p:blipFill>
                            <a:blip r:embed="rId11"/>
                            <a:stretch>
                              <a:fillRect/>
                            </a:stretch>
                          </p:blipFill>
                          <p:spPr>
                            <a:xfrm>
                              <a:off x="11940" y="5684"/>
                              <a:ext cx="445" cy="446"/>
                            </a:xfrm>
                            <a:prstGeom prst="rect">
                              <a:avLst/>
                            </a:prstGeom>
                            <a:noFill/>
                            <a:ln w="38100">
                              <a:noFill/>
                              <a:miter/>
                            </a:ln>
                          </p:spPr>
                        </p:pic>
                      </p:oleObj>
                    </mc:Fallback>
                  </mc:AlternateContent>
                </a:graphicData>
              </a:graphic>
            </p:graphicFrame>
          </p:grpSp>
          <p:sp>
            <p:nvSpPr>
              <p:cNvPr id="16401" name="直接连接符 109582"/>
              <p:cNvSpPr/>
              <p:nvPr/>
            </p:nvSpPr>
            <p:spPr>
              <a:xfrm flipH="1">
                <a:off x="9873" y="5988"/>
                <a:ext cx="1694" cy="1031"/>
              </a:xfrm>
              <a:prstGeom prst="line">
                <a:avLst/>
              </a:prstGeom>
              <a:ln w="38100" cap="flat" cmpd="sng">
                <a:solidFill>
                  <a:srgbClr val="FF0000"/>
                </a:solidFill>
                <a:prstDash val="solid"/>
                <a:round/>
                <a:headEnd type="none" w="med" len="med"/>
                <a:tailEnd type="none" w="med" len="med"/>
              </a:ln>
            </p:spPr>
            <p:txBody>
              <a:bodyPr/>
              <a:lstStyle/>
              <a:p>
                <a:endParaRPr/>
              </a:p>
            </p:txBody>
          </p:sp>
          <p:sp>
            <p:nvSpPr>
              <p:cNvPr id="16402" name="直接连接符 109582"/>
              <p:cNvSpPr/>
              <p:nvPr/>
            </p:nvSpPr>
            <p:spPr>
              <a:xfrm>
                <a:off x="11567" y="6048"/>
                <a:ext cx="446" cy="970"/>
              </a:xfrm>
              <a:prstGeom prst="line">
                <a:avLst/>
              </a:prstGeom>
              <a:ln w="38100" cap="flat" cmpd="sng">
                <a:solidFill>
                  <a:srgbClr val="FF0000"/>
                </a:solidFill>
                <a:prstDash val="solid"/>
                <a:round/>
                <a:headEnd type="none" w="med" len="med"/>
                <a:tailEnd type="none" w="med" len="med"/>
              </a:ln>
            </p:spPr>
            <p:txBody>
              <a:bodyPr/>
              <a:lstStyle/>
              <a:p>
                <a:endParaRPr/>
              </a:p>
            </p:txBody>
          </p:sp>
        </p:grpSp>
        <p:sp>
          <p:nvSpPr>
            <p:cNvPr id="2" name="弧形 1"/>
            <p:cNvSpPr/>
            <p:nvPr/>
          </p:nvSpPr>
          <p:spPr>
            <a:xfrm>
              <a:off x="10310" y="7440"/>
              <a:ext cx="183" cy="355"/>
            </a:xfrm>
            <a:prstGeom prst="arc">
              <a:avLst/>
            </a:prstGeom>
            <a:ln w="381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trike="noStrike" noProof="1"/>
            </a:p>
          </p:txBody>
        </p:sp>
        <p:graphicFrame>
          <p:nvGraphicFramePr>
            <p:cNvPr id="16404" name="对象 3">
              <a:hlinkClick r:id="" action="ppaction://ole?verb=0"/>
            </p:cNvPr>
            <p:cNvGraphicFramePr>
              <a:graphicFrameLocks noChangeAspect="1"/>
            </p:cNvGraphicFramePr>
            <p:nvPr/>
          </p:nvGraphicFramePr>
          <p:xfrm>
            <a:off x="10604" y="7241"/>
            <a:ext cx="449" cy="413"/>
          </p:xfrm>
          <a:graphic>
            <a:graphicData uri="http://schemas.openxmlformats.org/presentationml/2006/ole">
              <mc:AlternateContent xmlns:mc="http://schemas.openxmlformats.org/markup-compatibility/2006">
                <mc:Choice xmlns:v="urn:schemas-microsoft-com:vml" Requires="v">
                  <p:oleObj r:id="rId12" imgW="152400" imgH="139700" progId="Equation.KSEE3">
                    <p:embed/>
                  </p:oleObj>
                </mc:Choice>
                <mc:Fallback>
                  <p:oleObj r:id="rId12" imgW="152400" imgH="139700" progId="Equation.KSEE3">
                    <p:embed/>
                    <p:pic>
                      <p:nvPicPr>
                        <p:cNvPr id="16404" name="对象 3">
                          <a:hlinkClick r:id="" action="ppaction://ole?verb=0"/>
                        </p:cNvPr>
                        <p:cNvPicPr/>
                        <p:nvPr/>
                      </p:nvPicPr>
                      <p:blipFill>
                        <a:blip r:embed="rId13"/>
                        <a:stretch>
                          <a:fillRect/>
                        </a:stretch>
                      </p:blipFill>
                      <p:spPr>
                        <a:xfrm>
                          <a:off x="10604" y="7241"/>
                          <a:ext cx="449" cy="413"/>
                        </a:xfrm>
                        <a:prstGeom prst="rect">
                          <a:avLst/>
                        </a:prstGeom>
                        <a:noFill/>
                        <a:ln w="38100">
                          <a:noFill/>
                          <a:miter/>
                        </a:ln>
                      </p:spPr>
                    </p:pic>
                  </p:oleObj>
                </mc:Fallback>
              </mc:AlternateContent>
            </a:graphicData>
          </a:graphic>
        </p:graphicFrame>
        <p:graphicFrame>
          <p:nvGraphicFramePr>
            <p:cNvPr id="16405" name="对象 4">
              <a:hlinkClick r:id="" action="ppaction://ole?verb=0"/>
            </p:cNvPr>
            <p:cNvGraphicFramePr>
              <a:graphicFrameLocks noChangeAspect="1"/>
            </p:cNvGraphicFramePr>
            <p:nvPr/>
          </p:nvGraphicFramePr>
          <p:xfrm>
            <a:off x="11465" y="7085"/>
            <a:ext cx="477" cy="588"/>
          </p:xfrm>
          <a:graphic>
            <a:graphicData uri="http://schemas.openxmlformats.org/presentationml/2006/ole">
              <mc:AlternateContent xmlns:mc="http://schemas.openxmlformats.org/markup-compatibility/2006">
                <mc:Choice xmlns:v="urn:schemas-microsoft-com:vml" Requires="v">
                  <p:oleObj r:id="rId14" imgW="165100" imgH="203200" progId="Equation.KSEE3">
                    <p:embed/>
                  </p:oleObj>
                </mc:Choice>
                <mc:Fallback>
                  <p:oleObj r:id="rId14" imgW="165100" imgH="203200" progId="Equation.KSEE3">
                    <p:embed/>
                    <p:pic>
                      <p:nvPicPr>
                        <p:cNvPr id="16405" name="对象 4">
                          <a:hlinkClick r:id="" action="ppaction://ole?verb=0"/>
                        </p:cNvPr>
                        <p:cNvPicPr/>
                        <p:nvPr/>
                      </p:nvPicPr>
                      <p:blipFill>
                        <a:blip r:embed="rId15"/>
                        <a:stretch>
                          <a:fillRect/>
                        </a:stretch>
                      </p:blipFill>
                      <p:spPr>
                        <a:xfrm>
                          <a:off x="11465" y="7085"/>
                          <a:ext cx="477" cy="588"/>
                        </a:xfrm>
                        <a:prstGeom prst="rect">
                          <a:avLst/>
                        </a:prstGeom>
                        <a:noFill/>
                        <a:ln w="38100">
                          <a:noFill/>
                          <a:miter/>
                        </a:ln>
                      </p:spPr>
                    </p:pic>
                  </p:oleObj>
                </mc:Fallback>
              </mc:AlternateContent>
            </a:graphicData>
          </a:graphic>
        </p:graphicFrame>
        <p:sp>
          <p:nvSpPr>
            <p:cNvPr id="7" name="弧形 6"/>
            <p:cNvSpPr/>
            <p:nvPr/>
          </p:nvSpPr>
          <p:spPr>
            <a:xfrm rot="13140000">
              <a:off x="12014" y="7146"/>
              <a:ext cx="245" cy="579"/>
            </a:xfrm>
            <a:prstGeom prst="arc">
              <a:avLst/>
            </a:prstGeom>
            <a:ln w="381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trike="noStrike" noProof="1"/>
            </a:p>
          </p:txBody>
        </p:sp>
      </p:grpSp>
      <p:graphicFrame>
        <p:nvGraphicFramePr>
          <p:cNvPr id="12" name="对象 2">
            <a:hlinkClick r:id="" action="ppaction://ole?verb=0"/>
          </p:cNvPr>
          <p:cNvGraphicFramePr>
            <a:graphicFrameLocks noChangeAspect="1"/>
          </p:cNvGraphicFramePr>
          <p:nvPr/>
        </p:nvGraphicFramePr>
        <p:xfrm>
          <a:off x="1143953" y="2419192"/>
          <a:ext cx="4686300" cy="865505"/>
        </p:xfrm>
        <a:graphic>
          <a:graphicData uri="http://schemas.openxmlformats.org/presentationml/2006/ole">
            <mc:AlternateContent xmlns:mc="http://schemas.openxmlformats.org/markup-compatibility/2006">
              <mc:Choice xmlns:v="urn:schemas-microsoft-com:vml" Requires="v">
                <p:oleObj r:id="rId16" imgW="2336800" imgH="431800" progId="Equation.KSEE3">
                  <p:embed/>
                </p:oleObj>
              </mc:Choice>
              <mc:Fallback>
                <p:oleObj r:id="rId16" imgW="2336800" imgH="431800" progId="Equation.KSEE3">
                  <p:embed/>
                  <p:pic>
                    <p:nvPicPr>
                      <p:cNvPr id="12" name="对象 2">
                        <a:hlinkClick r:id="" action="ppaction://ole?verb=0"/>
                      </p:cNvPr>
                      <p:cNvPicPr/>
                      <p:nvPr/>
                    </p:nvPicPr>
                    <p:blipFill>
                      <a:blip r:embed="rId17"/>
                      <a:stretch>
                        <a:fillRect/>
                      </a:stretch>
                    </p:blipFill>
                    <p:spPr>
                      <a:xfrm>
                        <a:off x="1143953" y="2419192"/>
                        <a:ext cx="4686300" cy="865505"/>
                      </a:xfrm>
                      <a:prstGeom prst="rect">
                        <a:avLst/>
                      </a:prstGeom>
                      <a:noFill/>
                      <a:ln w="38100">
                        <a:noFill/>
                        <a:miter/>
                      </a:ln>
                    </p:spPr>
                  </p:pic>
                </p:oleObj>
              </mc:Fallback>
            </mc:AlternateContent>
          </a:graphicData>
        </a:graphic>
      </p:graphicFrame>
      <p:graphicFrame>
        <p:nvGraphicFramePr>
          <p:cNvPr id="17" name="对象 2">
            <a:hlinkClick r:id="" action="ppaction://ole?verb=0"/>
          </p:cNvPr>
          <p:cNvGraphicFramePr>
            <a:graphicFrameLocks noChangeAspect="1"/>
          </p:cNvGraphicFramePr>
          <p:nvPr/>
        </p:nvGraphicFramePr>
        <p:xfrm>
          <a:off x="1182212" y="3356610"/>
          <a:ext cx="3157855" cy="431800"/>
        </p:xfrm>
        <a:graphic>
          <a:graphicData uri="http://schemas.openxmlformats.org/presentationml/2006/ole">
            <mc:AlternateContent xmlns:mc="http://schemas.openxmlformats.org/markup-compatibility/2006">
              <mc:Choice xmlns:v="urn:schemas-microsoft-com:vml" Requires="v">
                <p:oleObj r:id="rId18" imgW="1574800" imgH="215900" progId="Equation.KSEE3">
                  <p:embed/>
                </p:oleObj>
              </mc:Choice>
              <mc:Fallback>
                <p:oleObj r:id="rId18" imgW="1574800" imgH="215900" progId="Equation.KSEE3">
                  <p:embed/>
                  <p:pic>
                    <p:nvPicPr>
                      <p:cNvPr id="17" name="对象 2">
                        <a:hlinkClick r:id="" action="ppaction://ole?verb=0"/>
                      </p:cNvPr>
                      <p:cNvPicPr/>
                      <p:nvPr/>
                    </p:nvPicPr>
                    <p:blipFill>
                      <a:blip r:embed="rId19"/>
                      <a:stretch>
                        <a:fillRect/>
                      </a:stretch>
                    </p:blipFill>
                    <p:spPr>
                      <a:xfrm>
                        <a:off x="1182212" y="3356610"/>
                        <a:ext cx="3157855" cy="431800"/>
                      </a:xfrm>
                      <a:prstGeom prst="rect">
                        <a:avLst/>
                      </a:prstGeom>
                      <a:noFill/>
                      <a:ln w="38100">
                        <a:noFill/>
                        <a:miter/>
                      </a:ln>
                    </p:spPr>
                  </p:pic>
                </p:oleObj>
              </mc:Fallback>
            </mc:AlternateContent>
          </a:graphicData>
        </a:graphic>
      </p:graphicFrame>
      <p:graphicFrame>
        <p:nvGraphicFramePr>
          <p:cNvPr id="11" name="对象 2">
            <a:hlinkClick r:id="" action="ppaction://ole?verb=0"/>
          </p:cNvPr>
          <p:cNvGraphicFramePr>
            <a:graphicFrameLocks noChangeAspect="1"/>
          </p:cNvGraphicFramePr>
          <p:nvPr/>
        </p:nvGraphicFramePr>
        <p:xfrm>
          <a:off x="4301967" y="3382010"/>
          <a:ext cx="4506595" cy="406400"/>
        </p:xfrm>
        <a:graphic>
          <a:graphicData uri="http://schemas.openxmlformats.org/presentationml/2006/ole">
            <mc:AlternateContent xmlns:mc="http://schemas.openxmlformats.org/markup-compatibility/2006">
              <mc:Choice xmlns:v="urn:schemas-microsoft-com:vml" Requires="v">
                <p:oleObj r:id="rId20" imgW="2247900" imgH="203200" progId="Equation.KSEE3">
                  <p:embed/>
                </p:oleObj>
              </mc:Choice>
              <mc:Fallback>
                <p:oleObj r:id="rId20" imgW="2247900" imgH="203200" progId="Equation.KSEE3">
                  <p:embed/>
                  <p:pic>
                    <p:nvPicPr>
                      <p:cNvPr id="11" name="对象 2">
                        <a:hlinkClick r:id="" action="ppaction://ole?verb=0"/>
                      </p:cNvPr>
                      <p:cNvPicPr/>
                      <p:nvPr/>
                    </p:nvPicPr>
                    <p:blipFill>
                      <a:blip r:embed="rId21"/>
                      <a:stretch>
                        <a:fillRect/>
                      </a:stretch>
                    </p:blipFill>
                    <p:spPr>
                      <a:xfrm>
                        <a:off x="4301967" y="3382010"/>
                        <a:ext cx="4506595" cy="406400"/>
                      </a:xfrm>
                      <a:prstGeom prst="rect">
                        <a:avLst/>
                      </a:prstGeom>
                      <a:noFill/>
                      <a:ln w="38100">
                        <a:noFill/>
                        <a:miter/>
                      </a:ln>
                    </p:spPr>
                  </p:pic>
                </p:oleObj>
              </mc:Fallback>
            </mc:AlternateContent>
          </a:graphicData>
        </a:graphic>
      </p:graphicFrame>
      <p:graphicFrame>
        <p:nvGraphicFramePr>
          <p:cNvPr id="14" name="对象 2">
            <a:hlinkClick r:id="" action="ppaction://ole?verb=0"/>
          </p:cNvPr>
          <p:cNvGraphicFramePr>
            <a:graphicFrameLocks noChangeAspect="1"/>
          </p:cNvGraphicFramePr>
          <p:nvPr/>
        </p:nvGraphicFramePr>
        <p:xfrm>
          <a:off x="8791893" y="3069273"/>
          <a:ext cx="1094105" cy="863600"/>
        </p:xfrm>
        <a:graphic>
          <a:graphicData uri="http://schemas.openxmlformats.org/presentationml/2006/ole">
            <mc:AlternateContent xmlns:mc="http://schemas.openxmlformats.org/markup-compatibility/2006">
              <mc:Choice xmlns:v="urn:schemas-microsoft-com:vml" Requires="v">
                <p:oleObj r:id="rId22" imgW="545465" imgH="431800" progId="Equation.KSEE3">
                  <p:embed/>
                </p:oleObj>
              </mc:Choice>
              <mc:Fallback>
                <p:oleObj r:id="rId22" imgW="545465" imgH="431800" progId="Equation.KSEE3">
                  <p:embed/>
                  <p:pic>
                    <p:nvPicPr>
                      <p:cNvPr id="14" name="对象 2">
                        <a:hlinkClick r:id="" action="ppaction://ole?verb=0"/>
                      </p:cNvPr>
                      <p:cNvPicPr/>
                      <p:nvPr/>
                    </p:nvPicPr>
                    <p:blipFill>
                      <a:blip r:embed="rId23"/>
                      <a:stretch>
                        <a:fillRect/>
                      </a:stretch>
                    </p:blipFill>
                    <p:spPr>
                      <a:xfrm>
                        <a:off x="8791893" y="3069273"/>
                        <a:ext cx="1094105" cy="863600"/>
                      </a:xfrm>
                      <a:prstGeom prst="rect">
                        <a:avLst/>
                      </a:prstGeom>
                      <a:noFill/>
                      <a:ln w="38100">
                        <a:noFill/>
                        <a:miter/>
                      </a:ln>
                    </p:spPr>
                  </p:pic>
                </p:oleObj>
              </mc:Fallback>
            </mc:AlternateContent>
          </a:graphicData>
        </a:graphic>
      </p:graphicFrame>
      <p:graphicFrame>
        <p:nvGraphicFramePr>
          <p:cNvPr id="16" name="对象 2">
            <a:hlinkClick r:id="" action="ppaction://ole?verb=0"/>
          </p:cNvPr>
          <p:cNvGraphicFramePr>
            <a:graphicFrameLocks noChangeAspect="1"/>
          </p:cNvGraphicFramePr>
          <p:nvPr/>
        </p:nvGraphicFramePr>
        <p:xfrm>
          <a:off x="1104742" y="4027012"/>
          <a:ext cx="2573020" cy="433705"/>
        </p:xfrm>
        <a:graphic>
          <a:graphicData uri="http://schemas.openxmlformats.org/presentationml/2006/ole">
            <mc:AlternateContent xmlns:mc="http://schemas.openxmlformats.org/markup-compatibility/2006">
              <mc:Choice xmlns:v="urn:schemas-microsoft-com:vml" Requires="v">
                <p:oleObj r:id="rId24" imgW="1282700" imgH="215900" progId="Equation.KSEE3">
                  <p:embed/>
                </p:oleObj>
              </mc:Choice>
              <mc:Fallback>
                <p:oleObj r:id="rId24" imgW="1282700" imgH="215900" progId="Equation.KSEE3">
                  <p:embed/>
                  <p:pic>
                    <p:nvPicPr>
                      <p:cNvPr id="16" name="对象 2">
                        <a:hlinkClick r:id="" action="ppaction://ole?verb=0"/>
                      </p:cNvPr>
                      <p:cNvPicPr/>
                      <p:nvPr/>
                    </p:nvPicPr>
                    <p:blipFill>
                      <a:blip r:embed="rId25"/>
                      <a:stretch>
                        <a:fillRect/>
                      </a:stretch>
                    </p:blipFill>
                    <p:spPr>
                      <a:xfrm>
                        <a:off x="1104742" y="4027012"/>
                        <a:ext cx="2573020" cy="433705"/>
                      </a:xfrm>
                      <a:prstGeom prst="rect">
                        <a:avLst/>
                      </a:prstGeom>
                      <a:noFill/>
                      <a:ln w="38100">
                        <a:noFill/>
                        <a:miter/>
                      </a:ln>
                    </p:spPr>
                  </p:pic>
                </p:oleObj>
              </mc:Fallback>
            </mc:AlternateContent>
          </a:graphicData>
        </a:graphic>
      </p:graphicFrame>
      <p:graphicFrame>
        <p:nvGraphicFramePr>
          <p:cNvPr id="19" name="对象 2">
            <a:hlinkClick r:id="" action="ppaction://ole?verb=0"/>
          </p:cNvPr>
          <p:cNvGraphicFramePr>
            <a:graphicFrameLocks noChangeAspect="1"/>
          </p:cNvGraphicFramePr>
          <p:nvPr/>
        </p:nvGraphicFramePr>
        <p:xfrm>
          <a:off x="3792062" y="4052412"/>
          <a:ext cx="3157855" cy="408305"/>
        </p:xfrm>
        <a:graphic>
          <a:graphicData uri="http://schemas.openxmlformats.org/presentationml/2006/ole">
            <mc:AlternateContent xmlns:mc="http://schemas.openxmlformats.org/markup-compatibility/2006">
              <mc:Choice xmlns:v="urn:schemas-microsoft-com:vml" Requires="v">
                <p:oleObj r:id="rId26" imgW="1574800" imgH="203200" progId="Equation.KSEE3">
                  <p:embed/>
                </p:oleObj>
              </mc:Choice>
              <mc:Fallback>
                <p:oleObj r:id="rId26" imgW="1574800" imgH="203200" progId="Equation.KSEE3">
                  <p:embed/>
                  <p:pic>
                    <p:nvPicPr>
                      <p:cNvPr id="19" name="对象 2">
                        <a:hlinkClick r:id="" action="ppaction://ole?verb=0"/>
                      </p:cNvPr>
                      <p:cNvPicPr/>
                      <p:nvPr/>
                    </p:nvPicPr>
                    <p:blipFill>
                      <a:blip r:embed="rId27"/>
                      <a:stretch>
                        <a:fillRect/>
                      </a:stretch>
                    </p:blipFill>
                    <p:spPr>
                      <a:xfrm>
                        <a:off x="3792062" y="4052412"/>
                        <a:ext cx="3157855" cy="408305"/>
                      </a:xfrm>
                      <a:prstGeom prst="rect">
                        <a:avLst/>
                      </a:prstGeom>
                      <a:noFill/>
                      <a:ln w="38100">
                        <a:noFill/>
                        <a:miter/>
                      </a:ln>
                    </p:spPr>
                  </p:pic>
                </p:oleObj>
              </mc:Fallback>
            </mc:AlternateContent>
          </a:graphicData>
        </a:graphic>
      </p:graphicFrame>
      <p:graphicFrame>
        <p:nvGraphicFramePr>
          <p:cNvPr id="29" name="对象 2">
            <a:hlinkClick r:id="" action="ppaction://ole?verb=0"/>
          </p:cNvPr>
          <p:cNvGraphicFramePr>
            <a:graphicFrameLocks noChangeAspect="1"/>
          </p:cNvGraphicFramePr>
          <p:nvPr/>
        </p:nvGraphicFramePr>
        <p:xfrm>
          <a:off x="6960394" y="3811905"/>
          <a:ext cx="2142490" cy="863600"/>
        </p:xfrm>
        <a:graphic>
          <a:graphicData uri="http://schemas.openxmlformats.org/presentationml/2006/ole">
            <mc:AlternateContent xmlns:mc="http://schemas.openxmlformats.org/markup-compatibility/2006">
              <mc:Choice xmlns:v="urn:schemas-microsoft-com:vml" Requires="v">
                <p:oleObj r:id="rId28" imgW="1066800" imgH="431800" progId="Equation.KSEE3">
                  <p:embed/>
                </p:oleObj>
              </mc:Choice>
              <mc:Fallback>
                <p:oleObj r:id="rId28" imgW="1066800" imgH="431800" progId="Equation.KSEE3">
                  <p:embed/>
                  <p:pic>
                    <p:nvPicPr>
                      <p:cNvPr id="29" name="对象 2">
                        <a:hlinkClick r:id="" action="ppaction://ole?verb=0"/>
                      </p:cNvPr>
                      <p:cNvPicPr/>
                      <p:nvPr/>
                    </p:nvPicPr>
                    <p:blipFill>
                      <a:blip r:embed="rId29"/>
                      <a:stretch>
                        <a:fillRect/>
                      </a:stretch>
                    </p:blipFill>
                    <p:spPr>
                      <a:xfrm>
                        <a:off x="6960394" y="3811905"/>
                        <a:ext cx="2142490" cy="863600"/>
                      </a:xfrm>
                      <a:prstGeom prst="rect">
                        <a:avLst/>
                      </a:prstGeom>
                      <a:noFill/>
                      <a:ln w="38100">
                        <a:noFill/>
                        <a:miter/>
                      </a:ln>
                    </p:spPr>
                  </p:pic>
                </p:oleObj>
              </mc:Fallback>
            </mc:AlternateContent>
          </a:graphicData>
        </a:graphic>
      </p:graphicFrame>
      <p:graphicFrame>
        <p:nvGraphicFramePr>
          <p:cNvPr id="31" name="对象 2">
            <a:hlinkClick r:id="" action="ppaction://ole?verb=0"/>
          </p:cNvPr>
          <p:cNvGraphicFramePr>
            <a:graphicFrameLocks noChangeAspect="1"/>
          </p:cNvGraphicFramePr>
          <p:nvPr/>
        </p:nvGraphicFramePr>
        <p:xfrm>
          <a:off x="9158605" y="3990975"/>
          <a:ext cx="2295525" cy="482600"/>
        </p:xfrm>
        <a:graphic>
          <a:graphicData uri="http://schemas.openxmlformats.org/presentationml/2006/ole">
            <mc:AlternateContent xmlns:mc="http://schemas.openxmlformats.org/markup-compatibility/2006">
              <mc:Choice xmlns:v="urn:schemas-microsoft-com:vml" Requires="v">
                <p:oleObj r:id="rId30" imgW="1143000" imgH="241300" progId="Equation.KSEE3">
                  <p:embed/>
                </p:oleObj>
              </mc:Choice>
              <mc:Fallback>
                <p:oleObj r:id="rId30" imgW="1143000" imgH="241300" progId="Equation.KSEE3">
                  <p:embed/>
                  <p:pic>
                    <p:nvPicPr>
                      <p:cNvPr id="31" name="对象 2">
                        <a:hlinkClick r:id="" action="ppaction://ole?verb=0"/>
                      </p:cNvPr>
                      <p:cNvPicPr/>
                      <p:nvPr/>
                    </p:nvPicPr>
                    <p:blipFill>
                      <a:blip r:embed="rId31"/>
                      <a:stretch>
                        <a:fillRect/>
                      </a:stretch>
                    </p:blipFill>
                    <p:spPr>
                      <a:xfrm>
                        <a:off x="9158605" y="3990975"/>
                        <a:ext cx="2295525" cy="482600"/>
                      </a:xfrm>
                      <a:prstGeom prst="rect">
                        <a:avLst/>
                      </a:prstGeom>
                      <a:noFill/>
                      <a:ln w="38100">
                        <a:noFill/>
                        <a:miter/>
                      </a:ln>
                    </p:spPr>
                  </p:pic>
                </p:oleObj>
              </mc:Fallback>
            </mc:AlternateContent>
          </a:graphicData>
        </a:graphic>
      </p:graphicFrame>
      <p:graphicFrame>
        <p:nvGraphicFramePr>
          <p:cNvPr id="43" name="对象 42">
            <a:hlinkClick r:id="" action="ppaction://ole?verb=0"/>
          </p:cNvPr>
          <p:cNvGraphicFramePr>
            <a:graphicFrameLocks noChangeAspect="1"/>
          </p:cNvGraphicFramePr>
          <p:nvPr/>
        </p:nvGraphicFramePr>
        <p:xfrm>
          <a:off x="4799648" y="4738847"/>
          <a:ext cx="1922780" cy="835660"/>
        </p:xfrm>
        <a:graphic>
          <a:graphicData uri="http://schemas.openxmlformats.org/presentationml/2006/ole">
            <mc:AlternateContent xmlns:mc="http://schemas.openxmlformats.org/markup-compatibility/2006">
              <mc:Choice xmlns:v="urn:schemas-microsoft-com:vml" Requires="v">
                <p:oleObj r:id="rId32" imgW="965200" imgH="419100" progId="Equation.KSEE3">
                  <p:embed/>
                </p:oleObj>
              </mc:Choice>
              <mc:Fallback>
                <p:oleObj r:id="rId32" imgW="965200" imgH="419100" progId="Equation.KSEE3">
                  <p:embed/>
                  <p:pic>
                    <p:nvPicPr>
                      <p:cNvPr id="43" name="对象 42">
                        <a:hlinkClick r:id="" action="ppaction://ole?verb=0"/>
                      </p:cNvPr>
                      <p:cNvPicPr/>
                      <p:nvPr/>
                    </p:nvPicPr>
                    <p:blipFill>
                      <a:blip r:embed="rId33"/>
                      <a:stretch>
                        <a:fillRect/>
                      </a:stretch>
                    </p:blipFill>
                    <p:spPr>
                      <a:xfrm>
                        <a:off x="4799648" y="4738847"/>
                        <a:ext cx="1922780" cy="835660"/>
                      </a:xfrm>
                      <a:prstGeom prst="rect">
                        <a:avLst/>
                      </a:prstGeom>
                      <a:noFill/>
                      <a:ln w="38100">
                        <a:noFill/>
                        <a:miter/>
                      </a:ln>
                    </p:spPr>
                  </p:pic>
                </p:oleObj>
              </mc:Fallback>
            </mc:AlternateContent>
          </a:graphicData>
        </a:graphic>
      </p:graphicFrame>
      <p:graphicFrame>
        <p:nvGraphicFramePr>
          <p:cNvPr id="45" name="对象 44">
            <a:hlinkClick r:id="" action="ppaction://ole?verb=0"/>
          </p:cNvPr>
          <p:cNvGraphicFramePr>
            <a:graphicFrameLocks noChangeAspect="1"/>
          </p:cNvGraphicFramePr>
          <p:nvPr/>
        </p:nvGraphicFramePr>
        <p:xfrm>
          <a:off x="6722745" y="4717733"/>
          <a:ext cx="901700" cy="877887"/>
        </p:xfrm>
        <a:graphic>
          <a:graphicData uri="http://schemas.openxmlformats.org/presentationml/2006/ole">
            <mc:AlternateContent xmlns:mc="http://schemas.openxmlformats.org/markup-compatibility/2006">
              <mc:Choice xmlns:v="urn:schemas-microsoft-com:vml" Requires="v">
                <p:oleObj r:id="rId34" imgW="444500" imgH="431800" progId="Equation.KSEE3">
                  <p:embed/>
                </p:oleObj>
              </mc:Choice>
              <mc:Fallback>
                <p:oleObj r:id="rId34" imgW="444500" imgH="431800" progId="Equation.KSEE3">
                  <p:embed/>
                  <p:pic>
                    <p:nvPicPr>
                      <p:cNvPr id="45" name="对象 44">
                        <a:hlinkClick r:id="" action="ppaction://ole?verb=0"/>
                      </p:cNvPr>
                      <p:cNvPicPr/>
                      <p:nvPr/>
                    </p:nvPicPr>
                    <p:blipFill>
                      <a:blip r:embed="rId35"/>
                      <a:stretch>
                        <a:fillRect/>
                      </a:stretch>
                    </p:blipFill>
                    <p:spPr>
                      <a:xfrm>
                        <a:off x="6722745" y="4717733"/>
                        <a:ext cx="901700" cy="877887"/>
                      </a:xfrm>
                      <a:prstGeom prst="rect">
                        <a:avLst/>
                      </a:prstGeom>
                      <a:noFill/>
                      <a:ln w="38100">
                        <a:noFill/>
                        <a:miter/>
                      </a:ln>
                    </p:spPr>
                  </p:pic>
                </p:oleObj>
              </mc:Fallback>
            </mc:AlternateContent>
          </a:graphicData>
        </a:graphic>
      </p:graphicFrame>
      <p:sp>
        <p:nvSpPr>
          <p:cNvPr id="4" name="矩形 3"/>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37210" y="69215"/>
            <a:ext cx="10287635"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1.</a:t>
            </a:r>
            <a:r>
              <a:rPr 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定义法</a:t>
            </a:r>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含焦点三角形</a:t>
            </a:r>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p>
        </p:txBody>
      </p:sp>
      <p:graphicFrame>
        <p:nvGraphicFramePr>
          <p:cNvPr id="57" name="对象 56">
            <a:hlinkClick r:id="" action="ppaction://ole?verb=0"/>
          </p:cNvPr>
          <p:cNvGraphicFramePr>
            <a:graphicFrameLocks noChangeAspect="1"/>
          </p:cNvGraphicFramePr>
          <p:nvPr/>
        </p:nvGraphicFramePr>
        <p:xfrm>
          <a:off x="1105059" y="4714875"/>
          <a:ext cx="3751580" cy="887095"/>
        </p:xfrm>
        <a:graphic>
          <a:graphicData uri="http://schemas.openxmlformats.org/presentationml/2006/ole">
            <mc:AlternateContent xmlns:mc="http://schemas.openxmlformats.org/markup-compatibility/2006">
              <mc:Choice xmlns:v="urn:schemas-microsoft-com:vml" Requires="v">
                <p:oleObj r:id="rId36" imgW="1828800" imgH="431800" progId="Equation.KSEE3">
                  <p:embed/>
                </p:oleObj>
              </mc:Choice>
              <mc:Fallback>
                <p:oleObj r:id="rId36" imgW="1828800" imgH="431800" progId="Equation.KSEE3">
                  <p:embed/>
                  <p:pic>
                    <p:nvPicPr>
                      <p:cNvPr id="57" name="对象 56">
                        <a:hlinkClick r:id="" action="ppaction://ole?verb=0"/>
                      </p:cNvPr>
                      <p:cNvPicPr/>
                      <p:nvPr/>
                    </p:nvPicPr>
                    <p:blipFill>
                      <a:blip r:embed="rId37"/>
                      <a:stretch>
                        <a:fillRect/>
                      </a:stretch>
                    </p:blipFill>
                    <p:spPr>
                      <a:xfrm>
                        <a:off x="1105059" y="4714875"/>
                        <a:ext cx="3751580" cy="887095"/>
                      </a:xfrm>
                      <a:prstGeom prst="rect">
                        <a:avLst/>
                      </a:prstGeom>
                      <a:noFill/>
                      <a:ln w="38100">
                        <a:noFill/>
                        <a:miter/>
                      </a:ln>
                    </p:spPr>
                  </p:pic>
                </p:oleObj>
              </mc:Fallback>
            </mc:AlternateContent>
          </a:graphicData>
        </a:graphic>
      </p:graphicFrame>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par>
                                <p:cTn id="8" presetID="5"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checkerboard(across)">
                                      <p:cBhvr>
                                        <p:cTn id="10" dur="500"/>
                                        <p:tgtEl>
                                          <p:spTgt spid="12"/>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checkerboard(across)">
                                      <p:cBhvr>
                                        <p:cTn id="15" dur="500"/>
                                        <p:tgtEl>
                                          <p:spTgt spid="17"/>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checkerboard(across)">
                                      <p:cBhvr>
                                        <p:cTn id="20" dur="500"/>
                                        <p:tgtEl>
                                          <p:spTgt spid="11"/>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500" fill="hold">
                                          <p:stCondLst>
                                            <p:cond delay="0"/>
                                          </p:stCondLst>
                                        </p:cTn>
                                        <p:tgtEl>
                                          <p:spTgt spid="14"/>
                                        </p:tgtEl>
                                        <p:attrNameLst>
                                          <p:attrName>style.visibility</p:attrName>
                                        </p:attrNameLst>
                                      </p:cBhvr>
                                      <p:to>
                                        <p:strVal val="visible"/>
                                      </p:to>
                                    </p:set>
                                    <p:animEffect transition="in" filter="checkerboard(across)">
                                      <p:cBhvr>
                                        <p:cTn id="25" dur="500"/>
                                        <p:tgtEl>
                                          <p:spTgt spid="14"/>
                                        </p:tgtEl>
                                      </p:cBhvr>
                                    </p:animEffect>
                                  </p:childTnLst>
                                </p:cTn>
                              </p:par>
                              <p:par>
                                <p:cTn id="26" presetID="5" presetClass="entr" presetSubtype="1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checkerboard(across)">
                                      <p:cBhvr>
                                        <p:cTn id="28" dur="500"/>
                                        <p:tgtEl>
                                          <p:spTgt spid="16"/>
                                        </p:tgtEl>
                                      </p:cBhvr>
                                    </p:animEffect>
                                  </p:childTnLst>
                                </p:cTn>
                              </p:par>
                              <p:par>
                                <p:cTn id="29" presetID="5" presetClass="entr" presetSubtype="1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checkerboard(across)">
                                      <p:cBhvr>
                                        <p:cTn id="31" dur="500"/>
                                        <p:tgtEl>
                                          <p:spTgt spid="19"/>
                                        </p:tgtEl>
                                      </p:cBhvr>
                                    </p:animEffect>
                                  </p:childTnLst>
                                </p:cTn>
                              </p:par>
                            </p:childTnLst>
                          </p:cTn>
                        </p:par>
                      </p:childTnLst>
                    </p:cTn>
                  </p:par>
                  <p:par>
                    <p:cTn id="32" fill="hold" nodeType="clickPar">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checkerboard(across)">
                                      <p:cBhvr>
                                        <p:cTn id="36" dur="500"/>
                                        <p:tgtEl>
                                          <p:spTgt spid="29"/>
                                        </p:tgtEl>
                                      </p:cBhvr>
                                    </p:animEffect>
                                  </p:childTnLst>
                                </p:cTn>
                              </p:par>
                            </p:childTnLst>
                          </p:cTn>
                        </p:par>
                      </p:childTnLst>
                    </p:cTn>
                  </p:par>
                  <p:par>
                    <p:cTn id="37" fill="hold" nodeType="clickPar">
                      <p:stCondLst>
                        <p:cond delay="indefinite"/>
                      </p:stCondLst>
                      <p:childTnLst>
                        <p:par>
                          <p:cTn id="38" fill="hold">
                            <p:stCondLst>
                              <p:cond delay="0"/>
                            </p:stCondLst>
                            <p:childTnLst>
                              <p:par>
                                <p:cTn id="39" presetID="5" presetClass="entr" presetSubtype="10"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checkerboard(across)">
                                      <p:cBhvr>
                                        <p:cTn id="41" dur="500"/>
                                        <p:tgtEl>
                                          <p:spTgt spid="31"/>
                                        </p:tgtEl>
                                      </p:cBhvr>
                                    </p:animEffect>
                                  </p:childTnLst>
                                </p:cTn>
                              </p:par>
                            </p:childTnLst>
                          </p:cTn>
                        </p:par>
                      </p:childTnLst>
                    </p:cTn>
                  </p:par>
                  <p:par>
                    <p:cTn id="42" fill="hold" nodeType="clickPar">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checkerboard(across)">
                                      <p:cBhvr>
                                        <p:cTn id="46" dur="500"/>
                                        <p:tgtEl>
                                          <p:spTgt spid="43"/>
                                        </p:tgtEl>
                                      </p:cBhvr>
                                    </p:animEffect>
                                  </p:childTnLst>
                                </p:cTn>
                              </p:par>
                            </p:childTnLst>
                          </p:cTn>
                        </p:par>
                      </p:childTnLst>
                    </p:cTn>
                  </p:par>
                  <p:par>
                    <p:cTn id="47" fill="hold" nodeType="clickPar">
                      <p:stCondLst>
                        <p:cond delay="indefinite"/>
                      </p:stCondLst>
                      <p:childTnLst>
                        <p:par>
                          <p:cTn id="48" fill="hold">
                            <p:stCondLst>
                              <p:cond delay="0"/>
                            </p:stCondLst>
                            <p:childTnLst>
                              <p:par>
                                <p:cTn id="49" presetID="5" presetClass="entr" presetSubtype="10" fill="hold" nodeType="click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checkerboard(across)">
                                      <p:cBhvr>
                                        <p:cTn id="51" dur="500"/>
                                        <p:tgtEl>
                                          <p:spTgt spid="45"/>
                                        </p:tgtEl>
                                      </p:cBhvr>
                                    </p:animEffect>
                                  </p:childTnLst>
                                </p:cTn>
                              </p:par>
                            </p:childTnLst>
                          </p:cTn>
                        </p:par>
                      </p:childTnLst>
                    </p:cTn>
                  </p:par>
                  <p:par>
                    <p:cTn id="52" fill="hold" nodeType="clickPar">
                      <p:stCondLst>
                        <p:cond delay="indefinite"/>
                      </p:stCondLst>
                      <p:childTnLst>
                        <p:par>
                          <p:cTn id="53" fill="hold">
                            <p:stCondLst>
                              <p:cond delay="0"/>
                            </p:stCondLst>
                            <p:childTnLst>
                              <p:par>
                                <p:cTn id="54" presetID="5" presetClass="entr" presetSubtype="10" fill="hold" nodeType="click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checkerboard(across)">
                                      <p:cBhvr>
                                        <p:cTn id="5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对象 294"/>
          <p:cNvGraphicFramePr>
            <a:graphicFrameLocks noChangeAspect="1"/>
          </p:cNvGraphicFramePr>
          <p:nvPr/>
        </p:nvGraphicFramePr>
        <p:xfrm>
          <a:off x="195263" y="836613"/>
          <a:ext cx="11801475" cy="1751330"/>
        </p:xfrm>
        <a:graphic>
          <a:graphicData uri="http://schemas.openxmlformats.org/presentationml/2006/ole">
            <mc:AlternateContent xmlns:mc="http://schemas.openxmlformats.org/markup-compatibility/2006">
              <mc:Choice xmlns:v="urn:schemas-microsoft-com:vml" Requires="v">
                <p:oleObj r:id="rId3" imgW="5562600" imgH="838200" progId="Equation.KSEE3">
                  <p:embed/>
                </p:oleObj>
              </mc:Choice>
              <mc:Fallback>
                <p:oleObj r:id="rId3" imgW="5562600" imgH="838200" progId="Equation.KSEE3">
                  <p:embed/>
                  <p:pic>
                    <p:nvPicPr>
                      <p:cNvPr id="22530" name="对象 294"/>
                      <p:cNvPicPr/>
                      <p:nvPr/>
                    </p:nvPicPr>
                    <p:blipFill>
                      <a:blip r:embed="rId4"/>
                      <a:stretch>
                        <a:fillRect/>
                      </a:stretch>
                    </p:blipFill>
                    <p:spPr>
                      <a:xfrm>
                        <a:off x="195263" y="836613"/>
                        <a:ext cx="11801475" cy="1751330"/>
                      </a:xfrm>
                      <a:prstGeom prst="rect">
                        <a:avLst/>
                      </a:prstGeom>
                      <a:noFill/>
                      <a:ln w="38100">
                        <a:noFill/>
                        <a:miter/>
                      </a:ln>
                    </p:spPr>
                  </p:pic>
                </p:oleObj>
              </mc:Fallback>
            </mc:AlternateContent>
          </a:graphicData>
        </a:graphic>
      </p:graphicFrame>
      <p:sp>
        <p:nvSpPr>
          <p:cNvPr id="3" name="矩形 2"/>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37210" y="69215"/>
            <a:ext cx="10287635"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1.</a:t>
            </a:r>
            <a:r>
              <a:rPr 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定义法</a:t>
            </a:r>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含焦点三角形</a:t>
            </a:r>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p>
        </p:txBody>
      </p:sp>
      <p:pic>
        <p:nvPicPr>
          <p:cNvPr id="9" name="图片 8"/>
          <p:cNvPicPr>
            <a:picLocks noChangeAspect="1"/>
          </p:cNvPicPr>
          <p:nvPr/>
        </p:nvPicPr>
        <p:blipFill>
          <a:blip r:embed="rId5"/>
          <a:stretch>
            <a:fillRect/>
          </a:stretch>
        </p:blipFill>
        <p:spPr>
          <a:xfrm>
            <a:off x="8688705" y="2348865"/>
            <a:ext cx="2792095" cy="2449195"/>
          </a:xfrm>
          <a:prstGeom prst="rect">
            <a:avLst/>
          </a:prstGeom>
        </p:spPr>
      </p:pic>
      <p:pic>
        <p:nvPicPr>
          <p:cNvPr id="10" name="图片 9"/>
          <p:cNvPicPr>
            <a:picLocks noChangeAspect="1"/>
          </p:cNvPicPr>
          <p:nvPr/>
        </p:nvPicPr>
        <p:blipFill>
          <a:blip r:embed="rId6"/>
          <a:stretch>
            <a:fillRect/>
          </a:stretch>
        </p:blipFill>
        <p:spPr>
          <a:xfrm>
            <a:off x="8688705" y="2348865"/>
            <a:ext cx="2792095" cy="2449195"/>
          </a:xfrm>
          <a:prstGeom prst="rect">
            <a:avLst/>
          </a:prstGeom>
        </p:spPr>
      </p:pic>
      <p:graphicFrame>
        <p:nvGraphicFramePr>
          <p:cNvPr id="12" name="对象 2">
            <a:hlinkClick r:id="" action="ppaction://ole?verb=0"/>
          </p:cNvPr>
          <p:cNvGraphicFramePr>
            <a:graphicFrameLocks noChangeAspect="1"/>
          </p:cNvGraphicFramePr>
          <p:nvPr/>
        </p:nvGraphicFramePr>
        <p:xfrm>
          <a:off x="321628" y="2709070"/>
          <a:ext cx="7947660" cy="433070"/>
        </p:xfrm>
        <a:graphic>
          <a:graphicData uri="http://schemas.openxmlformats.org/presentationml/2006/ole">
            <mc:AlternateContent xmlns:mc="http://schemas.openxmlformats.org/markup-compatibility/2006">
              <mc:Choice xmlns:v="urn:schemas-microsoft-com:vml" Requires="v">
                <p:oleObj r:id="rId7" imgW="3962400" imgH="215900" progId="Equation.KSEE3">
                  <p:embed/>
                </p:oleObj>
              </mc:Choice>
              <mc:Fallback>
                <p:oleObj r:id="rId7" imgW="3962400" imgH="215900" progId="Equation.KSEE3">
                  <p:embed/>
                  <p:pic>
                    <p:nvPicPr>
                      <p:cNvPr id="12" name="对象 2">
                        <a:hlinkClick r:id="" action="ppaction://ole?verb=0"/>
                      </p:cNvPr>
                      <p:cNvPicPr/>
                      <p:nvPr/>
                    </p:nvPicPr>
                    <p:blipFill>
                      <a:blip r:embed="rId8"/>
                      <a:stretch>
                        <a:fillRect/>
                      </a:stretch>
                    </p:blipFill>
                    <p:spPr>
                      <a:xfrm>
                        <a:off x="321628" y="2709070"/>
                        <a:ext cx="7947660" cy="433070"/>
                      </a:xfrm>
                      <a:prstGeom prst="rect">
                        <a:avLst/>
                      </a:prstGeom>
                      <a:noFill/>
                      <a:ln w="38100">
                        <a:noFill/>
                        <a:miter/>
                      </a:ln>
                    </p:spPr>
                  </p:pic>
                </p:oleObj>
              </mc:Fallback>
            </mc:AlternateContent>
          </a:graphicData>
        </a:graphic>
      </p:graphicFrame>
      <p:graphicFrame>
        <p:nvGraphicFramePr>
          <p:cNvPr id="11" name="对象 2">
            <a:hlinkClick r:id="" action="ppaction://ole?verb=0"/>
          </p:cNvPr>
          <p:cNvGraphicFramePr>
            <a:graphicFrameLocks noChangeAspect="1"/>
          </p:cNvGraphicFramePr>
          <p:nvPr/>
        </p:nvGraphicFramePr>
        <p:xfrm>
          <a:off x="826770" y="3144045"/>
          <a:ext cx="4050665" cy="789940"/>
        </p:xfrm>
        <a:graphic>
          <a:graphicData uri="http://schemas.openxmlformats.org/presentationml/2006/ole">
            <mc:AlternateContent xmlns:mc="http://schemas.openxmlformats.org/markup-compatibility/2006">
              <mc:Choice xmlns:v="urn:schemas-microsoft-com:vml" Requires="v">
                <p:oleObj r:id="rId9" imgW="2019300" imgH="393700" progId="Equation.KSEE3">
                  <p:embed/>
                </p:oleObj>
              </mc:Choice>
              <mc:Fallback>
                <p:oleObj r:id="rId9" imgW="2019300" imgH="393700" progId="Equation.KSEE3">
                  <p:embed/>
                  <p:pic>
                    <p:nvPicPr>
                      <p:cNvPr id="11" name="对象 2">
                        <a:hlinkClick r:id="" action="ppaction://ole?verb=0"/>
                      </p:cNvPr>
                      <p:cNvPicPr/>
                      <p:nvPr/>
                    </p:nvPicPr>
                    <p:blipFill>
                      <a:blip r:embed="rId10"/>
                      <a:stretch>
                        <a:fillRect/>
                      </a:stretch>
                    </p:blipFill>
                    <p:spPr>
                      <a:xfrm>
                        <a:off x="826770" y="3144045"/>
                        <a:ext cx="4050665" cy="789940"/>
                      </a:xfrm>
                      <a:prstGeom prst="rect">
                        <a:avLst/>
                      </a:prstGeom>
                      <a:noFill/>
                      <a:ln w="38100">
                        <a:noFill/>
                        <a:miter/>
                      </a:ln>
                    </p:spPr>
                  </p:pic>
                </p:oleObj>
              </mc:Fallback>
            </mc:AlternateContent>
          </a:graphicData>
        </a:graphic>
      </p:graphicFrame>
      <p:graphicFrame>
        <p:nvGraphicFramePr>
          <p:cNvPr id="57" name="对象 56">
            <a:hlinkClick r:id="" action="ppaction://ole?verb=0"/>
          </p:cNvPr>
          <p:cNvGraphicFramePr>
            <a:graphicFrameLocks noChangeAspect="1"/>
          </p:cNvGraphicFramePr>
          <p:nvPr/>
        </p:nvGraphicFramePr>
        <p:xfrm>
          <a:off x="754540" y="3860800"/>
          <a:ext cx="5655310" cy="887095"/>
        </p:xfrm>
        <a:graphic>
          <a:graphicData uri="http://schemas.openxmlformats.org/presentationml/2006/ole">
            <mc:AlternateContent xmlns:mc="http://schemas.openxmlformats.org/markup-compatibility/2006">
              <mc:Choice xmlns:v="urn:schemas-microsoft-com:vml" Requires="v">
                <p:oleObj r:id="rId11" imgW="2755900" imgH="431800" progId="Equation.KSEE3">
                  <p:embed/>
                </p:oleObj>
              </mc:Choice>
              <mc:Fallback>
                <p:oleObj r:id="rId11" imgW="2755900" imgH="431800" progId="Equation.KSEE3">
                  <p:embed/>
                  <p:pic>
                    <p:nvPicPr>
                      <p:cNvPr id="57" name="对象 56">
                        <a:hlinkClick r:id="" action="ppaction://ole?verb=0"/>
                      </p:cNvPr>
                      <p:cNvPicPr/>
                      <p:nvPr/>
                    </p:nvPicPr>
                    <p:blipFill>
                      <a:blip r:embed="rId12"/>
                      <a:stretch>
                        <a:fillRect/>
                      </a:stretch>
                    </p:blipFill>
                    <p:spPr>
                      <a:xfrm>
                        <a:off x="754540" y="3860800"/>
                        <a:ext cx="5655310" cy="887095"/>
                      </a:xfrm>
                      <a:prstGeom prst="rect">
                        <a:avLst/>
                      </a:prstGeom>
                      <a:noFill/>
                      <a:ln w="38100">
                        <a:noFill/>
                        <a:miter/>
                      </a:ln>
                    </p:spPr>
                  </p:pic>
                </p:oleObj>
              </mc:Fallback>
            </mc:AlternateContent>
          </a:graphicData>
        </a:graphic>
      </p:graphicFrame>
      <p:graphicFrame>
        <p:nvGraphicFramePr>
          <p:cNvPr id="14" name="对象 13">
            <a:hlinkClick r:id="" action="ppaction://ole?verb=0"/>
          </p:cNvPr>
          <p:cNvGraphicFramePr>
            <a:graphicFrameLocks noChangeAspect="1"/>
          </p:cNvGraphicFramePr>
          <p:nvPr/>
        </p:nvGraphicFramePr>
        <p:xfrm>
          <a:off x="6409850" y="3860800"/>
          <a:ext cx="2137410" cy="1200785"/>
        </p:xfrm>
        <a:graphic>
          <a:graphicData uri="http://schemas.openxmlformats.org/presentationml/2006/ole">
            <mc:AlternateContent xmlns:mc="http://schemas.openxmlformats.org/markup-compatibility/2006">
              <mc:Choice xmlns:v="urn:schemas-microsoft-com:vml" Requires="v">
                <p:oleObj r:id="rId13" imgW="1041400" imgH="584200" progId="Equation.KSEE3">
                  <p:embed/>
                </p:oleObj>
              </mc:Choice>
              <mc:Fallback>
                <p:oleObj r:id="rId13" imgW="1041400" imgH="584200" progId="Equation.KSEE3">
                  <p:embed/>
                  <p:pic>
                    <p:nvPicPr>
                      <p:cNvPr id="14" name="对象 13">
                        <a:hlinkClick r:id="" action="ppaction://ole?verb=0"/>
                      </p:cNvPr>
                      <p:cNvPicPr/>
                      <p:nvPr/>
                    </p:nvPicPr>
                    <p:blipFill>
                      <a:blip r:embed="rId14"/>
                      <a:stretch>
                        <a:fillRect/>
                      </a:stretch>
                    </p:blipFill>
                    <p:spPr>
                      <a:xfrm>
                        <a:off x="6409850" y="3860800"/>
                        <a:ext cx="2137410" cy="1200785"/>
                      </a:xfrm>
                      <a:prstGeom prst="rect">
                        <a:avLst/>
                      </a:prstGeom>
                      <a:noFill/>
                      <a:ln w="38100">
                        <a:noFill/>
                        <a:miter/>
                      </a:ln>
                    </p:spPr>
                  </p:pic>
                </p:oleObj>
              </mc:Fallback>
            </mc:AlternateContent>
          </a:graphicData>
        </a:graphic>
      </p:graphicFrame>
      <p:graphicFrame>
        <p:nvGraphicFramePr>
          <p:cNvPr id="16" name="对象 15">
            <a:hlinkClick r:id="" action="ppaction://ole?verb=0"/>
          </p:cNvPr>
          <p:cNvGraphicFramePr>
            <a:graphicFrameLocks noChangeAspect="1"/>
          </p:cNvGraphicFramePr>
          <p:nvPr/>
        </p:nvGraphicFramePr>
        <p:xfrm>
          <a:off x="695803" y="5012690"/>
          <a:ext cx="9906635" cy="888365"/>
        </p:xfrm>
        <a:graphic>
          <a:graphicData uri="http://schemas.openxmlformats.org/presentationml/2006/ole">
            <mc:AlternateContent xmlns:mc="http://schemas.openxmlformats.org/markup-compatibility/2006">
              <mc:Choice xmlns:v="urn:schemas-microsoft-com:vml" Requires="v">
                <p:oleObj r:id="rId15" imgW="4826000" imgH="431800" progId="Equation.KSEE3">
                  <p:embed/>
                </p:oleObj>
              </mc:Choice>
              <mc:Fallback>
                <p:oleObj r:id="rId15" imgW="4826000" imgH="431800" progId="Equation.KSEE3">
                  <p:embed/>
                  <p:pic>
                    <p:nvPicPr>
                      <p:cNvPr id="16" name="对象 15">
                        <a:hlinkClick r:id="" action="ppaction://ole?verb=0"/>
                      </p:cNvPr>
                      <p:cNvPicPr/>
                      <p:nvPr/>
                    </p:nvPicPr>
                    <p:blipFill>
                      <a:blip r:embed="rId16"/>
                      <a:stretch>
                        <a:fillRect/>
                      </a:stretch>
                    </p:blipFill>
                    <p:spPr>
                      <a:xfrm>
                        <a:off x="695803" y="5012690"/>
                        <a:ext cx="9906635" cy="888365"/>
                      </a:xfrm>
                      <a:prstGeom prst="rect">
                        <a:avLst/>
                      </a:prstGeom>
                      <a:noFill/>
                      <a:ln w="38100">
                        <a:noFill/>
                        <a:miter/>
                      </a:ln>
                    </p:spPr>
                  </p:pic>
                </p:oleObj>
              </mc:Fallback>
            </mc:AlternateContent>
          </a:graphicData>
        </a:graphic>
      </p:graphicFrame>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heckerboard(across)">
                                      <p:cBhvr>
                                        <p:cTn id="17" dur="500"/>
                                        <p:tgtEl>
                                          <p:spTgt spid="12"/>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heckerboard(across)">
                                      <p:cBhvr>
                                        <p:cTn id="22" dur="500"/>
                                        <p:tgtEl>
                                          <p:spTgt spid="11"/>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checkerboard(across)">
                                      <p:cBhvr>
                                        <p:cTn id="27" dur="500"/>
                                        <p:tgtEl>
                                          <p:spTgt spid="57"/>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checkerboard(across)">
                                      <p:cBhvr>
                                        <p:cTn id="32" dur="500"/>
                                        <p:tgtEl>
                                          <p:spTgt spid="14"/>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checkerboard(across)">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9" name="文本框 8"/>
          <p:cNvSpPr txBox="1"/>
          <p:nvPr/>
        </p:nvSpPr>
        <p:spPr>
          <a:xfrm>
            <a:off x="537210" y="69215"/>
            <a:ext cx="10966450"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2.</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sym typeface="+mn-ea"/>
              </a:rPr>
              <a:t>找</a:t>
            </a:r>
            <a:r>
              <a:rPr lang="en-US" altLang="zh-CN" sz="3200" b="1" i="1" dirty="0" err="1">
                <a:latin typeface="Times New Roman" panose="02020603050405020304" pitchFamily="18" charset="0"/>
                <a:ea typeface="黑体" panose="02010609060101010101" pitchFamily="49" charset="-122"/>
                <a:cs typeface="Times New Roman" panose="02020603050405020304" pitchFamily="18" charset="0"/>
                <a:sym typeface="+mn-ea"/>
              </a:rPr>
              <a:t>a</a:t>
            </a:r>
            <a:r>
              <a:rPr lang="en-US" altLang="zh-CN" sz="3200" b="1" dirty="0" err="1">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3200" b="1" i="1" dirty="0" err="1">
                <a:latin typeface="Times New Roman" panose="02020603050405020304" pitchFamily="18" charset="0"/>
                <a:ea typeface="黑体" panose="02010609060101010101" pitchFamily="49" charset="-122"/>
                <a:cs typeface="Times New Roman" panose="02020603050405020304" pitchFamily="18" charset="0"/>
                <a:sym typeface="+mn-ea"/>
              </a:rPr>
              <a:t>c</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sym typeface="+mn-ea"/>
              </a:rPr>
              <a:t>的齐次式构造</a:t>
            </a:r>
            <a:r>
              <a:rPr lang="en-US" altLang="zh-CN" sz="3200" b="1" i="1" dirty="0">
                <a:latin typeface="Times New Roman" panose="02020603050405020304" pitchFamily="18" charset="0"/>
                <a:ea typeface="黑体" panose="02010609060101010101" pitchFamily="49" charset="-122"/>
                <a:cs typeface="Times New Roman" panose="02020603050405020304" pitchFamily="18" charset="0"/>
                <a:sym typeface="+mn-ea"/>
              </a:rPr>
              <a:t>e</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sym typeface="+mn-ea"/>
              </a:rPr>
              <a:t>的方程</a:t>
            </a:r>
            <a:endPar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endParaRPr>
          </a:p>
        </p:txBody>
      </p:sp>
      <p:graphicFrame>
        <p:nvGraphicFramePr>
          <p:cNvPr id="146435" name="对象 3">
            <a:hlinkClick r:id="" action="ppaction://ole?verb=0"/>
          </p:cNvPr>
          <p:cNvGraphicFramePr>
            <a:graphicFrameLocks noChangeAspect="1"/>
          </p:cNvGraphicFramePr>
          <p:nvPr/>
        </p:nvGraphicFramePr>
        <p:xfrm>
          <a:off x="912016" y="747965"/>
          <a:ext cx="8079650" cy="900000"/>
        </p:xfrm>
        <a:graphic>
          <a:graphicData uri="http://schemas.openxmlformats.org/presentationml/2006/ole">
            <mc:AlternateContent xmlns:mc="http://schemas.openxmlformats.org/markup-compatibility/2006">
              <mc:Choice xmlns:v="urn:schemas-microsoft-com:vml" Requires="v">
                <p:oleObj r:id="rId2" imgW="3759200" imgH="419100" progId="Equation.KSEE3">
                  <p:embed/>
                </p:oleObj>
              </mc:Choice>
              <mc:Fallback>
                <p:oleObj r:id="rId2" imgW="3759200" imgH="419100" progId="Equation.KSEE3">
                  <p:embed/>
                  <p:pic>
                    <p:nvPicPr>
                      <p:cNvPr id="146435" name="对象 3">
                        <a:hlinkClick r:id="" action="ppaction://ole?verb=0"/>
                      </p:cNvPr>
                      <p:cNvPicPr/>
                      <p:nvPr/>
                    </p:nvPicPr>
                    <p:blipFill>
                      <a:blip r:embed="rId3"/>
                      <a:stretch>
                        <a:fillRect/>
                      </a:stretch>
                    </p:blipFill>
                    <p:spPr>
                      <a:xfrm>
                        <a:off x="912016" y="747965"/>
                        <a:ext cx="8079650" cy="900000"/>
                      </a:xfrm>
                      <a:prstGeom prst="rect">
                        <a:avLst/>
                      </a:prstGeom>
                      <a:noFill/>
                      <a:ln w="38100">
                        <a:noFill/>
                        <a:miter/>
                      </a:ln>
                    </p:spPr>
                  </p:pic>
                </p:oleObj>
              </mc:Fallback>
            </mc:AlternateContent>
          </a:graphicData>
        </a:graphic>
      </p:graphicFrame>
      <p:graphicFrame>
        <p:nvGraphicFramePr>
          <p:cNvPr id="14" name="对象 3">
            <a:hlinkClick r:id="" action="ppaction://ole?verb=0"/>
          </p:cNvPr>
          <p:cNvGraphicFramePr>
            <a:graphicFrameLocks noChangeAspect="1"/>
          </p:cNvGraphicFramePr>
          <p:nvPr/>
        </p:nvGraphicFramePr>
        <p:xfrm>
          <a:off x="924081" y="1484882"/>
          <a:ext cx="9558351" cy="936000"/>
        </p:xfrm>
        <a:graphic>
          <a:graphicData uri="http://schemas.openxmlformats.org/presentationml/2006/ole">
            <mc:AlternateContent xmlns:mc="http://schemas.openxmlformats.org/markup-compatibility/2006">
              <mc:Choice xmlns:v="urn:schemas-microsoft-com:vml" Requires="v">
                <p:oleObj r:id="rId4" imgW="4406900" imgH="431800" progId="Equation.KSEE3">
                  <p:embed/>
                </p:oleObj>
              </mc:Choice>
              <mc:Fallback>
                <p:oleObj r:id="rId4" imgW="4406900" imgH="431800" progId="Equation.KSEE3">
                  <p:embed/>
                  <p:pic>
                    <p:nvPicPr>
                      <p:cNvPr id="14" name="对象 3">
                        <a:hlinkClick r:id="" action="ppaction://ole?verb=0"/>
                      </p:cNvPr>
                      <p:cNvPicPr/>
                      <p:nvPr/>
                    </p:nvPicPr>
                    <p:blipFill>
                      <a:blip r:embed="rId5"/>
                      <a:stretch>
                        <a:fillRect/>
                      </a:stretch>
                    </p:blipFill>
                    <p:spPr>
                      <a:xfrm>
                        <a:off x="924081" y="1484882"/>
                        <a:ext cx="9558351" cy="936000"/>
                      </a:xfrm>
                      <a:prstGeom prst="rect">
                        <a:avLst/>
                      </a:prstGeom>
                      <a:noFill/>
                      <a:ln w="38100">
                        <a:noFill/>
                        <a:miter/>
                      </a:ln>
                    </p:spPr>
                  </p:pic>
                </p:oleObj>
              </mc:Fallback>
            </mc:AlternateContent>
          </a:graphicData>
        </a:graphic>
      </p:graphicFrame>
      <p:pic>
        <p:nvPicPr>
          <p:cNvPr id="16" name="图片 15"/>
          <p:cNvPicPr>
            <a:picLocks noChangeAspect="1"/>
          </p:cNvPicPr>
          <p:nvPr/>
        </p:nvPicPr>
        <p:blipFill>
          <a:blip r:embed="rId6"/>
          <a:stretch>
            <a:fillRect/>
          </a:stretch>
        </p:blipFill>
        <p:spPr>
          <a:xfrm>
            <a:off x="263525" y="2276475"/>
            <a:ext cx="2744470" cy="2449195"/>
          </a:xfrm>
          <a:prstGeom prst="rect">
            <a:avLst/>
          </a:prstGeom>
        </p:spPr>
      </p:pic>
      <p:graphicFrame>
        <p:nvGraphicFramePr>
          <p:cNvPr id="17" name="对象 16">
            <a:hlinkClick r:id="" action="ppaction://ole?verb=0"/>
          </p:cNvPr>
          <p:cNvGraphicFramePr>
            <a:graphicFrameLocks noChangeAspect="1"/>
          </p:cNvGraphicFramePr>
          <p:nvPr/>
        </p:nvGraphicFramePr>
        <p:xfrm>
          <a:off x="3152335" y="2636464"/>
          <a:ext cx="7398385" cy="988060"/>
        </p:xfrm>
        <a:graphic>
          <a:graphicData uri="http://schemas.openxmlformats.org/presentationml/2006/ole">
            <mc:AlternateContent xmlns:mc="http://schemas.openxmlformats.org/markup-compatibility/2006">
              <mc:Choice xmlns:v="urn:schemas-microsoft-com:vml" Requires="v">
                <p:oleObj r:id="rId7" imgW="3238500" imgH="431800" progId="Equation.KSEE3">
                  <p:embed/>
                </p:oleObj>
              </mc:Choice>
              <mc:Fallback>
                <p:oleObj r:id="rId7" imgW="3238500" imgH="431800" progId="Equation.KSEE3">
                  <p:embed/>
                  <p:pic>
                    <p:nvPicPr>
                      <p:cNvPr id="17" name="对象 16">
                        <a:hlinkClick r:id="" action="ppaction://ole?verb=0"/>
                      </p:cNvPr>
                      <p:cNvPicPr/>
                      <p:nvPr/>
                    </p:nvPicPr>
                    <p:blipFill>
                      <a:blip r:embed="rId8"/>
                      <a:stretch>
                        <a:fillRect/>
                      </a:stretch>
                    </p:blipFill>
                    <p:spPr>
                      <a:xfrm>
                        <a:off x="3152335" y="2636464"/>
                        <a:ext cx="7398385" cy="988060"/>
                      </a:xfrm>
                      <a:prstGeom prst="rect">
                        <a:avLst/>
                      </a:prstGeom>
                      <a:noFill/>
                      <a:ln w="38100">
                        <a:noFill/>
                        <a:miter/>
                      </a:ln>
                    </p:spPr>
                  </p:pic>
                </p:oleObj>
              </mc:Fallback>
            </mc:AlternateContent>
          </a:graphicData>
        </a:graphic>
      </p:graphicFrame>
      <p:graphicFrame>
        <p:nvGraphicFramePr>
          <p:cNvPr id="18" name="对象 17">
            <a:hlinkClick r:id="" action="ppaction://ole?verb=0"/>
          </p:cNvPr>
          <p:cNvGraphicFramePr>
            <a:graphicFrameLocks noChangeAspect="1"/>
          </p:cNvGraphicFramePr>
          <p:nvPr/>
        </p:nvGraphicFramePr>
        <p:xfrm>
          <a:off x="3152299" y="3500597"/>
          <a:ext cx="4352925" cy="1075690"/>
        </p:xfrm>
        <a:graphic>
          <a:graphicData uri="http://schemas.openxmlformats.org/presentationml/2006/ole">
            <mc:AlternateContent xmlns:mc="http://schemas.openxmlformats.org/markup-compatibility/2006">
              <mc:Choice xmlns:v="urn:schemas-microsoft-com:vml" Requires="v">
                <p:oleObj r:id="rId9" imgW="1905000" imgH="469900" progId="Equation.KSEE3">
                  <p:embed/>
                </p:oleObj>
              </mc:Choice>
              <mc:Fallback>
                <p:oleObj r:id="rId9" imgW="1905000" imgH="469900" progId="Equation.KSEE3">
                  <p:embed/>
                  <p:pic>
                    <p:nvPicPr>
                      <p:cNvPr id="18" name="对象 17">
                        <a:hlinkClick r:id="" action="ppaction://ole?verb=0"/>
                      </p:cNvPr>
                      <p:cNvPicPr/>
                      <p:nvPr/>
                    </p:nvPicPr>
                    <p:blipFill>
                      <a:blip r:embed="rId10"/>
                      <a:stretch>
                        <a:fillRect/>
                      </a:stretch>
                    </p:blipFill>
                    <p:spPr>
                      <a:xfrm>
                        <a:off x="3152299" y="3500597"/>
                        <a:ext cx="4352925" cy="1075690"/>
                      </a:xfrm>
                      <a:prstGeom prst="rect">
                        <a:avLst/>
                      </a:prstGeom>
                      <a:noFill/>
                      <a:ln w="38100">
                        <a:noFill/>
                        <a:miter/>
                      </a:ln>
                    </p:spPr>
                  </p:pic>
                </p:oleObj>
              </mc:Fallback>
            </mc:AlternateContent>
          </a:graphicData>
        </a:graphic>
      </p:graphicFrame>
      <p:graphicFrame>
        <p:nvGraphicFramePr>
          <p:cNvPr id="19" name="对象 18">
            <a:hlinkClick r:id="" action="ppaction://ole?verb=0"/>
          </p:cNvPr>
          <p:cNvGraphicFramePr>
            <a:graphicFrameLocks noChangeAspect="1"/>
          </p:cNvGraphicFramePr>
          <p:nvPr/>
        </p:nvGraphicFramePr>
        <p:xfrm>
          <a:off x="7580154" y="3587909"/>
          <a:ext cx="2902585" cy="902335"/>
        </p:xfrm>
        <a:graphic>
          <a:graphicData uri="http://schemas.openxmlformats.org/presentationml/2006/ole">
            <mc:AlternateContent xmlns:mc="http://schemas.openxmlformats.org/markup-compatibility/2006">
              <mc:Choice xmlns:v="urn:schemas-microsoft-com:vml" Requires="v">
                <p:oleObj r:id="rId11" imgW="1270000" imgH="393700" progId="Equation.KSEE3">
                  <p:embed/>
                </p:oleObj>
              </mc:Choice>
              <mc:Fallback>
                <p:oleObj r:id="rId11" imgW="1270000" imgH="393700" progId="Equation.KSEE3">
                  <p:embed/>
                  <p:pic>
                    <p:nvPicPr>
                      <p:cNvPr id="19" name="对象 18">
                        <a:hlinkClick r:id="" action="ppaction://ole?verb=0"/>
                      </p:cNvPr>
                      <p:cNvPicPr/>
                      <p:nvPr/>
                    </p:nvPicPr>
                    <p:blipFill>
                      <a:blip r:embed="rId12"/>
                      <a:stretch>
                        <a:fillRect/>
                      </a:stretch>
                    </p:blipFill>
                    <p:spPr>
                      <a:xfrm>
                        <a:off x="7580154" y="3587909"/>
                        <a:ext cx="2902585" cy="902335"/>
                      </a:xfrm>
                      <a:prstGeom prst="rect">
                        <a:avLst/>
                      </a:prstGeom>
                      <a:noFill/>
                      <a:ln w="38100">
                        <a:noFill/>
                        <a:miter/>
                      </a:ln>
                    </p:spPr>
                  </p:pic>
                </p:oleObj>
              </mc:Fallback>
            </mc:AlternateContent>
          </a:graphicData>
        </a:graphic>
      </p:graphicFrame>
      <p:graphicFrame>
        <p:nvGraphicFramePr>
          <p:cNvPr id="21" name="对象 20">
            <a:hlinkClick r:id="" action="ppaction://ole?verb=0"/>
          </p:cNvPr>
          <p:cNvGraphicFramePr>
            <a:graphicFrameLocks noChangeAspect="1"/>
          </p:cNvGraphicFramePr>
          <p:nvPr/>
        </p:nvGraphicFramePr>
        <p:xfrm>
          <a:off x="3283427" y="4624229"/>
          <a:ext cx="4381500" cy="902335"/>
        </p:xfrm>
        <a:graphic>
          <a:graphicData uri="http://schemas.openxmlformats.org/presentationml/2006/ole">
            <mc:AlternateContent xmlns:mc="http://schemas.openxmlformats.org/markup-compatibility/2006">
              <mc:Choice xmlns:v="urn:schemas-microsoft-com:vml" Requires="v">
                <p:oleObj r:id="rId13" imgW="1917065" imgH="393700" progId="Equation.KSEE3">
                  <p:embed/>
                </p:oleObj>
              </mc:Choice>
              <mc:Fallback>
                <p:oleObj r:id="rId13" imgW="1917065" imgH="393700" progId="Equation.KSEE3">
                  <p:embed/>
                  <p:pic>
                    <p:nvPicPr>
                      <p:cNvPr id="21" name="对象 20">
                        <a:hlinkClick r:id="" action="ppaction://ole?verb=0"/>
                      </p:cNvPr>
                      <p:cNvPicPr/>
                      <p:nvPr/>
                    </p:nvPicPr>
                    <p:blipFill>
                      <a:blip r:embed="rId14"/>
                      <a:stretch>
                        <a:fillRect/>
                      </a:stretch>
                    </p:blipFill>
                    <p:spPr>
                      <a:xfrm>
                        <a:off x="3283427" y="4624229"/>
                        <a:ext cx="4381500" cy="902335"/>
                      </a:xfrm>
                      <a:prstGeom prst="rect">
                        <a:avLst/>
                      </a:prstGeom>
                      <a:noFill/>
                      <a:ln w="38100">
                        <a:noFill/>
                        <a:miter/>
                      </a:ln>
                    </p:spPr>
                  </p:pic>
                </p:oleObj>
              </mc:Fallback>
            </mc:AlternateContent>
          </a:graphicData>
        </a:graphic>
      </p:graphicFrame>
      <p:graphicFrame>
        <p:nvGraphicFramePr>
          <p:cNvPr id="23" name="对象 22">
            <a:hlinkClick r:id="" action="ppaction://ole?verb=0"/>
          </p:cNvPr>
          <p:cNvGraphicFramePr>
            <a:graphicFrameLocks noChangeAspect="1"/>
          </p:cNvGraphicFramePr>
          <p:nvPr/>
        </p:nvGraphicFramePr>
        <p:xfrm>
          <a:off x="7795737" y="4828064"/>
          <a:ext cx="3425190" cy="494665"/>
        </p:xfrm>
        <a:graphic>
          <a:graphicData uri="http://schemas.openxmlformats.org/presentationml/2006/ole">
            <mc:AlternateContent xmlns:mc="http://schemas.openxmlformats.org/markup-compatibility/2006">
              <mc:Choice xmlns:v="urn:schemas-microsoft-com:vml" Requires="v">
                <p:oleObj r:id="rId15" imgW="1498600" imgH="215900" progId="Equation.KSEE3">
                  <p:embed/>
                </p:oleObj>
              </mc:Choice>
              <mc:Fallback>
                <p:oleObj r:id="rId15" imgW="1498600" imgH="215900" progId="Equation.KSEE3">
                  <p:embed/>
                  <p:pic>
                    <p:nvPicPr>
                      <p:cNvPr id="23" name="对象 22">
                        <a:hlinkClick r:id="" action="ppaction://ole?verb=0"/>
                      </p:cNvPr>
                      <p:cNvPicPr/>
                      <p:nvPr/>
                    </p:nvPicPr>
                    <p:blipFill>
                      <a:blip r:embed="rId16"/>
                      <a:stretch>
                        <a:fillRect/>
                      </a:stretch>
                    </p:blipFill>
                    <p:spPr>
                      <a:xfrm>
                        <a:off x="7795737" y="4828064"/>
                        <a:ext cx="3425190" cy="494665"/>
                      </a:xfrm>
                      <a:prstGeom prst="rect">
                        <a:avLst/>
                      </a:prstGeom>
                      <a:solidFill>
                        <a:srgbClr val="FFDED1">
                          <a:alpha val="67999"/>
                        </a:srgbClr>
                      </a:solidFill>
                      <a:ln w="38100">
                        <a:noFill/>
                        <a:miter/>
                      </a:ln>
                    </p:spPr>
                  </p:pic>
                </p:oleObj>
              </mc:Fallback>
            </mc:AlternateContent>
          </a:graphicData>
        </a:graphic>
      </p:graphicFrame>
      <p:graphicFrame>
        <p:nvGraphicFramePr>
          <p:cNvPr id="26" name="对象 25">
            <a:hlinkClick r:id="" action="ppaction://ole?verb=0"/>
          </p:cNvPr>
          <p:cNvGraphicFramePr>
            <a:graphicFrameLocks noChangeAspect="1"/>
          </p:cNvGraphicFramePr>
          <p:nvPr/>
        </p:nvGraphicFramePr>
        <p:xfrm>
          <a:off x="3143727" y="5689124"/>
          <a:ext cx="4122420" cy="494665"/>
        </p:xfrm>
        <a:graphic>
          <a:graphicData uri="http://schemas.openxmlformats.org/presentationml/2006/ole">
            <mc:AlternateContent xmlns:mc="http://schemas.openxmlformats.org/markup-compatibility/2006">
              <mc:Choice xmlns:v="urn:schemas-microsoft-com:vml" Requires="v">
                <p:oleObj r:id="rId17" imgW="1803400" imgH="215900" progId="Equation.KSEE3">
                  <p:embed/>
                </p:oleObj>
              </mc:Choice>
              <mc:Fallback>
                <p:oleObj r:id="rId17" imgW="1803400" imgH="215900" progId="Equation.KSEE3">
                  <p:embed/>
                  <p:pic>
                    <p:nvPicPr>
                      <p:cNvPr id="26" name="对象 25">
                        <a:hlinkClick r:id="" action="ppaction://ole?verb=0"/>
                      </p:cNvPr>
                      <p:cNvPicPr/>
                      <p:nvPr/>
                    </p:nvPicPr>
                    <p:blipFill>
                      <a:blip r:embed="rId18"/>
                      <a:stretch>
                        <a:fillRect/>
                      </a:stretch>
                    </p:blipFill>
                    <p:spPr>
                      <a:xfrm>
                        <a:off x="3143727" y="5689124"/>
                        <a:ext cx="4122420" cy="494665"/>
                      </a:xfrm>
                      <a:prstGeom prst="rect">
                        <a:avLst/>
                      </a:prstGeom>
                      <a:solidFill>
                        <a:srgbClr val="FFDED1">
                          <a:alpha val="67999"/>
                        </a:srgbClr>
                      </a:solidFill>
                      <a:ln w="38100">
                        <a:noFill/>
                        <a:miter/>
                      </a:ln>
                    </p:spPr>
                  </p:pic>
                </p:oleObj>
              </mc:Fallback>
            </mc:AlternateContent>
          </a:graphicData>
        </a:graphic>
      </p:graphicFrame>
      <p:graphicFrame>
        <p:nvGraphicFramePr>
          <p:cNvPr id="28" name="对象 27">
            <a:hlinkClick r:id="" action="ppaction://ole?verb=0"/>
          </p:cNvPr>
          <p:cNvGraphicFramePr>
            <a:graphicFrameLocks noChangeAspect="1"/>
          </p:cNvGraphicFramePr>
          <p:nvPr/>
        </p:nvGraphicFramePr>
        <p:xfrm>
          <a:off x="7266464" y="5441157"/>
          <a:ext cx="3251835" cy="989330"/>
        </p:xfrm>
        <a:graphic>
          <a:graphicData uri="http://schemas.openxmlformats.org/presentationml/2006/ole">
            <mc:AlternateContent xmlns:mc="http://schemas.openxmlformats.org/markup-compatibility/2006">
              <mc:Choice xmlns:v="urn:schemas-microsoft-com:vml" Requires="v">
                <p:oleObj r:id="rId19" imgW="1422400" imgH="431800" progId="Equation.KSEE3">
                  <p:embed/>
                </p:oleObj>
              </mc:Choice>
              <mc:Fallback>
                <p:oleObj r:id="rId19" imgW="1422400" imgH="431800" progId="Equation.KSEE3">
                  <p:embed/>
                  <p:pic>
                    <p:nvPicPr>
                      <p:cNvPr id="28" name="对象 27">
                        <a:hlinkClick r:id="" action="ppaction://ole?verb=0"/>
                      </p:cNvPr>
                      <p:cNvPicPr/>
                      <p:nvPr/>
                    </p:nvPicPr>
                    <p:blipFill>
                      <a:blip r:embed="rId20"/>
                      <a:stretch>
                        <a:fillRect/>
                      </a:stretch>
                    </p:blipFill>
                    <p:spPr>
                      <a:xfrm>
                        <a:off x="7266464" y="5441157"/>
                        <a:ext cx="3251835" cy="989330"/>
                      </a:xfrm>
                      <a:prstGeom prst="rect">
                        <a:avLst/>
                      </a:prstGeom>
                      <a:noFill/>
                      <a:ln w="38100">
                        <a:noFill/>
                        <a:miter/>
                      </a:ln>
                    </p:spPr>
                  </p:pic>
                </p:oleObj>
              </mc:Fallback>
            </mc:AlternateContent>
          </a:graphicData>
        </a:graphic>
      </p:graphicFrame>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39" fill="hold" nodeType="clickPar">
                      <p:stCondLst>
                        <p:cond delay="indefinite"/>
                      </p:stCondLst>
                      <p:childTnLst>
                        <p:par>
                          <p:cTn id="40" fill="hold">
                            <p:stCondLst>
                              <p:cond delay="0"/>
                            </p:stCondLst>
                            <p:childTnLst>
                              <p:par>
                                <p:cTn id="41" presetID="17" presetClass="entr" presetSubtype="1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45" fill="hold" nodeType="clickPar">
                      <p:stCondLst>
                        <p:cond delay="indefinite"/>
                      </p:stCondLst>
                      <p:childTnLst>
                        <p:par>
                          <p:cTn id="46" fill="hold">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5" name="对象 9">
            <a:hlinkClick r:id="" action="ppaction://ole?verb=0"/>
          </p:cNvPr>
          <p:cNvGraphicFramePr>
            <a:graphicFrameLocks noChangeAspect="1"/>
          </p:cNvGraphicFramePr>
          <p:nvPr/>
        </p:nvGraphicFramePr>
        <p:xfrm>
          <a:off x="967264" y="713105"/>
          <a:ext cx="9089390" cy="1276350"/>
        </p:xfrm>
        <a:graphic>
          <a:graphicData uri="http://schemas.openxmlformats.org/presentationml/2006/ole">
            <mc:AlternateContent xmlns:mc="http://schemas.openxmlformats.org/markup-compatibility/2006">
              <mc:Choice xmlns:v="urn:schemas-microsoft-com:vml" Requires="v">
                <p:oleObj r:id="rId3" imgW="4610100" imgH="660400" progId="Equation.KSEE3">
                  <p:embed/>
                </p:oleObj>
              </mc:Choice>
              <mc:Fallback>
                <p:oleObj r:id="rId3" imgW="4610100" imgH="660400" progId="Equation.KSEE3">
                  <p:embed/>
                  <p:pic>
                    <p:nvPicPr>
                      <p:cNvPr id="21505" name="对象 9">
                        <a:hlinkClick r:id="" action="ppaction://ole?verb=0"/>
                      </p:cNvPr>
                      <p:cNvPicPr/>
                      <p:nvPr/>
                    </p:nvPicPr>
                    <p:blipFill>
                      <a:blip r:embed="rId4"/>
                      <a:stretch>
                        <a:fillRect/>
                      </a:stretch>
                    </p:blipFill>
                    <p:spPr>
                      <a:xfrm>
                        <a:off x="967264" y="713105"/>
                        <a:ext cx="9089390" cy="1276350"/>
                      </a:xfrm>
                      <a:prstGeom prst="rect">
                        <a:avLst/>
                      </a:prstGeom>
                      <a:noFill/>
                      <a:ln w="38100">
                        <a:noFill/>
                        <a:miter/>
                      </a:ln>
                    </p:spPr>
                  </p:pic>
                </p:oleObj>
              </mc:Fallback>
            </mc:AlternateContent>
          </a:graphicData>
        </a:graphic>
      </p:graphicFrame>
      <p:graphicFrame>
        <p:nvGraphicFramePr>
          <p:cNvPr id="5" name="对象 9">
            <a:hlinkClick r:id="" action="ppaction://ole?verb=0"/>
          </p:cNvPr>
          <p:cNvGraphicFramePr>
            <a:graphicFrameLocks noChangeAspect="1"/>
          </p:cNvGraphicFramePr>
          <p:nvPr/>
        </p:nvGraphicFramePr>
        <p:xfrm>
          <a:off x="9483725" y="1773238"/>
          <a:ext cx="1101725" cy="784225"/>
        </p:xfrm>
        <a:graphic>
          <a:graphicData uri="http://schemas.openxmlformats.org/presentationml/2006/ole">
            <mc:AlternateContent xmlns:mc="http://schemas.openxmlformats.org/markup-compatibility/2006">
              <mc:Choice xmlns:v="urn:schemas-microsoft-com:vml" Requires="v">
                <p:oleObj r:id="rId5" imgW="558800" imgH="405765" progId="Equation.KSEE3">
                  <p:embed/>
                </p:oleObj>
              </mc:Choice>
              <mc:Fallback>
                <p:oleObj r:id="rId5" imgW="558800" imgH="405765" progId="Equation.KSEE3">
                  <p:embed/>
                  <p:pic>
                    <p:nvPicPr>
                      <p:cNvPr id="5" name="对象 9">
                        <a:hlinkClick r:id="" action="ppaction://ole?verb=0"/>
                      </p:cNvPr>
                      <p:cNvPicPr/>
                      <p:nvPr/>
                    </p:nvPicPr>
                    <p:blipFill>
                      <a:blip r:embed="rId6"/>
                      <a:stretch>
                        <a:fillRect/>
                      </a:stretch>
                    </p:blipFill>
                    <p:spPr>
                      <a:xfrm>
                        <a:off x="9483725" y="1773238"/>
                        <a:ext cx="1101725" cy="784225"/>
                      </a:xfrm>
                      <a:prstGeom prst="rect">
                        <a:avLst/>
                      </a:prstGeom>
                      <a:noFill/>
                      <a:ln w="38100">
                        <a:noFill/>
                        <a:miter/>
                      </a:ln>
                    </p:spPr>
                  </p:pic>
                </p:oleObj>
              </mc:Fallback>
            </mc:AlternateContent>
          </a:graphicData>
        </a:graphic>
      </p:graphicFrame>
      <p:pic>
        <p:nvPicPr>
          <p:cNvPr id="7" name="图片 6"/>
          <p:cNvPicPr>
            <a:picLocks noChangeAspect="1"/>
          </p:cNvPicPr>
          <p:nvPr/>
        </p:nvPicPr>
        <p:blipFill>
          <a:blip r:embed="rId7"/>
          <a:stretch>
            <a:fillRect/>
          </a:stretch>
        </p:blipFill>
        <p:spPr>
          <a:xfrm>
            <a:off x="7721600" y="2701925"/>
            <a:ext cx="1139825" cy="881063"/>
          </a:xfrm>
          <a:prstGeom prst="rect">
            <a:avLst/>
          </a:prstGeom>
          <a:noFill/>
          <a:ln w="9525">
            <a:noFill/>
          </a:ln>
        </p:spPr>
      </p:pic>
      <p:pic>
        <p:nvPicPr>
          <p:cNvPr id="48" name="图片 47"/>
          <p:cNvPicPr>
            <a:picLocks noChangeAspect="1"/>
          </p:cNvPicPr>
          <p:nvPr/>
        </p:nvPicPr>
        <p:blipFill>
          <a:blip r:embed="rId8"/>
          <a:stretch>
            <a:fillRect/>
          </a:stretch>
        </p:blipFill>
        <p:spPr>
          <a:xfrm rot="-840000">
            <a:off x="8891588" y="3106738"/>
            <a:ext cx="360362" cy="295275"/>
          </a:xfrm>
          <a:prstGeom prst="rect">
            <a:avLst/>
          </a:prstGeom>
          <a:noFill/>
          <a:ln w="9525">
            <a:noFill/>
          </a:ln>
        </p:spPr>
      </p:pic>
      <p:pic>
        <p:nvPicPr>
          <p:cNvPr id="8" name="图片 7"/>
          <p:cNvPicPr>
            <a:picLocks noChangeAspect="1"/>
          </p:cNvPicPr>
          <p:nvPr/>
        </p:nvPicPr>
        <p:blipFill>
          <a:blip r:embed="rId8"/>
          <a:stretch>
            <a:fillRect/>
          </a:stretch>
        </p:blipFill>
        <p:spPr>
          <a:xfrm rot="-840000">
            <a:off x="8588375" y="2803525"/>
            <a:ext cx="360363" cy="295275"/>
          </a:xfrm>
          <a:prstGeom prst="rect">
            <a:avLst/>
          </a:prstGeom>
          <a:noFill/>
          <a:ln w="9525">
            <a:noFill/>
          </a:ln>
        </p:spPr>
      </p:pic>
      <p:graphicFrame>
        <p:nvGraphicFramePr>
          <p:cNvPr id="9" name="对象 9">
            <a:hlinkClick r:id="" action="ppaction://ole?verb=0"/>
          </p:cNvPr>
          <p:cNvGraphicFramePr>
            <a:graphicFrameLocks noChangeAspect="1"/>
          </p:cNvGraphicFramePr>
          <p:nvPr/>
        </p:nvGraphicFramePr>
        <p:xfrm>
          <a:off x="9158288" y="2981325"/>
          <a:ext cx="325437" cy="319088"/>
        </p:xfrm>
        <a:graphic>
          <a:graphicData uri="http://schemas.openxmlformats.org/presentationml/2006/ole">
            <mc:AlternateContent xmlns:mc="http://schemas.openxmlformats.org/markup-compatibility/2006">
              <mc:Choice xmlns:v="urn:schemas-microsoft-com:vml" Requires="v">
                <p:oleObj r:id="rId9" imgW="165100" imgH="165100" progId="Equation.KSEE3">
                  <p:embed/>
                </p:oleObj>
              </mc:Choice>
              <mc:Fallback>
                <p:oleObj r:id="rId9" imgW="165100" imgH="165100" progId="Equation.KSEE3">
                  <p:embed/>
                  <p:pic>
                    <p:nvPicPr>
                      <p:cNvPr id="9" name="对象 9">
                        <a:hlinkClick r:id="" action="ppaction://ole?verb=0"/>
                      </p:cNvPr>
                      <p:cNvPicPr/>
                      <p:nvPr/>
                    </p:nvPicPr>
                    <p:blipFill>
                      <a:blip r:embed="rId10"/>
                      <a:stretch>
                        <a:fillRect/>
                      </a:stretch>
                    </p:blipFill>
                    <p:spPr>
                      <a:xfrm>
                        <a:off x="9158288" y="2981325"/>
                        <a:ext cx="325437" cy="319088"/>
                      </a:xfrm>
                      <a:prstGeom prst="rect">
                        <a:avLst/>
                      </a:prstGeom>
                      <a:noFill/>
                      <a:ln w="38100">
                        <a:noFill/>
                        <a:miter/>
                      </a:ln>
                    </p:spPr>
                  </p:pic>
                </p:oleObj>
              </mc:Fallback>
            </mc:AlternateContent>
          </a:graphicData>
        </a:graphic>
      </p:graphicFrame>
      <p:graphicFrame>
        <p:nvGraphicFramePr>
          <p:cNvPr id="12" name="对象 9">
            <a:hlinkClick r:id="" action="ppaction://ole?verb=0"/>
          </p:cNvPr>
          <p:cNvGraphicFramePr>
            <a:graphicFrameLocks noChangeAspect="1"/>
          </p:cNvGraphicFramePr>
          <p:nvPr/>
        </p:nvGraphicFramePr>
        <p:xfrm>
          <a:off x="983298" y="2082165"/>
          <a:ext cx="2731770" cy="419100"/>
        </p:xfrm>
        <a:graphic>
          <a:graphicData uri="http://schemas.openxmlformats.org/presentationml/2006/ole">
            <mc:AlternateContent xmlns:mc="http://schemas.openxmlformats.org/markup-compatibility/2006">
              <mc:Choice xmlns:v="urn:schemas-microsoft-com:vml" Requires="v">
                <p:oleObj r:id="rId11" imgW="1384300" imgH="215900" progId="Equation.KSEE3">
                  <p:embed/>
                </p:oleObj>
              </mc:Choice>
              <mc:Fallback>
                <p:oleObj r:id="rId11" imgW="1384300" imgH="215900" progId="Equation.KSEE3">
                  <p:embed/>
                  <p:pic>
                    <p:nvPicPr>
                      <p:cNvPr id="12" name="对象 9">
                        <a:hlinkClick r:id="" action="ppaction://ole?verb=0"/>
                      </p:cNvPr>
                      <p:cNvPicPr/>
                      <p:nvPr/>
                    </p:nvPicPr>
                    <p:blipFill>
                      <a:blip r:embed="rId12"/>
                      <a:stretch>
                        <a:fillRect/>
                      </a:stretch>
                    </p:blipFill>
                    <p:spPr>
                      <a:xfrm>
                        <a:off x="983298" y="2082165"/>
                        <a:ext cx="2731770" cy="419100"/>
                      </a:xfrm>
                      <a:prstGeom prst="rect">
                        <a:avLst/>
                      </a:prstGeom>
                      <a:noFill/>
                      <a:ln w="38100">
                        <a:noFill/>
                        <a:miter/>
                      </a:ln>
                    </p:spPr>
                  </p:pic>
                </p:oleObj>
              </mc:Fallback>
            </mc:AlternateContent>
          </a:graphicData>
        </a:graphic>
      </p:graphicFrame>
      <p:pic>
        <p:nvPicPr>
          <p:cNvPr id="14" name="图片 13"/>
          <p:cNvPicPr>
            <a:picLocks noChangeAspect="1"/>
          </p:cNvPicPr>
          <p:nvPr/>
        </p:nvPicPr>
        <p:blipFill>
          <a:blip r:embed="rId13"/>
          <a:stretch>
            <a:fillRect/>
          </a:stretch>
        </p:blipFill>
        <p:spPr>
          <a:xfrm>
            <a:off x="7018338" y="1855788"/>
            <a:ext cx="3608387" cy="2859087"/>
          </a:xfrm>
          <a:prstGeom prst="rect">
            <a:avLst/>
          </a:prstGeom>
          <a:noFill/>
          <a:ln w="9525">
            <a:noFill/>
          </a:ln>
        </p:spPr>
      </p:pic>
      <p:graphicFrame>
        <p:nvGraphicFramePr>
          <p:cNvPr id="15" name="对象 9">
            <a:hlinkClick r:id="" action="ppaction://ole?verb=0"/>
          </p:cNvPr>
          <p:cNvGraphicFramePr>
            <a:graphicFrameLocks noChangeAspect="1"/>
          </p:cNvGraphicFramePr>
          <p:nvPr/>
        </p:nvGraphicFramePr>
        <p:xfrm>
          <a:off x="3676174" y="2082165"/>
          <a:ext cx="1681480" cy="419100"/>
        </p:xfrm>
        <a:graphic>
          <a:graphicData uri="http://schemas.openxmlformats.org/presentationml/2006/ole">
            <mc:AlternateContent xmlns:mc="http://schemas.openxmlformats.org/markup-compatibility/2006">
              <mc:Choice xmlns:v="urn:schemas-microsoft-com:vml" Requires="v">
                <p:oleObj r:id="rId14" imgW="850900" imgH="215900" progId="Equation.KSEE3">
                  <p:embed/>
                </p:oleObj>
              </mc:Choice>
              <mc:Fallback>
                <p:oleObj r:id="rId14" imgW="850900" imgH="215900" progId="Equation.KSEE3">
                  <p:embed/>
                  <p:pic>
                    <p:nvPicPr>
                      <p:cNvPr id="15" name="对象 9">
                        <a:hlinkClick r:id="" action="ppaction://ole?verb=0"/>
                      </p:cNvPr>
                      <p:cNvPicPr/>
                      <p:nvPr/>
                    </p:nvPicPr>
                    <p:blipFill>
                      <a:blip r:embed="rId15"/>
                      <a:stretch>
                        <a:fillRect/>
                      </a:stretch>
                    </p:blipFill>
                    <p:spPr>
                      <a:xfrm>
                        <a:off x="3676174" y="2082165"/>
                        <a:ext cx="1681480" cy="419100"/>
                      </a:xfrm>
                      <a:prstGeom prst="rect">
                        <a:avLst/>
                      </a:prstGeom>
                      <a:noFill/>
                      <a:ln w="38100">
                        <a:noFill/>
                        <a:miter/>
                      </a:ln>
                    </p:spPr>
                  </p:pic>
                </p:oleObj>
              </mc:Fallback>
            </mc:AlternateContent>
          </a:graphicData>
        </a:graphic>
      </p:graphicFrame>
      <p:graphicFrame>
        <p:nvGraphicFramePr>
          <p:cNvPr id="17" name="对象 9">
            <a:hlinkClick r:id="" action="ppaction://ole?verb=0"/>
          </p:cNvPr>
          <p:cNvGraphicFramePr>
            <a:graphicFrameLocks noChangeAspect="1"/>
          </p:cNvGraphicFramePr>
          <p:nvPr/>
        </p:nvGraphicFramePr>
        <p:xfrm>
          <a:off x="1500188" y="2654935"/>
          <a:ext cx="2308225" cy="419100"/>
        </p:xfrm>
        <a:graphic>
          <a:graphicData uri="http://schemas.openxmlformats.org/presentationml/2006/ole">
            <mc:AlternateContent xmlns:mc="http://schemas.openxmlformats.org/markup-compatibility/2006">
              <mc:Choice xmlns:v="urn:schemas-microsoft-com:vml" Requires="v">
                <p:oleObj r:id="rId16" imgW="1168400" imgH="215900" progId="Equation.KSEE3">
                  <p:embed/>
                </p:oleObj>
              </mc:Choice>
              <mc:Fallback>
                <p:oleObj r:id="rId16" imgW="1168400" imgH="215900" progId="Equation.KSEE3">
                  <p:embed/>
                  <p:pic>
                    <p:nvPicPr>
                      <p:cNvPr id="17" name="对象 9">
                        <a:hlinkClick r:id="" action="ppaction://ole?verb=0"/>
                      </p:cNvPr>
                      <p:cNvPicPr/>
                      <p:nvPr/>
                    </p:nvPicPr>
                    <p:blipFill>
                      <a:blip r:embed="rId17"/>
                      <a:stretch>
                        <a:fillRect/>
                      </a:stretch>
                    </p:blipFill>
                    <p:spPr>
                      <a:xfrm>
                        <a:off x="1500188" y="2654935"/>
                        <a:ext cx="2308225" cy="419100"/>
                      </a:xfrm>
                      <a:prstGeom prst="rect">
                        <a:avLst/>
                      </a:prstGeom>
                      <a:noFill/>
                      <a:ln w="38100">
                        <a:noFill/>
                        <a:miter/>
                      </a:ln>
                    </p:spPr>
                  </p:pic>
                </p:oleObj>
              </mc:Fallback>
            </mc:AlternateContent>
          </a:graphicData>
        </a:graphic>
      </p:graphicFrame>
      <p:graphicFrame>
        <p:nvGraphicFramePr>
          <p:cNvPr id="19" name="对象 9">
            <a:hlinkClick r:id="" action="ppaction://ole?verb=0"/>
          </p:cNvPr>
          <p:cNvGraphicFramePr>
            <a:graphicFrameLocks noChangeAspect="1"/>
          </p:cNvGraphicFramePr>
          <p:nvPr/>
        </p:nvGraphicFramePr>
        <p:xfrm>
          <a:off x="3752374" y="2647950"/>
          <a:ext cx="1529715" cy="419100"/>
        </p:xfrm>
        <a:graphic>
          <a:graphicData uri="http://schemas.openxmlformats.org/presentationml/2006/ole">
            <mc:AlternateContent xmlns:mc="http://schemas.openxmlformats.org/markup-compatibility/2006">
              <mc:Choice xmlns:v="urn:schemas-microsoft-com:vml" Requires="v">
                <p:oleObj r:id="rId18" imgW="774065" imgH="215900" progId="Equation.KSEE3">
                  <p:embed/>
                </p:oleObj>
              </mc:Choice>
              <mc:Fallback>
                <p:oleObj r:id="rId18" imgW="774065" imgH="215900" progId="Equation.KSEE3">
                  <p:embed/>
                  <p:pic>
                    <p:nvPicPr>
                      <p:cNvPr id="19" name="对象 9">
                        <a:hlinkClick r:id="" action="ppaction://ole?verb=0"/>
                      </p:cNvPr>
                      <p:cNvPicPr/>
                      <p:nvPr/>
                    </p:nvPicPr>
                    <p:blipFill>
                      <a:blip r:embed="rId19"/>
                      <a:stretch>
                        <a:fillRect/>
                      </a:stretch>
                    </p:blipFill>
                    <p:spPr>
                      <a:xfrm>
                        <a:off x="3752374" y="2647950"/>
                        <a:ext cx="1529715" cy="419100"/>
                      </a:xfrm>
                      <a:prstGeom prst="rect">
                        <a:avLst/>
                      </a:prstGeom>
                      <a:solidFill>
                        <a:srgbClr val="FFFF00"/>
                      </a:solidFill>
                      <a:ln w="38100">
                        <a:noFill/>
                        <a:miter/>
                      </a:ln>
                    </p:spPr>
                  </p:pic>
                </p:oleObj>
              </mc:Fallback>
            </mc:AlternateContent>
          </a:graphicData>
        </a:graphic>
      </p:graphicFrame>
      <p:graphicFrame>
        <p:nvGraphicFramePr>
          <p:cNvPr id="21" name="对象 9">
            <a:hlinkClick r:id="" action="ppaction://ole?verb=0"/>
          </p:cNvPr>
          <p:cNvGraphicFramePr>
            <a:graphicFrameLocks noChangeAspect="1"/>
          </p:cNvGraphicFramePr>
          <p:nvPr/>
        </p:nvGraphicFramePr>
        <p:xfrm>
          <a:off x="1487805" y="3318986"/>
          <a:ext cx="1680210" cy="417195"/>
        </p:xfrm>
        <a:graphic>
          <a:graphicData uri="http://schemas.openxmlformats.org/presentationml/2006/ole">
            <mc:AlternateContent xmlns:mc="http://schemas.openxmlformats.org/markup-compatibility/2006">
              <mc:Choice xmlns:v="urn:schemas-microsoft-com:vml" Requires="v">
                <p:oleObj r:id="rId20" imgW="850900" imgH="215900" progId="Equation.KSEE3">
                  <p:embed/>
                </p:oleObj>
              </mc:Choice>
              <mc:Fallback>
                <p:oleObj r:id="rId20" imgW="850900" imgH="215900" progId="Equation.KSEE3">
                  <p:embed/>
                  <p:pic>
                    <p:nvPicPr>
                      <p:cNvPr id="21" name="对象 9">
                        <a:hlinkClick r:id="" action="ppaction://ole?verb=0"/>
                      </p:cNvPr>
                      <p:cNvPicPr/>
                      <p:nvPr/>
                    </p:nvPicPr>
                    <p:blipFill>
                      <a:blip r:embed="rId21"/>
                      <a:stretch>
                        <a:fillRect/>
                      </a:stretch>
                    </p:blipFill>
                    <p:spPr>
                      <a:xfrm>
                        <a:off x="1487805" y="3318986"/>
                        <a:ext cx="1680210" cy="417195"/>
                      </a:xfrm>
                      <a:prstGeom prst="rect">
                        <a:avLst/>
                      </a:prstGeom>
                      <a:noFill/>
                      <a:ln w="38100">
                        <a:noFill/>
                        <a:miter/>
                      </a:ln>
                    </p:spPr>
                  </p:pic>
                </p:oleObj>
              </mc:Fallback>
            </mc:AlternateContent>
          </a:graphicData>
        </a:graphic>
      </p:graphicFrame>
      <p:graphicFrame>
        <p:nvGraphicFramePr>
          <p:cNvPr id="23" name="对象 9">
            <a:hlinkClick r:id="" action="ppaction://ole?verb=0"/>
          </p:cNvPr>
          <p:cNvGraphicFramePr>
            <a:graphicFrameLocks noChangeAspect="1"/>
          </p:cNvGraphicFramePr>
          <p:nvPr/>
        </p:nvGraphicFramePr>
        <p:xfrm>
          <a:off x="3174842" y="3148648"/>
          <a:ext cx="2182495" cy="761365"/>
        </p:xfrm>
        <a:graphic>
          <a:graphicData uri="http://schemas.openxmlformats.org/presentationml/2006/ole">
            <mc:AlternateContent xmlns:mc="http://schemas.openxmlformats.org/markup-compatibility/2006">
              <mc:Choice xmlns:v="urn:schemas-microsoft-com:vml" Requires="v">
                <p:oleObj r:id="rId22" imgW="1104900" imgH="393700" progId="Equation.KSEE3">
                  <p:embed/>
                </p:oleObj>
              </mc:Choice>
              <mc:Fallback>
                <p:oleObj r:id="rId22" imgW="1104900" imgH="393700" progId="Equation.KSEE3">
                  <p:embed/>
                  <p:pic>
                    <p:nvPicPr>
                      <p:cNvPr id="23" name="对象 9">
                        <a:hlinkClick r:id="" action="ppaction://ole?verb=0"/>
                      </p:cNvPr>
                      <p:cNvPicPr/>
                      <p:nvPr/>
                    </p:nvPicPr>
                    <p:blipFill>
                      <a:blip r:embed="rId23"/>
                      <a:stretch>
                        <a:fillRect/>
                      </a:stretch>
                    </p:blipFill>
                    <p:spPr>
                      <a:xfrm>
                        <a:off x="3174842" y="3148648"/>
                        <a:ext cx="2182495" cy="761365"/>
                      </a:xfrm>
                      <a:prstGeom prst="rect">
                        <a:avLst/>
                      </a:prstGeom>
                      <a:noFill/>
                      <a:ln w="38100">
                        <a:noFill/>
                        <a:miter/>
                      </a:ln>
                    </p:spPr>
                  </p:pic>
                </p:oleObj>
              </mc:Fallback>
            </mc:AlternateContent>
          </a:graphicData>
        </a:graphic>
      </p:graphicFrame>
      <p:pic>
        <p:nvPicPr>
          <p:cNvPr id="25" name="图片 24"/>
          <p:cNvPicPr>
            <a:picLocks noChangeAspect="1"/>
          </p:cNvPicPr>
          <p:nvPr/>
        </p:nvPicPr>
        <p:blipFill>
          <a:blip r:embed="rId24"/>
          <a:stretch>
            <a:fillRect/>
          </a:stretch>
        </p:blipFill>
        <p:spPr>
          <a:xfrm>
            <a:off x="7748588" y="3168650"/>
            <a:ext cx="425450" cy="663575"/>
          </a:xfrm>
          <a:prstGeom prst="rect">
            <a:avLst/>
          </a:prstGeom>
          <a:noFill/>
          <a:ln w="9525">
            <a:noFill/>
          </a:ln>
        </p:spPr>
      </p:pic>
      <p:pic>
        <p:nvPicPr>
          <p:cNvPr id="26" name="图片 25"/>
          <p:cNvPicPr>
            <a:picLocks noChangeAspect="1"/>
          </p:cNvPicPr>
          <p:nvPr/>
        </p:nvPicPr>
        <p:blipFill>
          <a:blip r:embed="rId25"/>
          <a:stretch>
            <a:fillRect/>
          </a:stretch>
        </p:blipFill>
        <p:spPr>
          <a:xfrm>
            <a:off x="8328025" y="2481263"/>
            <a:ext cx="415925" cy="460375"/>
          </a:xfrm>
          <a:prstGeom prst="rect">
            <a:avLst/>
          </a:prstGeom>
          <a:noFill/>
          <a:ln w="9525">
            <a:noFill/>
          </a:ln>
        </p:spPr>
      </p:pic>
      <p:graphicFrame>
        <p:nvGraphicFramePr>
          <p:cNvPr id="27" name="对象 9">
            <a:hlinkClick r:id="" action="ppaction://ole?verb=0"/>
          </p:cNvPr>
          <p:cNvGraphicFramePr>
            <a:graphicFrameLocks noChangeAspect="1"/>
          </p:cNvGraphicFramePr>
          <p:nvPr/>
        </p:nvGraphicFramePr>
        <p:xfrm>
          <a:off x="1500505" y="3950811"/>
          <a:ext cx="2307590" cy="417195"/>
        </p:xfrm>
        <a:graphic>
          <a:graphicData uri="http://schemas.openxmlformats.org/presentationml/2006/ole">
            <mc:AlternateContent xmlns:mc="http://schemas.openxmlformats.org/markup-compatibility/2006">
              <mc:Choice xmlns:v="urn:schemas-microsoft-com:vml" Requires="v">
                <p:oleObj r:id="rId26" imgW="1168400" imgH="215900" progId="Equation.KSEE3">
                  <p:embed/>
                </p:oleObj>
              </mc:Choice>
              <mc:Fallback>
                <p:oleObj r:id="rId26" imgW="1168400" imgH="215900" progId="Equation.KSEE3">
                  <p:embed/>
                  <p:pic>
                    <p:nvPicPr>
                      <p:cNvPr id="27" name="对象 9">
                        <a:hlinkClick r:id="" action="ppaction://ole?verb=0"/>
                      </p:cNvPr>
                      <p:cNvPicPr/>
                      <p:nvPr/>
                    </p:nvPicPr>
                    <p:blipFill>
                      <a:blip r:embed="rId27"/>
                      <a:stretch>
                        <a:fillRect/>
                      </a:stretch>
                    </p:blipFill>
                    <p:spPr>
                      <a:xfrm>
                        <a:off x="1500505" y="3950811"/>
                        <a:ext cx="2307590" cy="417195"/>
                      </a:xfrm>
                      <a:prstGeom prst="rect">
                        <a:avLst/>
                      </a:prstGeom>
                      <a:noFill/>
                      <a:ln w="38100">
                        <a:noFill/>
                        <a:miter/>
                      </a:ln>
                    </p:spPr>
                  </p:pic>
                </p:oleObj>
              </mc:Fallback>
            </mc:AlternateContent>
          </a:graphicData>
        </a:graphic>
      </p:graphicFrame>
      <p:graphicFrame>
        <p:nvGraphicFramePr>
          <p:cNvPr id="29" name="对象 9">
            <a:hlinkClick r:id="" action="ppaction://ole?verb=0"/>
          </p:cNvPr>
          <p:cNvGraphicFramePr>
            <a:graphicFrameLocks noChangeAspect="1"/>
          </p:cNvGraphicFramePr>
          <p:nvPr/>
        </p:nvGraphicFramePr>
        <p:xfrm>
          <a:off x="1525429" y="4393565"/>
          <a:ext cx="2232660" cy="836295"/>
        </p:xfrm>
        <a:graphic>
          <a:graphicData uri="http://schemas.openxmlformats.org/presentationml/2006/ole">
            <mc:AlternateContent xmlns:mc="http://schemas.openxmlformats.org/markup-compatibility/2006">
              <mc:Choice xmlns:v="urn:schemas-microsoft-com:vml" Requires="v">
                <p:oleObj r:id="rId28" imgW="1130300" imgH="431800" progId="Equation.KSEE3">
                  <p:embed/>
                </p:oleObj>
              </mc:Choice>
              <mc:Fallback>
                <p:oleObj r:id="rId28" imgW="1130300" imgH="431800" progId="Equation.KSEE3">
                  <p:embed/>
                  <p:pic>
                    <p:nvPicPr>
                      <p:cNvPr id="29" name="对象 9">
                        <a:hlinkClick r:id="" action="ppaction://ole?verb=0"/>
                      </p:cNvPr>
                      <p:cNvPicPr/>
                      <p:nvPr/>
                    </p:nvPicPr>
                    <p:blipFill>
                      <a:blip r:embed="rId29"/>
                      <a:stretch>
                        <a:fillRect/>
                      </a:stretch>
                    </p:blipFill>
                    <p:spPr>
                      <a:xfrm>
                        <a:off x="1525429" y="4393565"/>
                        <a:ext cx="2232660" cy="836295"/>
                      </a:xfrm>
                      <a:prstGeom prst="rect">
                        <a:avLst/>
                      </a:prstGeom>
                      <a:solidFill>
                        <a:srgbClr val="FFFF00"/>
                      </a:solidFill>
                      <a:ln w="38100">
                        <a:noFill/>
                        <a:miter/>
                      </a:ln>
                    </p:spPr>
                  </p:pic>
                </p:oleObj>
              </mc:Fallback>
            </mc:AlternateContent>
          </a:graphicData>
        </a:graphic>
      </p:graphicFrame>
      <p:graphicFrame>
        <p:nvGraphicFramePr>
          <p:cNvPr id="31" name="对象 9">
            <a:hlinkClick r:id="" action="ppaction://ole?verb=0"/>
          </p:cNvPr>
          <p:cNvGraphicFramePr>
            <a:graphicFrameLocks noChangeAspect="1"/>
          </p:cNvGraphicFramePr>
          <p:nvPr/>
        </p:nvGraphicFramePr>
        <p:xfrm>
          <a:off x="3757930" y="4612640"/>
          <a:ext cx="2211705" cy="419100"/>
        </p:xfrm>
        <a:graphic>
          <a:graphicData uri="http://schemas.openxmlformats.org/presentationml/2006/ole">
            <mc:AlternateContent xmlns:mc="http://schemas.openxmlformats.org/markup-compatibility/2006">
              <mc:Choice xmlns:v="urn:schemas-microsoft-com:vml" Requires="v">
                <p:oleObj r:id="rId30" imgW="1155700" imgH="215900" progId="Equation.KSEE3">
                  <p:embed/>
                </p:oleObj>
              </mc:Choice>
              <mc:Fallback>
                <p:oleObj r:id="rId30" imgW="1155700" imgH="215900" progId="Equation.KSEE3">
                  <p:embed/>
                  <p:pic>
                    <p:nvPicPr>
                      <p:cNvPr id="31" name="对象 9">
                        <a:hlinkClick r:id="" action="ppaction://ole?verb=0"/>
                      </p:cNvPr>
                      <p:cNvPicPr/>
                      <p:nvPr/>
                    </p:nvPicPr>
                    <p:blipFill>
                      <a:blip r:embed="rId31"/>
                      <a:stretch>
                        <a:fillRect/>
                      </a:stretch>
                    </p:blipFill>
                    <p:spPr>
                      <a:xfrm>
                        <a:off x="3757930" y="4612640"/>
                        <a:ext cx="2211705" cy="419100"/>
                      </a:xfrm>
                      <a:prstGeom prst="rect">
                        <a:avLst/>
                      </a:prstGeom>
                      <a:noFill/>
                      <a:ln w="38100">
                        <a:noFill/>
                        <a:miter/>
                      </a:ln>
                    </p:spPr>
                  </p:pic>
                </p:oleObj>
              </mc:Fallback>
            </mc:AlternateContent>
          </a:graphicData>
        </a:graphic>
      </p:graphicFrame>
      <p:graphicFrame>
        <p:nvGraphicFramePr>
          <p:cNvPr id="33" name="对象 9">
            <a:hlinkClick r:id="" action="ppaction://ole?verb=0"/>
          </p:cNvPr>
          <p:cNvGraphicFramePr>
            <a:graphicFrameLocks noChangeAspect="1"/>
          </p:cNvGraphicFramePr>
          <p:nvPr/>
        </p:nvGraphicFramePr>
        <p:xfrm>
          <a:off x="5969318" y="4612323"/>
          <a:ext cx="2156460" cy="419100"/>
        </p:xfrm>
        <a:graphic>
          <a:graphicData uri="http://schemas.openxmlformats.org/presentationml/2006/ole">
            <mc:AlternateContent xmlns:mc="http://schemas.openxmlformats.org/markup-compatibility/2006">
              <mc:Choice xmlns:v="urn:schemas-microsoft-com:vml" Requires="v">
                <p:oleObj r:id="rId32" imgW="1091565" imgH="215900" progId="Equation.KSEE3">
                  <p:embed/>
                </p:oleObj>
              </mc:Choice>
              <mc:Fallback>
                <p:oleObj r:id="rId32" imgW="1091565" imgH="215900" progId="Equation.KSEE3">
                  <p:embed/>
                  <p:pic>
                    <p:nvPicPr>
                      <p:cNvPr id="33" name="对象 9">
                        <a:hlinkClick r:id="" action="ppaction://ole?verb=0"/>
                      </p:cNvPr>
                      <p:cNvPicPr/>
                      <p:nvPr/>
                    </p:nvPicPr>
                    <p:blipFill>
                      <a:blip r:embed="rId33"/>
                      <a:stretch>
                        <a:fillRect/>
                      </a:stretch>
                    </p:blipFill>
                    <p:spPr>
                      <a:xfrm>
                        <a:off x="5969318" y="4612323"/>
                        <a:ext cx="2156460" cy="419100"/>
                      </a:xfrm>
                      <a:prstGeom prst="rect">
                        <a:avLst/>
                      </a:prstGeom>
                      <a:solidFill>
                        <a:srgbClr val="FFFF00"/>
                      </a:solidFill>
                      <a:ln w="38100">
                        <a:noFill/>
                        <a:miter/>
                      </a:ln>
                    </p:spPr>
                  </p:pic>
                </p:oleObj>
              </mc:Fallback>
            </mc:AlternateContent>
          </a:graphicData>
        </a:graphic>
      </p:graphicFrame>
      <p:graphicFrame>
        <p:nvGraphicFramePr>
          <p:cNvPr id="35" name="对象 9">
            <a:hlinkClick r:id="" action="ppaction://ole?verb=0"/>
          </p:cNvPr>
          <p:cNvGraphicFramePr>
            <a:graphicFrameLocks noChangeAspect="1"/>
          </p:cNvGraphicFramePr>
          <p:nvPr/>
        </p:nvGraphicFramePr>
        <p:xfrm>
          <a:off x="1500188" y="5314315"/>
          <a:ext cx="2056765" cy="419100"/>
        </p:xfrm>
        <a:graphic>
          <a:graphicData uri="http://schemas.openxmlformats.org/presentationml/2006/ole">
            <mc:AlternateContent xmlns:mc="http://schemas.openxmlformats.org/markup-compatibility/2006">
              <mc:Choice xmlns:v="urn:schemas-microsoft-com:vml" Requires="v">
                <p:oleObj r:id="rId34" imgW="1041400" imgH="215900" progId="Equation.KSEE3">
                  <p:embed/>
                </p:oleObj>
              </mc:Choice>
              <mc:Fallback>
                <p:oleObj r:id="rId34" imgW="1041400" imgH="215900" progId="Equation.KSEE3">
                  <p:embed/>
                  <p:pic>
                    <p:nvPicPr>
                      <p:cNvPr id="35" name="对象 9">
                        <a:hlinkClick r:id="" action="ppaction://ole?verb=0"/>
                      </p:cNvPr>
                      <p:cNvPicPr/>
                      <p:nvPr/>
                    </p:nvPicPr>
                    <p:blipFill>
                      <a:blip r:embed="rId35"/>
                      <a:stretch>
                        <a:fillRect/>
                      </a:stretch>
                    </p:blipFill>
                    <p:spPr>
                      <a:xfrm>
                        <a:off x="1500188" y="5314315"/>
                        <a:ext cx="2056765" cy="419100"/>
                      </a:xfrm>
                      <a:prstGeom prst="rect">
                        <a:avLst/>
                      </a:prstGeom>
                      <a:noFill/>
                      <a:ln w="38100">
                        <a:noFill/>
                        <a:miter/>
                      </a:ln>
                    </p:spPr>
                  </p:pic>
                </p:oleObj>
              </mc:Fallback>
            </mc:AlternateContent>
          </a:graphicData>
        </a:graphic>
      </p:graphicFrame>
      <p:graphicFrame>
        <p:nvGraphicFramePr>
          <p:cNvPr id="37" name="对象 9">
            <a:hlinkClick r:id="" action="ppaction://ole?verb=0"/>
          </p:cNvPr>
          <p:cNvGraphicFramePr>
            <a:graphicFrameLocks noChangeAspect="1"/>
          </p:cNvGraphicFramePr>
          <p:nvPr/>
        </p:nvGraphicFramePr>
        <p:xfrm>
          <a:off x="3557111" y="5251768"/>
          <a:ext cx="1706245" cy="466725"/>
        </p:xfrm>
        <a:graphic>
          <a:graphicData uri="http://schemas.openxmlformats.org/presentationml/2006/ole">
            <mc:AlternateContent xmlns:mc="http://schemas.openxmlformats.org/markup-compatibility/2006">
              <mc:Choice xmlns:v="urn:schemas-microsoft-com:vml" Requires="v">
                <p:oleObj r:id="rId36" imgW="862965" imgH="241300" progId="Equation.KSEE3">
                  <p:embed/>
                </p:oleObj>
              </mc:Choice>
              <mc:Fallback>
                <p:oleObj r:id="rId36" imgW="862965" imgH="241300" progId="Equation.KSEE3">
                  <p:embed/>
                  <p:pic>
                    <p:nvPicPr>
                      <p:cNvPr id="37" name="对象 9">
                        <a:hlinkClick r:id="" action="ppaction://ole?verb=0"/>
                      </p:cNvPr>
                      <p:cNvPicPr/>
                      <p:nvPr/>
                    </p:nvPicPr>
                    <p:blipFill>
                      <a:blip r:embed="rId37"/>
                      <a:stretch>
                        <a:fillRect/>
                      </a:stretch>
                    </p:blipFill>
                    <p:spPr>
                      <a:xfrm>
                        <a:off x="3557111" y="5251768"/>
                        <a:ext cx="1706245" cy="466725"/>
                      </a:xfrm>
                      <a:prstGeom prst="rect">
                        <a:avLst/>
                      </a:prstGeom>
                      <a:noFill/>
                      <a:ln w="38100">
                        <a:noFill/>
                        <a:miter/>
                      </a:ln>
                    </p:spPr>
                  </p:pic>
                </p:oleObj>
              </mc:Fallback>
            </mc:AlternateContent>
          </a:graphicData>
        </a:graphic>
      </p:graphicFrame>
      <p:graphicFrame>
        <p:nvGraphicFramePr>
          <p:cNvPr id="39" name="对象 9">
            <a:hlinkClick r:id="" action="ppaction://ole?verb=0"/>
          </p:cNvPr>
          <p:cNvGraphicFramePr>
            <a:graphicFrameLocks noChangeAspect="1"/>
          </p:cNvGraphicFramePr>
          <p:nvPr/>
        </p:nvGraphicFramePr>
        <p:xfrm>
          <a:off x="1500664" y="5787073"/>
          <a:ext cx="2157095" cy="838200"/>
        </p:xfrm>
        <a:graphic>
          <a:graphicData uri="http://schemas.openxmlformats.org/presentationml/2006/ole">
            <mc:AlternateContent xmlns:mc="http://schemas.openxmlformats.org/markup-compatibility/2006">
              <mc:Choice xmlns:v="urn:schemas-microsoft-com:vml" Requires="v">
                <p:oleObj r:id="rId38" imgW="1091565" imgH="431800" progId="Equation.KSEE3">
                  <p:embed/>
                </p:oleObj>
              </mc:Choice>
              <mc:Fallback>
                <p:oleObj r:id="rId38" imgW="1091565" imgH="431800" progId="Equation.KSEE3">
                  <p:embed/>
                  <p:pic>
                    <p:nvPicPr>
                      <p:cNvPr id="39" name="对象 9">
                        <a:hlinkClick r:id="" action="ppaction://ole?verb=0"/>
                      </p:cNvPr>
                      <p:cNvPicPr/>
                      <p:nvPr/>
                    </p:nvPicPr>
                    <p:blipFill>
                      <a:blip r:embed="rId39"/>
                      <a:stretch>
                        <a:fillRect/>
                      </a:stretch>
                    </p:blipFill>
                    <p:spPr>
                      <a:xfrm>
                        <a:off x="1500664" y="5787073"/>
                        <a:ext cx="2157095" cy="838200"/>
                      </a:xfrm>
                      <a:prstGeom prst="rect">
                        <a:avLst/>
                      </a:prstGeom>
                      <a:noFill/>
                      <a:ln w="38100">
                        <a:noFill/>
                        <a:miter/>
                      </a:ln>
                    </p:spPr>
                  </p:pic>
                </p:oleObj>
              </mc:Fallback>
            </mc:AlternateContent>
          </a:graphicData>
        </a:graphic>
      </p:graphicFrame>
      <p:sp>
        <p:nvSpPr>
          <p:cNvPr id="41" name="文本框 40"/>
          <p:cNvSpPr txBox="1"/>
          <p:nvPr/>
        </p:nvSpPr>
        <p:spPr>
          <a:xfrm>
            <a:off x="5735955" y="5276215"/>
            <a:ext cx="4519930" cy="1308735"/>
          </a:xfrm>
          <a:prstGeom prst="rect">
            <a:avLst/>
          </a:prstGeom>
          <a:solidFill>
            <a:schemeClr val="accent2">
              <a:lumMod val="20000"/>
              <a:lumOff val="80000"/>
            </a:schemeClr>
          </a:solidFill>
          <a:ln w="38100" cap="flat" cmpd="sng">
            <a:noFill/>
            <a:prstDash val="solid"/>
            <a:round/>
            <a:headEnd type="none" w="med" len="med"/>
            <a:tailEnd type="none" w="med" len="med"/>
          </a:ln>
        </p:spPr>
        <p:txBody>
          <a:bodyPr wrap="square" anchor="t" anchorCtr="0">
            <a:spAutoFit/>
          </a:bodyPr>
          <a:lstStyle/>
          <a:p>
            <a:pPr>
              <a:lnSpc>
                <a:spcPct val="110000"/>
              </a:lnSpc>
            </a:pPr>
            <a:r>
              <a:rPr lang="zh-CN" altLang="en-US" sz="24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注：</a:t>
            </a:r>
            <a:r>
              <a:rPr lang="zh-CN" altLang="en-US" sz="2400" b="1">
                <a:latin typeface="Times New Roman" panose="02020603050405020304" pitchFamily="18" charset="0"/>
                <a:ea typeface="黑体" panose="02010609060101010101" pitchFamily="49" charset="-122"/>
                <a:cs typeface="Times New Roman" panose="02020603050405020304" pitchFamily="18" charset="0"/>
              </a:rPr>
              <a:t>已知直线</a:t>
            </a:r>
            <a:r>
              <a:rPr lang="zh-CN" altLang="en-US" sz="24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过原点</a:t>
            </a:r>
            <a:r>
              <a:rPr lang="zh-CN" altLang="en-US" sz="2400" b="1">
                <a:latin typeface="Times New Roman" panose="02020603050405020304" pitchFamily="18" charset="0"/>
                <a:ea typeface="黑体" panose="02010609060101010101" pitchFamily="49" charset="-122"/>
                <a:cs typeface="Times New Roman" panose="02020603050405020304" pitchFamily="18" charset="0"/>
              </a:rPr>
              <a:t>且知</a:t>
            </a:r>
            <a:r>
              <a:rPr lang="zh-CN" altLang="en-US" sz="24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斜率用</a:t>
            </a:r>
            <a:r>
              <a:rPr lang="en-US" altLang="zh-CN" sz="2400" b="1" i="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a,b,c</a:t>
            </a:r>
            <a:r>
              <a:rPr lang="zh-CN" altLang="en-US" sz="24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表示</a:t>
            </a:r>
            <a:r>
              <a:rPr lang="zh-CN" altLang="en-US" sz="2400" b="1">
                <a:latin typeface="Times New Roman" panose="02020603050405020304" pitchFamily="18" charset="0"/>
                <a:ea typeface="黑体" panose="02010609060101010101" pitchFamily="49" charset="-122"/>
                <a:cs typeface="Times New Roman" panose="02020603050405020304" pitchFamily="18" charset="0"/>
              </a:rPr>
              <a:t>出来时，可通过构造焦点三角形找斜率的等量关系</a:t>
            </a:r>
            <a:r>
              <a:rPr lang="en-US" altLang="zh-CN" sz="2400" b="1">
                <a:latin typeface="Times New Roman" panose="02020603050405020304" pitchFamily="18" charset="0"/>
                <a:ea typeface="黑体" panose="02010609060101010101" pitchFamily="49" charset="-122"/>
                <a:cs typeface="Times New Roman" panose="02020603050405020304" pitchFamily="18" charset="0"/>
              </a:rPr>
              <a:t>.</a:t>
            </a:r>
          </a:p>
        </p:txBody>
      </p:sp>
      <p:sp>
        <p:nvSpPr>
          <p:cNvPr id="6" name="矩形 5"/>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10" name="文本框 9"/>
          <p:cNvSpPr txBox="1"/>
          <p:nvPr/>
        </p:nvSpPr>
        <p:spPr>
          <a:xfrm>
            <a:off x="537210" y="69215"/>
            <a:ext cx="10132695"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2.</a:t>
            </a:r>
            <a:r>
              <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由几何条件和性质找</a:t>
            </a:r>
            <a:r>
              <a:rPr lang="en-US" altLang="zh-CN" sz="3200" b="1" i="1" noProof="1">
                <a:latin typeface="Times New Roman" panose="02020603050405020304" pitchFamily="18" charset="0"/>
                <a:ea typeface="黑体" panose="02010609060101010101" pitchFamily="49" charset="-122"/>
                <a:cs typeface="Times New Roman" panose="02020603050405020304" pitchFamily="18" charset="0"/>
                <a:sym typeface="+mn-ea"/>
              </a:rPr>
              <a:t>a,b,c</a:t>
            </a:r>
            <a:r>
              <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的关系式</a:t>
            </a:r>
          </a:p>
        </p:txBody>
      </p:sp>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heckerboard(across)">
                                      <p:cBhvr>
                                        <p:cTn id="7" dur="500"/>
                                        <p:tgtEl>
                                          <p:spTgt spid="1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heckerboard(across)">
                                      <p:cBhvr>
                                        <p:cTn id="17" dur="500"/>
                                        <p:tgtEl>
                                          <p:spTgt spid="9"/>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wipe(down)">
                                      <p:cBhvr>
                                        <p:cTn id="22" dur="500"/>
                                        <p:tgtEl>
                                          <p:spTgt spid="48"/>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checkerboard(across)">
                                      <p:cBhvr>
                                        <p:cTn id="37" dur="500"/>
                                        <p:tgtEl>
                                          <p:spTgt spid="12"/>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checkerboard(across)">
                                      <p:cBhvr>
                                        <p:cTn id="42" dur="500"/>
                                        <p:tgtEl>
                                          <p:spTgt spid="15"/>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checkerboard(across)">
                                      <p:cBhvr>
                                        <p:cTn id="47" dur="500"/>
                                        <p:tgtEl>
                                          <p:spTgt spid="17"/>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checkerboard(across)">
                                      <p:cBhvr>
                                        <p:cTn id="52" dur="500"/>
                                        <p:tgtEl>
                                          <p:spTgt spid="19"/>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checkerboard(across)">
                                      <p:cBhvr>
                                        <p:cTn id="57" dur="500"/>
                                        <p:tgtEl>
                                          <p:spTgt spid="21"/>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5" presetClass="entr" presetSubtype="10"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checkerboard(across)">
                                      <p:cBhvr>
                                        <p:cTn id="62" dur="500"/>
                                        <p:tgtEl>
                                          <p:spTgt spid="23"/>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5" presetClass="entr" presetSubtype="10"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checkerboard(across)">
                                      <p:cBhvr>
                                        <p:cTn id="67" dur="500"/>
                                        <p:tgtEl>
                                          <p:spTgt spid="25"/>
                                        </p:tgtEl>
                                      </p:cBhvr>
                                    </p:animEffect>
                                  </p:childTnLst>
                                </p:cTn>
                              </p:par>
                            </p:childTnLst>
                          </p:cTn>
                        </p:par>
                      </p:childTnLst>
                    </p:cTn>
                  </p:par>
                  <p:par>
                    <p:cTn id="68" fill="hold" nodeType="clickPar">
                      <p:stCondLst>
                        <p:cond delay="indefinite"/>
                      </p:stCondLst>
                      <p:childTnLst>
                        <p:par>
                          <p:cTn id="69" fill="hold">
                            <p:stCondLst>
                              <p:cond delay="0"/>
                            </p:stCondLst>
                            <p:childTnLst>
                              <p:par>
                                <p:cTn id="70" presetID="5" presetClass="entr" presetSubtype="10" fill="hold"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checkerboard(across)">
                                      <p:cBhvr>
                                        <p:cTn id="72" dur="500"/>
                                        <p:tgtEl>
                                          <p:spTgt spid="26"/>
                                        </p:tgtEl>
                                      </p:cBhvr>
                                    </p:animEffect>
                                  </p:childTnLst>
                                </p:cTn>
                              </p:par>
                            </p:childTnLst>
                          </p:cTn>
                        </p:par>
                      </p:childTnLst>
                    </p:cTn>
                  </p:par>
                  <p:par>
                    <p:cTn id="73" fill="hold" nodeType="clickPar">
                      <p:stCondLst>
                        <p:cond delay="indefinite"/>
                      </p:stCondLst>
                      <p:childTnLst>
                        <p:par>
                          <p:cTn id="74" fill="hold">
                            <p:stCondLst>
                              <p:cond delay="0"/>
                            </p:stCondLst>
                            <p:childTnLst>
                              <p:par>
                                <p:cTn id="75" presetID="5" presetClass="entr" presetSubtype="10" fill="hold" nodeType="click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checkerboard(across)">
                                      <p:cBhvr>
                                        <p:cTn id="77" dur="500"/>
                                        <p:tgtEl>
                                          <p:spTgt spid="27"/>
                                        </p:tgtEl>
                                      </p:cBhvr>
                                    </p:animEffect>
                                  </p:childTnLst>
                                </p:cTn>
                              </p:par>
                            </p:childTnLst>
                          </p:cTn>
                        </p:par>
                      </p:childTnLst>
                    </p:cTn>
                  </p:par>
                  <p:par>
                    <p:cTn id="78" fill="hold" nodeType="clickPar">
                      <p:stCondLst>
                        <p:cond delay="indefinite"/>
                      </p:stCondLst>
                      <p:childTnLst>
                        <p:par>
                          <p:cTn id="79" fill="hold">
                            <p:stCondLst>
                              <p:cond delay="0"/>
                            </p:stCondLst>
                            <p:childTnLst>
                              <p:par>
                                <p:cTn id="80" presetID="5" presetClass="entr" presetSubtype="10" fill="hold" nodeType="clickEffect">
                                  <p:stCondLst>
                                    <p:cond delay="0"/>
                                  </p:stCondLst>
                                  <p:childTnLst>
                                    <p:set>
                                      <p:cBhvr>
                                        <p:cTn id="81" dur="500" fill="hold">
                                          <p:stCondLst>
                                            <p:cond delay="0"/>
                                          </p:stCondLst>
                                        </p:cTn>
                                        <p:tgtEl>
                                          <p:spTgt spid="29"/>
                                        </p:tgtEl>
                                        <p:attrNameLst>
                                          <p:attrName>style.visibility</p:attrName>
                                        </p:attrNameLst>
                                      </p:cBhvr>
                                      <p:to>
                                        <p:strVal val="visible"/>
                                      </p:to>
                                    </p:set>
                                    <p:animEffect transition="in" filter="checkerboard(across)">
                                      <p:cBhvr>
                                        <p:cTn id="82" dur="500"/>
                                        <p:tgtEl>
                                          <p:spTgt spid="29"/>
                                        </p:tgtEl>
                                      </p:cBhvr>
                                    </p:animEffect>
                                  </p:childTnLst>
                                </p:cTn>
                              </p:par>
                            </p:childTnLst>
                          </p:cTn>
                        </p:par>
                      </p:childTnLst>
                    </p:cTn>
                  </p:par>
                  <p:par>
                    <p:cTn id="83" fill="hold" nodeType="clickPar">
                      <p:stCondLst>
                        <p:cond delay="indefinite"/>
                      </p:stCondLst>
                      <p:childTnLst>
                        <p:par>
                          <p:cTn id="84" fill="hold">
                            <p:stCondLst>
                              <p:cond delay="0"/>
                            </p:stCondLst>
                            <p:childTnLst>
                              <p:par>
                                <p:cTn id="85" presetID="5" presetClass="entr" presetSubtype="10" fill="hold" nodeType="clickEffect">
                                  <p:stCondLst>
                                    <p:cond delay="0"/>
                                  </p:stCondLst>
                                  <p:childTnLst>
                                    <p:set>
                                      <p:cBhvr>
                                        <p:cTn id="86" dur="500" fill="hold">
                                          <p:stCondLst>
                                            <p:cond delay="0"/>
                                          </p:stCondLst>
                                        </p:cTn>
                                        <p:tgtEl>
                                          <p:spTgt spid="31"/>
                                        </p:tgtEl>
                                        <p:attrNameLst>
                                          <p:attrName>style.visibility</p:attrName>
                                        </p:attrNameLst>
                                      </p:cBhvr>
                                      <p:to>
                                        <p:strVal val="visible"/>
                                      </p:to>
                                    </p:set>
                                    <p:animEffect transition="in" filter="checkerboard(across)">
                                      <p:cBhvr>
                                        <p:cTn id="87" dur="500"/>
                                        <p:tgtEl>
                                          <p:spTgt spid="31"/>
                                        </p:tgtEl>
                                      </p:cBhvr>
                                    </p:animEffect>
                                  </p:childTnLst>
                                </p:cTn>
                              </p:par>
                            </p:childTnLst>
                          </p:cTn>
                        </p:par>
                      </p:childTnLst>
                    </p:cTn>
                  </p:par>
                  <p:par>
                    <p:cTn id="88" fill="hold" nodeType="clickPar">
                      <p:stCondLst>
                        <p:cond delay="indefinite"/>
                      </p:stCondLst>
                      <p:childTnLst>
                        <p:par>
                          <p:cTn id="89" fill="hold">
                            <p:stCondLst>
                              <p:cond delay="0"/>
                            </p:stCondLst>
                            <p:childTnLst>
                              <p:par>
                                <p:cTn id="90" presetID="5" presetClass="entr" presetSubtype="10" fill="hold" nodeType="clickEffect">
                                  <p:stCondLst>
                                    <p:cond delay="0"/>
                                  </p:stCondLst>
                                  <p:childTnLst>
                                    <p:set>
                                      <p:cBhvr>
                                        <p:cTn id="91" dur="500" fill="hold">
                                          <p:stCondLst>
                                            <p:cond delay="0"/>
                                          </p:stCondLst>
                                        </p:cTn>
                                        <p:tgtEl>
                                          <p:spTgt spid="33"/>
                                        </p:tgtEl>
                                        <p:attrNameLst>
                                          <p:attrName>style.visibility</p:attrName>
                                        </p:attrNameLst>
                                      </p:cBhvr>
                                      <p:to>
                                        <p:strVal val="visible"/>
                                      </p:to>
                                    </p:set>
                                    <p:animEffect transition="in" filter="checkerboard(across)">
                                      <p:cBhvr>
                                        <p:cTn id="92" dur="500"/>
                                        <p:tgtEl>
                                          <p:spTgt spid="33"/>
                                        </p:tgtEl>
                                      </p:cBhvr>
                                    </p:animEffect>
                                  </p:childTnLst>
                                </p:cTn>
                              </p:par>
                            </p:childTnLst>
                          </p:cTn>
                        </p:par>
                      </p:childTnLst>
                    </p:cTn>
                  </p:par>
                  <p:par>
                    <p:cTn id="93" fill="hold" nodeType="clickPar">
                      <p:stCondLst>
                        <p:cond delay="indefinite"/>
                      </p:stCondLst>
                      <p:childTnLst>
                        <p:par>
                          <p:cTn id="94" fill="hold">
                            <p:stCondLst>
                              <p:cond delay="0"/>
                            </p:stCondLst>
                            <p:childTnLst>
                              <p:par>
                                <p:cTn id="95" presetID="5" presetClass="entr" presetSubtype="10" fill="hold" nodeType="clickEffect">
                                  <p:stCondLst>
                                    <p:cond delay="0"/>
                                  </p:stCondLst>
                                  <p:childTnLst>
                                    <p:set>
                                      <p:cBhvr>
                                        <p:cTn id="96" dur="500" fill="hold">
                                          <p:stCondLst>
                                            <p:cond delay="0"/>
                                          </p:stCondLst>
                                        </p:cTn>
                                        <p:tgtEl>
                                          <p:spTgt spid="35"/>
                                        </p:tgtEl>
                                        <p:attrNameLst>
                                          <p:attrName>style.visibility</p:attrName>
                                        </p:attrNameLst>
                                      </p:cBhvr>
                                      <p:to>
                                        <p:strVal val="visible"/>
                                      </p:to>
                                    </p:set>
                                    <p:animEffect transition="in" filter="checkerboard(across)">
                                      <p:cBhvr>
                                        <p:cTn id="97" dur="500"/>
                                        <p:tgtEl>
                                          <p:spTgt spid="35"/>
                                        </p:tgtEl>
                                      </p:cBhvr>
                                    </p:animEffect>
                                  </p:childTnLst>
                                </p:cTn>
                              </p:par>
                            </p:childTnLst>
                          </p:cTn>
                        </p:par>
                      </p:childTnLst>
                    </p:cTn>
                  </p:par>
                  <p:par>
                    <p:cTn id="98" fill="hold" nodeType="clickPar">
                      <p:stCondLst>
                        <p:cond delay="indefinite"/>
                      </p:stCondLst>
                      <p:childTnLst>
                        <p:par>
                          <p:cTn id="99" fill="hold">
                            <p:stCondLst>
                              <p:cond delay="0"/>
                            </p:stCondLst>
                            <p:childTnLst>
                              <p:par>
                                <p:cTn id="100" presetID="5" presetClass="entr" presetSubtype="10" fill="hold" nodeType="clickEffect">
                                  <p:stCondLst>
                                    <p:cond delay="0"/>
                                  </p:stCondLst>
                                  <p:childTnLst>
                                    <p:set>
                                      <p:cBhvr>
                                        <p:cTn id="101" dur="500" fill="hold">
                                          <p:stCondLst>
                                            <p:cond delay="0"/>
                                          </p:stCondLst>
                                        </p:cTn>
                                        <p:tgtEl>
                                          <p:spTgt spid="37"/>
                                        </p:tgtEl>
                                        <p:attrNameLst>
                                          <p:attrName>style.visibility</p:attrName>
                                        </p:attrNameLst>
                                      </p:cBhvr>
                                      <p:to>
                                        <p:strVal val="visible"/>
                                      </p:to>
                                    </p:set>
                                    <p:animEffect transition="in" filter="checkerboard(across)">
                                      <p:cBhvr>
                                        <p:cTn id="102" dur="500"/>
                                        <p:tgtEl>
                                          <p:spTgt spid="37"/>
                                        </p:tgtEl>
                                      </p:cBhvr>
                                    </p:animEffect>
                                  </p:childTnLst>
                                </p:cTn>
                              </p:par>
                            </p:childTnLst>
                          </p:cTn>
                        </p:par>
                      </p:childTnLst>
                    </p:cTn>
                  </p:par>
                  <p:par>
                    <p:cTn id="103" fill="hold" nodeType="clickPar">
                      <p:stCondLst>
                        <p:cond delay="indefinite"/>
                      </p:stCondLst>
                      <p:childTnLst>
                        <p:par>
                          <p:cTn id="104" fill="hold">
                            <p:stCondLst>
                              <p:cond delay="0"/>
                            </p:stCondLst>
                            <p:childTnLst>
                              <p:par>
                                <p:cTn id="105" presetID="5" presetClass="entr" presetSubtype="10" fill="hold" nodeType="clickEffect">
                                  <p:stCondLst>
                                    <p:cond delay="0"/>
                                  </p:stCondLst>
                                  <p:childTnLst>
                                    <p:set>
                                      <p:cBhvr>
                                        <p:cTn id="106" dur="500" fill="hold">
                                          <p:stCondLst>
                                            <p:cond delay="0"/>
                                          </p:stCondLst>
                                        </p:cTn>
                                        <p:tgtEl>
                                          <p:spTgt spid="39"/>
                                        </p:tgtEl>
                                        <p:attrNameLst>
                                          <p:attrName>style.visibility</p:attrName>
                                        </p:attrNameLst>
                                      </p:cBhvr>
                                      <p:to>
                                        <p:strVal val="visible"/>
                                      </p:to>
                                    </p:set>
                                    <p:animEffect transition="in" filter="checkerboard(across)">
                                      <p:cBhvr>
                                        <p:cTn id="107" dur="500"/>
                                        <p:tgtEl>
                                          <p:spTgt spid="39"/>
                                        </p:tgtEl>
                                      </p:cBhvr>
                                    </p:animEffect>
                                  </p:childTnLst>
                                </p:cTn>
                              </p:par>
                            </p:childTnLst>
                          </p:cTn>
                        </p:par>
                      </p:childTnLst>
                    </p:cTn>
                  </p:par>
                  <p:par>
                    <p:cTn id="108" fill="hold" nodeType="clickPar">
                      <p:stCondLst>
                        <p:cond delay="indefinite"/>
                      </p:stCondLst>
                      <p:childTnLst>
                        <p:par>
                          <p:cTn id="109" fill="hold">
                            <p:stCondLst>
                              <p:cond delay="0"/>
                            </p:stCondLst>
                            <p:childTnLst>
                              <p:par>
                                <p:cTn id="110" presetID="5" presetClass="entr" presetSubtype="10" fill="hold" grpId="0" nodeType="clickEffect">
                                  <p:stCondLst>
                                    <p:cond delay="0"/>
                                  </p:stCondLst>
                                  <p:childTnLst>
                                    <p:set>
                                      <p:cBhvr>
                                        <p:cTn id="111" dur="1" fill="hold">
                                          <p:stCondLst>
                                            <p:cond delay="0"/>
                                          </p:stCondLst>
                                        </p:cTn>
                                        <p:tgtEl>
                                          <p:spTgt spid="41"/>
                                        </p:tgtEl>
                                        <p:attrNameLst>
                                          <p:attrName>style.visibility</p:attrName>
                                        </p:attrNameLst>
                                      </p:cBhvr>
                                      <p:to>
                                        <p:strVal val="visible"/>
                                      </p:to>
                                    </p:set>
                                    <p:animEffect transition="in" filter="checkerboard(across)">
                                      <p:cBhvr>
                                        <p:cTn id="11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767080" y="980440"/>
            <a:ext cx="6552565" cy="166878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12192000" cy="7350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36893" y="69206"/>
            <a:ext cx="10242550" cy="66611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en-US" altLang="zh-CN" sz="3735" b="1" noProof="1">
                <a:latin typeface="黑体" panose="02010609060101010101" pitchFamily="49" charset="-122"/>
                <a:ea typeface="黑体" panose="02010609060101010101" pitchFamily="49" charset="-122"/>
                <a:cs typeface="+mn-ea"/>
              </a:rPr>
              <a:t>3.</a:t>
            </a:r>
            <a:r>
              <a:rPr lang="zh-CN" altLang="en-US" sz="3735" b="1" noProof="1">
                <a:latin typeface="黑体" panose="02010609060101010101" pitchFamily="49" charset="-122"/>
                <a:ea typeface="黑体" panose="02010609060101010101" pitchFamily="49" charset="-122"/>
                <a:cs typeface="+mn-ea"/>
              </a:rPr>
              <a:t>椭圆</a:t>
            </a:r>
            <a:r>
              <a:rPr lang="zh-CN" altLang="en-US" sz="3735" b="1" dirty="0">
                <a:latin typeface="黑体" panose="02010609060101010101" pitchFamily="49" charset="-122"/>
                <a:ea typeface="黑体" panose="02010609060101010101" pitchFamily="49" charset="-122"/>
                <a:cs typeface="+mn-ea"/>
                <a:sym typeface="+mn-ea"/>
              </a:rPr>
              <a:t>的</a:t>
            </a:r>
            <a:r>
              <a:rPr lang="zh-CN" altLang="en-US" sz="3735" b="1" noProof="1">
                <a:latin typeface="黑体" panose="02010609060101010101" pitchFamily="49" charset="-122"/>
                <a:ea typeface="黑体" panose="02010609060101010101" pitchFamily="49" charset="-122"/>
                <a:cs typeface="+mn-ea"/>
              </a:rPr>
              <a:t>最大张角</a:t>
            </a:r>
          </a:p>
        </p:txBody>
      </p:sp>
      <p:grpSp>
        <p:nvGrpSpPr>
          <p:cNvPr id="152580" name="组合 1"/>
          <p:cNvGrpSpPr>
            <a:grpSpLocks noChangeAspect="1"/>
          </p:cNvGrpSpPr>
          <p:nvPr/>
        </p:nvGrpSpPr>
        <p:grpSpPr>
          <a:xfrm>
            <a:off x="832090" y="1026447"/>
            <a:ext cx="6499917" cy="1602368"/>
            <a:chOff x="1711" y="1980"/>
            <a:chExt cx="10925" cy="2694"/>
          </a:xfrm>
          <a:solidFill>
            <a:srgbClr val="FFFF00"/>
          </a:solidFill>
        </p:grpSpPr>
        <p:graphicFrame>
          <p:nvGraphicFramePr>
            <p:cNvPr id="152581" name="对象 5">
              <a:hlinkClick r:id="" action="ppaction://ole?verb=0"/>
            </p:cNvPr>
            <p:cNvGraphicFramePr>
              <a:graphicFrameLocks noChangeAspect="1"/>
            </p:cNvGraphicFramePr>
            <p:nvPr/>
          </p:nvGraphicFramePr>
          <p:xfrm>
            <a:off x="1711" y="1980"/>
            <a:ext cx="4362" cy="847"/>
          </p:xfrm>
          <a:graphic>
            <a:graphicData uri="http://schemas.openxmlformats.org/presentationml/2006/ole">
              <mc:AlternateContent xmlns:mc="http://schemas.openxmlformats.org/markup-compatibility/2006">
                <mc:Choice xmlns:v="urn:schemas-microsoft-com:vml" Requires="v">
                  <p:oleObj r:id="rId3" imgW="1091565" imgH="215900" progId="Equation.KSEE3">
                    <p:embed/>
                  </p:oleObj>
                </mc:Choice>
                <mc:Fallback>
                  <p:oleObj r:id="rId3" imgW="1091565" imgH="215900" progId="Equation.KSEE3">
                    <p:embed/>
                    <p:pic>
                      <p:nvPicPr>
                        <p:cNvPr id="152581" name="对象 5">
                          <a:hlinkClick r:id="" action="ppaction://ole?verb=0"/>
                        </p:cNvPr>
                        <p:cNvPicPr/>
                        <p:nvPr/>
                      </p:nvPicPr>
                      <p:blipFill>
                        <a:blip r:embed="rId4"/>
                        <a:stretch>
                          <a:fillRect/>
                        </a:stretch>
                      </p:blipFill>
                      <p:spPr>
                        <a:xfrm>
                          <a:off x="1711" y="1980"/>
                          <a:ext cx="4362" cy="847"/>
                        </a:xfrm>
                        <a:prstGeom prst="rect">
                          <a:avLst/>
                        </a:prstGeom>
                        <a:noFill/>
                        <a:ln w="38100">
                          <a:noFill/>
                          <a:miter/>
                        </a:ln>
                      </p:spPr>
                    </p:pic>
                  </p:oleObj>
                </mc:Fallback>
              </mc:AlternateContent>
            </a:graphicData>
          </a:graphic>
        </p:graphicFrame>
        <p:graphicFrame>
          <p:nvGraphicFramePr>
            <p:cNvPr id="152582" name="对象 1">
              <a:hlinkClick r:id="" action="ppaction://ole?verb=0"/>
            </p:cNvPr>
            <p:cNvGraphicFramePr>
              <a:graphicFrameLocks noChangeAspect="1"/>
            </p:cNvGraphicFramePr>
            <p:nvPr/>
          </p:nvGraphicFramePr>
          <p:xfrm>
            <a:off x="1717" y="2858"/>
            <a:ext cx="10919" cy="1816"/>
          </p:xfrm>
          <a:graphic>
            <a:graphicData uri="http://schemas.openxmlformats.org/presentationml/2006/ole">
              <mc:AlternateContent xmlns:mc="http://schemas.openxmlformats.org/markup-compatibility/2006">
                <mc:Choice xmlns:v="urn:schemas-microsoft-com:vml" Requires="v">
                  <p:oleObj r:id="rId5" imgW="2755900" imgH="457200" progId="Equation.KSEE3">
                    <p:embed/>
                  </p:oleObj>
                </mc:Choice>
                <mc:Fallback>
                  <p:oleObj r:id="rId5" imgW="2755900" imgH="457200" progId="Equation.KSEE3">
                    <p:embed/>
                    <p:pic>
                      <p:nvPicPr>
                        <p:cNvPr id="152582" name="对象 1">
                          <a:hlinkClick r:id="" action="ppaction://ole?verb=0"/>
                        </p:cNvPr>
                        <p:cNvPicPr/>
                        <p:nvPr/>
                      </p:nvPicPr>
                      <p:blipFill>
                        <a:blip r:embed="rId6"/>
                        <a:stretch>
                          <a:fillRect/>
                        </a:stretch>
                      </p:blipFill>
                      <p:spPr>
                        <a:xfrm>
                          <a:off x="1717" y="2858"/>
                          <a:ext cx="10919" cy="1816"/>
                        </a:xfrm>
                        <a:prstGeom prst="rect">
                          <a:avLst/>
                        </a:prstGeom>
                        <a:noFill/>
                        <a:ln w="38100">
                          <a:noFill/>
                          <a:miter/>
                        </a:ln>
                      </p:spPr>
                    </p:pic>
                  </p:oleObj>
                </mc:Fallback>
              </mc:AlternateContent>
            </a:graphicData>
          </a:graphic>
        </p:graphicFrame>
      </p:grpSp>
      <p:cxnSp>
        <p:nvCxnSpPr>
          <p:cNvPr id="16" name="直接连接符 15"/>
          <p:cNvCxnSpPr/>
          <p:nvPr/>
        </p:nvCxnSpPr>
        <p:spPr>
          <a:xfrm>
            <a:off x="2856230" y="2032318"/>
            <a:ext cx="2520000" cy="0"/>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711190" y="2043748"/>
            <a:ext cx="1552575" cy="0"/>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415415" y="2610485"/>
            <a:ext cx="4338320" cy="0"/>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7"/>
          <a:srcRect l="9147" b="8667"/>
          <a:stretch>
            <a:fillRect/>
          </a:stretch>
        </p:blipFill>
        <p:spPr>
          <a:xfrm>
            <a:off x="7392670" y="734060"/>
            <a:ext cx="2131695" cy="1880235"/>
          </a:xfrm>
          <a:prstGeom prst="rect">
            <a:avLst/>
          </a:prstGeom>
        </p:spPr>
      </p:pic>
      <p:pic>
        <p:nvPicPr>
          <p:cNvPr id="11" name="图片 10"/>
          <p:cNvPicPr>
            <a:picLocks noChangeAspect="1"/>
          </p:cNvPicPr>
          <p:nvPr/>
        </p:nvPicPr>
        <p:blipFill>
          <a:blip r:embed="rId8"/>
          <a:srcRect l="13559" b="10599"/>
          <a:stretch>
            <a:fillRect/>
          </a:stretch>
        </p:blipFill>
        <p:spPr>
          <a:xfrm>
            <a:off x="9768840" y="764540"/>
            <a:ext cx="2039620" cy="1851025"/>
          </a:xfrm>
          <a:prstGeom prst="rect">
            <a:avLst/>
          </a:prstGeom>
        </p:spPr>
      </p:pic>
      <p:graphicFrame>
        <p:nvGraphicFramePr>
          <p:cNvPr id="152586" name="对象 6">
            <a:hlinkClick r:id="" action="ppaction://ole?verb=0"/>
          </p:cNvPr>
          <p:cNvGraphicFramePr>
            <a:graphicFrameLocks noChangeAspect="1"/>
          </p:cNvGraphicFramePr>
          <p:nvPr/>
        </p:nvGraphicFramePr>
        <p:xfrm>
          <a:off x="763992" y="2636552"/>
          <a:ext cx="7309466" cy="1440000"/>
        </p:xfrm>
        <a:graphic>
          <a:graphicData uri="http://schemas.openxmlformats.org/presentationml/2006/ole">
            <mc:AlternateContent xmlns:mc="http://schemas.openxmlformats.org/markup-compatibility/2006">
              <mc:Choice xmlns:v="urn:schemas-microsoft-com:vml" Requires="v">
                <p:oleObj r:id="rId9" imgW="3352800" imgH="660400" progId="Equation.KSEE3">
                  <p:embed/>
                </p:oleObj>
              </mc:Choice>
              <mc:Fallback>
                <p:oleObj r:id="rId9" imgW="3352800" imgH="660400" progId="Equation.KSEE3">
                  <p:embed/>
                  <p:pic>
                    <p:nvPicPr>
                      <p:cNvPr id="152586" name="对象 6">
                        <a:hlinkClick r:id="" action="ppaction://ole?verb=0"/>
                      </p:cNvPr>
                      <p:cNvPicPr/>
                      <p:nvPr/>
                    </p:nvPicPr>
                    <p:blipFill>
                      <a:blip r:embed="rId10"/>
                      <a:stretch>
                        <a:fillRect/>
                      </a:stretch>
                    </p:blipFill>
                    <p:spPr>
                      <a:xfrm>
                        <a:off x="763992" y="2636552"/>
                        <a:ext cx="7309466" cy="1440000"/>
                      </a:xfrm>
                      <a:prstGeom prst="rect">
                        <a:avLst/>
                      </a:prstGeom>
                      <a:noFill/>
                      <a:ln w="38100" cap="flat" cmpd="sng">
                        <a:solidFill>
                          <a:srgbClr val="000000">
                            <a:alpha val="0"/>
                          </a:srgbClr>
                        </a:solidFill>
                        <a:prstDash val="solid"/>
                        <a:miter/>
                        <a:headEnd type="none" w="med" len="med"/>
                        <a:tailEnd type="none" w="med" len="med"/>
                      </a:ln>
                    </p:spPr>
                  </p:pic>
                </p:oleObj>
              </mc:Fallback>
            </mc:AlternateContent>
          </a:graphicData>
        </a:graphic>
      </p:graphicFrame>
      <p:graphicFrame>
        <p:nvGraphicFramePr>
          <p:cNvPr id="8" name="对象 1">
            <a:hlinkClick r:id="" action="ppaction://ole?verb=0"/>
          </p:cNvPr>
          <p:cNvGraphicFramePr>
            <a:graphicFrameLocks noChangeAspect="1"/>
          </p:cNvGraphicFramePr>
          <p:nvPr/>
        </p:nvGraphicFramePr>
        <p:xfrm>
          <a:off x="1559560" y="4220845"/>
          <a:ext cx="6058781" cy="504000"/>
        </p:xfrm>
        <a:graphic>
          <a:graphicData uri="http://schemas.openxmlformats.org/presentationml/2006/ole">
            <mc:AlternateContent xmlns:mc="http://schemas.openxmlformats.org/markup-compatibility/2006">
              <mc:Choice xmlns:v="urn:schemas-microsoft-com:vml" Requires="v">
                <p:oleObj r:id="rId11" imgW="2743200" imgH="228600" progId="Equation.KSEE3">
                  <p:embed/>
                </p:oleObj>
              </mc:Choice>
              <mc:Fallback>
                <p:oleObj r:id="rId11" imgW="2743200" imgH="228600" progId="Equation.KSEE3">
                  <p:embed/>
                  <p:pic>
                    <p:nvPicPr>
                      <p:cNvPr id="8" name="对象 1">
                        <a:hlinkClick r:id="" action="ppaction://ole?verb=0"/>
                      </p:cNvPr>
                      <p:cNvPicPr/>
                      <p:nvPr/>
                    </p:nvPicPr>
                    <p:blipFill>
                      <a:blip r:embed="rId12"/>
                      <a:stretch>
                        <a:fillRect/>
                      </a:stretch>
                    </p:blipFill>
                    <p:spPr>
                      <a:xfrm>
                        <a:off x="1559560" y="4220845"/>
                        <a:ext cx="6058781" cy="504000"/>
                      </a:xfrm>
                      <a:prstGeom prst="rect">
                        <a:avLst/>
                      </a:prstGeom>
                      <a:noFill/>
                      <a:ln w="38100">
                        <a:noFill/>
                        <a:miter/>
                      </a:ln>
                    </p:spPr>
                  </p:pic>
                </p:oleObj>
              </mc:Fallback>
            </mc:AlternateContent>
          </a:graphicData>
        </a:graphic>
      </p:graphicFrame>
      <p:graphicFrame>
        <p:nvGraphicFramePr>
          <p:cNvPr id="9" name="对象 1">
            <a:hlinkClick r:id="" action="ppaction://ole?verb=0"/>
          </p:cNvPr>
          <p:cNvGraphicFramePr>
            <a:graphicFrameLocks noChangeAspect="1"/>
          </p:cNvGraphicFramePr>
          <p:nvPr/>
        </p:nvGraphicFramePr>
        <p:xfrm>
          <a:off x="1559560" y="4740275"/>
          <a:ext cx="3612124" cy="540000"/>
        </p:xfrm>
        <a:graphic>
          <a:graphicData uri="http://schemas.openxmlformats.org/presentationml/2006/ole">
            <mc:AlternateContent xmlns:mc="http://schemas.openxmlformats.org/markup-compatibility/2006">
              <mc:Choice xmlns:v="urn:schemas-microsoft-com:vml" Requires="v">
                <p:oleObj r:id="rId13" imgW="1562100" imgH="241300" progId="Equation.KSEE3">
                  <p:embed/>
                </p:oleObj>
              </mc:Choice>
              <mc:Fallback>
                <p:oleObj r:id="rId13" imgW="1562100" imgH="241300" progId="Equation.KSEE3">
                  <p:embed/>
                  <p:pic>
                    <p:nvPicPr>
                      <p:cNvPr id="9" name="对象 1">
                        <a:hlinkClick r:id="" action="ppaction://ole?verb=0"/>
                      </p:cNvPr>
                      <p:cNvPicPr/>
                      <p:nvPr/>
                    </p:nvPicPr>
                    <p:blipFill>
                      <a:blip r:embed="rId14"/>
                      <a:stretch>
                        <a:fillRect/>
                      </a:stretch>
                    </p:blipFill>
                    <p:spPr>
                      <a:xfrm>
                        <a:off x="1559560" y="4740275"/>
                        <a:ext cx="3612124" cy="540000"/>
                      </a:xfrm>
                      <a:prstGeom prst="rect">
                        <a:avLst/>
                      </a:prstGeom>
                      <a:solidFill>
                        <a:srgbClr val="FFFF00">
                          <a:alpha val="67998"/>
                        </a:srgbClr>
                      </a:solidFill>
                      <a:ln w="38100">
                        <a:noFill/>
                        <a:miter/>
                      </a:ln>
                    </p:spPr>
                  </p:pic>
                </p:oleObj>
              </mc:Fallback>
            </mc:AlternateContent>
          </a:graphicData>
        </a:graphic>
      </p:graphicFrame>
      <p:graphicFrame>
        <p:nvGraphicFramePr>
          <p:cNvPr id="15" name="对象 1">
            <a:hlinkClick r:id="" action="ppaction://ole?verb=0"/>
          </p:cNvPr>
          <p:cNvGraphicFramePr>
            <a:graphicFrameLocks noChangeAspect="1"/>
          </p:cNvGraphicFramePr>
          <p:nvPr/>
        </p:nvGraphicFramePr>
        <p:xfrm>
          <a:off x="5160010" y="4739958"/>
          <a:ext cx="2389051" cy="540000"/>
        </p:xfrm>
        <a:graphic>
          <a:graphicData uri="http://schemas.openxmlformats.org/presentationml/2006/ole">
            <mc:AlternateContent xmlns:mc="http://schemas.openxmlformats.org/markup-compatibility/2006">
              <mc:Choice xmlns:v="urn:schemas-microsoft-com:vml" Requires="v">
                <p:oleObj r:id="rId15" imgW="1041400" imgH="241300" progId="Equation.KSEE3">
                  <p:embed/>
                </p:oleObj>
              </mc:Choice>
              <mc:Fallback>
                <p:oleObj r:id="rId15" imgW="1041400" imgH="241300" progId="Equation.KSEE3">
                  <p:embed/>
                  <p:pic>
                    <p:nvPicPr>
                      <p:cNvPr id="15" name="对象 1">
                        <a:hlinkClick r:id="" action="ppaction://ole?verb=0"/>
                      </p:cNvPr>
                      <p:cNvPicPr/>
                      <p:nvPr/>
                    </p:nvPicPr>
                    <p:blipFill>
                      <a:blip r:embed="rId16"/>
                      <a:stretch>
                        <a:fillRect/>
                      </a:stretch>
                    </p:blipFill>
                    <p:spPr>
                      <a:xfrm>
                        <a:off x="5160010" y="4739958"/>
                        <a:ext cx="2389051" cy="540000"/>
                      </a:xfrm>
                      <a:prstGeom prst="rect">
                        <a:avLst/>
                      </a:prstGeom>
                      <a:solidFill>
                        <a:srgbClr val="FFFF00">
                          <a:alpha val="67999"/>
                        </a:srgbClr>
                      </a:solidFill>
                      <a:ln w="38100">
                        <a:noFill/>
                        <a:miter/>
                      </a:ln>
                    </p:spPr>
                  </p:pic>
                </p:oleObj>
              </mc:Fallback>
            </mc:AlternateContent>
          </a:graphicData>
        </a:graphic>
      </p:graphicFrame>
      <p:graphicFrame>
        <p:nvGraphicFramePr>
          <p:cNvPr id="18" name="对象 1">
            <a:hlinkClick r:id="" action="ppaction://ole?verb=0"/>
          </p:cNvPr>
          <p:cNvGraphicFramePr>
            <a:graphicFrameLocks noChangeAspect="1"/>
          </p:cNvGraphicFramePr>
          <p:nvPr/>
        </p:nvGraphicFramePr>
        <p:xfrm>
          <a:off x="4846638" y="5271770"/>
          <a:ext cx="1609380" cy="936000"/>
        </p:xfrm>
        <a:graphic>
          <a:graphicData uri="http://schemas.openxmlformats.org/presentationml/2006/ole">
            <mc:AlternateContent xmlns:mc="http://schemas.openxmlformats.org/markup-compatibility/2006">
              <mc:Choice xmlns:v="urn:schemas-microsoft-com:vml" Requires="v">
                <p:oleObj r:id="rId17" imgW="723900" imgH="431800" progId="Equation.KSEE3">
                  <p:embed/>
                </p:oleObj>
              </mc:Choice>
              <mc:Fallback>
                <p:oleObj r:id="rId17" imgW="723900" imgH="431800" progId="Equation.KSEE3">
                  <p:embed/>
                  <p:pic>
                    <p:nvPicPr>
                      <p:cNvPr id="18" name="对象 1">
                        <a:hlinkClick r:id="" action="ppaction://ole?verb=0"/>
                      </p:cNvPr>
                      <p:cNvPicPr/>
                      <p:nvPr/>
                    </p:nvPicPr>
                    <p:blipFill>
                      <a:blip r:embed="rId18"/>
                      <a:stretch>
                        <a:fillRect/>
                      </a:stretch>
                    </p:blipFill>
                    <p:spPr>
                      <a:xfrm>
                        <a:off x="4846638" y="5271770"/>
                        <a:ext cx="1609380" cy="936000"/>
                      </a:xfrm>
                      <a:prstGeom prst="rect">
                        <a:avLst/>
                      </a:prstGeom>
                      <a:solidFill>
                        <a:srgbClr val="EFE8F4">
                          <a:alpha val="67999"/>
                        </a:srgbClr>
                      </a:solidFill>
                      <a:ln w="38100">
                        <a:noFill/>
                        <a:miter/>
                      </a:ln>
                    </p:spPr>
                  </p:pic>
                </p:oleObj>
              </mc:Fallback>
            </mc:AlternateContent>
          </a:graphicData>
        </a:graphic>
      </p:graphicFrame>
      <p:graphicFrame>
        <p:nvGraphicFramePr>
          <p:cNvPr id="22" name="对象 1">
            <a:hlinkClick r:id="" action="ppaction://ole?verb=0"/>
          </p:cNvPr>
          <p:cNvGraphicFramePr>
            <a:graphicFrameLocks noChangeAspect="1"/>
          </p:cNvGraphicFramePr>
          <p:nvPr/>
        </p:nvGraphicFramePr>
        <p:xfrm>
          <a:off x="6456045" y="5264468"/>
          <a:ext cx="3459502" cy="936000"/>
        </p:xfrm>
        <a:graphic>
          <a:graphicData uri="http://schemas.openxmlformats.org/presentationml/2006/ole">
            <mc:AlternateContent xmlns:mc="http://schemas.openxmlformats.org/markup-compatibility/2006">
              <mc:Choice xmlns:v="urn:schemas-microsoft-com:vml" Requires="v">
                <p:oleObj r:id="rId19" imgW="1588770" imgH="431800" progId="Equation.KSEE3">
                  <p:embed/>
                </p:oleObj>
              </mc:Choice>
              <mc:Fallback>
                <p:oleObj r:id="rId19" imgW="1588770" imgH="431800" progId="Equation.KSEE3">
                  <p:embed/>
                  <p:pic>
                    <p:nvPicPr>
                      <p:cNvPr id="22" name="对象 1">
                        <a:hlinkClick r:id="" action="ppaction://ole?verb=0"/>
                      </p:cNvPr>
                      <p:cNvPicPr/>
                      <p:nvPr/>
                    </p:nvPicPr>
                    <p:blipFill>
                      <a:blip r:embed="rId20"/>
                      <a:stretch>
                        <a:fillRect/>
                      </a:stretch>
                    </p:blipFill>
                    <p:spPr>
                      <a:xfrm>
                        <a:off x="6456045" y="5264468"/>
                        <a:ext cx="3459502" cy="936000"/>
                      </a:xfrm>
                      <a:prstGeom prst="rect">
                        <a:avLst/>
                      </a:prstGeom>
                      <a:noFill/>
                      <a:ln w="38100">
                        <a:noFill/>
                        <a:miter/>
                      </a:ln>
                    </p:spPr>
                  </p:pic>
                </p:oleObj>
              </mc:Fallback>
            </mc:AlternateContent>
          </a:graphicData>
        </a:graphic>
      </p:graphicFrame>
      <p:sp>
        <p:nvSpPr>
          <p:cNvPr id="10" name="标题 26625"/>
          <p:cNvSpPr>
            <a:spLocks noGrp="1"/>
          </p:cNvSpPr>
          <p:nvPr/>
        </p:nvSpPr>
        <p:spPr>
          <a:xfrm>
            <a:off x="767398" y="4156075"/>
            <a:ext cx="1401762" cy="561975"/>
          </a:xfrm>
          <a:prstGeom prst="rect">
            <a:avLst/>
          </a:prstGeom>
          <a:noFill/>
          <a:ln w="9525">
            <a:noFill/>
          </a:ln>
        </p:spPr>
        <p:txBody>
          <a:bodyPr lIns="91440" tIns="45720" rIns="91440" bIns="45720" anchor="ctr" anchorCtr="0"/>
          <a:lstStyle/>
          <a:p>
            <a:pPr>
              <a:lnSpc>
                <a:spcPct val="110000"/>
              </a:lnSpc>
            </a:pPr>
            <a:r>
              <a:rPr lang="en-US" altLang="zh-CN" sz="2400" b="1">
                <a:solidFill>
                  <a:srgbClr val="FF0000"/>
                </a:solidFill>
                <a:latin typeface="Times New Roman" panose="02020603050405020304" pitchFamily="18" charset="0"/>
                <a:ea typeface="黑体" panose="02010609060101010101" pitchFamily="49" charset="-122"/>
              </a:rPr>
              <a:t>(</a:t>
            </a:r>
            <a:r>
              <a:rPr lang="zh-CN" altLang="en-US" sz="2400" b="1">
                <a:solidFill>
                  <a:srgbClr val="FF0000"/>
                </a:solidFill>
                <a:latin typeface="Times New Roman" panose="02020603050405020304" pitchFamily="18" charset="0"/>
                <a:ea typeface="黑体" panose="02010609060101010101" pitchFamily="49" charset="-122"/>
              </a:rPr>
              <a:t>法</a:t>
            </a:r>
            <a:r>
              <a:rPr lang="en-US" altLang="zh-CN" sz="2400" b="1">
                <a:solidFill>
                  <a:srgbClr val="FF0000"/>
                </a:solidFill>
                <a:latin typeface="Times New Roman" panose="02020603050405020304" pitchFamily="18" charset="0"/>
                <a:ea typeface="黑体" panose="02010609060101010101" pitchFamily="49" charset="-122"/>
              </a:rPr>
              <a:t>1)</a:t>
            </a:r>
          </a:p>
        </p:txBody>
      </p:sp>
      <p:graphicFrame>
        <p:nvGraphicFramePr>
          <p:cNvPr id="12" name="对象 11">
            <a:hlinkClick r:id="" action="ppaction://ole?verb=0"/>
          </p:cNvPr>
          <p:cNvGraphicFramePr>
            <a:graphicFrameLocks noChangeAspect="1"/>
          </p:cNvGraphicFramePr>
          <p:nvPr/>
        </p:nvGraphicFramePr>
        <p:xfrm>
          <a:off x="1559560" y="5516880"/>
          <a:ext cx="3287195" cy="540000"/>
        </p:xfrm>
        <a:graphic>
          <a:graphicData uri="http://schemas.openxmlformats.org/presentationml/2006/ole">
            <mc:AlternateContent xmlns:mc="http://schemas.openxmlformats.org/markup-compatibility/2006">
              <mc:Choice xmlns:v="urn:schemas-microsoft-com:vml" Requires="v">
                <p:oleObj r:id="rId21" imgW="1435100" imgH="241300" progId="Equation.KSEE3">
                  <p:embed/>
                </p:oleObj>
              </mc:Choice>
              <mc:Fallback>
                <p:oleObj r:id="rId21" imgW="1435100" imgH="241300" progId="Equation.KSEE3">
                  <p:embed/>
                  <p:pic>
                    <p:nvPicPr>
                      <p:cNvPr id="12" name="对象 11">
                        <a:hlinkClick r:id="" action="ppaction://ole?verb=0"/>
                      </p:cNvPr>
                      <p:cNvPicPr/>
                      <p:nvPr/>
                    </p:nvPicPr>
                    <p:blipFill>
                      <a:blip r:embed="rId22"/>
                      <a:stretch>
                        <a:fillRect/>
                      </a:stretch>
                    </p:blipFill>
                    <p:spPr>
                      <a:xfrm>
                        <a:off x="1559560" y="5516880"/>
                        <a:ext cx="3287195" cy="540000"/>
                      </a:xfrm>
                      <a:prstGeom prst="rect">
                        <a:avLst/>
                      </a:prstGeom>
                      <a:noFill/>
                      <a:ln w="38100">
                        <a:noFill/>
                        <a:miter/>
                      </a:ln>
                    </p:spPr>
                  </p:pic>
                </p:oleObj>
              </mc:Fallback>
            </mc:AlternateContent>
          </a:graphicData>
        </a:graphic>
      </p:graphicFrame>
      <p:pic>
        <p:nvPicPr>
          <p:cNvPr id="13" name="图片 12"/>
          <p:cNvPicPr>
            <a:picLocks noChangeAspect="1"/>
          </p:cNvPicPr>
          <p:nvPr/>
        </p:nvPicPr>
        <p:blipFill>
          <a:blip r:embed="rId23"/>
          <a:srcRect l="15488" b="17682"/>
          <a:stretch>
            <a:fillRect/>
          </a:stretch>
        </p:blipFill>
        <p:spPr>
          <a:xfrm>
            <a:off x="7967980" y="3498850"/>
            <a:ext cx="1982470" cy="1694180"/>
          </a:xfrm>
          <a:prstGeom prst="rect">
            <a:avLst/>
          </a:prstGeom>
        </p:spPr>
      </p:pic>
      <p:pic>
        <p:nvPicPr>
          <p:cNvPr id="14" name="图片 13"/>
          <p:cNvPicPr>
            <a:picLocks noChangeAspect="1"/>
          </p:cNvPicPr>
          <p:nvPr/>
        </p:nvPicPr>
        <p:blipFill>
          <a:blip r:embed="rId24"/>
          <a:srcRect l="10735" b="12197"/>
          <a:stretch>
            <a:fillRect/>
          </a:stretch>
        </p:blipFill>
        <p:spPr>
          <a:xfrm>
            <a:off x="9950450" y="3608705"/>
            <a:ext cx="2075180" cy="172783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heckerboard(across)">
                                      <p:cBhvr>
                                        <p:cTn id="19" dur="500"/>
                                        <p:tgtEl>
                                          <p:spTgt spid="8"/>
                                        </p:tgtEl>
                                      </p:cBhvr>
                                    </p:animEffect>
                                  </p:childTnLst>
                                </p:cTn>
                              </p:par>
                              <p:par>
                                <p:cTn id="20" presetID="17" presetClass="entr" presetSubtype="1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heckerboard(across)">
                                      <p:cBhvr>
                                        <p:cTn id="28" dur="500"/>
                                        <p:tgtEl>
                                          <p:spTgt spid="9"/>
                                        </p:tgtEl>
                                      </p:cBhvr>
                                    </p:animEffect>
                                  </p:childTnLst>
                                </p:cTn>
                              </p:par>
                            </p:childTnLst>
                          </p:cTn>
                        </p:par>
                      </p:childTnLst>
                    </p:cTn>
                  </p:par>
                  <p:par>
                    <p:cTn id="29" fill="hold" nodeType="clickPar">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checkerboard(across)">
                                      <p:cBhvr>
                                        <p:cTn id="33" dur="500"/>
                                        <p:tgtEl>
                                          <p:spTgt spid="15"/>
                                        </p:tgtEl>
                                      </p:cBhvr>
                                    </p:animEffect>
                                  </p:childTnLst>
                                </p:cTn>
                              </p:par>
                            </p:childTnLst>
                          </p:cTn>
                        </p:par>
                      </p:childTnLst>
                    </p:cTn>
                  </p:par>
                  <p:par>
                    <p:cTn id="34" fill="hold" nodeType="clickPar">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checkerboard(across)">
                                      <p:cBhvr>
                                        <p:cTn id="38" dur="500"/>
                                        <p:tgtEl>
                                          <p:spTgt spid="12"/>
                                        </p:tgtEl>
                                      </p:cBhvr>
                                    </p:animEffect>
                                  </p:childTnLst>
                                </p:cTn>
                              </p:par>
                            </p:childTnLst>
                          </p:cTn>
                        </p:par>
                      </p:childTnLst>
                    </p:cTn>
                  </p:par>
                  <p:par>
                    <p:cTn id="39" fill="hold" nodeType="clickPar">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checkerboard(across)">
                                      <p:cBhvr>
                                        <p:cTn id="43" dur="500"/>
                                        <p:tgtEl>
                                          <p:spTgt spid="18"/>
                                        </p:tgtEl>
                                      </p:cBhvr>
                                    </p:animEffect>
                                  </p:childTnLst>
                                </p:cTn>
                              </p:par>
                            </p:childTnLst>
                          </p:cTn>
                        </p:par>
                      </p:childTnLst>
                    </p:cTn>
                  </p:par>
                  <p:par>
                    <p:cTn id="44" fill="hold" nodeType="clickPar">
                      <p:stCondLst>
                        <p:cond delay="indefinite"/>
                      </p:stCondLst>
                      <p:childTnLst>
                        <p:par>
                          <p:cTn id="45" fill="hold">
                            <p:stCondLst>
                              <p:cond delay="0"/>
                            </p:stCondLst>
                            <p:childTnLst>
                              <p:par>
                                <p:cTn id="46" presetID="5" presetClass="entr" presetSubtype="10" fill="hold"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checkerboard(across)">
                                      <p:cBhvr>
                                        <p:cTn id="4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9" name="文本框 8"/>
          <p:cNvSpPr txBox="1"/>
          <p:nvPr/>
        </p:nvSpPr>
        <p:spPr>
          <a:xfrm>
            <a:off x="537210" y="69215"/>
            <a:ext cx="11549380"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3.</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sym typeface="+mn-ea"/>
              </a:rPr>
              <a:t>利用椭圆的最大张角找</a:t>
            </a:r>
            <a:r>
              <a:rPr lang="en-US" altLang="zh-CN" sz="3200" b="1" i="1" dirty="0" err="1">
                <a:latin typeface="Times New Roman" panose="02020603050405020304" pitchFamily="18" charset="0"/>
                <a:ea typeface="黑体" panose="02010609060101010101" pitchFamily="49" charset="-122"/>
                <a:cs typeface="Times New Roman" panose="02020603050405020304" pitchFamily="18" charset="0"/>
                <a:sym typeface="+mn-ea"/>
              </a:rPr>
              <a:t>a</a:t>
            </a:r>
            <a:r>
              <a:rPr lang="en-US" altLang="zh-CN" sz="3200" b="1" dirty="0" err="1">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3200" b="1" i="1" dirty="0" err="1">
                <a:latin typeface="Times New Roman" panose="02020603050405020304" pitchFamily="18" charset="0"/>
                <a:ea typeface="黑体" panose="02010609060101010101" pitchFamily="49" charset="-122"/>
                <a:cs typeface="Times New Roman" panose="02020603050405020304" pitchFamily="18" charset="0"/>
                <a:sym typeface="+mn-ea"/>
              </a:rPr>
              <a:t>b</a:t>
            </a:r>
            <a:r>
              <a:rPr lang="en-US" altLang="zh-CN" sz="3200" b="1" dirty="0" err="1">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3200" b="1" i="1" dirty="0" err="1">
                <a:latin typeface="Times New Roman" panose="02020603050405020304" pitchFamily="18" charset="0"/>
                <a:ea typeface="黑体" panose="02010609060101010101" pitchFamily="49" charset="-122"/>
                <a:cs typeface="Times New Roman" panose="02020603050405020304" pitchFamily="18" charset="0"/>
                <a:sym typeface="+mn-ea"/>
              </a:rPr>
              <a:t>c</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sym typeface="+mn-ea"/>
              </a:rPr>
              <a:t>关系</a:t>
            </a:r>
            <a:endPar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endParaRPr>
          </a:p>
        </p:txBody>
      </p:sp>
      <p:graphicFrame>
        <p:nvGraphicFramePr>
          <p:cNvPr id="152586" name="对象 6">
            <a:hlinkClick r:id="" action="ppaction://ole?verb=0"/>
          </p:cNvPr>
          <p:cNvGraphicFramePr>
            <a:graphicFrameLocks noChangeAspect="1"/>
          </p:cNvGraphicFramePr>
          <p:nvPr/>
        </p:nvGraphicFramePr>
        <p:xfrm>
          <a:off x="47385" y="836237"/>
          <a:ext cx="12100560" cy="914400"/>
        </p:xfrm>
        <a:graphic>
          <a:graphicData uri="http://schemas.openxmlformats.org/presentationml/2006/ole">
            <mc:AlternateContent xmlns:mc="http://schemas.openxmlformats.org/markup-compatibility/2006">
              <mc:Choice xmlns:v="urn:schemas-microsoft-com:vml" Requires="v">
                <p:oleObj r:id="rId2" imgW="5549900" imgH="419100" progId="Equation.KSEE3">
                  <p:embed/>
                </p:oleObj>
              </mc:Choice>
              <mc:Fallback>
                <p:oleObj r:id="rId2" imgW="5549900" imgH="419100" progId="Equation.KSEE3">
                  <p:embed/>
                  <p:pic>
                    <p:nvPicPr>
                      <p:cNvPr id="152586" name="对象 6">
                        <a:hlinkClick r:id="" action="ppaction://ole?verb=0"/>
                      </p:cNvPr>
                      <p:cNvPicPr/>
                      <p:nvPr/>
                    </p:nvPicPr>
                    <p:blipFill>
                      <a:blip r:embed="rId3"/>
                      <a:stretch>
                        <a:fillRect/>
                      </a:stretch>
                    </p:blipFill>
                    <p:spPr>
                      <a:xfrm>
                        <a:off x="47385" y="836237"/>
                        <a:ext cx="12100560" cy="914400"/>
                      </a:xfrm>
                      <a:prstGeom prst="rect">
                        <a:avLst/>
                      </a:prstGeom>
                      <a:noFill/>
                      <a:ln w="38100" cap="flat" cmpd="sng">
                        <a:solidFill>
                          <a:srgbClr val="000000">
                            <a:alpha val="0"/>
                          </a:srgbClr>
                        </a:solidFill>
                        <a:prstDash val="solid"/>
                        <a:miter/>
                        <a:headEnd type="none" w="med" len="med"/>
                        <a:tailEnd type="none" w="med" len="med"/>
                      </a:ln>
                    </p:spPr>
                  </p:pic>
                </p:oleObj>
              </mc:Fallback>
            </mc:AlternateContent>
          </a:graphicData>
        </a:graphic>
      </p:graphicFrame>
      <p:graphicFrame>
        <p:nvGraphicFramePr>
          <p:cNvPr id="8" name="对象 1">
            <a:hlinkClick r:id="" action="ppaction://ole?verb=0"/>
          </p:cNvPr>
          <p:cNvGraphicFramePr>
            <a:graphicFrameLocks noChangeAspect="1"/>
          </p:cNvGraphicFramePr>
          <p:nvPr/>
        </p:nvGraphicFramePr>
        <p:xfrm>
          <a:off x="1127760" y="1916430"/>
          <a:ext cx="6058781" cy="504000"/>
        </p:xfrm>
        <a:graphic>
          <a:graphicData uri="http://schemas.openxmlformats.org/presentationml/2006/ole">
            <mc:AlternateContent xmlns:mc="http://schemas.openxmlformats.org/markup-compatibility/2006">
              <mc:Choice xmlns:v="urn:schemas-microsoft-com:vml" Requires="v">
                <p:oleObj r:id="rId4" imgW="2743200" imgH="228600" progId="Equation.KSEE3">
                  <p:embed/>
                </p:oleObj>
              </mc:Choice>
              <mc:Fallback>
                <p:oleObj r:id="rId4" imgW="2743200" imgH="228600" progId="Equation.KSEE3">
                  <p:embed/>
                  <p:pic>
                    <p:nvPicPr>
                      <p:cNvPr id="8" name="对象 1">
                        <a:hlinkClick r:id="" action="ppaction://ole?verb=0"/>
                      </p:cNvPr>
                      <p:cNvPicPr/>
                      <p:nvPr/>
                    </p:nvPicPr>
                    <p:blipFill>
                      <a:blip r:embed="rId5"/>
                      <a:stretch>
                        <a:fillRect/>
                      </a:stretch>
                    </p:blipFill>
                    <p:spPr>
                      <a:xfrm>
                        <a:off x="1127760" y="1916430"/>
                        <a:ext cx="6058781" cy="504000"/>
                      </a:xfrm>
                      <a:prstGeom prst="rect">
                        <a:avLst/>
                      </a:prstGeom>
                      <a:noFill/>
                      <a:ln w="38100">
                        <a:noFill/>
                        <a:miter/>
                      </a:ln>
                    </p:spPr>
                  </p:pic>
                </p:oleObj>
              </mc:Fallback>
            </mc:AlternateContent>
          </a:graphicData>
        </a:graphic>
      </p:graphicFrame>
      <p:graphicFrame>
        <p:nvGraphicFramePr>
          <p:cNvPr id="2" name="对象 1">
            <a:hlinkClick r:id="" action="ppaction://ole?verb=0"/>
          </p:cNvPr>
          <p:cNvGraphicFramePr>
            <a:graphicFrameLocks noChangeAspect="1"/>
          </p:cNvGraphicFramePr>
          <p:nvPr/>
        </p:nvGraphicFramePr>
        <p:xfrm>
          <a:off x="1127760" y="2435860"/>
          <a:ext cx="3612124" cy="540000"/>
        </p:xfrm>
        <a:graphic>
          <a:graphicData uri="http://schemas.openxmlformats.org/presentationml/2006/ole">
            <mc:AlternateContent xmlns:mc="http://schemas.openxmlformats.org/markup-compatibility/2006">
              <mc:Choice xmlns:v="urn:schemas-microsoft-com:vml" Requires="v">
                <p:oleObj r:id="rId6" imgW="1562100" imgH="241300" progId="Equation.KSEE3">
                  <p:embed/>
                </p:oleObj>
              </mc:Choice>
              <mc:Fallback>
                <p:oleObj r:id="rId6" imgW="1562100" imgH="241300" progId="Equation.KSEE3">
                  <p:embed/>
                  <p:pic>
                    <p:nvPicPr>
                      <p:cNvPr id="2" name="对象 1">
                        <a:hlinkClick r:id="" action="ppaction://ole?verb=0"/>
                      </p:cNvPr>
                      <p:cNvPicPr/>
                      <p:nvPr/>
                    </p:nvPicPr>
                    <p:blipFill>
                      <a:blip r:embed="rId7"/>
                      <a:stretch>
                        <a:fillRect/>
                      </a:stretch>
                    </p:blipFill>
                    <p:spPr>
                      <a:xfrm>
                        <a:off x="1127760" y="2435860"/>
                        <a:ext cx="3612124" cy="540000"/>
                      </a:xfrm>
                      <a:prstGeom prst="rect">
                        <a:avLst/>
                      </a:prstGeom>
                      <a:solidFill>
                        <a:srgbClr val="FFFF00">
                          <a:alpha val="67998"/>
                        </a:srgbClr>
                      </a:solidFill>
                      <a:ln w="38100">
                        <a:noFill/>
                        <a:miter/>
                      </a:ln>
                    </p:spPr>
                  </p:pic>
                </p:oleObj>
              </mc:Fallback>
            </mc:AlternateContent>
          </a:graphicData>
        </a:graphic>
      </p:graphicFrame>
      <p:graphicFrame>
        <p:nvGraphicFramePr>
          <p:cNvPr id="15" name="对象 1">
            <a:hlinkClick r:id="" action="ppaction://ole?verb=0"/>
          </p:cNvPr>
          <p:cNvGraphicFramePr>
            <a:graphicFrameLocks noChangeAspect="1"/>
          </p:cNvGraphicFramePr>
          <p:nvPr/>
        </p:nvGraphicFramePr>
        <p:xfrm>
          <a:off x="4728210" y="2435543"/>
          <a:ext cx="2389051" cy="540000"/>
        </p:xfrm>
        <a:graphic>
          <a:graphicData uri="http://schemas.openxmlformats.org/presentationml/2006/ole">
            <mc:AlternateContent xmlns:mc="http://schemas.openxmlformats.org/markup-compatibility/2006">
              <mc:Choice xmlns:v="urn:schemas-microsoft-com:vml" Requires="v">
                <p:oleObj r:id="rId8" imgW="1041400" imgH="241300" progId="Equation.KSEE3">
                  <p:embed/>
                </p:oleObj>
              </mc:Choice>
              <mc:Fallback>
                <p:oleObj r:id="rId8" imgW="1041400" imgH="241300" progId="Equation.KSEE3">
                  <p:embed/>
                  <p:pic>
                    <p:nvPicPr>
                      <p:cNvPr id="15" name="对象 1">
                        <a:hlinkClick r:id="" action="ppaction://ole?verb=0"/>
                      </p:cNvPr>
                      <p:cNvPicPr/>
                      <p:nvPr/>
                    </p:nvPicPr>
                    <p:blipFill>
                      <a:blip r:embed="rId9"/>
                      <a:stretch>
                        <a:fillRect/>
                      </a:stretch>
                    </p:blipFill>
                    <p:spPr>
                      <a:xfrm>
                        <a:off x="4728210" y="2435543"/>
                        <a:ext cx="2389051" cy="540000"/>
                      </a:xfrm>
                      <a:prstGeom prst="rect">
                        <a:avLst/>
                      </a:prstGeom>
                      <a:solidFill>
                        <a:srgbClr val="FFFF00">
                          <a:alpha val="67999"/>
                        </a:srgbClr>
                      </a:solidFill>
                      <a:ln w="38100">
                        <a:noFill/>
                        <a:miter/>
                      </a:ln>
                    </p:spPr>
                  </p:pic>
                </p:oleObj>
              </mc:Fallback>
            </mc:AlternateContent>
          </a:graphicData>
        </a:graphic>
      </p:graphicFrame>
      <p:graphicFrame>
        <p:nvGraphicFramePr>
          <p:cNvPr id="3" name="对象 1">
            <a:hlinkClick r:id="" action="ppaction://ole?verb=0"/>
          </p:cNvPr>
          <p:cNvGraphicFramePr>
            <a:graphicFrameLocks noChangeAspect="1"/>
          </p:cNvGraphicFramePr>
          <p:nvPr/>
        </p:nvGraphicFramePr>
        <p:xfrm>
          <a:off x="4414838" y="3039110"/>
          <a:ext cx="1609380" cy="936000"/>
        </p:xfrm>
        <a:graphic>
          <a:graphicData uri="http://schemas.openxmlformats.org/presentationml/2006/ole">
            <mc:AlternateContent xmlns:mc="http://schemas.openxmlformats.org/markup-compatibility/2006">
              <mc:Choice xmlns:v="urn:schemas-microsoft-com:vml" Requires="v">
                <p:oleObj r:id="rId10" imgW="723900" imgH="431800" progId="Equation.KSEE3">
                  <p:embed/>
                </p:oleObj>
              </mc:Choice>
              <mc:Fallback>
                <p:oleObj r:id="rId10" imgW="723900" imgH="431800" progId="Equation.KSEE3">
                  <p:embed/>
                  <p:pic>
                    <p:nvPicPr>
                      <p:cNvPr id="3" name="对象 1">
                        <a:hlinkClick r:id="" action="ppaction://ole?verb=0"/>
                      </p:cNvPr>
                      <p:cNvPicPr/>
                      <p:nvPr/>
                    </p:nvPicPr>
                    <p:blipFill>
                      <a:blip r:embed="rId11"/>
                      <a:stretch>
                        <a:fillRect/>
                      </a:stretch>
                    </p:blipFill>
                    <p:spPr>
                      <a:xfrm>
                        <a:off x="4414838" y="3039110"/>
                        <a:ext cx="1609380" cy="936000"/>
                      </a:xfrm>
                      <a:prstGeom prst="rect">
                        <a:avLst/>
                      </a:prstGeom>
                      <a:solidFill>
                        <a:srgbClr val="EFE8F4">
                          <a:alpha val="67999"/>
                        </a:srgbClr>
                      </a:solidFill>
                      <a:ln w="38100">
                        <a:noFill/>
                        <a:miter/>
                      </a:ln>
                    </p:spPr>
                  </p:pic>
                </p:oleObj>
              </mc:Fallback>
            </mc:AlternateContent>
          </a:graphicData>
        </a:graphic>
      </p:graphicFrame>
      <p:graphicFrame>
        <p:nvGraphicFramePr>
          <p:cNvPr id="22" name="对象 1">
            <a:hlinkClick r:id="" action="ppaction://ole?verb=0"/>
          </p:cNvPr>
          <p:cNvGraphicFramePr>
            <a:graphicFrameLocks noChangeAspect="1"/>
          </p:cNvGraphicFramePr>
          <p:nvPr/>
        </p:nvGraphicFramePr>
        <p:xfrm>
          <a:off x="6024245" y="3031808"/>
          <a:ext cx="3459502" cy="936000"/>
        </p:xfrm>
        <a:graphic>
          <a:graphicData uri="http://schemas.openxmlformats.org/presentationml/2006/ole">
            <mc:AlternateContent xmlns:mc="http://schemas.openxmlformats.org/markup-compatibility/2006">
              <mc:Choice xmlns:v="urn:schemas-microsoft-com:vml" Requires="v">
                <p:oleObj r:id="rId12" imgW="1588770" imgH="431800" progId="Equation.KSEE3">
                  <p:embed/>
                </p:oleObj>
              </mc:Choice>
              <mc:Fallback>
                <p:oleObj r:id="rId12" imgW="1588770" imgH="431800" progId="Equation.KSEE3">
                  <p:embed/>
                  <p:pic>
                    <p:nvPicPr>
                      <p:cNvPr id="22" name="对象 1">
                        <a:hlinkClick r:id="" action="ppaction://ole?verb=0"/>
                      </p:cNvPr>
                      <p:cNvPicPr/>
                      <p:nvPr/>
                    </p:nvPicPr>
                    <p:blipFill>
                      <a:blip r:embed="rId13"/>
                      <a:stretch>
                        <a:fillRect/>
                      </a:stretch>
                    </p:blipFill>
                    <p:spPr>
                      <a:xfrm>
                        <a:off x="6024245" y="3031808"/>
                        <a:ext cx="3459502" cy="936000"/>
                      </a:xfrm>
                      <a:prstGeom prst="rect">
                        <a:avLst/>
                      </a:prstGeom>
                      <a:noFill/>
                      <a:ln w="38100">
                        <a:noFill/>
                        <a:miter/>
                      </a:ln>
                    </p:spPr>
                  </p:pic>
                </p:oleObj>
              </mc:Fallback>
            </mc:AlternateContent>
          </a:graphicData>
        </a:graphic>
      </p:graphicFrame>
      <p:sp>
        <p:nvSpPr>
          <p:cNvPr id="10" name="标题 26625"/>
          <p:cNvSpPr>
            <a:spLocks noGrp="1"/>
          </p:cNvSpPr>
          <p:nvPr/>
        </p:nvSpPr>
        <p:spPr>
          <a:xfrm>
            <a:off x="335598" y="1851660"/>
            <a:ext cx="1401762" cy="561975"/>
          </a:xfrm>
          <a:prstGeom prst="rect">
            <a:avLst/>
          </a:prstGeom>
          <a:noFill/>
          <a:ln w="9525">
            <a:noFill/>
          </a:ln>
        </p:spPr>
        <p:txBody>
          <a:bodyPr lIns="91440" tIns="45720" rIns="91440" bIns="45720" anchor="ctr" anchorCtr="0"/>
          <a:lstStyle/>
          <a:p>
            <a:pPr>
              <a:lnSpc>
                <a:spcPct val="110000"/>
              </a:lnSpc>
            </a:pPr>
            <a:r>
              <a:rPr lang="en-US" altLang="zh-CN" sz="2400" b="1">
                <a:solidFill>
                  <a:srgbClr val="FF0000"/>
                </a:solidFill>
                <a:latin typeface="Times New Roman" panose="02020603050405020304" pitchFamily="18" charset="0"/>
                <a:ea typeface="黑体" panose="02010609060101010101" pitchFamily="49" charset="-122"/>
              </a:rPr>
              <a:t>(</a:t>
            </a:r>
            <a:r>
              <a:rPr lang="zh-CN" altLang="en-US" sz="2400" b="1">
                <a:solidFill>
                  <a:srgbClr val="FF0000"/>
                </a:solidFill>
                <a:latin typeface="Times New Roman" panose="02020603050405020304" pitchFamily="18" charset="0"/>
                <a:ea typeface="黑体" panose="02010609060101010101" pitchFamily="49" charset="-122"/>
              </a:rPr>
              <a:t>法</a:t>
            </a:r>
            <a:r>
              <a:rPr lang="en-US" altLang="zh-CN" sz="2400" b="1">
                <a:solidFill>
                  <a:srgbClr val="FF0000"/>
                </a:solidFill>
                <a:latin typeface="Times New Roman" panose="02020603050405020304" pitchFamily="18" charset="0"/>
                <a:ea typeface="黑体" panose="02010609060101010101" pitchFamily="49" charset="-122"/>
              </a:rPr>
              <a:t>1)</a:t>
            </a:r>
          </a:p>
        </p:txBody>
      </p:sp>
      <p:graphicFrame>
        <p:nvGraphicFramePr>
          <p:cNvPr id="12" name="对象 11">
            <a:hlinkClick r:id="" action="ppaction://ole?verb=0"/>
          </p:cNvPr>
          <p:cNvGraphicFramePr>
            <a:graphicFrameLocks noChangeAspect="1"/>
          </p:cNvGraphicFramePr>
          <p:nvPr/>
        </p:nvGraphicFramePr>
        <p:xfrm>
          <a:off x="1127760" y="3284220"/>
          <a:ext cx="3287195" cy="540000"/>
        </p:xfrm>
        <a:graphic>
          <a:graphicData uri="http://schemas.openxmlformats.org/presentationml/2006/ole">
            <mc:AlternateContent xmlns:mc="http://schemas.openxmlformats.org/markup-compatibility/2006">
              <mc:Choice xmlns:v="urn:schemas-microsoft-com:vml" Requires="v">
                <p:oleObj r:id="rId14" imgW="1435100" imgH="241300" progId="Equation.KSEE3">
                  <p:embed/>
                </p:oleObj>
              </mc:Choice>
              <mc:Fallback>
                <p:oleObj r:id="rId14" imgW="1435100" imgH="241300" progId="Equation.KSEE3">
                  <p:embed/>
                  <p:pic>
                    <p:nvPicPr>
                      <p:cNvPr id="12" name="对象 11">
                        <a:hlinkClick r:id="" action="ppaction://ole?verb=0"/>
                      </p:cNvPr>
                      <p:cNvPicPr/>
                      <p:nvPr/>
                    </p:nvPicPr>
                    <p:blipFill>
                      <a:blip r:embed="rId15"/>
                      <a:stretch>
                        <a:fillRect/>
                      </a:stretch>
                    </p:blipFill>
                    <p:spPr>
                      <a:xfrm>
                        <a:off x="1127760" y="3284220"/>
                        <a:ext cx="3287195" cy="540000"/>
                      </a:xfrm>
                      <a:prstGeom prst="rect">
                        <a:avLst/>
                      </a:prstGeom>
                      <a:noFill/>
                      <a:ln w="38100">
                        <a:noFill/>
                        <a:miter/>
                      </a:ln>
                    </p:spPr>
                  </p:pic>
                </p:oleObj>
              </mc:Fallback>
            </mc:AlternateContent>
          </a:graphicData>
        </a:graphic>
      </p:graphicFrame>
      <p:pic>
        <p:nvPicPr>
          <p:cNvPr id="13" name="图片 12"/>
          <p:cNvPicPr>
            <a:picLocks noChangeAspect="1"/>
          </p:cNvPicPr>
          <p:nvPr/>
        </p:nvPicPr>
        <p:blipFill>
          <a:blip r:embed="rId16"/>
          <a:srcRect l="15488" b="17682"/>
          <a:stretch>
            <a:fillRect/>
          </a:stretch>
        </p:blipFill>
        <p:spPr>
          <a:xfrm>
            <a:off x="7608570" y="1412875"/>
            <a:ext cx="2030730" cy="1735455"/>
          </a:xfrm>
          <a:prstGeom prst="rect">
            <a:avLst/>
          </a:prstGeom>
        </p:spPr>
      </p:pic>
      <p:pic>
        <p:nvPicPr>
          <p:cNvPr id="4" name="图片 3"/>
          <p:cNvPicPr>
            <a:picLocks noChangeAspect="1"/>
          </p:cNvPicPr>
          <p:nvPr/>
        </p:nvPicPr>
        <p:blipFill>
          <a:blip r:embed="rId17"/>
          <a:srcRect l="10735" b="12197"/>
          <a:stretch>
            <a:fillRect/>
          </a:stretch>
        </p:blipFill>
        <p:spPr>
          <a:xfrm>
            <a:off x="9840595" y="1442085"/>
            <a:ext cx="2125980" cy="1770380"/>
          </a:xfrm>
          <a:prstGeom prst="rect">
            <a:avLst/>
          </a:prstGeom>
        </p:spPr>
      </p:pic>
      <p:pic>
        <p:nvPicPr>
          <p:cNvPr id="5" name="图片 4"/>
          <p:cNvPicPr>
            <a:picLocks noChangeAspect="1"/>
          </p:cNvPicPr>
          <p:nvPr/>
        </p:nvPicPr>
        <p:blipFill>
          <a:blip r:embed="rId18"/>
          <a:srcRect l="12531" b="7493"/>
          <a:stretch>
            <a:fillRect/>
          </a:stretch>
        </p:blipFill>
        <p:spPr>
          <a:xfrm>
            <a:off x="119380" y="4580890"/>
            <a:ext cx="2373630" cy="2202180"/>
          </a:xfrm>
          <a:prstGeom prst="rect">
            <a:avLst/>
          </a:prstGeom>
        </p:spPr>
      </p:pic>
      <p:pic>
        <p:nvPicPr>
          <p:cNvPr id="6" name="图片 5"/>
          <p:cNvPicPr>
            <a:picLocks noChangeAspect="1"/>
          </p:cNvPicPr>
          <p:nvPr/>
        </p:nvPicPr>
        <p:blipFill>
          <a:blip r:embed="rId19"/>
          <a:srcRect l="10098" b="13380"/>
          <a:stretch>
            <a:fillRect/>
          </a:stretch>
        </p:blipFill>
        <p:spPr>
          <a:xfrm>
            <a:off x="2578100" y="4678680"/>
            <a:ext cx="2439670" cy="1989455"/>
          </a:xfrm>
          <a:prstGeom prst="rect">
            <a:avLst/>
          </a:prstGeom>
        </p:spPr>
      </p:pic>
      <p:pic>
        <p:nvPicPr>
          <p:cNvPr id="11" name="图片 10"/>
          <p:cNvPicPr>
            <a:picLocks noChangeAspect="1"/>
          </p:cNvPicPr>
          <p:nvPr/>
        </p:nvPicPr>
        <p:blipFill>
          <a:blip r:embed="rId20"/>
          <a:stretch>
            <a:fillRect/>
          </a:stretch>
        </p:blipFill>
        <p:spPr>
          <a:xfrm>
            <a:off x="9525000" y="4552315"/>
            <a:ext cx="2561590" cy="2168525"/>
          </a:xfrm>
          <a:prstGeom prst="rect">
            <a:avLst/>
          </a:prstGeom>
        </p:spPr>
      </p:pic>
      <p:graphicFrame>
        <p:nvGraphicFramePr>
          <p:cNvPr id="20" name="对象 6">
            <a:hlinkClick r:id="" action="ppaction://ole?verb=0"/>
          </p:cNvPr>
          <p:cNvGraphicFramePr>
            <a:graphicFrameLocks noChangeAspect="1"/>
          </p:cNvGraphicFramePr>
          <p:nvPr/>
        </p:nvGraphicFramePr>
        <p:xfrm>
          <a:off x="1127676" y="4038090"/>
          <a:ext cx="4879429" cy="432000"/>
        </p:xfrm>
        <a:graphic>
          <a:graphicData uri="http://schemas.openxmlformats.org/presentationml/2006/ole">
            <mc:AlternateContent xmlns:mc="http://schemas.openxmlformats.org/markup-compatibility/2006">
              <mc:Choice xmlns:v="urn:schemas-microsoft-com:vml" Requires="v">
                <p:oleObj r:id="rId21" imgW="2298700" imgH="203200" progId="Equation.KSEE3">
                  <p:embed/>
                </p:oleObj>
              </mc:Choice>
              <mc:Fallback>
                <p:oleObj r:id="rId21" imgW="2298700" imgH="203200" progId="Equation.KSEE3">
                  <p:embed/>
                  <p:pic>
                    <p:nvPicPr>
                      <p:cNvPr id="20" name="对象 6">
                        <a:hlinkClick r:id="" action="ppaction://ole?verb=0"/>
                      </p:cNvPr>
                      <p:cNvPicPr/>
                      <p:nvPr/>
                    </p:nvPicPr>
                    <p:blipFill>
                      <a:blip r:embed="rId22"/>
                      <a:stretch>
                        <a:fillRect/>
                      </a:stretch>
                    </p:blipFill>
                    <p:spPr>
                      <a:xfrm>
                        <a:off x="1127676" y="4038090"/>
                        <a:ext cx="4879429" cy="432000"/>
                      </a:xfrm>
                      <a:prstGeom prst="rect">
                        <a:avLst/>
                      </a:prstGeom>
                      <a:solidFill>
                        <a:srgbClr val="FFFF00">
                          <a:alpha val="67999"/>
                        </a:srgbClr>
                      </a:solidFill>
                      <a:ln w="38100" cap="flat" cmpd="sng">
                        <a:solidFill>
                          <a:srgbClr val="000000">
                            <a:alpha val="0"/>
                          </a:srgbClr>
                        </a:solidFill>
                        <a:prstDash val="solid"/>
                        <a:miter/>
                        <a:headEnd type="none" w="med" len="med"/>
                        <a:tailEnd type="none" w="med" len="med"/>
                      </a:ln>
                    </p:spPr>
                  </p:pic>
                </p:oleObj>
              </mc:Fallback>
            </mc:AlternateContent>
          </a:graphicData>
        </a:graphic>
      </p:graphicFrame>
      <p:sp>
        <p:nvSpPr>
          <p:cNvPr id="24" name="标题 26625"/>
          <p:cNvSpPr>
            <a:spLocks noGrp="1"/>
          </p:cNvSpPr>
          <p:nvPr/>
        </p:nvSpPr>
        <p:spPr>
          <a:xfrm>
            <a:off x="335598" y="3932555"/>
            <a:ext cx="1401762" cy="561975"/>
          </a:xfrm>
          <a:prstGeom prst="rect">
            <a:avLst/>
          </a:prstGeom>
          <a:noFill/>
          <a:ln w="9525">
            <a:noFill/>
          </a:ln>
        </p:spPr>
        <p:txBody>
          <a:bodyPr lIns="91440" tIns="45720" rIns="91440" bIns="45720" anchor="ctr" anchorCtr="0"/>
          <a:lstStyle/>
          <a:p>
            <a:pPr>
              <a:lnSpc>
                <a:spcPct val="110000"/>
              </a:lnSpc>
            </a:pPr>
            <a:r>
              <a:rPr lang="en-US" altLang="zh-CN" sz="2400" b="1">
                <a:solidFill>
                  <a:srgbClr val="FF0000"/>
                </a:solidFill>
                <a:latin typeface="Times New Roman" panose="02020603050405020304" pitchFamily="18" charset="0"/>
                <a:ea typeface="黑体" panose="02010609060101010101" pitchFamily="49" charset="-122"/>
              </a:rPr>
              <a:t>(</a:t>
            </a:r>
            <a:r>
              <a:rPr lang="zh-CN" altLang="en-US" sz="2400" b="1">
                <a:solidFill>
                  <a:srgbClr val="FF0000"/>
                </a:solidFill>
                <a:latin typeface="Times New Roman" panose="02020603050405020304" pitchFamily="18" charset="0"/>
                <a:ea typeface="黑体" panose="02010609060101010101" pitchFamily="49" charset="-122"/>
              </a:rPr>
              <a:t>法</a:t>
            </a:r>
            <a:r>
              <a:rPr lang="en-US" altLang="zh-CN" sz="2400" b="1">
                <a:solidFill>
                  <a:srgbClr val="FF0000"/>
                </a:solidFill>
                <a:latin typeface="Times New Roman" panose="02020603050405020304" pitchFamily="18" charset="0"/>
                <a:ea typeface="黑体" panose="02010609060101010101" pitchFamily="49" charset="-122"/>
              </a:rPr>
              <a:t>2)</a:t>
            </a:r>
          </a:p>
        </p:txBody>
      </p:sp>
      <p:graphicFrame>
        <p:nvGraphicFramePr>
          <p:cNvPr id="25" name="对象 6">
            <a:hlinkClick r:id="" action="ppaction://ole?verb=0"/>
          </p:cNvPr>
          <p:cNvGraphicFramePr>
            <a:graphicFrameLocks noChangeAspect="1"/>
          </p:cNvGraphicFramePr>
          <p:nvPr/>
        </p:nvGraphicFramePr>
        <p:xfrm>
          <a:off x="6095683" y="5372418"/>
          <a:ext cx="3314186" cy="972000"/>
        </p:xfrm>
        <a:graphic>
          <a:graphicData uri="http://schemas.openxmlformats.org/presentationml/2006/ole">
            <mc:AlternateContent xmlns:mc="http://schemas.openxmlformats.org/markup-compatibility/2006">
              <mc:Choice xmlns:v="urn:schemas-microsoft-com:vml" Requires="v">
                <p:oleObj r:id="rId23" imgW="1473200" imgH="431800" progId="Equation.KSEE3">
                  <p:embed/>
                </p:oleObj>
              </mc:Choice>
              <mc:Fallback>
                <p:oleObj r:id="rId23" imgW="1473200" imgH="431800" progId="Equation.KSEE3">
                  <p:embed/>
                  <p:pic>
                    <p:nvPicPr>
                      <p:cNvPr id="25" name="对象 6">
                        <a:hlinkClick r:id="" action="ppaction://ole?verb=0"/>
                      </p:cNvPr>
                      <p:cNvPicPr/>
                      <p:nvPr/>
                    </p:nvPicPr>
                    <p:blipFill>
                      <a:blip r:embed="rId24"/>
                      <a:stretch>
                        <a:fillRect/>
                      </a:stretch>
                    </p:blipFill>
                    <p:spPr>
                      <a:xfrm>
                        <a:off x="6095683" y="5372418"/>
                        <a:ext cx="3314186" cy="972000"/>
                      </a:xfrm>
                      <a:prstGeom prst="rect">
                        <a:avLst/>
                      </a:prstGeom>
                      <a:noFill/>
                      <a:ln w="38100">
                        <a:noFill/>
                        <a:miter/>
                      </a:ln>
                    </p:spPr>
                  </p:pic>
                </p:oleObj>
              </mc:Fallback>
            </mc:AlternateContent>
          </a:graphicData>
        </a:graphic>
      </p:graphicFrame>
      <p:graphicFrame>
        <p:nvGraphicFramePr>
          <p:cNvPr id="27" name="对象 6">
            <a:hlinkClick r:id="" action="ppaction://ole?verb=0"/>
          </p:cNvPr>
          <p:cNvGraphicFramePr>
            <a:graphicFrameLocks noChangeAspect="1"/>
          </p:cNvGraphicFramePr>
          <p:nvPr/>
        </p:nvGraphicFramePr>
        <p:xfrm>
          <a:off x="5978843" y="4026536"/>
          <a:ext cx="1137751" cy="468000"/>
        </p:xfrm>
        <a:graphic>
          <a:graphicData uri="http://schemas.openxmlformats.org/presentationml/2006/ole">
            <mc:AlternateContent xmlns:mc="http://schemas.openxmlformats.org/markup-compatibility/2006">
              <mc:Choice xmlns:v="urn:schemas-microsoft-com:vml" Requires="v">
                <p:oleObj r:id="rId25" imgW="495300" imgH="203200" progId="Equation.KSEE3">
                  <p:embed/>
                </p:oleObj>
              </mc:Choice>
              <mc:Fallback>
                <p:oleObj r:id="rId25" imgW="495300" imgH="203200" progId="Equation.KSEE3">
                  <p:embed/>
                  <p:pic>
                    <p:nvPicPr>
                      <p:cNvPr id="27" name="对象 6">
                        <a:hlinkClick r:id="" action="ppaction://ole?verb=0"/>
                      </p:cNvPr>
                      <p:cNvPicPr/>
                      <p:nvPr/>
                    </p:nvPicPr>
                    <p:blipFill>
                      <a:blip r:embed="rId26"/>
                      <a:stretch>
                        <a:fillRect/>
                      </a:stretch>
                    </p:blipFill>
                    <p:spPr>
                      <a:xfrm>
                        <a:off x="5978843" y="4026536"/>
                        <a:ext cx="1137751" cy="468000"/>
                      </a:xfrm>
                      <a:prstGeom prst="rect">
                        <a:avLst/>
                      </a:prstGeom>
                      <a:solidFill>
                        <a:srgbClr val="FFFF00">
                          <a:alpha val="68000"/>
                        </a:srgbClr>
                      </a:solidFill>
                      <a:ln w="38100">
                        <a:noFill/>
                        <a:miter/>
                      </a:ln>
                    </p:spPr>
                  </p:pic>
                </p:oleObj>
              </mc:Fallback>
            </mc:AlternateContent>
          </a:graphicData>
        </a:graphic>
      </p:graphicFrame>
      <p:graphicFrame>
        <p:nvGraphicFramePr>
          <p:cNvPr id="29" name="对象 6">
            <a:hlinkClick r:id="" action="ppaction://ole?verb=0"/>
          </p:cNvPr>
          <p:cNvGraphicFramePr>
            <a:graphicFrameLocks noChangeAspect="1"/>
          </p:cNvGraphicFramePr>
          <p:nvPr/>
        </p:nvGraphicFramePr>
        <p:xfrm>
          <a:off x="7116763" y="3956685"/>
          <a:ext cx="1583531" cy="540000"/>
        </p:xfrm>
        <a:graphic>
          <a:graphicData uri="http://schemas.openxmlformats.org/presentationml/2006/ole">
            <mc:AlternateContent xmlns:mc="http://schemas.openxmlformats.org/markup-compatibility/2006">
              <mc:Choice xmlns:v="urn:schemas-microsoft-com:vml" Requires="v">
                <p:oleObj r:id="rId27" imgW="634365" imgH="215900" progId="Equation.KSEE3">
                  <p:embed/>
                </p:oleObj>
              </mc:Choice>
              <mc:Fallback>
                <p:oleObj r:id="rId27" imgW="634365" imgH="215900" progId="Equation.KSEE3">
                  <p:embed/>
                  <p:pic>
                    <p:nvPicPr>
                      <p:cNvPr id="29" name="对象 6">
                        <a:hlinkClick r:id="" action="ppaction://ole?verb=0"/>
                      </p:cNvPr>
                      <p:cNvPicPr/>
                      <p:nvPr/>
                    </p:nvPicPr>
                    <p:blipFill>
                      <a:blip r:embed="rId28"/>
                      <a:stretch>
                        <a:fillRect/>
                      </a:stretch>
                    </p:blipFill>
                    <p:spPr>
                      <a:xfrm>
                        <a:off x="7116763" y="3956685"/>
                        <a:ext cx="1583531" cy="540000"/>
                      </a:xfrm>
                      <a:prstGeom prst="rect">
                        <a:avLst/>
                      </a:prstGeom>
                      <a:noFill/>
                      <a:ln w="38100">
                        <a:noFill/>
                        <a:miter/>
                      </a:ln>
                    </p:spPr>
                  </p:pic>
                </p:oleObj>
              </mc:Fallback>
            </mc:AlternateContent>
          </a:graphicData>
        </a:graphic>
      </p:graphicFrame>
      <p:graphicFrame>
        <p:nvGraphicFramePr>
          <p:cNvPr id="30" name="对象 6">
            <a:hlinkClick r:id="" action="ppaction://ole?verb=0"/>
          </p:cNvPr>
          <p:cNvGraphicFramePr>
            <a:graphicFrameLocks noChangeAspect="1"/>
          </p:cNvGraphicFramePr>
          <p:nvPr/>
        </p:nvGraphicFramePr>
        <p:xfrm>
          <a:off x="8688705" y="3956050"/>
          <a:ext cx="2315687" cy="540000"/>
        </p:xfrm>
        <a:graphic>
          <a:graphicData uri="http://schemas.openxmlformats.org/presentationml/2006/ole">
            <mc:AlternateContent xmlns:mc="http://schemas.openxmlformats.org/markup-compatibility/2006">
              <mc:Choice xmlns:v="urn:schemas-microsoft-com:vml" Requires="v">
                <p:oleObj r:id="rId29" imgW="927100" imgH="215900" progId="Equation.KSEE3">
                  <p:embed/>
                </p:oleObj>
              </mc:Choice>
              <mc:Fallback>
                <p:oleObj r:id="rId29" imgW="927100" imgH="215900" progId="Equation.KSEE3">
                  <p:embed/>
                  <p:pic>
                    <p:nvPicPr>
                      <p:cNvPr id="30" name="对象 6">
                        <a:hlinkClick r:id="" action="ppaction://ole?verb=0"/>
                      </p:cNvPr>
                      <p:cNvPicPr/>
                      <p:nvPr/>
                    </p:nvPicPr>
                    <p:blipFill>
                      <a:blip r:embed="rId30"/>
                      <a:stretch>
                        <a:fillRect/>
                      </a:stretch>
                    </p:blipFill>
                    <p:spPr>
                      <a:xfrm>
                        <a:off x="8688705" y="3956050"/>
                        <a:ext cx="2315687" cy="540000"/>
                      </a:xfrm>
                      <a:prstGeom prst="rect">
                        <a:avLst/>
                      </a:prstGeom>
                      <a:noFill/>
                      <a:ln w="38100">
                        <a:noFill/>
                        <a:miter/>
                      </a:ln>
                    </p:spPr>
                  </p:pic>
                </p:oleObj>
              </mc:Fallback>
            </mc:AlternateContent>
          </a:graphicData>
        </a:graphic>
      </p:graphicFrame>
      <p:graphicFrame>
        <p:nvGraphicFramePr>
          <p:cNvPr id="31" name="对象 6">
            <a:hlinkClick r:id="" action="ppaction://ole?verb=0"/>
          </p:cNvPr>
          <p:cNvGraphicFramePr>
            <a:graphicFrameLocks noChangeAspect="1"/>
          </p:cNvGraphicFramePr>
          <p:nvPr/>
        </p:nvGraphicFramePr>
        <p:xfrm>
          <a:off x="6023928" y="4675823"/>
          <a:ext cx="1687419" cy="504000"/>
        </p:xfrm>
        <a:graphic>
          <a:graphicData uri="http://schemas.openxmlformats.org/presentationml/2006/ole">
            <mc:AlternateContent xmlns:mc="http://schemas.openxmlformats.org/markup-compatibility/2006">
              <mc:Choice xmlns:v="urn:schemas-microsoft-com:vml" Requires="v">
                <p:oleObj r:id="rId31" imgW="723900" imgH="215900" progId="Equation.KSEE3">
                  <p:embed/>
                </p:oleObj>
              </mc:Choice>
              <mc:Fallback>
                <p:oleObj r:id="rId31" imgW="723900" imgH="215900" progId="Equation.KSEE3">
                  <p:embed/>
                  <p:pic>
                    <p:nvPicPr>
                      <p:cNvPr id="31" name="对象 6">
                        <a:hlinkClick r:id="" action="ppaction://ole?verb=0"/>
                      </p:cNvPr>
                      <p:cNvPicPr/>
                      <p:nvPr/>
                    </p:nvPicPr>
                    <p:blipFill>
                      <a:blip r:embed="rId32"/>
                      <a:stretch>
                        <a:fillRect/>
                      </a:stretch>
                    </p:blipFill>
                    <p:spPr>
                      <a:xfrm>
                        <a:off x="6023928" y="4675823"/>
                        <a:ext cx="1687419" cy="504000"/>
                      </a:xfrm>
                      <a:prstGeom prst="rect">
                        <a:avLst/>
                      </a:prstGeom>
                      <a:noFill/>
                      <a:ln w="38100">
                        <a:noFill/>
                        <a:miter/>
                      </a:ln>
                    </p:spPr>
                  </p:pic>
                </p:oleObj>
              </mc:Fallback>
            </mc:AlternateContent>
          </a:graphicData>
        </a:graphic>
      </p:graphicFrame>
      <p:graphicFrame>
        <p:nvGraphicFramePr>
          <p:cNvPr id="32" name="对象 6">
            <a:hlinkClick r:id="" action="ppaction://ole?verb=0"/>
          </p:cNvPr>
          <p:cNvGraphicFramePr>
            <a:graphicFrameLocks noChangeAspect="1"/>
          </p:cNvGraphicFramePr>
          <p:nvPr/>
        </p:nvGraphicFramePr>
        <p:xfrm>
          <a:off x="7711123" y="4517073"/>
          <a:ext cx="1447831" cy="936000"/>
        </p:xfrm>
        <a:graphic>
          <a:graphicData uri="http://schemas.openxmlformats.org/presentationml/2006/ole">
            <mc:AlternateContent xmlns:mc="http://schemas.openxmlformats.org/markup-compatibility/2006">
              <mc:Choice xmlns:v="urn:schemas-microsoft-com:vml" Requires="v">
                <p:oleObj r:id="rId33" imgW="609600" imgH="393700" progId="Equation.KSEE3">
                  <p:embed/>
                </p:oleObj>
              </mc:Choice>
              <mc:Fallback>
                <p:oleObj r:id="rId33" imgW="609600" imgH="393700" progId="Equation.KSEE3">
                  <p:embed/>
                  <p:pic>
                    <p:nvPicPr>
                      <p:cNvPr id="32" name="对象 6">
                        <a:hlinkClick r:id="" action="ppaction://ole?verb=0"/>
                      </p:cNvPr>
                      <p:cNvPicPr/>
                      <p:nvPr/>
                    </p:nvPicPr>
                    <p:blipFill>
                      <a:blip r:embed="rId34"/>
                      <a:stretch>
                        <a:fillRect/>
                      </a:stretch>
                    </p:blipFill>
                    <p:spPr>
                      <a:xfrm>
                        <a:off x="7711123" y="4517073"/>
                        <a:ext cx="1447831" cy="936000"/>
                      </a:xfrm>
                      <a:prstGeom prst="rect">
                        <a:avLst/>
                      </a:prstGeom>
                      <a:noFill/>
                      <a:ln w="38100">
                        <a:noFill/>
                        <a:miter/>
                      </a:ln>
                    </p:spPr>
                  </p:pic>
                </p:oleObj>
              </mc:Fallback>
            </mc:AlternateContent>
          </a:graphicData>
        </a:graphic>
      </p:graphicFrame>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strVal val="#ppt_h"/>
                                          </p:val>
                                        </p:tav>
                                        <p:tav tm="100000">
                                          <p:val>
                                            <p:strVal val="#ppt_h"/>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39" fill="hold" nodeType="clickPar">
                      <p:stCondLst>
                        <p:cond delay="indefinite"/>
                      </p:stCondLst>
                      <p:childTnLst>
                        <p:par>
                          <p:cTn id="40" fill="hold">
                            <p:stCondLst>
                              <p:cond delay="0"/>
                            </p:stCondLst>
                            <p:childTnLst>
                              <p:par>
                                <p:cTn id="41" presetID="17" presetClass="entr" presetSubtype="10"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strVal val="#ppt_h"/>
                                          </p:val>
                                        </p:tav>
                                        <p:tav tm="100000">
                                          <p:val>
                                            <p:strVal val="#ppt_h"/>
                                          </p:val>
                                        </p:tav>
                                      </p:tavLst>
                                    </p:anim>
                                  </p:childTnLst>
                                </p:cTn>
                              </p:par>
                            </p:childTnLst>
                          </p:cTn>
                        </p:par>
                      </p:childTnLst>
                    </p:cTn>
                  </p:par>
                  <p:par>
                    <p:cTn id="45" fill="hold" nodeType="clickPar">
                      <p:stCondLst>
                        <p:cond delay="indefinite"/>
                      </p:stCondLst>
                      <p:childTnLst>
                        <p:par>
                          <p:cTn id="46" fill="hold">
                            <p:stCondLst>
                              <p:cond delay="0"/>
                            </p:stCondLst>
                            <p:childTnLst>
                              <p:par>
                                <p:cTn id="47" presetID="17" presetClass="entr" presetSubtype="10"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51" fill="hold" nodeType="clickPar">
                      <p:stCondLst>
                        <p:cond delay="indefinite"/>
                      </p:stCondLst>
                      <p:childTnLst>
                        <p:par>
                          <p:cTn id="52" fill="hold">
                            <p:stCondLst>
                              <p:cond delay="0"/>
                            </p:stCondLst>
                            <p:childTnLst>
                              <p:par>
                                <p:cTn id="53" presetID="17" presetClass="entr" presetSubtype="10" fill="hold" nodeType="click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strVal val="#ppt_h"/>
                                          </p:val>
                                        </p:tav>
                                        <p:tav tm="100000">
                                          <p:val>
                                            <p:strVal val="#ppt_h"/>
                                          </p:val>
                                        </p:tav>
                                      </p:tavLst>
                                    </p:anim>
                                  </p:childTnLst>
                                </p:cTn>
                              </p:par>
                            </p:childTnLst>
                          </p:cTn>
                        </p:par>
                      </p:childTnLst>
                    </p:cTn>
                  </p:par>
                  <p:par>
                    <p:cTn id="57" fill="hold" nodeType="clickPar">
                      <p:stCondLst>
                        <p:cond delay="indefinite"/>
                      </p:stCondLst>
                      <p:childTnLst>
                        <p:par>
                          <p:cTn id="58" fill="hold">
                            <p:stCondLst>
                              <p:cond delay="0"/>
                            </p:stCondLst>
                            <p:childTnLst>
                              <p:par>
                                <p:cTn id="59" presetID="17" presetClass="entr" presetSubtype="10" fill="hold" nodeType="click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strVal val="#ppt_h"/>
                                          </p:val>
                                        </p:tav>
                                        <p:tav tm="100000">
                                          <p:val>
                                            <p:strVal val="#ppt_h"/>
                                          </p:val>
                                        </p:tav>
                                      </p:tavLst>
                                    </p:anim>
                                  </p:childTnLst>
                                </p:cTn>
                              </p:par>
                            </p:childTnLst>
                          </p:cTn>
                        </p:par>
                      </p:childTnLst>
                    </p:cTn>
                  </p:par>
                  <p:par>
                    <p:cTn id="63" fill="hold" nodeType="clickPar">
                      <p:stCondLst>
                        <p:cond delay="indefinite"/>
                      </p:stCondLst>
                      <p:childTnLst>
                        <p:par>
                          <p:cTn id="64" fill="hold">
                            <p:stCondLst>
                              <p:cond delay="0"/>
                            </p:stCondLst>
                            <p:childTnLst>
                              <p:par>
                                <p:cTn id="65" presetID="17" presetClass="entr" presetSubtype="10"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9" name="文本框 8"/>
          <p:cNvSpPr txBox="1"/>
          <p:nvPr/>
        </p:nvSpPr>
        <p:spPr>
          <a:xfrm>
            <a:off x="537210" y="69215"/>
            <a:ext cx="8992235"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3</a:t>
            </a:r>
            <a:r>
              <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sym typeface="+mn-ea"/>
              </a:rPr>
              <a:t>利用椭圆的最大张角找</a:t>
            </a:r>
            <a:r>
              <a:rPr lang="en-US" altLang="zh-CN" sz="3200" b="1" dirty="0" err="1">
                <a:latin typeface="Times New Roman" panose="02020603050405020304" pitchFamily="18" charset="0"/>
                <a:ea typeface="黑体" panose="02010609060101010101" pitchFamily="49" charset="-122"/>
                <a:cs typeface="Times New Roman" panose="02020603050405020304" pitchFamily="18" charset="0"/>
                <a:sym typeface="+mn-ea"/>
              </a:rPr>
              <a:t>a,b,c</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sym typeface="+mn-ea"/>
              </a:rPr>
              <a:t>关系</a:t>
            </a:r>
            <a:endPar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endParaRPr>
          </a:p>
        </p:txBody>
      </p:sp>
      <p:graphicFrame>
        <p:nvGraphicFramePr>
          <p:cNvPr id="156675" name="对象 1">
            <a:hlinkClick r:id="" action="ppaction://ole?verb=0"/>
          </p:cNvPr>
          <p:cNvGraphicFramePr>
            <a:graphicFrameLocks noChangeAspect="1"/>
          </p:cNvGraphicFramePr>
          <p:nvPr/>
        </p:nvGraphicFramePr>
        <p:xfrm>
          <a:off x="623253" y="822960"/>
          <a:ext cx="9411245" cy="1476000"/>
        </p:xfrm>
        <a:graphic>
          <a:graphicData uri="http://schemas.openxmlformats.org/presentationml/2006/ole">
            <mc:AlternateContent xmlns:mc="http://schemas.openxmlformats.org/markup-compatibility/2006">
              <mc:Choice xmlns:v="urn:schemas-microsoft-com:vml" Requires="v">
                <p:oleObj r:id="rId2" imgW="4038600" imgH="660400" progId="Equation.KSEE3">
                  <p:embed/>
                </p:oleObj>
              </mc:Choice>
              <mc:Fallback>
                <p:oleObj r:id="rId2" imgW="4038600" imgH="660400" progId="Equation.KSEE3">
                  <p:embed/>
                  <p:pic>
                    <p:nvPicPr>
                      <p:cNvPr id="156675" name="对象 1">
                        <a:hlinkClick r:id="" action="ppaction://ole?verb=0"/>
                      </p:cNvPr>
                      <p:cNvPicPr/>
                      <p:nvPr/>
                    </p:nvPicPr>
                    <p:blipFill>
                      <a:blip r:embed="rId3"/>
                      <a:stretch>
                        <a:fillRect/>
                      </a:stretch>
                    </p:blipFill>
                    <p:spPr>
                      <a:xfrm>
                        <a:off x="623253" y="822960"/>
                        <a:ext cx="9411245" cy="1476000"/>
                      </a:xfrm>
                      <a:prstGeom prst="rect">
                        <a:avLst/>
                      </a:prstGeom>
                      <a:noFill/>
                      <a:ln w="38100">
                        <a:noFill/>
                        <a:miter/>
                      </a:ln>
                    </p:spPr>
                  </p:pic>
                </p:oleObj>
              </mc:Fallback>
            </mc:AlternateContent>
          </a:graphicData>
        </a:graphic>
      </p:graphicFrame>
      <p:graphicFrame>
        <p:nvGraphicFramePr>
          <p:cNvPr id="14" name="对象 1">
            <a:hlinkClick r:id="" action="ppaction://ole?verb=0"/>
          </p:cNvPr>
          <p:cNvGraphicFramePr>
            <a:graphicFrameLocks noChangeAspect="1"/>
          </p:cNvGraphicFramePr>
          <p:nvPr/>
        </p:nvGraphicFramePr>
        <p:xfrm>
          <a:off x="623394" y="2386455"/>
          <a:ext cx="6436969" cy="504000"/>
        </p:xfrm>
        <a:graphic>
          <a:graphicData uri="http://schemas.openxmlformats.org/presentationml/2006/ole">
            <mc:AlternateContent xmlns:mc="http://schemas.openxmlformats.org/markup-compatibility/2006">
              <mc:Choice xmlns:v="urn:schemas-microsoft-com:vml" Requires="v">
                <p:oleObj r:id="rId4" imgW="2882900" imgH="228600" progId="Equation.KSEE3">
                  <p:embed/>
                </p:oleObj>
              </mc:Choice>
              <mc:Fallback>
                <p:oleObj r:id="rId4" imgW="2882900" imgH="228600" progId="Equation.KSEE3">
                  <p:embed/>
                  <p:pic>
                    <p:nvPicPr>
                      <p:cNvPr id="14" name="对象 1">
                        <a:hlinkClick r:id="" action="ppaction://ole?verb=0"/>
                      </p:cNvPr>
                      <p:cNvPicPr/>
                      <p:nvPr/>
                    </p:nvPicPr>
                    <p:blipFill>
                      <a:blip r:embed="rId5"/>
                      <a:stretch>
                        <a:fillRect/>
                      </a:stretch>
                    </p:blipFill>
                    <p:spPr>
                      <a:xfrm>
                        <a:off x="623394" y="2386455"/>
                        <a:ext cx="6436969" cy="504000"/>
                      </a:xfrm>
                      <a:prstGeom prst="rect">
                        <a:avLst/>
                      </a:prstGeom>
                      <a:noFill/>
                      <a:ln w="38100">
                        <a:noFill/>
                        <a:miter/>
                      </a:ln>
                    </p:spPr>
                  </p:pic>
                </p:oleObj>
              </mc:Fallback>
            </mc:AlternateContent>
          </a:graphicData>
        </a:graphic>
      </p:graphicFrame>
      <p:graphicFrame>
        <p:nvGraphicFramePr>
          <p:cNvPr id="16" name="对象 1">
            <a:hlinkClick r:id="" action="ppaction://ole?verb=0"/>
          </p:cNvPr>
          <p:cNvGraphicFramePr>
            <a:graphicFrameLocks noChangeAspect="1"/>
          </p:cNvGraphicFramePr>
          <p:nvPr/>
        </p:nvGraphicFramePr>
        <p:xfrm>
          <a:off x="1127484" y="2897533"/>
          <a:ext cx="2633319" cy="540000"/>
        </p:xfrm>
        <a:graphic>
          <a:graphicData uri="http://schemas.openxmlformats.org/presentationml/2006/ole">
            <mc:AlternateContent xmlns:mc="http://schemas.openxmlformats.org/markup-compatibility/2006">
              <mc:Choice xmlns:v="urn:schemas-microsoft-com:vml" Requires="v">
                <p:oleObj r:id="rId6" imgW="1143000" imgH="241300" progId="Equation.KSEE3">
                  <p:embed/>
                </p:oleObj>
              </mc:Choice>
              <mc:Fallback>
                <p:oleObj r:id="rId6" imgW="1143000" imgH="241300" progId="Equation.KSEE3">
                  <p:embed/>
                  <p:pic>
                    <p:nvPicPr>
                      <p:cNvPr id="16" name="对象 1">
                        <a:hlinkClick r:id="" action="ppaction://ole?verb=0"/>
                      </p:cNvPr>
                      <p:cNvPicPr/>
                      <p:nvPr/>
                    </p:nvPicPr>
                    <p:blipFill>
                      <a:blip r:embed="rId7"/>
                      <a:stretch>
                        <a:fillRect/>
                      </a:stretch>
                    </p:blipFill>
                    <p:spPr>
                      <a:xfrm>
                        <a:off x="1127484" y="2897533"/>
                        <a:ext cx="2633319" cy="540000"/>
                      </a:xfrm>
                      <a:prstGeom prst="rect">
                        <a:avLst/>
                      </a:prstGeom>
                      <a:solidFill>
                        <a:srgbClr val="FFFF00">
                          <a:alpha val="67998"/>
                        </a:srgbClr>
                      </a:solidFill>
                      <a:ln w="38100">
                        <a:noFill/>
                        <a:miter/>
                      </a:ln>
                    </p:spPr>
                  </p:pic>
                </p:oleObj>
              </mc:Fallback>
            </mc:AlternateContent>
          </a:graphicData>
        </a:graphic>
      </p:graphicFrame>
      <p:graphicFrame>
        <p:nvGraphicFramePr>
          <p:cNvPr id="17" name="对象 1">
            <a:hlinkClick r:id="" action="ppaction://ole?verb=0"/>
          </p:cNvPr>
          <p:cNvGraphicFramePr>
            <a:graphicFrameLocks noChangeAspect="1"/>
          </p:cNvGraphicFramePr>
          <p:nvPr/>
        </p:nvGraphicFramePr>
        <p:xfrm>
          <a:off x="3760788" y="2897188"/>
          <a:ext cx="2468762" cy="540000"/>
        </p:xfrm>
        <a:graphic>
          <a:graphicData uri="http://schemas.openxmlformats.org/presentationml/2006/ole">
            <mc:AlternateContent xmlns:mc="http://schemas.openxmlformats.org/markup-compatibility/2006">
              <mc:Choice xmlns:v="urn:schemas-microsoft-com:vml" Requires="v">
                <p:oleObj r:id="rId8" imgW="1066800" imgH="241300" progId="Equation.KSEE3">
                  <p:embed/>
                </p:oleObj>
              </mc:Choice>
              <mc:Fallback>
                <p:oleObj r:id="rId8" imgW="1066800" imgH="241300" progId="Equation.KSEE3">
                  <p:embed/>
                  <p:pic>
                    <p:nvPicPr>
                      <p:cNvPr id="17" name="对象 1">
                        <a:hlinkClick r:id="" action="ppaction://ole?verb=0"/>
                      </p:cNvPr>
                      <p:cNvPicPr/>
                      <p:nvPr/>
                    </p:nvPicPr>
                    <p:blipFill>
                      <a:blip r:embed="rId9"/>
                      <a:stretch>
                        <a:fillRect/>
                      </a:stretch>
                    </p:blipFill>
                    <p:spPr>
                      <a:xfrm>
                        <a:off x="3760788" y="2897188"/>
                        <a:ext cx="2468762" cy="540000"/>
                      </a:xfrm>
                      <a:prstGeom prst="rect">
                        <a:avLst/>
                      </a:prstGeom>
                      <a:solidFill>
                        <a:srgbClr val="FFFF00"/>
                      </a:solidFill>
                      <a:ln w="38100">
                        <a:noFill/>
                        <a:miter/>
                      </a:ln>
                    </p:spPr>
                  </p:pic>
                </p:oleObj>
              </mc:Fallback>
            </mc:AlternateContent>
          </a:graphicData>
        </a:graphic>
      </p:graphicFrame>
      <p:graphicFrame>
        <p:nvGraphicFramePr>
          <p:cNvPr id="18" name="对象 1">
            <a:hlinkClick r:id="" action="ppaction://ole?verb=0"/>
          </p:cNvPr>
          <p:cNvGraphicFramePr>
            <a:graphicFrameLocks noChangeAspect="1"/>
          </p:cNvGraphicFramePr>
          <p:nvPr/>
        </p:nvGraphicFramePr>
        <p:xfrm>
          <a:off x="1127760" y="3443923"/>
          <a:ext cx="4640412" cy="828000"/>
        </p:xfrm>
        <a:graphic>
          <a:graphicData uri="http://schemas.openxmlformats.org/presentationml/2006/ole">
            <mc:AlternateContent xmlns:mc="http://schemas.openxmlformats.org/markup-compatibility/2006">
              <mc:Choice xmlns:v="urn:schemas-microsoft-com:vml" Requires="v">
                <p:oleObj r:id="rId10" imgW="2145665" imgH="393700" progId="Equation.KSEE3">
                  <p:embed/>
                </p:oleObj>
              </mc:Choice>
              <mc:Fallback>
                <p:oleObj r:id="rId10" imgW="2145665" imgH="393700" progId="Equation.KSEE3">
                  <p:embed/>
                  <p:pic>
                    <p:nvPicPr>
                      <p:cNvPr id="18" name="对象 1">
                        <a:hlinkClick r:id="" action="ppaction://ole?verb=0"/>
                      </p:cNvPr>
                      <p:cNvPicPr/>
                      <p:nvPr/>
                    </p:nvPicPr>
                    <p:blipFill>
                      <a:blip r:embed="rId11"/>
                      <a:stretch>
                        <a:fillRect/>
                      </a:stretch>
                    </p:blipFill>
                    <p:spPr>
                      <a:xfrm>
                        <a:off x="1127760" y="3443923"/>
                        <a:ext cx="4640412" cy="828000"/>
                      </a:xfrm>
                      <a:prstGeom prst="rect">
                        <a:avLst/>
                      </a:prstGeom>
                      <a:solidFill>
                        <a:schemeClr val="accent4">
                          <a:lumMod val="20000"/>
                          <a:lumOff val="80000"/>
                        </a:schemeClr>
                      </a:solidFill>
                      <a:ln w="38100">
                        <a:noFill/>
                        <a:miter/>
                      </a:ln>
                    </p:spPr>
                  </p:pic>
                </p:oleObj>
              </mc:Fallback>
            </mc:AlternateContent>
          </a:graphicData>
        </a:graphic>
      </p:graphicFrame>
      <p:graphicFrame>
        <p:nvGraphicFramePr>
          <p:cNvPr id="19" name="对象 1">
            <a:hlinkClick r:id="" action="ppaction://ole?verb=0"/>
          </p:cNvPr>
          <p:cNvGraphicFramePr>
            <a:graphicFrameLocks noChangeAspect="1"/>
          </p:cNvGraphicFramePr>
          <p:nvPr/>
        </p:nvGraphicFramePr>
        <p:xfrm>
          <a:off x="7723505" y="4167698"/>
          <a:ext cx="3586585" cy="972000"/>
        </p:xfrm>
        <a:graphic>
          <a:graphicData uri="http://schemas.openxmlformats.org/presentationml/2006/ole">
            <mc:AlternateContent xmlns:mc="http://schemas.openxmlformats.org/markup-compatibility/2006">
              <mc:Choice xmlns:v="urn:schemas-microsoft-com:vml" Requires="v">
                <p:oleObj r:id="rId12" imgW="1588770" imgH="431800" progId="Equation.KSEE3">
                  <p:embed/>
                </p:oleObj>
              </mc:Choice>
              <mc:Fallback>
                <p:oleObj r:id="rId12" imgW="1588770" imgH="431800" progId="Equation.KSEE3">
                  <p:embed/>
                  <p:pic>
                    <p:nvPicPr>
                      <p:cNvPr id="19" name="对象 1">
                        <a:hlinkClick r:id="" action="ppaction://ole?verb=0"/>
                      </p:cNvPr>
                      <p:cNvPicPr/>
                      <p:nvPr/>
                    </p:nvPicPr>
                    <p:blipFill>
                      <a:blip r:embed="rId13"/>
                      <a:stretch>
                        <a:fillRect/>
                      </a:stretch>
                    </p:blipFill>
                    <p:spPr>
                      <a:xfrm>
                        <a:off x="7723505" y="4167698"/>
                        <a:ext cx="3586585" cy="972000"/>
                      </a:xfrm>
                      <a:prstGeom prst="rect">
                        <a:avLst/>
                      </a:prstGeom>
                      <a:solidFill>
                        <a:schemeClr val="bg1"/>
                      </a:solidFill>
                      <a:ln w="38100">
                        <a:noFill/>
                        <a:miter/>
                      </a:ln>
                    </p:spPr>
                  </p:pic>
                </p:oleObj>
              </mc:Fallback>
            </mc:AlternateContent>
          </a:graphicData>
        </a:graphic>
      </p:graphicFrame>
      <p:graphicFrame>
        <p:nvGraphicFramePr>
          <p:cNvPr id="21" name="对象 1">
            <a:hlinkClick r:id="" action="ppaction://ole?verb=0"/>
          </p:cNvPr>
          <p:cNvGraphicFramePr>
            <a:graphicFrameLocks noChangeAspect="1"/>
          </p:cNvGraphicFramePr>
          <p:nvPr/>
        </p:nvGraphicFramePr>
        <p:xfrm>
          <a:off x="1202690" y="4437698"/>
          <a:ext cx="1676541" cy="468000"/>
        </p:xfrm>
        <a:graphic>
          <a:graphicData uri="http://schemas.openxmlformats.org/presentationml/2006/ole">
            <mc:AlternateContent xmlns:mc="http://schemas.openxmlformats.org/markup-compatibility/2006">
              <mc:Choice xmlns:v="urn:schemas-microsoft-com:vml" Requires="v">
                <p:oleObj r:id="rId14" imgW="711835" imgH="203200" progId="Equation.KSEE3">
                  <p:embed/>
                </p:oleObj>
              </mc:Choice>
              <mc:Fallback>
                <p:oleObj r:id="rId14" imgW="711835" imgH="203200" progId="Equation.KSEE3">
                  <p:embed/>
                  <p:pic>
                    <p:nvPicPr>
                      <p:cNvPr id="21" name="对象 1">
                        <a:hlinkClick r:id="" action="ppaction://ole?verb=0"/>
                      </p:cNvPr>
                      <p:cNvPicPr/>
                      <p:nvPr/>
                    </p:nvPicPr>
                    <p:blipFill>
                      <a:blip r:embed="rId15"/>
                      <a:stretch>
                        <a:fillRect/>
                      </a:stretch>
                    </p:blipFill>
                    <p:spPr>
                      <a:xfrm>
                        <a:off x="1202690" y="4437698"/>
                        <a:ext cx="1676541" cy="468000"/>
                      </a:xfrm>
                      <a:prstGeom prst="rect">
                        <a:avLst/>
                      </a:prstGeom>
                      <a:noFill/>
                      <a:ln w="38100">
                        <a:noFill/>
                        <a:miter/>
                      </a:ln>
                    </p:spPr>
                  </p:pic>
                </p:oleObj>
              </mc:Fallback>
            </mc:AlternateContent>
          </a:graphicData>
        </a:graphic>
      </p:graphicFrame>
      <p:graphicFrame>
        <p:nvGraphicFramePr>
          <p:cNvPr id="23" name="对象 1">
            <a:hlinkClick r:id="" action="ppaction://ole?verb=0"/>
          </p:cNvPr>
          <p:cNvGraphicFramePr>
            <a:graphicFrameLocks noChangeAspect="1"/>
          </p:cNvGraphicFramePr>
          <p:nvPr/>
        </p:nvGraphicFramePr>
        <p:xfrm>
          <a:off x="5441950" y="4167698"/>
          <a:ext cx="2281265" cy="1008000"/>
        </p:xfrm>
        <a:graphic>
          <a:graphicData uri="http://schemas.openxmlformats.org/presentationml/2006/ole">
            <mc:AlternateContent xmlns:mc="http://schemas.openxmlformats.org/markup-compatibility/2006">
              <mc:Choice xmlns:v="urn:schemas-microsoft-com:vml" Requires="v">
                <p:oleObj r:id="rId16" imgW="927100" imgH="419100" progId="Equation.KSEE3">
                  <p:embed/>
                </p:oleObj>
              </mc:Choice>
              <mc:Fallback>
                <p:oleObj r:id="rId16" imgW="927100" imgH="419100" progId="Equation.KSEE3">
                  <p:embed/>
                  <p:pic>
                    <p:nvPicPr>
                      <p:cNvPr id="23" name="对象 1">
                        <a:hlinkClick r:id="" action="ppaction://ole?verb=0"/>
                      </p:cNvPr>
                      <p:cNvPicPr/>
                      <p:nvPr/>
                    </p:nvPicPr>
                    <p:blipFill>
                      <a:blip r:embed="rId17"/>
                      <a:stretch>
                        <a:fillRect/>
                      </a:stretch>
                    </p:blipFill>
                    <p:spPr>
                      <a:xfrm>
                        <a:off x="5441950" y="4167698"/>
                        <a:ext cx="2281265" cy="1008000"/>
                      </a:xfrm>
                      <a:prstGeom prst="rect">
                        <a:avLst/>
                      </a:prstGeom>
                      <a:noFill/>
                      <a:ln w="38100">
                        <a:noFill/>
                        <a:miter/>
                      </a:ln>
                    </p:spPr>
                  </p:pic>
                </p:oleObj>
              </mc:Fallback>
            </mc:AlternateContent>
          </a:graphicData>
        </a:graphic>
      </p:graphicFrame>
      <p:grpSp>
        <p:nvGrpSpPr>
          <p:cNvPr id="26" name="组合 25"/>
          <p:cNvGrpSpPr/>
          <p:nvPr/>
        </p:nvGrpSpPr>
        <p:grpSpPr>
          <a:xfrm>
            <a:off x="8688705" y="1846263"/>
            <a:ext cx="3162300" cy="1981200"/>
            <a:chOff x="13523" y="1423"/>
            <a:chExt cx="5517" cy="3458"/>
          </a:xfrm>
        </p:grpSpPr>
        <p:pic>
          <p:nvPicPr>
            <p:cNvPr id="156684" name="图片 9"/>
            <p:cNvPicPr>
              <a:picLocks noChangeAspect="1"/>
            </p:cNvPicPr>
            <p:nvPr/>
          </p:nvPicPr>
          <p:blipFill>
            <a:blip r:embed="rId18"/>
            <a:stretch>
              <a:fillRect/>
            </a:stretch>
          </p:blipFill>
          <p:spPr>
            <a:xfrm>
              <a:off x="13523" y="1617"/>
              <a:ext cx="5321" cy="3225"/>
            </a:xfrm>
            <a:prstGeom prst="rect">
              <a:avLst/>
            </a:prstGeom>
            <a:noFill/>
            <a:ln w="9525">
              <a:noFill/>
            </a:ln>
          </p:spPr>
        </p:pic>
        <p:cxnSp>
          <p:nvCxnSpPr>
            <p:cNvPr id="28" name="直接箭头连接符 27"/>
            <p:cNvCxnSpPr/>
            <p:nvPr/>
          </p:nvCxnSpPr>
          <p:spPr>
            <a:xfrm>
              <a:off x="13542" y="3521"/>
              <a:ext cx="5499" cy="0"/>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rot="16200000">
              <a:off x="14454" y="3152"/>
              <a:ext cx="3458" cy="0"/>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34" name="文本框 33"/>
          <p:cNvSpPr txBox="1"/>
          <p:nvPr/>
        </p:nvSpPr>
        <p:spPr>
          <a:xfrm>
            <a:off x="10482580" y="2892425"/>
            <a:ext cx="506413" cy="644525"/>
          </a:xfrm>
          <a:prstGeom prst="rect">
            <a:avLst/>
          </a:prstGeom>
          <a:noFill/>
          <a:ln w="9525">
            <a:noFill/>
          </a:ln>
        </p:spPr>
        <p:txBody>
          <a:bodyPr wrap="square" anchor="t" anchorCtr="0">
            <a:spAutoFit/>
          </a:bodyPr>
          <a:lstStyle/>
          <a:p>
            <a:pPr algn="ctr"/>
            <a:r>
              <a:rPr lang="en-US" altLang="zh-CN" sz="3600" b="1" i="1">
                <a:solidFill>
                  <a:srgbClr val="FF0000"/>
                </a:solidFill>
                <a:latin typeface="Times New Roman" panose="02020603050405020304" pitchFamily="18" charset="0"/>
                <a:ea typeface="黑体" panose="02010609060101010101" pitchFamily="49" charset="-122"/>
              </a:rPr>
              <a:t>a</a:t>
            </a:r>
          </a:p>
        </p:txBody>
      </p:sp>
      <p:sp>
        <p:nvSpPr>
          <p:cNvPr id="35" name="文本框 34"/>
          <p:cNvSpPr txBox="1"/>
          <p:nvPr/>
        </p:nvSpPr>
        <p:spPr>
          <a:xfrm>
            <a:off x="9706293" y="2403475"/>
            <a:ext cx="506412" cy="646113"/>
          </a:xfrm>
          <a:prstGeom prst="rect">
            <a:avLst/>
          </a:prstGeom>
          <a:noFill/>
          <a:ln w="9525">
            <a:noFill/>
          </a:ln>
        </p:spPr>
        <p:txBody>
          <a:bodyPr wrap="square" anchor="t" anchorCtr="0">
            <a:spAutoFit/>
          </a:bodyPr>
          <a:lstStyle/>
          <a:p>
            <a:pPr algn="ctr"/>
            <a:r>
              <a:rPr lang="en-US" altLang="zh-CN" sz="3600" b="1" i="1">
                <a:solidFill>
                  <a:srgbClr val="FF0000"/>
                </a:solidFill>
                <a:latin typeface="Times New Roman" panose="02020603050405020304" pitchFamily="18" charset="0"/>
                <a:ea typeface="黑体" panose="02010609060101010101" pitchFamily="49" charset="-122"/>
              </a:rPr>
              <a:t>b</a:t>
            </a:r>
          </a:p>
        </p:txBody>
      </p:sp>
      <p:sp>
        <p:nvSpPr>
          <p:cNvPr id="36" name="弧形 35"/>
          <p:cNvSpPr/>
          <p:nvPr/>
        </p:nvSpPr>
        <p:spPr>
          <a:xfrm rot="900000" flipV="1">
            <a:off x="10138093" y="2168525"/>
            <a:ext cx="220663" cy="393700"/>
          </a:xfrm>
          <a:prstGeom prst="arc">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base"/>
            <a:endParaRPr lang="zh-CN" altLang="en-US" strike="noStrike" noProof="1"/>
          </a:p>
        </p:txBody>
      </p:sp>
      <p:graphicFrame>
        <p:nvGraphicFramePr>
          <p:cNvPr id="37" name="对象 1">
            <a:hlinkClick r:id="" action="ppaction://ole?verb=0"/>
          </p:cNvPr>
          <p:cNvGraphicFramePr>
            <a:graphicFrameLocks noChangeAspect="1"/>
          </p:cNvGraphicFramePr>
          <p:nvPr/>
        </p:nvGraphicFramePr>
        <p:xfrm>
          <a:off x="2931160" y="4437698"/>
          <a:ext cx="2510682" cy="468000"/>
        </p:xfrm>
        <a:graphic>
          <a:graphicData uri="http://schemas.openxmlformats.org/presentationml/2006/ole">
            <mc:AlternateContent xmlns:mc="http://schemas.openxmlformats.org/markup-compatibility/2006">
              <mc:Choice xmlns:v="urn:schemas-microsoft-com:vml" Requires="v">
                <p:oleObj r:id="rId19" imgW="1066800" imgH="203200" progId="Equation.KSEE3">
                  <p:embed/>
                </p:oleObj>
              </mc:Choice>
              <mc:Fallback>
                <p:oleObj r:id="rId19" imgW="1066800" imgH="203200" progId="Equation.KSEE3">
                  <p:embed/>
                  <p:pic>
                    <p:nvPicPr>
                      <p:cNvPr id="37" name="对象 1">
                        <a:hlinkClick r:id="" action="ppaction://ole?verb=0"/>
                      </p:cNvPr>
                      <p:cNvPicPr/>
                      <p:nvPr/>
                    </p:nvPicPr>
                    <p:blipFill>
                      <a:blip r:embed="rId20"/>
                      <a:stretch>
                        <a:fillRect/>
                      </a:stretch>
                    </p:blipFill>
                    <p:spPr>
                      <a:xfrm>
                        <a:off x="2931160" y="4437698"/>
                        <a:ext cx="2510682" cy="468000"/>
                      </a:xfrm>
                      <a:prstGeom prst="rect">
                        <a:avLst/>
                      </a:prstGeom>
                      <a:noFill/>
                      <a:ln w="38100">
                        <a:noFill/>
                        <a:miter/>
                      </a:ln>
                    </p:spPr>
                  </p:pic>
                </p:oleObj>
              </mc:Fallback>
            </mc:AlternateContent>
          </a:graphicData>
        </a:graphic>
      </p:graphicFrame>
      <p:graphicFrame>
        <p:nvGraphicFramePr>
          <p:cNvPr id="157705" name="对象 3">
            <a:hlinkClick r:id="" action="ppaction://ole?verb=0"/>
          </p:cNvPr>
          <p:cNvGraphicFramePr>
            <a:graphicFrameLocks noChangeAspect="1"/>
          </p:cNvGraphicFramePr>
          <p:nvPr/>
        </p:nvGraphicFramePr>
        <p:xfrm>
          <a:off x="537210" y="5154930"/>
          <a:ext cx="8736348" cy="1188000"/>
        </p:xfrm>
        <a:graphic>
          <a:graphicData uri="http://schemas.openxmlformats.org/presentationml/2006/ole">
            <mc:AlternateContent xmlns:mc="http://schemas.openxmlformats.org/markup-compatibility/2006">
              <mc:Choice xmlns:v="urn:schemas-microsoft-com:vml" Requires="v">
                <p:oleObj r:id="rId21" imgW="3632200" imgH="508000" progId="Equation.KSEE3">
                  <p:embed/>
                </p:oleObj>
              </mc:Choice>
              <mc:Fallback>
                <p:oleObj r:id="rId21" imgW="3632200" imgH="508000" progId="Equation.KSEE3">
                  <p:embed/>
                  <p:pic>
                    <p:nvPicPr>
                      <p:cNvPr id="157705" name="对象 3">
                        <a:hlinkClick r:id="" action="ppaction://ole?verb=0"/>
                      </p:cNvPr>
                      <p:cNvPicPr/>
                      <p:nvPr/>
                    </p:nvPicPr>
                    <p:blipFill>
                      <a:blip r:embed="rId22"/>
                      <a:stretch>
                        <a:fillRect/>
                      </a:stretch>
                    </p:blipFill>
                    <p:spPr>
                      <a:xfrm>
                        <a:off x="537210" y="5154930"/>
                        <a:ext cx="8736348" cy="1188000"/>
                      </a:xfrm>
                      <a:prstGeom prst="rect">
                        <a:avLst/>
                      </a:prstGeom>
                      <a:noFill/>
                      <a:ln w="38100">
                        <a:noFill/>
                        <a:miter/>
                      </a:ln>
                    </p:spPr>
                  </p:pic>
                </p:oleObj>
              </mc:Fallback>
            </mc:AlternateContent>
          </a:graphicData>
        </a:graphic>
      </p:graphicFrame>
      <p:pic>
        <p:nvPicPr>
          <p:cNvPr id="38" name="图片 37"/>
          <p:cNvPicPr>
            <a:picLocks noChangeAspect="1"/>
          </p:cNvPicPr>
          <p:nvPr/>
        </p:nvPicPr>
        <p:blipFill>
          <a:blip r:embed="rId23"/>
          <a:stretch>
            <a:fillRect/>
          </a:stretch>
        </p:blipFill>
        <p:spPr>
          <a:xfrm>
            <a:off x="9530080" y="4917440"/>
            <a:ext cx="2321560" cy="1965325"/>
          </a:xfrm>
          <a:prstGeom prst="rect">
            <a:avLst/>
          </a:prstGeom>
        </p:spPr>
      </p:pic>
      <p:graphicFrame>
        <p:nvGraphicFramePr>
          <p:cNvPr id="39" name="对象 6">
            <a:hlinkClick r:id="" action="ppaction://ole?verb=0"/>
          </p:cNvPr>
          <p:cNvGraphicFramePr>
            <a:graphicFrameLocks noChangeAspect="1"/>
          </p:cNvGraphicFramePr>
          <p:nvPr/>
        </p:nvGraphicFramePr>
        <p:xfrm>
          <a:off x="8255953" y="6329839"/>
          <a:ext cx="1691287" cy="468000"/>
        </p:xfrm>
        <a:graphic>
          <a:graphicData uri="http://schemas.openxmlformats.org/presentationml/2006/ole">
            <mc:AlternateContent xmlns:mc="http://schemas.openxmlformats.org/markup-compatibility/2006">
              <mc:Choice xmlns:v="urn:schemas-microsoft-com:vml" Requires="v">
                <p:oleObj r:id="rId24" imgW="736600" imgH="203200" progId="Equation.KSEE3">
                  <p:embed/>
                </p:oleObj>
              </mc:Choice>
              <mc:Fallback>
                <p:oleObj r:id="rId24" imgW="736600" imgH="203200" progId="Equation.KSEE3">
                  <p:embed/>
                  <p:pic>
                    <p:nvPicPr>
                      <p:cNvPr id="39" name="对象 6">
                        <a:hlinkClick r:id="" action="ppaction://ole?verb=0"/>
                      </p:cNvPr>
                      <p:cNvPicPr/>
                      <p:nvPr/>
                    </p:nvPicPr>
                    <p:blipFill>
                      <a:blip r:embed="rId25"/>
                      <a:stretch>
                        <a:fillRect/>
                      </a:stretch>
                    </p:blipFill>
                    <p:spPr>
                      <a:xfrm>
                        <a:off x="8255953" y="6329839"/>
                        <a:ext cx="1691287" cy="468000"/>
                      </a:xfrm>
                      <a:prstGeom prst="rect">
                        <a:avLst/>
                      </a:prstGeom>
                      <a:solidFill>
                        <a:srgbClr val="FFFF00"/>
                      </a:solidFill>
                      <a:ln w="38100" cap="flat" cmpd="sng">
                        <a:solidFill>
                          <a:srgbClr val="000000">
                            <a:alpha val="0"/>
                          </a:srgbClr>
                        </a:solidFill>
                        <a:prstDash val="solid"/>
                        <a:miter/>
                        <a:headEnd type="none" w="med" len="med"/>
                        <a:tailEnd type="none" w="med" len="med"/>
                      </a:ln>
                    </p:spPr>
                  </p:pic>
                </p:oleObj>
              </mc:Fallback>
            </mc:AlternateContent>
          </a:graphicData>
        </a:graphic>
      </p:graphicFrame>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heckerboard(across)">
                                      <p:cBhvr>
                                        <p:cTn id="7" dur="500"/>
                                        <p:tgtEl>
                                          <p:spTgt spid="1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checkerboard(across)">
                                      <p:cBhvr>
                                        <p:cTn id="18" dur="500"/>
                                        <p:tgtEl>
                                          <p:spTgt spid="16"/>
                                        </p:tgtEl>
                                      </p:cBhvr>
                                    </p:animEffect>
                                  </p:childTnLst>
                                </p:cTn>
                              </p:par>
                            </p:childTnLst>
                          </p:cTn>
                        </p:par>
                      </p:childTnLst>
                    </p:cTn>
                  </p:par>
                  <p:par>
                    <p:cTn id="19" fill="hold" nodeType="clickPar">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checkerboard(across)">
                                      <p:cBhvr>
                                        <p:cTn id="23" dur="500"/>
                                        <p:tgtEl>
                                          <p:spTgt spid="17"/>
                                        </p:tgtEl>
                                      </p:cBhvr>
                                    </p:animEffect>
                                  </p:childTnLst>
                                </p:cTn>
                              </p:par>
                              <p:par>
                                <p:cTn id="24" presetID="17" presetClass="entr" presetSubtype="10"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strVal val="#ppt_h"/>
                                          </p:val>
                                        </p:tav>
                                        <p:tav tm="100000">
                                          <p:val>
                                            <p:strVal val="#ppt_h"/>
                                          </p:val>
                                        </p:tav>
                                      </p:tavLst>
                                    </p:anim>
                                  </p:childTnLst>
                                </p:cTn>
                              </p:par>
                            </p:childTnLst>
                          </p:cTn>
                        </p:par>
                      </p:childTnLst>
                    </p:cTn>
                  </p:par>
                  <p:par>
                    <p:cTn id="28" fill="hold" nodeType="clickPar">
                      <p:stCondLst>
                        <p:cond delay="indefinite"/>
                      </p:stCondLst>
                      <p:childTnLst>
                        <p:par>
                          <p:cTn id="29" fill="hold">
                            <p:stCondLst>
                              <p:cond delay="0"/>
                            </p:stCondLst>
                            <p:childTnLst>
                              <p:par>
                                <p:cTn id="30" presetID="17" presetClass="entr" presetSubtype="10"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strVal val="#ppt_h"/>
                                          </p:val>
                                        </p:tav>
                                        <p:tav tm="100000">
                                          <p:val>
                                            <p:strVal val="#ppt_h"/>
                                          </p:val>
                                        </p:tav>
                                      </p:tavLst>
                                    </p:anim>
                                  </p:childTnLst>
                                </p:cTn>
                              </p:par>
                            </p:childTnLst>
                          </p:cTn>
                        </p:par>
                      </p:childTnLst>
                    </p:cTn>
                  </p:par>
                  <p:par>
                    <p:cTn id="34" fill="hold" nodeType="clickPar">
                      <p:stCondLst>
                        <p:cond delay="indefinite"/>
                      </p:stCondLst>
                      <p:childTnLst>
                        <p:par>
                          <p:cTn id="35" fill="hold">
                            <p:stCondLst>
                              <p:cond delay="0"/>
                            </p:stCondLst>
                            <p:childTnLst>
                              <p:par>
                                <p:cTn id="36" presetID="17" presetClass="entr" presetSubtype="10" fill="hold" grpId="0" nodeType="click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500" fill="hold"/>
                                        <p:tgtEl>
                                          <p:spTgt spid="35"/>
                                        </p:tgtEl>
                                        <p:attrNameLst>
                                          <p:attrName>ppt_w</p:attrName>
                                        </p:attrNameLst>
                                      </p:cBhvr>
                                      <p:tavLst>
                                        <p:tav tm="0">
                                          <p:val>
                                            <p:fltVal val="0"/>
                                          </p:val>
                                        </p:tav>
                                        <p:tav tm="100000">
                                          <p:val>
                                            <p:strVal val="#ppt_w"/>
                                          </p:val>
                                        </p:tav>
                                      </p:tavLst>
                                    </p:anim>
                                    <p:anim calcmode="lin" valueType="num">
                                      <p:cBhvr>
                                        <p:cTn id="39" dur="500" fill="hold"/>
                                        <p:tgtEl>
                                          <p:spTgt spid="35"/>
                                        </p:tgtEl>
                                        <p:attrNameLst>
                                          <p:attrName>ppt_h</p:attrName>
                                        </p:attrNameLst>
                                      </p:cBhvr>
                                      <p:tavLst>
                                        <p:tav tm="0">
                                          <p:val>
                                            <p:strVal val="#ppt_h"/>
                                          </p:val>
                                        </p:tav>
                                        <p:tav tm="100000">
                                          <p:val>
                                            <p:strVal val="#ppt_h"/>
                                          </p:val>
                                        </p:tav>
                                      </p:tavLst>
                                    </p:anim>
                                  </p:childTnLst>
                                </p:cTn>
                              </p:par>
                            </p:childTnLst>
                          </p:cTn>
                        </p:par>
                      </p:childTnLst>
                    </p:cTn>
                  </p:par>
                  <p:par>
                    <p:cTn id="40" fill="hold" nodeType="clickPar">
                      <p:stCondLst>
                        <p:cond delay="indefinite"/>
                      </p:stCondLst>
                      <p:childTnLst>
                        <p:par>
                          <p:cTn id="41" fill="hold">
                            <p:stCondLst>
                              <p:cond delay="0"/>
                            </p:stCondLst>
                            <p:childTnLst>
                              <p:par>
                                <p:cTn id="42" presetID="5" presetClass="entr" presetSubtype="10"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checkerboard(across)">
                                      <p:cBhvr>
                                        <p:cTn id="44" dur="500"/>
                                        <p:tgtEl>
                                          <p:spTgt spid="18"/>
                                        </p:tgtEl>
                                      </p:cBhvr>
                                    </p:animEffect>
                                  </p:childTnLst>
                                </p:cTn>
                              </p:par>
                            </p:childTnLst>
                          </p:cTn>
                        </p:par>
                      </p:childTnLst>
                    </p:cTn>
                  </p:par>
                  <p:par>
                    <p:cTn id="45" fill="hold" nodeType="clickPar">
                      <p:stCondLst>
                        <p:cond delay="indefinite"/>
                      </p:stCondLst>
                      <p:childTnLst>
                        <p:par>
                          <p:cTn id="46" fill="hold">
                            <p:stCondLst>
                              <p:cond delay="0"/>
                            </p:stCondLst>
                            <p:childTnLst>
                              <p:par>
                                <p:cTn id="47" presetID="5" presetClass="entr" presetSubtype="1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checkerboard(across)">
                                      <p:cBhvr>
                                        <p:cTn id="49" dur="500"/>
                                        <p:tgtEl>
                                          <p:spTgt spid="21"/>
                                        </p:tgtEl>
                                      </p:cBhvr>
                                    </p:animEffect>
                                  </p:childTnLst>
                                </p:cTn>
                              </p:par>
                            </p:childTnLst>
                          </p:cTn>
                        </p:par>
                      </p:childTnLst>
                    </p:cTn>
                  </p:par>
                  <p:par>
                    <p:cTn id="50" fill="hold" nodeType="clickPar">
                      <p:stCondLst>
                        <p:cond delay="indefinite"/>
                      </p:stCondLst>
                      <p:childTnLst>
                        <p:par>
                          <p:cTn id="51" fill="hold">
                            <p:stCondLst>
                              <p:cond delay="0"/>
                            </p:stCondLst>
                            <p:childTnLst>
                              <p:par>
                                <p:cTn id="52" presetID="5" presetClass="entr" presetSubtype="10" fill="hold" nodeType="click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checkerboard(across)">
                                      <p:cBhvr>
                                        <p:cTn id="54" dur="500"/>
                                        <p:tgtEl>
                                          <p:spTgt spid="37"/>
                                        </p:tgtEl>
                                      </p:cBhvr>
                                    </p:animEffect>
                                  </p:childTnLst>
                                </p:cTn>
                              </p:par>
                            </p:childTnLst>
                          </p:cTn>
                        </p:par>
                      </p:childTnLst>
                    </p:cTn>
                  </p:par>
                  <p:par>
                    <p:cTn id="55" fill="hold" nodeType="clickPar">
                      <p:stCondLst>
                        <p:cond delay="indefinite"/>
                      </p:stCondLst>
                      <p:childTnLst>
                        <p:par>
                          <p:cTn id="56" fill="hold">
                            <p:stCondLst>
                              <p:cond delay="0"/>
                            </p:stCondLst>
                            <p:childTnLst>
                              <p:par>
                                <p:cTn id="57" presetID="5" presetClass="entr" presetSubtype="10" fill="hold" nodeType="click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checkerboard(across)">
                                      <p:cBhvr>
                                        <p:cTn id="59" dur="500"/>
                                        <p:tgtEl>
                                          <p:spTgt spid="23"/>
                                        </p:tgtEl>
                                      </p:cBhvr>
                                    </p:animEffect>
                                  </p:childTnLst>
                                </p:cTn>
                              </p:par>
                            </p:childTnLst>
                          </p:cTn>
                        </p:par>
                      </p:childTnLst>
                    </p:cTn>
                  </p:par>
                  <p:par>
                    <p:cTn id="60" fill="hold" nodeType="clickPar">
                      <p:stCondLst>
                        <p:cond delay="indefinite"/>
                      </p:stCondLst>
                      <p:childTnLst>
                        <p:par>
                          <p:cTn id="61" fill="hold">
                            <p:stCondLst>
                              <p:cond delay="0"/>
                            </p:stCondLst>
                            <p:childTnLst>
                              <p:par>
                                <p:cTn id="62" presetID="5" presetClass="entr" presetSubtype="10" fill="hold"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checkerboard(across)">
                                      <p:cBhvr>
                                        <p:cTn id="64" dur="500"/>
                                        <p:tgtEl>
                                          <p:spTgt spid="19"/>
                                        </p:tgtEl>
                                      </p:cBhvr>
                                    </p:animEffect>
                                  </p:childTnLst>
                                </p:cTn>
                              </p:par>
                            </p:childTnLst>
                          </p:cTn>
                        </p:par>
                      </p:childTnLst>
                    </p:cTn>
                  </p:par>
                  <p:par>
                    <p:cTn id="65" fill="hold" nodeType="clickPar">
                      <p:stCondLst>
                        <p:cond delay="indefinite"/>
                      </p:stCondLst>
                      <p:childTnLst>
                        <p:par>
                          <p:cTn id="66" fill="hold">
                            <p:stCondLst>
                              <p:cond delay="0"/>
                            </p:stCondLst>
                            <p:childTnLst>
                              <p:par>
                                <p:cTn id="67" presetID="17" presetClass="entr" presetSubtype="10" fill="hold" nodeType="clickEffect">
                                  <p:stCondLst>
                                    <p:cond delay="0"/>
                                  </p:stCondLst>
                                  <p:childTnLst>
                                    <p:set>
                                      <p:cBhvr>
                                        <p:cTn id="68" dur="1" fill="hold">
                                          <p:stCondLst>
                                            <p:cond delay="0"/>
                                          </p:stCondLst>
                                        </p:cTn>
                                        <p:tgtEl>
                                          <p:spTgt spid="38"/>
                                        </p:tgtEl>
                                        <p:attrNameLst>
                                          <p:attrName>style.visibility</p:attrName>
                                        </p:attrNameLst>
                                      </p:cBhvr>
                                      <p:to>
                                        <p:strVal val="visible"/>
                                      </p:to>
                                    </p:set>
                                    <p:anim calcmode="lin" valueType="num">
                                      <p:cBhvr>
                                        <p:cTn id="69" dur="500" fill="hold"/>
                                        <p:tgtEl>
                                          <p:spTgt spid="38"/>
                                        </p:tgtEl>
                                        <p:attrNameLst>
                                          <p:attrName>ppt_w</p:attrName>
                                        </p:attrNameLst>
                                      </p:cBhvr>
                                      <p:tavLst>
                                        <p:tav tm="0">
                                          <p:val>
                                            <p:fltVal val="0"/>
                                          </p:val>
                                        </p:tav>
                                        <p:tav tm="100000">
                                          <p:val>
                                            <p:strVal val="#ppt_w"/>
                                          </p:val>
                                        </p:tav>
                                      </p:tavLst>
                                    </p:anim>
                                    <p:anim calcmode="lin" valueType="num">
                                      <p:cBhvr>
                                        <p:cTn id="70" dur="500" fill="hold"/>
                                        <p:tgtEl>
                                          <p:spTgt spid="38"/>
                                        </p:tgtEl>
                                        <p:attrNameLst>
                                          <p:attrName>ppt_h</p:attrName>
                                        </p:attrNameLst>
                                      </p:cBhvr>
                                      <p:tavLst>
                                        <p:tav tm="0">
                                          <p:val>
                                            <p:strVal val="#ppt_h"/>
                                          </p:val>
                                        </p:tav>
                                        <p:tav tm="100000">
                                          <p:val>
                                            <p:strVal val="#ppt_h"/>
                                          </p:val>
                                        </p:tav>
                                      </p:tavLst>
                                    </p:anim>
                                  </p:childTnLst>
                                </p:cTn>
                              </p:par>
                            </p:childTnLst>
                          </p:cTn>
                        </p:par>
                      </p:childTnLst>
                    </p:cTn>
                  </p:par>
                  <p:par>
                    <p:cTn id="71" fill="hold" nodeType="clickPar">
                      <p:stCondLst>
                        <p:cond delay="indefinite"/>
                      </p:stCondLst>
                      <p:childTnLst>
                        <p:par>
                          <p:cTn id="72" fill="hold">
                            <p:stCondLst>
                              <p:cond delay="0"/>
                            </p:stCondLst>
                            <p:childTnLst>
                              <p:par>
                                <p:cTn id="73" presetID="17" presetClass="entr" presetSubtype="10" fill="hold" nodeType="click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p:cTn id="75" dur="500" fill="hold"/>
                                        <p:tgtEl>
                                          <p:spTgt spid="39"/>
                                        </p:tgtEl>
                                        <p:attrNameLst>
                                          <p:attrName>ppt_w</p:attrName>
                                        </p:attrNameLst>
                                      </p:cBhvr>
                                      <p:tavLst>
                                        <p:tav tm="0">
                                          <p:val>
                                            <p:fltVal val="0"/>
                                          </p:val>
                                        </p:tav>
                                        <p:tav tm="100000">
                                          <p:val>
                                            <p:strVal val="#ppt_w"/>
                                          </p:val>
                                        </p:tav>
                                      </p:tavLst>
                                    </p:anim>
                                    <p:anim calcmode="lin" valueType="num">
                                      <p:cBhvr>
                                        <p:cTn id="76" dur="500" fill="hold"/>
                                        <p:tgtEl>
                                          <p:spTgt spid="3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1E770CA-7C8D-CE41-DB40-87CE364C5F9C}"/>
              </a:ext>
            </a:extLst>
          </p:cNvPr>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a:extLst>
              <a:ext uri="{FF2B5EF4-FFF2-40B4-BE49-F238E27FC236}">
                <a16:creationId xmlns:a16="http://schemas.microsoft.com/office/drawing/2014/main" id="{8FC2DAAC-C956-7AA3-18AB-72C98489FD1D}"/>
              </a:ext>
            </a:extLst>
          </p:cNvPr>
          <p:cNvSpPr txBox="1"/>
          <p:nvPr/>
        </p:nvSpPr>
        <p:spPr>
          <a:xfrm>
            <a:off x="537210" y="69215"/>
            <a:ext cx="8992235"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4</a:t>
            </a:r>
            <a:r>
              <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sym typeface="+mn-ea"/>
              </a:rPr>
              <a:t>利用椭圆焦半径的范围求解</a:t>
            </a:r>
            <a:endPar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endParaRPr>
          </a:p>
        </p:txBody>
      </p:sp>
      <p:pic>
        <p:nvPicPr>
          <p:cNvPr id="6" name="图片 5">
            <a:extLst>
              <a:ext uri="{FF2B5EF4-FFF2-40B4-BE49-F238E27FC236}">
                <a16:creationId xmlns:a16="http://schemas.microsoft.com/office/drawing/2014/main" id="{01BDCC98-5A3E-06A4-884E-87A5CC146C98}"/>
              </a:ext>
            </a:extLst>
          </p:cNvPr>
          <p:cNvPicPr>
            <a:picLocks noChangeAspect="1"/>
          </p:cNvPicPr>
          <p:nvPr/>
        </p:nvPicPr>
        <p:blipFill>
          <a:blip r:embed="rId2"/>
          <a:stretch>
            <a:fillRect/>
          </a:stretch>
        </p:blipFill>
        <p:spPr>
          <a:xfrm>
            <a:off x="151570" y="735013"/>
            <a:ext cx="6088446" cy="3005194"/>
          </a:xfrm>
          <a:prstGeom prst="rect">
            <a:avLst/>
          </a:prstGeom>
        </p:spPr>
      </p:pic>
    </p:spTree>
    <p:extLst>
      <p:ext uri="{BB962C8B-B14F-4D97-AF65-F5344CB8AC3E}">
        <p14:creationId xmlns:p14="http://schemas.microsoft.com/office/powerpoint/2010/main" val="864787456"/>
      </p:ext>
    </p:extLst>
  </p:cSld>
  <p:clrMapOvr>
    <a:masterClrMapping/>
  </p:clrMapOvr>
  <p:transition>
    <p:split orient="vert"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CF86D-2CCE-0E1F-DDC6-6EDA7C82467F}"/>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21C63E71-8FA6-2871-A203-60E79A706E8C}"/>
              </a:ext>
            </a:extLst>
          </p:cNvPr>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a:extLst>
              <a:ext uri="{FF2B5EF4-FFF2-40B4-BE49-F238E27FC236}">
                <a16:creationId xmlns:a16="http://schemas.microsoft.com/office/drawing/2014/main" id="{D629E315-E18B-3E4A-62A8-CC98C98056F9}"/>
              </a:ext>
            </a:extLst>
          </p:cNvPr>
          <p:cNvSpPr txBox="1"/>
          <p:nvPr/>
        </p:nvSpPr>
        <p:spPr>
          <a:xfrm>
            <a:off x="537210" y="69215"/>
            <a:ext cx="8992235"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en-US" altLang="zh-CN" sz="3200" b="1" noProof="1">
                <a:latin typeface="Times New Roman" panose="02020603050405020304" pitchFamily="18" charset="0"/>
                <a:ea typeface="黑体" panose="02010609060101010101" pitchFamily="49" charset="-122"/>
                <a:cs typeface="Times New Roman" panose="02020603050405020304" pitchFamily="18" charset="0"/>
                <a:sym typeface="+mn-ea"/>
              </a:rPr>
              <a:t>4</a:t>
            </a:r>
            <a:r>
              <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sym typeface="+mn-ea"/>
              </a:rPr>
              <a:t>利用椭圆焦半径的范围求解</a:t>
            </a:r>
            <a:endParaRPr lang="zh-CN" altLang="en-US" sz="3200" b="1" noProof="1">
              <a:latin typeface="Times New Roman" panose="02020603050405020304" pitchFamily="18" charset="0"/>
              <a:ea typeface="黑体" panose="02010609060101010101" pitchFamily="49" charset="-122"/>
              <a:cs typeface="Times New Roman" panose="02020603050405020304" pitchFamily="18" charset="0"/>
              <a:sym typeface="+mn-ea"/>
            </a:endParaRPr>
          </a:p>
        </p:txBody>
      </p:sp>
      <p:pic>
        <p:nvPicPr>
          <p:cNvPr id="7" name="图片 6">
            <a:extLst>
              <a:ext uri="{FF2B5EF4-FFF2-40B4-BE49-F238E27FC236}">
                <a16:creationId xmlns:a16="http://schemas.microsoft.com/office/drawing/2014/main" id="{592A2E0E-4472-C855-BB42-763ECA20C2A3}"/>
              </a:ext>
            </a:extLst>
          </p:cNvPr>
          <p:cNvPicPr>
            <a:picLocks noChangeAspect="1"/>
          </p:cNvPicPr>
          <p:nvPr/>
        </p:nvPicPr>
        <p:blipFill>
          <a:blip r:embed="rId2"/>
          <a:stretch>
            <a:fillRect/>
          </a:stretch>
        </p:blipFill>
        <p:spPr>
          <a:xfrm>
            <a:off x="47328" y="768406"/>
            <a:ext cx="6048672" cy="3112253"/>
          </a:xfrm>
          <a:prstGeom prst="rect">
            <a:avLst/>
          </a:prstGeom>
        </p:spPr>
      </p:pic>
    </p:spTree>
    <p:extLst>
      <p:ext uri="{BB962C8B-B14F-4D97-AF65-F5344CB8AC3E}">
        <p14:creationId xmlns:p14="http://schemas.microsoft.com/office/powerpoint/2010/main" val="2127564540"/>
      </p:ext>
    </p:extLst>
  </p:cSld>
  <p:clrMapOvr>
    <a:masterClrMapping/>
  </p:clrMapOvr>
  <p:transition>
    <p:split orient="vert" dir="in"/>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472FDA-EB21-D002-A722-F97647712E10}"/>
              </a:ext>
            </a:extLst>
          </p:cNvPr>
          <p:cNvSpPr>
            <a:spLocks noGrp="1"/>
          </p:cNvSpPr>
          <p:nvPr>
            <p:ph type="ctrTitle"/>
          </p:nvPr>
        </p:nvSpPr>
        <p:spPr>
          <a:xfrm>
            <a:off x="695400" y="764704"/>
            <a:ext cx="3528392" cy="720080"/>
          </a:xfrm>
        </p:spPr>
        <p:txBody>
          <a:bodyPr/>
          <a:lstStyle/>
          <a:p>
            <a:r>
              <a:rPr lang="zh-CN" altLang="en-US" sz="4400" dirty="0"/>
              <a:t>课后作业：</a:t>
            </a:r>
          </a:p>
        </p:txBody>
      </p:sp>
      <p:sp>
        <p:nvSpPr>
          <p:cNvPr id="4" name="标题 1">
            <a:extLst>
              <a:ext uri="{FF2B5EF4-FFF2-40B4-BE49-F238E27FC236}">
                <a16:creationId xmlns:a16="http://schemas.microsoft.com/office/drawing/2014/main" id="{A5F12145-61AD-4372-F82F-FFBA697E878F}"/>
              </a:ext>
            </a:extLst>
          </p:cNvPr>
          <p:cNvSpPr txBox="1">
            <a:spLocks/>
          </p:cNvSpPr>
          <p:nvPr/>
        </p:nvSpPr>
        <p:spPr>
          <a:xfrm>
            <a:off x="767408" y="2492896"/>
            <a:ext cx="6912768" cy="720080"/>
          </a:xfrm>
          <a:prstGeom prst="rect">
            <a:avLst/>
          </a:prstGeom>
          <a:noFill/>
          <a:ln w="9525">
            <a:noFill/>
          </a:ln>
        </p:spPr>
        <p:txBody>
          <a:bodyPr vert="horz" lIns="101600" tIns="38100" rIns="76200" bIns="38100" anchor="b" anchorCtr="0">
            <a:noAutofit/>
          </a:bodyPr>
          <a:lstStyle>
            <a:lvl1pPr marL="0" indent="0" algn="ctr" defTabSz="914400" rtl="0" eaLnBrk="1" fontAlgn="auto" latinLnBrk="0" hangingPunct="1">
              <a:lnSpc>
                <a:spcPct val="100000"/>
              </a:lnSpc>
              <a:spcBef>
                <a:spcPct val="0"/>
              </a:spcBef>
              <a:buFont typeface="Arial" panose="020B0604020202020204" pitchFamily="34" charset="0"/>
              <a:buNone/>
              <a:defRPr sz="11500" b="1" u="none" strike="noStrike" kern="1200" cap="none" spc="200" normalizeH="0" baseline="0">
                <a:solidFill>
                  <a:schemeClr val="tx1"/>
                </a:solidFill>
                <a:uFillTx/>
                <a:latin typeface="Arial" panose="020B0604020202020204" pitchFamily="34" charset="0"/>
                <a:ea typeface="微软雅黑"/>
                <a:cs typeface="+mj-cs"/>
              </a:defRPr>
            </a:lvl1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altLang="zh-CN" sz="4000" dirty="0">
                <a:solidFill>
                  <a:srgbClr val="000000"/>
                </a:solidFill>
                <a:cs typeface="Arial"/>
              </a:rPr>
              <a:t>1</a:t>
            </a:r>
            <a:r>
              <a:rPr kumimoji="0" lang="en-US" altLang="zh-CN"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a:t>
            </a:r>
            <a:r>
              <a:rPr kumimoji="0" lang="zh-CN" altLang="en-US"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活页</a:t>
            </a:r>
            <a:r>
              <a:rPr kumimoji="0" lang="en-US" altLang="zh-CN"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P82《3.1.2</a:t>
            </a:r>
            <a:r>
              <a:rPr kumimoji="0" lang="zh-CN" altLang="en-US"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椭圆的几何性质</a:t>
            </a:r>
            <a:r>
              <a:rPr kumimoji="0" lang="en-US" altLang="zh-CN"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a:t>
            </a:r>
            <a:r>
              <a:rPr kumimoji="0" lang="zh-CN" altLang="en-US"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二）</a:t>
            </a:r>
          </a:p>
        </p:txBody>
      </p:sp>
    </p:spTree>
    <p:extLst>
      <p:ext uri="{BB962C8B-B14F-4D97-AF65-F5344CB8AC3E}">
        <p14:creationId xmlns:p14="http://schemas.microsoft.com/office/powerpoint/2010/main" val="593985514"/>
      </p:ext>
    </p:extLst>
  </p:cSld>
  <p:clrMapOvr>
    <a:masterClrMapping/>
  </p:clrMapOvr>
  <p:transition>
    <p:split orient="vert" dir="in"/>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3.03.31"/>
  <p:tag name="AS_TITLE" val="Aspose.Slides for Java"/>
  <p:tag name="AS_VERSION" val="23.3"/>
  <p:tag name="COMMONDATA" val="eyJoZGlkIjoiMzEwNTM5NzYwMDRjMzkwZTVkZjY2ODkwMGIxNGU0OTUifQ=="/>
  <p:tag name="KSO_WPP_MARK_KEY" val="6bfe26b4-628a-4d06-a216-fa341023c633"/>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UNIT_COMPATIBLE" val="0"/>
  <p:tag name="KSO_WM_UNIT_DIAGRAM_ISNUMVISUAL" val="0"/>
  <p:tag name="KSO_WM_UNIT_DIAGRAM_ISREFERUNIT" val="0"/>
  <p:tag name="KSO_WM_UNIT_HIGHLIGHT" val="0"/>
  <p:tag name="KSO_WM_UNIT_ID" val="_0**"/>
  <p:tag name="KSO_WM_UNIT_LAYERLEVEL" val="1"/>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UNIT_COMPATIBLE" val="0"/>
  <p:tag name="KSO_WM_UNIT_DIAGRAM_ISNUMVISUAL" val="0"/>
  <p:tag name="KSO_WM_UNIT_DIAGRAM_ISREFERUNIT" val="0"/>
  <p:tag name="KSO_WM_UNIT_HIGHLIGHT" val="0"/>
  <p:tag name="KSO_WM_UNIT_ID" val="_0**"/>
  <p:tag name="KSO_WM_UNIT_LAYERLEVEL" val="1"/>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TEMPLATE_SUBCATEGORY" val="0"/>
  <p:tag name="KSO_WM_TEMPLATE_THUMBS_INDEX" val="1、2、14、15"/>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RGE_SHAPE" val="1"/>
  <p:tag name="KSO_WM_UNIT_LAYERLEVEL" val="1"/>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RGE_SHAPE" val="1"/>
  <p:tag name="KSO_WM_UNIT_LAYERLEVEL" val="1"/>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RGE_SHAPE" val="1"/>
  <p:tag name="KSO_WM_UNIT_LAYERLEVEL" val="1"/>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wm#"/>
  <p:tag name="KSO_WM_SLIDE_ID" val="custom20190776_3"/>
  <p:tag name="KSO_WM_SLIDE_INDEX" val="3"/>
  <p:tag name="KSO_WM_SLIDE_ITEM_CNT" val="0"/>
  <p:tag name="KSO_WM_SLIDE_LAYOUT" val="a_b_e"/>
  <p:tag name="KSO_WM_SLIDE_LAYOUT_CNT" val="1_1_1"/>
  <p:tag name="KSO_WM_SLIDE_SUBTYPE" val="pureTxt"/>
  <p:tag name="KSO_WM_SLIDE_TYPE" val="sectionTitle"/>
  <p:tag name="KSO_WM_TAG_VERSION" val="1.0"/>
  <p:tag name="KSO_WM_TEMPLATE_CATEGORY" val="custom"/>
  <p:tag name="KSO_WM_TEMPLATE_INDEX" val="20190776"/>
  <p:tag name="KSO_WM_TEMPLATE_SUBCATEGORY" val="0"/>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UNIT_COMPATIBLE" val="0"/>
  <p:tag name="KSO_WM_UNIT_DIAGRAM_ISNUMVISUAL" val="0"/>
  <p:tag name="KSO_WM_UNIT_DIAGRAM_ISREFERUNIT" val="0"/>
  <p:tag name="KSO_WM_UNIT_HIGHLIGHT" val="0"/>
  <p:tag name="KSO_WM_UNIT_ID" val="custom20190776_3*a*1"/>
  <p:tag name="KSO_WM_UNIT_INDEX" val="1"/>
  <p:tag name="KSO_WM_UNIT_ISCONTENTSTITLE" val="0"/>
  <p:tag name="KSO_WM_UNIT_LAYERLEVEL" val="1"/>
  <p:tag name="KSO_WM_UNIT_NOCLEAR" val="0"/>
  <p:tag name="KSO_WM_UNIT_PRESET_TEXT" val="单击此处添加标题"/>
  <p:tag name="KSO_WM_UNIT_TYPE" val="a"/>
  <p:tag name="KSO_WM_UNIT_VALUE" val="9"/>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90776"/>
</p:tagLst>
</file>

<file path=ppt/tags/tag106.xml><?xml version="1.0" encoding="utf-8"?>
<p:tagLst xmlns:a="http://schemas.openxmlformats.org/drawingml/2006/main" xmlns:r="http://schemas.openxmlformats.org/officeDocument/2006/relationships" xmlns:p="http://schemas.openxmlformats.org/presentationml/2006/main">
  <p:tag name="KSO_WM_UNIT_TABLE_BEAUTIFY" val="smartTable{2784ff00-9392-429d-9d3b-1408af9dd2ee}"/>
  <p:tag name="TABLE_ENDDRAG_ORIGIN_RECT" val="828*457"/>
  <p:tag name="TABLE_ENDDRAG_RECT" val="54*20*828*457"/>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wm#"/>
  <p:tag name="KSO_WM_SLIDE_ID" val="custom20190776_4"/>
  <p:tag name="KSO_WM_SLIDE_INDEX" val="4"/>
  <p:tag name="KSO_WM_SLIDE_ITEM_CNT" val="0"/>
  <p:tag name="KSO_WM_SLIDE_LAYOUT" val="a_f"/>
  <p:tag name="KSO_WM_SLIDE_LAYOUT_CNT" val="1_1"/>
  <p:tag name="KSO_WM_SLIDE_POSITION" val="52*34"/>
  <p:tag name="KSO_WM_SLIDE_SIZE" val="854*465"/>
  <p:tag name="KSO_WM_SLIDE_SUBTYPE" val="pureTxt"/>
  <p:tag name="KSO_WM_SLIDE_TYPE" val="text"/>
  <p:tag name="KSO_WM_TAG_VERSION" val="1.0"/>
  <p:tag name="KSO_WM_TEMPLATE_CATEGORY" val="custom"/>
  <p:tag name="KSO_WM_TEMPLATE_INDEX" val="20190776"/>
  <p:tag name="KSO_WM_TEMPLATE_SUBCATEGORY" val="0"/>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667"/>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667"/>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667"/>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667"/>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667"/>
</p:tagLst>
</file>

<file path=ppt/theme/theme1.xml><?xml version="1.0" encoding="utf-8"?>
<a:theme xmlns:a="http://schemas.openxmlformats.org/drawingml/2006/main" name="1_Office 主题​​">
  <a:themeElements>
    <a:clrScheme name="自定义 125">
      <a:dk1>
        <a:srgbClr val="000000"/>
      </a:dk1>
      <a:lt1>
        <a:srgbClr val="FFFFFF"/>
      </a:lt1>
      <a:dk2>
        <a:srgbClr val="FE581B"/>
      </a:dk2>
      <a:lt2>
        <a:srgbClr val="F0F0F0"/>
      </a:lt2>
      <a:accent1>
        <a:srgbClr val="FE581B"/>
      </a:accent1>
      <a:accent2>
        <a:srgbClr val="FE9242"/>
      </a:accent2>
      <a:accent3>
        <a:srgbClr val="FA556F"/>
      </a:accent3>
      <a:accent4>
        <a:srgbClr val="AE8EC9"/>
      </a:accent4>
      <a:accent5>
        <a:srgbClr val="E1A290"/>
      </a:accent5>
      <a:accent6>
        <a:srgbClr val="3E4D74"/>
      </a:accent6>
      <a:hlink>
        <a:srgbClr val="4276AA"/>
      </a:hlink>
      <a:folHlink>
        <a:srgbClr val="BFBFBF"/>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TotalTime>
  <Words>468</Words>
  <Application>Microsoft Office PowerPoint</Application>
  <PresentationFormat>宽屏</PresentationFormat>
  <Paragraphs>58</Paragraphs>
  <Slides>17</Slides>
  <Notes>4</Notes>
  <HiddenSlides>0</HiddenSlides>
  <MMClips>0</MMClips>
  <ScaleCrop>false</ScaleCrop>
  <HeadingPairs>
    <vt:vector size="8" baseType="variant">
      <vt:variant>
        <vt:lpstr>已用的字体</vt:lpstr>
      </vt:variant>
      <vt:variant>
        <vt:i4>5</vt:i4>
      </vt:variant>
      <vt:variant>
        <vt:lpstr>主题</vt:lpstr>
      </vt:variant>
      <vt:variant>
        <vt:i4>1</vt:i4>
      </vt:variant>
      <vt:variant>
        <vt:lpstr>嵌入 OLE 服务器</vt:lpstr>
      </vt:variant>
      <vt:variant>
        <vt:i4>3</vt:i4>
      </vt:variant>
      <vt:variant>
        <vt:lpstr>幻灯片标题</vt:lpstr>
      </vt:variant>
      <vt:variant>
        <vt:i4>17</vt:i4>
      </vt:variant>
    </vt:vector>
  </HeadingPairs>
  <TitlesOfParts>
    <vt:vector size="26" baseType="lpstr">
      <vt:lpstr>黑体</vt:lpstr>
      <vt:lpstr>微软雅黑</vt:lpstr>
      <vt:lpstr>Arial</vt:lpstr>
      <vt:lpstr>Calibri</vt:lpstr>
      <vt:lpstr>Times New Roman</vt:lpstr>
      <vt:lpstr>1_Office 主题​​</vt:lpstr>
      <vt:lpstr>Equation.3</vt:lpstr>
      <vt:lpstr>WPS 公式 3.0</vt:lpstr>
      <vt:lpstr>MathType 6.0 Equation</vt:lpstr>
      <vt:lpstr>3.1.2 椭圆的简单几何性质 （第3课时） 椭圆的离心率问题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课后作业：</vt:lpstr>
    </vt:vector>
  </TitlesOfParts>
  <Company>学科网</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LLD</dc:creator>
  <cp:lastModifiedBy>微软用户</cp:lastModifiedBy>
  <cp:revision>16</cp:revision>
  <cp:lastPrinted>2024-06-06T17:19:45Z</cp:lastPrinted>
  <dcterms:created xsi:type="dcterms:W3CDTF">2024-06-06T17:19:45Z</dcterms:created>
  <dcterms:modified xsi:type="dcterms:W3CDTF">2024-11-13T11:33:13Z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