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heme/theme2.xml" ContentType="application/vnd.openxmlformats-officedocument.theme+xml"/>
  <Override PartName="/ppt/tags/tag27.xml" ContentType="application/vnd.openxmlformats-officedocument.presentationml.tags+xml"/>
  <Override PartName="/ppt/notesSlides/notesSlide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63" r:id="rId2"/>
    <p:sldId id="523" r:id="rId3"/>
    <p:sldId id="481" r:id="rId4"/>
    <p:sldId id="609" r:id="rId5"/>
    <p:sldId id="615" r:id="rId6"/>
    <p:sldId id="617" r:id="rId7"/>
    <p:sldId id="618" r:id="rId8"/>
    <p:sldId id="619" r:id="rId9"/>
    <p:sldId id="482" r:id="rId10"/>
    <p:sldId id="620" r:id="rId11"/>
    <p:sldId id="621" r:id="rId12"/>
    <p:sldId id="598" r:id="rId13"/>
    <p:sldId id="599" r:id="rId14"/>
  </p:sldIdLst>
  <p:sldSz cx="12192000" cy="6858000"/>
  <p:notesSz cx="9144000" cy="6858000"/>
  <p:custDataLst>
    <p:tags r:id="rId16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6" userDrawn="1">
          <p15:clr>
            <a:srgbClr val="A4A3A4"/>
          </p15:clr>
        </p15:guide>
        <p15:guide id="2" pos="37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48"/>
      </p:cViewPr>
      <p:guideLst>
        <p:guide orient="horz" pos="1966"/>
        <p:guide pos="374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2024/10/31</a:t>
            </a:fld>
            <a:endParaRPr lang="zh-CN" altLang="en-US" strike="noStrike" noProof="1"/>
          </a:p>
        </p:txBody>
      </p:sp>
      <p:sp>
        <p:nvSpPr>
          <p:cNvPr id="16388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89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0"/>
            <a:r>
              <a:rPr lang="zh-CN" altLang="en-US"/>
              <a:t>第二级</a:t>
            </a:r>
          </a:p>
          <a:p>
            <a:pPr lvl="2" indent="0"/>
            <a:r>
              <a:rPr lang="zh-CN" altLang="en-US"/>
              <a:t>第三级</a:t>
            </a:r>
          </a:p>
          <a:p>
            <a:pPr lvl="3" indent="0"/>
            <a:r>
              <a:rPr lang="zh-CN" altLang="en-US"/>
              <a:t>第四级</a:t>
            </a:r>
          </a:p>
          <a:p>
            <a:pPr lvl="4" indent="0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28135420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116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8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4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9" name="矩形 4638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3186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00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82625" y="3208338"/>
            <a:ext cx="10845800" cy="34623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82756" y="1528059"/>
            <a:ext cx="10837731" cy="390005"/>
          </a:xfrm>
        </p:spPr>
        <p:txBody>
          <a:bodyPr anchor="t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682756" y="715222"/>
            <a:ext cx="10837731" cy="735170"/>
          </a:xfrm>
        </p:spPr>
        <p:txBody>
          <a:bodyPr anchor="b" anchorCtr="0">
            <a:noAutofit/>
          </a:bodyPr>
          <a:lstStyle>
            <a:lvl1pPr algn="ctr">
              <a:lnSpc>
                <a:spcPct val="90000"/>
              </a:lnSpc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2" hasCustomPrompt="1"/>
          </p:nvPr>
        </p:nvSpPr>
        <p:spPr>
          <a:xfrm>
            <a:off x="4397272" y="2066507"/>
            <a:ext cx="3416692" cy="39000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4397354" y="2492328"/>
            <a:ext cx="3416622" cy="39000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4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5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6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876300" y="1725613"/>
            <a:ext cx="10439400" cy="107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868363" y="1725613"/>
            <a:ext cx="5040313" cy="107950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125" name="图片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/>
          <a:srcRect r="31374" b="21518"/>
          <a:stretch>
            <a:fillRect/>
          </a:stretch>
        </p:blipFill>
        <p:spPr>
          <a:xfrm>
            <a:off x="8943975" y="4513263"/>
            <a:ext cx="3248025" cy="2344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6000" y="334800"/>
            <a:ext cx="1044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6000" y="1940312"/>
            <a:ext cx="10440000" cy="4231982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矩形 1080"/>
          <p:cNvSpPr/>
          <p:nvPr>
            <p:custDataLst>
              <p:tags r:id="rId1"/>
            </p:custDataLst>
          </p:nvPr>
        </p:nvSpPr>
        <p:spPr>
          <a:xfrm>
            <a:off x="669925" y="3036888"/>
            <a:ext cx="4970463" cy="3821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84" name="矩形 1083"/>
          <p:cNvSpPr/>
          <p:nvPr>
            <p:custDataLst>
              <p:tags r:id="rId2"/>
            </p:custDataLst>
          </p:nvPr>
        </p:nvSpPr>
        <p:spPr>
          <a:xfrm>
            <a:off x="669925" y="3036888"/>
            <a:ext cx="4970463" cy="201613"/>
          </a:xfrm>
          <a:prstGeom prst="rect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149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978525" y="1547813"/>
            <a:ext cx="5956300" cy="3762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669924" y="3238487"/>
            <a:ext cx="4941387" cy="959955"/>
          </a:xfrm>
        </p:spPr>
        <p:txBody>
          <a:bodyPr anchor="b" anchorCtr="0">
            <a:normAutofit/>
          </a:bodyPr>
          <a:lstStyle>
            <a:lvl1pPr algn="l">
              <a:lnSpc>
                <a:spcPct val="90000"/>
              </a:lnSpc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idx="1"/>
          </p:nvPr>
        </p:nvSpPr>
        <p:spPr>
          <a:xfrm>
            <a:off x="669926" y="4244162"/>
            <a:ext cx="4941386" cy="1315909"/>
          </a:xfrm>
        </p:spPr>
        <p:txBody>
          <a:bodyPr anchor="t">
            <a:normAutofit/>
          </a:bodyPr>
          <a:lstStyle>
            <a:lvl1pPr marL="0" indent="0" algn="l">
              <a:lnSpc>
                <a:spcPct val="9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74712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8600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1044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4713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74712" y="2716271"/>
            <a:ext cx="5112000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5764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5760" y="2716271"/>
            <a:ext cx="5112001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4176000" cy="1620000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93525" y="334800"/>
            <a:ext cx="6120000" cy="583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74800" y="2111473"/>
            <a:ext cx="4176000" cy="4053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795909" y="333375"/>
            <a:ext cx="1512000" cy="5832000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74800" y="334800"/>
            <a:ext cx="8784000" cy="5832000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74713" y="333375"/>
            <a:ext cx="10440000" cy="58324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矩形 794"/>
          <p:cNvSpPr/>
          <p:nvPr>
            <p:custDataLst>
              <p:tags r:id="rId1"/>
            </p:custDataLst>
          </p:nvPr>
        </p:nvSpPr>
        <p:spPr>
          <a:xfrm>
            <a:off x="0" y="3670300"/>
            <a:ext cx="12192000" cy="31861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68338" y="212725"/>
            <a:ext cx="10845800" cy="3468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1925783" y="4379369"/>
            <a:ext cx="8340436" cy="1430999"/>
          </a:xfrm>
        </p:spPr>
        <p:txBody>
          <a:bodyPr anchor="t" anchorCtr="0">
            <a:normAutofit/>
          </a:bodyPr>
          <a:lstStyle>
            <a:lvl1pPr marL="0" indent="0" algn="ctr">
              <a:lnSpc>
                <a:spcPct val="90000"/>
              </a:lnSpc>
              <a:buFont typeface="Arial" panose="020B0604020202020204" pitchFamily="34" charset="0"/>
              <a:buNone/>
              <a:defRPr sz="8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9"/>
            <p:custDataLst>
              <p:tags r:id="rId3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0"/>
            <p:custDataLst>
              <p:tags r:id="rId4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21"/>
            <p:custDataLst>
              <p:tags r:id="rId5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 spd="med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9826869" y="-27384"/>
            <a:ext cx="2151536" cy="880109"/>
            <a:chOff x="11613" y="2237065"/>
            <a:chExt cx="1443037" cy="733424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13" y="2237065"/>
              <a:ext cx="1443037" cy="733424"/>
            </a:xfrm>
            <a:prstGeom prst="rect">
              <a:avLst/>
            </a:prstGeom>
          </p:spPr>
        </p:pic>
        <p:sp>
          <p:nvSpPr>
            <p:cNvPr id="10" name="TextBox 9">
              <a:hlinkClick r:id="" action="ppaction://noaction"/>
            </p:cNvPr>
            <p:cNvSpPr txBox="1"/>
            <p:nvPr userDrawn="1"/>
          </p:nvSpPr>
          <p:spPr>
            <a:xfrm>
              <a:off x="60351" y="2460637"/>
              <a:ext cx="838161" cy="25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课堂篇探究学</a:t>
              </a:r>
            </a:p>
          </p:txBody>
        </p:sp>
      </p:grp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22" Type="http://schemas.openxmlformats.org/officeDocument/2006/relationships/image" Target="file:///D:\qq&#25991;&#20214;\712321467\Image\C2C\Image2\%7b75232B38-A165-1FB7-499C-2E1C792CACB5%7d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876300" y="333375"/>
            <a:ext cx="10439400" cy="13668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6800" anchor="b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6"/>
            </p:custDataLst>
          </p:nvPr>
        </p:nvSpPr>
        <p:spPr>
          <a:xfrm>
            <a:off x="876300" y="1854200"/>
            <a:ext cx="10439400" cy="431958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2860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2024/10/31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20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21" r:link="rId22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wipe/>
  </p:transition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微软雅黑" panose="020B0503020204020204" charset="-122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wmf"/><Relationship Id="rId5" Type="http://schemas.openxmlformats.org/officeDocument/2006/relationships/image" Target="../media/image9.e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4.bin"/><Relationship Id="rId4" Type="http://schemas.openxmlformats.org/officeDocument/2006/relationships/image" Target="../media/image8.wmf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1.bin"/><Relationship Id="rId3" Type="http://schemas.openxmlformats.org/officeDocument/2006/relationships/image" Target="../media/image15.png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8.wmf"/><Relationship Id="rId4" Type="http://schemas.openxmlformats.org/officeDocument/2006/relationships/image" Target="NULL" TargetMode="External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0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12" Type="http://schemas.openxmlformats.org/officeDocument/2006/relationships/image" Target="NULL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6" Type="http://schemas.openxmlformats.org/officeDocument/2006/relationships/image" Target="../media/image22.wmf"/><Relationship Id="rId11" Type="http://schemas.openxmlformats.org/officeDocument/2006/relationships/image" Target="../media/image15.pn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16.wmf"/><Relationship Id="rId4" Type="http://schemas.openxmlformats.org/officeDocument/2006/relationships/image" Target="../media/image21.wmf"/><Relationship Id="rId9" Type="http://schemas.openxmlformats.org/officeDocument/2006/relationships/oleObject" Target="../embeddings/oleObject1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29.wmf"/><Relationship Id="rId26" Type="http://schemas.openxmlformats.org/officeDocument/2006/relationships/oleObject" Target="../embeddings/oleObject26.bin"/><Relationship Id="rId3" Type="http://schemas.openxmlformats.org/officeDocument/2006/relationships/image" Target="../media/image15.png"/><Relationship Id="rId21" Type="http://schemas.openxmlformats.org/officeDocument/2006/relationships/oleObject" Target="../embeddings/oleObject24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6.wmf"/><Relationship Id="rId17" Type="http://schemas.openxmlformats.org/officeDocument/2006/relationships/oleObject" Target="../embeddings/oleObject22.bin"/><Relationship Id="rId25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8.wmf"/><Relationship Id="rId20" Type="http://schemas.openxmlformats.org/officeDocument/2006/relationships/image" Target="../media/image30.wmf"/><Relationship Id="rId1" Type="http://schemas.openxmlformats.org/officeDocument/2006/relationships/tags" Target="../tags/tag31.x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9.bin"/><Relationship Id="rId24" Type="http://schemas.openxmlformats.org/officeDocument/2006/relationships/image" Target="../media/image32.wmf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23" Type="http://schemas.openxmlformats.org/officeDocument/2006/relationships/oleObject" Target="../embeddings/oleObject25.bin"/><Relationship Id="rId10" Type="http://schemas.openxmlformats.org/officeDocument/2006/relationships/image" Target="../media/image25.wmf"/><Relationship Id="rId19" Type="http://schemas.openxmlformats.org/officeDocument/2006/relationships/oleObject" Target="../embeddings/oleObject23.bin"/><Relationship Id="rId4" Type="http://schemas.openxmlformats.org/officeDocument/2006/relationships/image" Target="NULL" TargetMode="External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7.wmf"/><Relationship Id="rId22" Type="http://schemas.openxmlformats.org/officeDocument/2006/relationships/image" Target="../media/image31.wmf"/><Relationship Id="rId27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38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7.wmf"/><Relationship Id="rId1" Type="http://schemas.openxmlformats.org/officeDocument/2006/relationships/tags" Target="../tags/tag32.x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30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2.bin"/><Relationship Id="rId10" Type="http://schemas.openxmlformats.org/officeDocument/2006/relationships/image" Target="../media/image30.wmf"/><Relationship Id="rId19" Type="http://schemas.openxmlformats.org/officeDocument/2006/relationships/image" Target="../media/image39.gi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23.bin"/><Relationship Id="rId14" Type="http://schemas.openxmlformats.org/officeDocument/2006/relationships/image" Target="../media/image36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3" Type="http://schemas.openxmlformats.org/officeDocument/2006/relationships/oleObject" Target="../embeddings/oleObject34.bin"/><Relationship Id="rId7" Type="http://schemas.openxmlformats.org/officeDocument/2006/relationships/image" Target="../media/image39.gif"/><Relationship Id="rId12" Type="http://schemas.openxmlformats.org/officeDocument/2006/relationships/image" Target="../media/image43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wmf"/><Relationship Id="rId11" Type="http://schemas.openxmlformats.org/officeDocument/2006/relationships/image" Target="../media/image42.wmf"/><Relationship Id="rId5" Type="http://schemas.openxmlformats.org/officeDocument/2006/relationships/oleObject" Target="../embeddings/oleObject35.bin"/><Relationship Id="rId10" Type="http://schemas.openxmlformats.org/officeDocument/2006/relationships/oleObject" Target="../embeddings/oleObject37.bin"/><Relationship Id="rId4" Type="http://schemas.openxmlformats.org/officeDocument/2006/relationships/image" Target="../media/image16.wmf"/><Relationship Id="rId9" Type="http://schemas.openxmlformats.org/officeDocument/2006/relationships/image" Target="../media/image41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42.bin"/><Relationship Id="rId18" Type="http://schemas.openxmlformats.org/officeDocument/2006/relationships/image" Target="../media/image50.wmf"/><Relationship Id="rId3" Type="http://schemas.openxmlformats.org/officeDocument/2006/relationships/image" Target="../media/image15.png"/><Relationship Id="rId7" Type="http://schemas.openxmlformats.org/officeDocument/2006/relationships/oleObject" Target="../embeddings/oleObject39.bin"/><Relationship Id="rId12" Type="http://schemas.openxmlformats.org/officeDocument/2006/relationships/image" Target="../media/image47.wmf"/><Relationship Id="rId17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9.wmf"/><Relationship Id="rId20" Type="http://schemas.openxmlformats.org/officeDocument/2006/relationships/image" Target="../media/image51.wmf"/><Relationship Id="rId1" Type="http://schemas.openxmlformats.org/officeDocument/2006/relationships/tags" Target="../tags/tag33.x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1.bin"/><Relationship Id="rId5" Type="http://schemas.openxmlformats.org/officeDocument/2006/relationships/oleObject" Target="../embeddings/oleObject38.bin"/><Relationship Id="rId15" Type="http://schemas.openxmlformats.org/officeDocument/2006/relationships/oleObject" Target="../embeddings/oleObject43.bin"/><Relationship Id="rId10" Type="http://schemas.openxmlformats.org/officeDocument/2006/relationships/image" Target="../media/image46.wmf"/><Relationship Id="rId19" Type="http://schemas.openxmlformats.org/officeDocument/2006/relationships/oleObject" Target="../embeddings/oleObject45.bin"/><Relationship Id="rId4" Type="http://schemas.openxmlformats.org/officeDocument/2006/relationships/image" Target="NULL" TargetMode="External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4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oleObject" Target="../embeddings/oleObject50.bin"/><Relationship Id="rId18" Type="http://schemas.openxmlformats.org/officeDocument/2006/relationships/oleObject" Target="../embeddings/oleObject52.bin"/><Relationship Id="rId3" Type="http://schemas.openxmlformats.org/officeDocument/2006/relationships/oleObject" Target="../embeddings/oleObject46.bin"/><Relationship Id="rId21" Type="http://schemas.openxmlformats.org/officeDocument/2006/relationships/image" Target="../media/image65.wmf"/><Relationship Id="rId7" Type="http://schemas.openxmlformats.org/officeDocument/2006/relationships/oleObject" Target="../embeddings/oleObject47.bin"/><Relationship Id="rId12" Type="http://schemas.openxmlformats.org/officeDocument/2006/relationships/image" Target="../media/image60.wmf"/><Relationship Id="rId17" Type="http://schemas.openxmlformats.org/officeDocument/2006/relationships/image" Target="../media/image63.emf"/><Relationship Id="rId25" Type="http://schemas.openxmlformats.org/officeDocument/2006/relationships/image" Target="../media/image67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2.wmf"/><Relationship Id="rId20" Type="http://schemas.openxmlformats.org/officeDocument/2006/relationships/oleObject" Target="../embeddings/oleObject53.bin"/><Relationship Id="rId1" Type="http://schemas.openxmlformats.org/officeDocument/2006/relationships/tags" Target="../tags/tag34.xml"/><Relationship Id="rId6" Type="http://schemas.openxmlformats.org/officeDocument/2006/relationships/image" Target="../media/image57.emf"/><Relationship Id="rId11" Type="http://schemas.openxmlformats.org/officeDocument/2006/relationships/oleObject" Target="../embeddings/oleObject49.bin"/><Relationship Id="rId24" Type="http://schemas.openxmlformats.org/officeDocument/2006/relationships/oleObject" Target="../embeddings/oleObject55.bin"/><Relationship Id="rId5" Type="http://schemas.openxmlformats.org/officeDocument/2006/relationships/image" Target="../media/image56.emf"/><Relationship Id="rId15" Type="http://schemas.openxmlformats.org/officeDocument/2006/relationships/oleObject" Target="../embeddings/oleObject51.bin"/><Relationship Id="rId23" Type="http://schemas.openxmlformats.org/officeDocument/2006/relationships/image" Target="../media/image66.wmf"/><Relationship Id="rId10" Type="http://schemas.openxmlformats.org/officeDocument/2006/relationships/image" Target="../media/image59.wmf"/><Relationship Id="rId19" Type="http://schemas.openxmlformats.org/officeDocument/2006/relationships/image" Target="../media/image64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48.bin"/><Relationship Id="rId14" Type="http://schemas.openxmlformats.org/officeDocument/2006/relationships/image" Target="../media/image61.wmf"/><Relationship Id="rId22" Type="http://schemas.openxmlformats.org/officeDocument/2006/relationships/oleObject" Target="../embeddings/oleObject5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标题 2"/>
          <p:cNvSpPr>
            <a:spLocks noGrp="1"/>
          </p:cNvSpPr>
          <p:nvPr>
            <p:ph type="ctrTitle"/>
          </p:nvPr>
        </p:nvSpPr>
        <p:spPr>
          <a:xfrm>
            <a:off x="1547813" y="495300"/>
            <a:ext cx="8832850" cy="1376363"/>
          </a:xfrm>
        </p:spPr>
        <p:txBody>
          <a:bodyPr vert="horz" lIns="91440" tIns="45720" rIns="91440" bIns="46800" anchor="b" anchorCtr="0"/>
          <a:lstStyle/>
          <a:p>
            <a:pPr defTabSz="914400">
              <a:lnSpc>
                <a:spcPct val="120000"/>
              </a:lnSpc>
              <a:buClrTx/>
              <a:buSzTx/>
              <a:buFontTx/>
              <a:buNone/>
            </a:pPr>
            <a:r>
              <a:rPr lang="zh-CN" altLang="en-US" sz="5400" b="1" kern="1200">
                <a:latin typeface="+mj-lt"/>
                <a:ea typeface="微软雅黑" panose="020B0503020204020204" charset="-122"/>
                <a:cs typeface="微软雅黑" panose="020B0503020204020204" charset="-122"/>
              </a:rPr>
              <a:t>第三章  圆锥曲线的方程</a:t>
            </a:r>
          </a:p>
        </p:txBody>
      </p:sp>
      <p:sp>
        <p:nvSpPr>
          <p:cNvPr id="17410" name="文本框 1"/>
          <p:cNvSpPr txBox="1"/>
          <p:nvPr/>
        </p:nvSpPr>
        <p:spPr>
          <a:xfrm>
            <a:off x="1055688" y="1902143"/>
            <a:ext cx="10331450" cy="6324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200" b="1" dirty="0">
                <a:solidFill>
                  <a:schemeClr val="tx2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黑体" panose="02010609060101010101" charset="-122"/>
              </a:rPr>
              <a:t>截圆锥而得到的曲线：圆、椭圆、双曲线、抛物线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60" y="2565400"/>
            <a:ext cx="2216150" cy="39916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8795" y="2564765"/>
            <a:ext cx="2463800" cy="40163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"/>
    </p:custDataLst>
  </p:cSld>
  <p:clrMapOvr>
    <a:masterClrMapping/>
  </p:clrMapOvr>
  <p:transition spd="med" advTm="144825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第三部分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7500"/>
          </a:bodyPr>
          <a:lstStyle/>
          <a:p>
            <a:r>
              <a:rPr lang="zh-CN" altLang="en-US" sz="5400" dirty="0"/>
              <a:t>焦点三角形问题</a:t>
            </a:r>
            <a:endParaRPr lang="en-US" altLang="zh-CN" sz="5400" dirty="0"/>
          </a:p>
        </p:txBody>
      </p:sp>
    </p:spTree>
  </p:cSld>
  <p:clrMapOvr>
    <a:masterClrMapping/>
  </p:clrMapOvr>
  <p:transition spd="med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29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893" y="1052765"/>
          <a:ext cx="8801100" cy="1547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733800" imgH="660400" progId="Equation.KSEE3">
                  <p:embed/>
                </p:oleObj>
              </mc:Choice>
              <mc:Fallback>
                <p:oleObj r:id="rId3" imgW="3733800" imgH="660400" progId="Equation.KSEE3">
                  <p:embed/>
                  <p:pic>
                    <p:nvPicPr>
                      <p:cNvPr id="48129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7893" y="1052765"/>
                        <a:ext cx="8801100" cy="15474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" name="组合 28"/>
          <p:cNvGrpSpPr/>
          <p:nvPr/>
        </p:nvGrpSpPr>
        <p:grpSpPr>
          <a:xfrm>
            <a:off x="6838315" y="1845945"/>
            <a:ext cx="3419475" cy="2258060"/>
            <a:chOff x="10769" y="2907"/>
            <a:chExt cx="6624" cy="4254"/>
          </a:xfrm>
        </p:grpSpPr>
        <p:grpSp>
          <p:nvGrpSpPr>
            <p:cNvPr id="20" name="组合 19"/>
            <p:cNvGrpSpPr/>
            <p:nvPr/>
          </p:nvGrpSpPr>
          <p:grpSpPr>
            <a:xfrm>
              <a:off x="10769" y="2907"/>
              <a:ext cx="6624" cy="4254"/>
              <a:chOff x="9068" y="5165"/>
              <a:chExt cx="7328" cy="4706"/>
            </a:xfrm>
          </p:grpSpPr>
          <p:cxnSp>
            <p:nvCxnSpPr>
              <p:cNvPr id="17" name="直接箭头连接符 16"/>
              <p:cNvCxnSpPr/>
              <p:nvPr/>
            </p:nvCxnSpPr>
            <p:spPr>
              <a:xfrm>
                <a:off x="9068" y="7723"/>
                <a:ext cx="7328" cy="0"/>
              </a:xfrm>
              <a:prstGeom prst="straightConnector1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箭头连接符 17"/>
              <p:cNvCxnSpPr/>
              <p:nvPr/>
            </p:nvCxnSpPr>
            <p:spPr>
              <a:xfrm flipH="1" flipV="1">
                <a:off x="12732" y="5165"/>
                <a:ext cx="0" cy="4706"/>
              </a:xfrm>
              <a:prstGeom prst="straightConnector1">
                <a:avLst/>
              </a:prstGeom>
              <a:ln w="28575">
                <a:solidFill>
                  <a:schemeClr val="tx1">
                    <a:lumMod val="95000"/>
                    <a:lumOff val="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8143" name="图片 18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10159" y="6041"/>
                <a:ext cx="5145" cy="3571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cxnSp>
          <p:nvCxnSpPr>
            <p:cNvPr id="21" name="直接连接符 20"/>
            <p:cNvCxnSpPr/>
            <p:nvPr/>
          </p:nvCxnSpPr>
          <p:spPr>
            <a:xfrm flipH="1" flipV="1">
              <a:off x="15454" y="4146"/>
              <a:ext cx="441" cy="1813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12378" y="4128"/>
              <a:ext cx="3076" cy="1144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2378" y="5289"/>
              <a:ext cx="3485" cy="701"/>
            </a:xfrm>
            <a:prstGeom prst="line">
              <a:avLst/>
            </a:prstGeom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" name="对象 2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5360" y="3529"/>
            <a:ext cx="535" cy="5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6" imgW="152400" imgH="165100" progId="Equation.KSEE3">
                    <p:embed/>
                  </p:oleObj>
                </mc:Choice>
                <mc:Fallback>
                  <p:oleObj r:id="rId6" imgW="152400" imgH="165100" progId="Equation.KSEE3">
                    <p:embed/>
                    <p:pic>
                      <p:nvPicPr>
                        <p:cNvPr id="2" name="对象 2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5360" y="3529"/>
                          <a:ext cx="535" cy="5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对象 2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15863" y="5997"/>
            <a:ext cx="535" cy="5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8" imgW="152400" imgH="152400" progId="Equation.KSEE3">
                    <p:embed/>
                  </p:oleObj>
                </mc:Choice>
                <mc:Fallback>
                  <p:oleObj r:id="rId8" imgW="152400" imgH="152400" progId="Equation.KSEE3">
                    <p:embed/>
                    <p:pic>
                      <p:nvPicPr>
                        <p:cNvPr id="4" name="对象 2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5863" y="5997"/>
                          <a:ext cx="535" cy="5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9331" y="2679636"/>
          <a:ext cx="4460875" cy="596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892300" imgH="254000" progId="Equation.KSEE3">
                  <p:embed/>
                </p:oleObj>
              </mc:Choice>
              <mc:Fallback>
                <p:oleObj r:id="rId10" imgW="1892300" imgH="254000" progId="Equation.KSEE3">
                  <p:embed/>
                  <p:pic>
                    <p:nvPicPr>
                      <p:cNvPr id="8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39331" y="2679636"/>
                        <a:ext cx="4460875" cy="5962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23974" y="3285426"/>
          <a:ext cx="3981450" cy="596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688465" imgH="254000" progId="Equation.KSEE3">
                  <p:embed/>
                </p:oleObj>
              </mc:Choice>
              <mc:Fallback>
                <p:oleObj r:id="rId12" imgW="1688465" imgH="254000" progId="Equation.KSEE3">
                  <p:embed/>
                  <p:pic>
                    <p:nvPicPr>
                      <p:cNvPr id="11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423974" y="3285426"/>
                        <a:ext cx="3981450" cy="5962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矩形 23"/>
          <p:cNvSpPr/>
          <p:nvPr/>
        </p:nvSpPr>
        <p:spPr>
          <a:xfrm>
            <a:off x="551180" y="92265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5842" name="标题 26625"/>
          <p:cNvSpPr>
            <a:spLocks noGrp="1"/>
          </p:cNvSpPr>
          <p:nvPr/>
        </p:nvSpPr>
        <p:spPr>
          <a:xfrm>
            <a:off x="551180" y="24003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预备思考与练习</a:t>
            </a:r>
          </a:p>
        </p:txBody>
      </p:sp>
      <p:graphicFrame>
        <p:nvGraphicFramePr>
          <p:cNvPr id="25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23656" y="3905186"/>
          <a:ext cx="2964815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257300" imgH="177165" progId="Equation.KSEE3">
                  <p:embed/>
                </p:oleObj>
              </mc:Choice>
              <mc:Fallback>
                <p:oleObj r:id="rId14" imgW="1257300" imgH="177165" progId="Equation.KSEE3">
                  <p:embed/>
                  <p:pic>
                    <p:nvPicPr>
                      <p:cNvPr id="25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423656" y="3905186"/>
                        <a:ext cx="2964815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4498336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5FDF7-F4A6-1780-495B-746D71858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图片 12293">
            <a:extLst>
              <a:ext uri="{FF2B5EF4-FFF2-40B4-BE49-F238E27FC236}">
                <a16:creationId xmlns:a16="http://schemas.microsoft.com/office/drawing/2014/main" id="{7328DE04-8717-2B94-12E9-0CFDDF7EACFB}"/>
              </a:ext>
            </a:extLst>
          </p:cNvPr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8040135" y="1628875"/>
            <a:ext cx="2880360" cy="209486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1204" name="对象 2">
            <a:hlinkClick r:id="" action="ppaction://ole?verb=0"/>
            <a:extLst>
              <a:ext uri="{FF2B5EF4-FFF2-40B4-BE49-F238E27FC236}">
                <a16:creationId xmlns:a16="http://schemas.microsoft.com/office/drawing/2014/main" id="{70ED9853-0EB4-4E08-7FE1-F0448A46470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73722"/>
              </p:ext>
            </p:extLst>
          </p:nvPr>
        </p:nvGraphicFramePr>
        <p:xfrm>
          <a:off x="555315" y="1033181"/>
          <a:ext cx="6694487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08080" imgH="380880" progId="Equation.DSMT4">
                  <p:embed/>
                </p:oleObj>
              </mc:Choice>
              <mc:Fallback>
                <p:oleObj name="Equation" r:id="rId5" imgW="2908080" imgH="380880" progId="Equation.DSMT4">
                  <p:embed/>
                  <p:pic>
                    <p:nvPicPr>
                      <p:cNvPr id="51204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0ED9853-0EB4-4E08-7FE1-F0448A4647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5315" y="1033181"/>
                        <a:ext cx="6694487" cy="884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4B40FB8C-41A8-DFBD-C867-DF835CF4A198}"/>
              </a:ext>
            </a:extLst>
          </p:cNvPr>
          <p:cNvSpPr/>
          <p:nvPr/>
        </p:nvSpPr>
        <p:spPr>
          <a:xfrm>
            <a:off x="551180" y="92265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5842" name="标题 26625">
            <a:extLst>
              <a:ext uri="{FF2B5EF4-FFF2-40B4-BE49-F238E27FC236}">
                <a16:creationId xmlns:a16="http://schemas.microsoft.com/office/drawing/2014/main" id="{E3F00896-7F4E-B7DB-41B8-89F87A4553D7}"/>
              </a:ext>
            </a:extLst>
          </p:cNvPr>
          <p:cNvSpPr>
            <a:spLocks noGrp="1"/>
          </p:cNvSpPr>
          <p:nvPr/>
        </p:nvSpPr>
        <p:spPr>
          <a:xfrm>
            <a:off x="551180" y="24003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焦点三角形</a:t>
            </a:r>
          </a:p>
        </p:txBody>
      </p:sp>
      <p:graphicFrame>
        <p:nvGraphicFramePr>
          <p:cNvPr id="5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19B495A0-0E96-E83B-BFA8-688EF4638B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8020597"/>
              </p:ext>
            </p:extLst>
          </p:nvPr>
        </p:nvGraphicFramePr>
        <p:xfrm>
          <a:off x="550863" y="2549824"/>
          <a:ext cx="712787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946240" imgH="368280" progId="Equation.DSMT4">
                  <p:embed/>
                </p:oleObj>
              </mc:Choice>
              <mc:Fallback>
                <p:oleObj name="Equation" r:id="rId7" imgW="2946240" imgH="368280" progId="Equation.DSMT4">
                  <p:embed/>
                  <p:pic>
                    <p:nvPicPr>
                      <p:cNvPr id="5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9B495A0-0E96-E83B-BFA8-688EF4638B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863" y="2549824"/>
                        <a:ext cx="7127875" cy="884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2">
            <a:hlinkClick r:id="" action="ppaction://ole?verb=0"/>
            <a:extLst>
              <a:ext uri="{FF2B5EF4-FFF2-40B4-BE49-F238E27FC236}">
                <a16:creationId xmlns:a16="http://schemas.microsoft.com/office/drawing/2014/main" id="{1305171C-D80B-960C-2898-E72AEB613F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27774"/>
              </p:ext>
            </p:extLst>
          </p:nvPr>
        </p:nvGraphicFramePr>
        <p:xfrm>
          <a:off x="583516" y="4439249"/>
          <a:ext cx="367506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36480" imgH="228600" progId="Equation.DSMT4">
                  <p:embed/>
                </p:oleObj>
              </mc:Choice>
              <mc:Fallback>
                <p:oleObj name="Equation" r:id="rId9" imgW="1536480" imgH="228600" progId="Equation.DSMT4">
                  <p:embed/>
                  <p:pic>
                    <p:nvPicPr>
                      <p:cNvPr id="6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305171C-D80B-960C-2898-E72AEB613F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3516" y="4439249"/>
                        <a:ext cx="3675062" cy="531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D9E22B18-1881-7837-3665-6E4D89C313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628397"/>
              </p:ext>
            </p:extLst>
          </p:nvPr>
        </p:nvGraphicFramePr>
        <p:xfrm>
          <a:off x="583516" y="3609071"/>
          <a:ext cx="557053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323800" imgH="215640" progId="Equation.DSMT4">
                  <p:embed/>
                </p:oleObj>
              </mc:Choice>
              <mc:Fallback>
                <p:oleObj name="Equation" r:id="rId11" imgW="2323800" imgH="215640" progId="Equation.DSMT4">
                  <p:embed/>
                  <p:pic>
                    <p:nvPicPr>
                      <p:cNvPr id="9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9E22B18-1881-7837-3665-6E4D89C313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3516" y="3609071"/>
                        <a:ext cx="5570538" cy="512763"/>
                      </a:xfrm>
                      <a:prstGeom prst="rect">
                        <a:avLst/>
                      </a:prstGeom>
                      <a:noFill/>
                      <a:ln w="38100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2">
            <a:hlinkClick r:id="" action="ppaction://ole?verb=0"/>
            <a:extLst>
              <a:ext uri="{FF2B5EF4-FFF2-40B4-BE49-F238E27FC236}">
                <a16:creationId xmlns:a16="http://schemas.microsoft.com/office/drawing/2014/main" id="{E8BD6C50-5C70-FA22-743A-A784B8081F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1180" y="1973749"/>
          <a:ext cx="31035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257120" imgH="203040" progId="Equation.DSMT4">
                  <p:embed/>
                </p:oleObj>
              </mc:Choice>
              <mc:Fallback>
                <p:oleObj name="Equation" r:id="rId13" imgW="1257120" imgH="203040" progId="Equation.DSMT4">
                  <p:embed/>
                  <p:pic>
                    <p:nvPicPr>
                      <p:cNvPr id="11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E8BD6C50-5C70-FA22-743A-A784B8081F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1180" y="1973749"/>
                        <a:ext cx="3103562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CE8EA9A2-7B2C-C74F-BBAA-573F31A7EEA0}"/>
              </a:ext>
            </a:extLst>
          </p:cNvPr>
          <p:cNvSpPr txBox="1"/>
          <p:nvPr/>
        </p:nvSpPr>
        <p:spPr>
          <a:xfrm>
            <a:off x="8832190" y="2298995"/>
            <a:ext cx="31496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θ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7722512"/>
      </p:ext>
    </p:extLst>
  </p:cSld>
  <p:clrMapOvr>
    <a:masterClrMapping/>
  </p:clrMapOvr>
  <p:transition spd="med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1007B-F10A-62A8-63CD-9A53756EF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EB31C97-A74B-E4C8-CA47-D487A16B57F8}"/>
              </a:ext>
            </a:extLst>
          </p:cNvPr>
          <p:cNvSpPr/>
          <p:nvPr/>
        </p:nvSpPr>
        <p:spPr>
          <a:xfrm>
            <a:off x="551180" y="92265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5842" name="标题 26625">
            <a:extLst>
              <a:ext uri="{FF2B5EF4-FFF2-40B4-BE49-F238E27FC236}">
                <a16:creationId xmlns:a16="http://schemas.microsoft.com/office/drawing/2014/main" id="{E6E33B77-F9CF-A18E-1013-46C17A51F095}"/>
              </a:ext>
            </a:extLst>
          </p:cNvPr>
          <p:cNvSpPr>
            <a:spLocks noGrp="1"/>
          </p:cNvSpPr>
          <p:nvPr/>
        </p:nvSpPr>
        <p:spPr>
          <a:xfrm>
            <a:off x="551180" y="24003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焦点三角形的面积</a:t>
            </a:r>
          </a:p>
        </p:txBody>
      </p:sp>
      <p:graphicFrame>
        <p:nvGraphicFramePr>
          <p:cNvPr id="2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F7526185-B9DA-11F5-B13C-6A30122520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489325"/>
              </p:ext>
            </p:extLst>
          </p:nvPr>
        </p:nvGraphicFramePr>
        <p:xfrm>
          <a:off x="527349" y="3014879"/>
          <a:ext cx="602297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628720" imgH="228600" progId="Equation.DSMT4">
                  <p:embed/>
                </p:oleObj>
              </mc:Choice>
              <mc:Fallback>
                <p:oleObj name="Equation" r:id="rId3" imgW="2628720" imgH="228600" progId="Equation.DSMT4">
                  <p:embed/>
                  <p:pic>
                    <p:nvPicPr>
                      <p:cNvPr id="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7349" y="3014879"/>
                        <a:ext cx="6022975" cy="519113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圆角矩形 27">
            <a:extLst>
              <a:ext uri="{FF2B5EF4-FFF2-40B4-BE49-F238E27FC236}">
                <a16:creationId xmlns:a16="http://schemas.microsoft.com/office/drawing/2014/main" id="{8307A10B-311D-CA52-27D4-877DA1B04EEC}"/>
              </a:ext>
            </a:extLst>
          </p:cNvPr>
          <p:cNvSpPr/>
          <p:nvPr/>
        </p:nvSpPr>
        <p:spPr>
          <a:xfrm>
            <a:off x="6926069" y="2944169"/>
            <a:ext cx="1879600" cy="53975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>
                <a:solidFill>
                  <a:schemeClr val="tx1"/>
                </a:solidFill>
              </a:rPr>
              <a:t>定义</a:t>
            </a:r>
          </a:p>
        </p:txBody>
      </p:sp>
      <p:graphicFrame>
        <p:nvGraphicFramePr>
          <p:cNvPr id="43" name="对象 2">
            <a:hlinkClick r:id="" action="ppaction://ole?verb=0"/>
            <a:extLst>
              <a:ext uri="{FF2B5EF4-FFF2-40B4-BE49-F238E27FC236}">
                <a16:creationId xmlns:a16="http://schemas.microsoft.com/office/drawing/2014/main" id="{20ACC250-973C-E9E5-FA62-8B5CF62D9B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9282827"/>
              </p:ext>
            </p:extLst>
          </p:nvPr>
        </p:nvGraphicFramePr>
        <p:xfrm>
          <a:off x="1343670" y="4094878"/>
          <a:ext cx="643731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730240" imgH="228600" progId="Equation.DSMT4">
                  <p:embed/>
                </p:oleObj>
              </mc:Choice>
              <mc:Fallback>
                <p:oleObj name="Equation" r:id="rId5" imgW="2730240" imgH="228600" progId="Equation.DSMT4">
                  <p:embed/>
                  <p:pic>
                    <p:nvPicPr>
                      <p:cNvPr id="4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43670" y="4094878"/>
                        <a:ext cx="6437312" cy="536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2">
            <a:hlinkClick r:id="" action="ppaction://ole?verb=0"/>
            <a:extLst>
              <a:ext uri="{FF2B5EF4-FFF2-40B4-BE49-F238E27FC236}">
                <a16:creationId xmlns:a16="http://schemas.microsoft.com/office/drawing/2014/main" id="{6EA33AA3-71DC-3CDD-796A-F80945E37C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340640"/>
              </p:ext>
            </p:extLst>
          </p:nvPr>
        </p:nvGraphicFramePr>
        <p:xfrm>
          <a:off x="1127655" y="2112275"/>
          <a:ext cx="3103562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57120" imgH="203040" progId="Equation.DSMT4">
                  <p:embed/>
                </p:oleObj>
              </mc:Choice>
              <mc:Fallback>
                <p:oleObj name="Equation" r:id="rId7" imgW="1257120" imgH="203040" progId="Equation.DSMT4">
                  <p:embed/>
                  <p:pic>
                    <p:nvPicPr>
                      <p:cNvPr id="5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3F607924-1D33-5A0B-265A-71BBC6990E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27655" y="2112275"/>
                        <a:ext cx="3103562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2">
            <a:hlinkClick r:id="" action="ppaction://ole?verb=0"/>
            <a:extLst>
              <a:ext uri="{FF2B5EF4-FFF2-40B4-BE49-F238E27FC236}">
                <a16:creationId xmlns:a16="http://schemas.microsoft.com/office/drawing/2014/main" id="{CCFCB04D-5863-8281-0D5E-B153AD9B5B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2989875"/>
              </p:ext>
            </p:extLst>
          </p:nvPr>
        </p:nvGraphicFramePr>
        <p:xfrm>
          <a:off x="555315" y="1033181"/>
          <a:ext cx="6694487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908080" imgH="380880" progId="Equation.DSMT4">
                  <p:embed/>
                </p:oleObj>
              </mc:Choice>
              <mc:Fallback>
                <p:oleObj name="Equation" r:id="rId9" imgW="2908080" imgH="380880" progId="Equation.DSMT4">
                  <p:embed/>
                  <p:pic>
                    <p:nvPicPr>
                      <p:cNvPr id="51204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70ED9853-0EB4-4E08-7FE1-F0448A4647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5315" y="1033181"/>
                        <a:ext cx="6694487" cy="884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图片 12293">
            <a:extLst>
              <a:ext uri="{FF2B5EF4-FFF2-40B4-BE49-F238E27FC236}">
                <a16:creationId xmlns:a16="http://schemas.microsoft.com/office/drawing/2014/main" id="{1507A143-5C41-C00F-3000-0241286B8C64}"/>
              </a:ext>
            </a:extLst>
          </p:cNvPr>
          <p:cNvPicPr>
            <a:picLocks noChangeAspect="1"/>
          </p:cNvPicPr>
          <p:nvPr/>
        </p:nvPicPr>
        <p:blipFill>
          <a:blip r:embed="rId11" r:link="rId12"/>
          <a:stretch>
            <a:fillRect/>
          </a:stretch>
        </p:blipFill>
        <p:spPr>
          <a:xfrm>
            <a:off x="8688180" y="620805"/>
            <a:ext cx="3048000" cy="221615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8413209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D4F2A-B7DE-476D-9D6B-FC1191901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图片 12293">
            <a:extLst>
              <a:ext uri="{FF2B5EF4-FFF2-40B4-BE49-F238E27FC236}">
                <a16:creationId xmlns:a16="http://schemas.microsoft.com/office/drawing/2014/main" id="{63B9BCC1-E412-95B5-4D34-52FBA5E37207}"/>
              </a:ext>
            </a:extLst>
          </p:cNvPr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9048750" y="1916430"/>
            <a:ext cx="3048000" cy="2216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0E2DE0A-0250-3829-008C-63CA561A175A}"/>
              </a:ext>
            </a:extLst>
          </p:cNvPr>
          <p:cNvSpPr/>
          <p:nvPr/>
        </p:nvSpPr>
        <p:spPr>
          <a:xfrm>
            <a:off x="551180" y="922655"/>
            <a:ext cx="6563995" cy="9334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54277" name="对象 2">
            <a:hlinkClick r:id="" action="ppaction://ole?verb=0"/>
            <a:extLst>
              <a:ext uri="{FF2B5EF4-FFF2-40B4-BE49-F238E27FC236}">
                <a16:creationId xmlns:a16="http://schemas.microsoft.com/office/drawing/2014/main" id="{5514E53F-C5AB-4C2C-2F2B-0A1B1EE4D9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863" y="1016000"/>
          <a:ext cx="593903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590800" imgH="419100" progId="Equation.KSEE3">
                  <p:embed/>
                </p:oleObj>
              </mc:Choice>
              <mc:Fallback>
                <p:oleObj r:id="rId5" imgW="2590800" imgH="419100" progId="Equation.KSEE3">
                  <p:embed/>
                  <p:pic>
                    <p:nvPicPr>
                      <p:cNvPr id="54277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B0C8E7A0-7266-C64C-0042-B26796AA41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0863" y="1016000"/>
                        <a:ext cx="5939030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4F9DE024-C05D-BD7A-BF29-69BF09A3F1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696099"/>
              </p:ext>
            </p:extLst>
          </p:nvPr>
        </p:nvGraphicFramePr>
        <p:xfrm>
          <a:off x="1160505" y="2861859"/>
          <a:ext cx="381767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777365" imgH="254000" progId="Equation.KSEE3">
                  <p:embed/>
                </p:oleObj>
              </mc:Choice>
              <mc:Fallback>
                <p:oleObj r:id="rId7" imgW="1777365" imgH="254000" progId="Equation.KSEE3">
                  <p:embed/>
                  <p:pic>
                    <p:nvPicPr>
                      <p:cNvPr id="9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465E13C3-7BBD-E6BD-C8F9-024D2F7FB0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60505" y="2861859"/>
                        <a:ext cx="381767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B1F095A3-5B5C-B668-73D0-8D8054F95F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409979"/>
              </p:ext>
            </p:extLst>
          </p:nvPr>
        </p:nvGraphicFramePr>
        <p:xfrm>
          <a:off x="1175164" y="5842000"/>
          <a:ext cx="4776826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209800" imgH="419100" progId="Equation.KSEE3">
                  <p:embed/>
                </p:oleObj>
              </mc:Choice>
              <mc:Fallback>
                <p:oleObj r:id="rId9" imgW="2209800" imgH="419100" progId="Equation.KSEE3">
                  <p:embed/>
                  <p:pic>
                    <p:nvPicPr>
                      <p:cNvPr id="8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99FABCC-2395-D8B3-1A32-17E9C11DD5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75164" y="5842000"/>
                        <a:ext cx="4776826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227765F5-A822-A787-8E84-802F3DE9B7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118678"/>
              </p:ext>
            </p:extLst>
          </p:nvPr>
        </p:nvGraphicFramePr>
        <p:xfrm>
          <a:off x="1149041" y="3636232"/>
          <a:ext cx="5461063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628900" imgH="279400" progId="Equation.KSEE3">
                  <p:embed/>
                </p:oleObj>
              </mc:Choice>
              <mc:Fallback>
                <p:oleObj r:id="rId11" imgW="2628900" imgH="279400" progId="Equation.KSEE3">
                  <p:embed/>
                  <p:pic>
                    <p:nvPicPr>
                      <p:cNvPr id="10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2EE16EEF-1B5D-60D7-8BF6-2992F58CD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149041" y="3636232"/>
                        <a:ext cx="5461063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4A345748-13E6-7283-4D47-43FEAD6997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559832"/>
              </p:ext>
            </p:extLst>
          </p:nvPr>
        </p:nvGraphicFramePr>
        <p:xfrm>
          <a:off x="1141985" y="4433446"/>
          <a:ext cx="748106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3492500" imgH="254000" progId="Equation.KSEE3">
                  <p:embed/>
                </p:oleObj>
              </mc:Choice>
              <mc:Fallback>
                <p:oleObj r:id="rId13" imgW="3492500" imgH="254000" progId="Equation.KSEE3">
                  <p:embed/>
                  <p:pic>
                    <p:nvPicPr>
                      <p:cNvPr id="11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BAFF31CA-465B-DA19-6B1B-60CC7CA033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41985" y="4433446"/>
                        <a:ext cx="748106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644F3C31-D401-5404-AF92-3915CC1C61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051865"/>
              </p:ext>
            </p:extLst>
          </p:nvPr>
        </p:nvGraphicFramePr>
        <p:xfrm>
          <a:off x="1141598" y="5151472"/>
          <a:ext cx="5006585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336800" imgH="254000" progId="Equation.KSEE3">
                  <p:embed/>
                </p:oleObj>
              </mc:Choice>
              <mc:Fallback>
                <p:oleObj r:id="rId15" imgW="2336800" imgH="254000" progId="Equation.KSEE3">
                  <p:embed/>
                  <p:pic>
                    <p:nvPicPr>
                      <p:cNvPr id="12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F39AD33D-E040-D5AB-28BC-EACADD1411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41598" y="5151472"/>
                        <a:ext cx="5006585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06C3A38F-483D-579D-B6B4-A380B6DBF0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3989573"/>
              </p:ext>
            </p:extLst>
          </p:nvPr>
        </p:nvGraphicFramePr>
        <p:xfrm>
          <a:off x="6304062" y="4942000"/>
          <a:ext cx="3211937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485900" imgH="419100" progId="Equation.KSEE3">
                  <p:embed/>
                </p:oleObj>
              </mc:Choice>
              <mc:Fallback>
                <p:oleObj r:id="rId17" imgW="1485900" imgH="419100" progId="Equation.KSEE3">
                  <p:embed/>
                  <p:pic>
                    <p:nvPicPr>
                      <p:cNvPr id="20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0B8C5882-6F09-D563-FF13-9ED9389334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304062" y="4942000"/>
                        <a:ext cx="3211937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DEA45E85-95E8-6551-C183-1BCAE63592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919986"/>
              </p:ext>
            </p:extLst>
          </p:nvPr>
        </p:nvGraphicFramePr>
        <p:xfrm>
          <a:off x="5951990" y="5907809"/>
          <a:ext cx="1429668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647700" imgH="393700" progId="Equation.KSEE3">
                  <p:embed/>
                </p:oleObj>
              </mc:Choice>
              <mc:Fallback>
                <p:oleObj r:id="rId19" imgW="647700" imgH="393700" progId="Equation.KSEE3">
                  <p:embed/>
                  <p:pic>
                    <p:nvPicPr>
                      <p:cNvPr id="31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9BB57C70-5437-0627-A9F5-413C60992B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951990" y="5907809"/>
                        <a:ext cx="1429668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0300F7F9-35B9-CFA0-E661-F077EE7DE4F6}"/>
              </a:ext>
            </a:extLst>
          </p:cNvPr>
          <p:cNvCxnSpPr/>
          <p:nvPr/>
        </p:nvCxnSpPr>
        <p:spPr>
          <a:xfrm>
            <a:off x="2297510" y="4212232"/>
            <a:ext cx="16497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AC814CEC-56CB-5F65-3B5A-D3B7F1D737AD}"/>
              </a:ext>
            </a:extLst>
          </p:cNvPr>
          <p:cNvCxnSpPr/>
          <p:nvPr/>
        </p:nvCxnSpPr>
        <p:spPr>
          <a:xfrm>
            <a:off x="2297510" y="4973446"/>
            <a:ext cx="40532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DCAD1773-7FFF-EDBC-2F1C-45E0DFECB713}"/>
              </a:ext>
            </a:extLst>
          </p:cNvPr>
          <p:cNvCxnSpPr/>
          <p:nvPr/>
        </p:nvCxnSpPr>
        <p:spPr>
          <a:xfrm>
            <a:off x="4553063" y="5691472"/>
            <a:ext cx="159512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弧形 1">
            <a:extLst>
              <a:ext uri="{FF2B5EF4-FFF2-40B4-BE49-F238E27FC236}">
                <a16:creationId xmlns:a16="http://schemas.microsoft.com/office/drawing/2014/main" id="{A658337E-AA5F-3E1A-0D77-A5A7D54A0A62}"/>
              </a:ext>
            </a:extLst>
          </p:cNvPr>
          <p:cNvSpPr/>
          <p:nvPr/>
        </p:nvSpPr>
        <p:spPr>
          <a:xfrm rot="5760000">
            <a:off x="9851390" y="2574290"/>
            <a:ext cx="215900" cy="216535"/>
          </a:xfrm>
          <a:prstGeom prst="arc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92FC3DB-4BDA-E18D-B124-833CFC3926A7}"/>
              </a:ext>
            </a:extLst>
          </p:cNvPr>
          <p:cNvSpPr txBox="1"/>
          <p:nvPr/>
        </p:nvSpPr>
        <p:spPr>
          <a:xfrm>
            <a:off x="9984581" y="2708275"/>
            <a:ext cx="314960" cy="39878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θ</a:t>
            </a:r>
          </a:p>
        </p:txBody>
      </p:sp>
      <p:graphicFrame>
        <p:nvGraphicFramePr>
          <p:cNvPr id="14" name="对象 2">
            <a:hlinkClick r:id="" action="ppaction://ole?verb=0"/>
            <a:extLst>
              <a:ext uri="{FF2B5EF4-FFF2-40B4-BE49-F238E27FC236}">
                <a16:creationId xmlns:a16="http://schemas.microsoft.com/office/drawing/2014/main" id="{947B7214-F6C6-4DE7-F0F4-D3122D610E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35966" y="44675"/>
          <a:ext cx="4350460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943100" imgH="660400" progId="Equation.KSEE3">
                  <p:embed/>
                </p:oleObj>
              </mc:Choice>
              <mc:Fallback>
                <p:oleObj r:id="rId21" imgW="1943100" imgH="660400" progId="Equation.KSEE3">
                  <p:embed/>
                  <p:pic>
                    <p:nvPicPr>
                      <p:cNvPr id="14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4FD10D7B-45E8-6CBD-E241-02D35845CD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535966" y="44675"/>
                        <a:ext cx="4350460" cy="14400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2319E2D6-8AA7-3E65-D629-8035C37079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2213" y="1519555"/>
          <a:ext cx="2674880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155700" imgH="203200" progId="Equation.KSEE3">
                  <p:embed/>
                </p:oleObj>
              </mc:Choice>
              <mc:Fallback>
                <p:oleObj r:id="rId23" imgW="1155700" imgH="203200" progId="Equation.KSEE3">
                  <p:embed/>
                  <p:pic>
                    <p:nvPicPr>
                      <p:cNvPr id="17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175C73A-6435-13FD-32AB-0FDDD2EC7C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542213" y="1519555"/>
                        <a:ext cx="2674880" cy="468000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5">
            <a:extLst>
              <a:ext uri="{FF2B5EF4-FFF2-40B4-BE49-F238E27FC236}">
                <a16:creationId xmlns:a16="http://schemas.microsoft.com/office/drawing/2014/main" id="{6F0BE005-9D4E-49C6-CCDA-004FB1E82BA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flipH="1">
            <a:off x="12115800" y="12382500"/>
            <a:ext cx="0" cy="0"/>
          </a:xfrm>
          <a:prstGeom prst="rect">
            <a:avLst/>
          </a:prstGeom>
          <a:ln>
            <a:noFill/>
          </a:ln>
        </p:spPr>
      </p:pic>
      <p:graphicFrame>
        <p:nvGraphicFramePr>
          <p:cNvPr id="4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F9A5D447-20C4-9141-6F05-EACC0EA07A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600374"/>
              </p:ext>
            </p:extLst>
          </p:nvPr>
        </p:nvGraphicFramePr>
        <p:xfrm>
          <a:off x="465109" y="1866148"/>
          <a:ext cx="7127875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946240" imgH="368280" progId="Equation.DSMT4">
                  <p:embed/>
                </p:oleObj>
              </mc:Choice>
              <mc:Fallback>
                <p:oleObj name="Equation" r:id="rId26" imgW="2946240" imgH="368280" progId="Equation.DSMT4">
                  <p:embed/>
                  <p:pic>
                    <p:nvPicPr>
                      <p:cNvPr id="4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6D1B369-587F-95BE-8381-2959A971CD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65109" y="1866148"/>
                        <a:ext cx="7127875" cy="884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7AE75AFF-0733-4E73-71BC-6F67BC1B560F}"/>
              </a:ext>
            </a:extLst>
          </p:cNvPr>
          <p:cNvSpPr txBox="1"/>
          <p:nvPr/>
        </p:nvSpPr>
        <p:spPr>
          <a:xfrm>
            <a:off x="95250" y="283237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证明：</a:t>
            </a:r>
          </a:p>
        </p:txBody>
      </p:sp>
      <p:sp>
        <p:nvSpPr>
          <p:cNvPr id="15" name="标题 26625">
            <a:extLst>
              <a:ext uri="{FF2B5EF4-FFF2-40B4-BE49-F238E27FC236}">
                <a16:creationId xmlns:a16="http://schemas.microsoft.com/office/drawing/2014/main" id="{9BB70CFC-3706-8DB6-FD1C-6C5CC0F22386}"/>
              </a:ext>
            </a:extLst>
          </p:cNvPr>
          <p:cNvSpPr>
            <a:spLocks noGrp="1"/>
          </p:cNvSpPr>
          <p:nvPr/>
        </p:nvSpPr>
        <p:spPr>
          <a:xfrm>
            <a:off x="551180" y="24003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焦点三角形的面积</a:t>
            </a:r>
          </a:p>
        </p:txBody>
      </p:sp>
      <p:sp>
        <p:nvSpPr>
          <p:cNvPr id="16" name="圆角矩形 28">
            <a:extLst>
              <a:ext uri="{FF2B5EF4-FFF2-40B4-BE49-F238E27FC236}">
                <a16:creationId xmlns:a16="http://schemas.microsoft.com/office/drawing/2014/main" id="{8EE28764-92C3-4E38-F97D-E5059F3A1A77}"/>
              </a:ext>
            </a:extLst>
          </p:cNvPr>
          <p:cNvSpPr/>
          <p:nvPr/>
        </p:nvSpPr>
        <p:spPr>
          <a:xfrm>
            <a:off x="7207876" y="3639419"/>
            <a:ext cx="1879600" cy="53975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>
                <a:solidFill>
                  <a:schemeClr val="tx1"/>
                </a:solidFill>
              </a:rPr>
              <a:t>余弦定理</a:t>
            </a:r>
          </a:p>
        </p:txBody>
      </p:sp>
      <p:sp>
        <p:nvSpPr>
          <p:cNvPr id="18" name="圆角矩形 29">
            <a:extLst>
              <a:ext uri="{FF2B5EF4-FFF2-40B4-BE49-F238E27FC236}">
                <a16:creationId xmlns:a16="http://schemas.microsoft.com/office/drawing/2014/main" id="{01189D49-3DE5-A074-4A23-75975227AA9F}"/>
              </a:ext>
            </a:extLst>
          </p:cNvPr>
          <p:cNvSpPr/>
          <p:nvPr/>
        </p:nvSpPr>
        <p:spPr>
          <a:xfrm>
            <a:off x="7818915" y="6065081"/>
            <a:ext cx="1879600" cy="53975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>
                <a:solidFill>
                  <a:schemeClr val="tx1"/>
                </a:solidFill>
              </a:rPr>
              <a:t>面积公式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7557529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59358-AD6E-7CEB-C562-6B759D3C5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503753B-FD26-9CEF-9CC2-29F8A2717267}"/>
              </a:ext>
            </a:extLst>
          </p:cNvPr>
          <p:cNvSpPr/>
          <p:nvPr/>
        </p:nvSpPr>
        <p:spPr>
          <a:xfrm>
            <a:off x="551180" y="92265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5842" name="标题 26625">
            <a:extLst>
              <a:ext uri="{FF2B5EF4-FFF2-40B4-BE49-F238E27FC236}">
                <a16:creationId xmlns:a16="http://schemas.microsoft.com/office/drawing/2014/main" id="{83E1F90C-E02B-6F5E-B745-A4EAFEA15266}"/>
              </a:ext>
            </a:extLst>
          </p:cNvPr>
          <p:cNvSpPr>
            <a:spLocks noGrp="1"/>
          </p:cNvSpPr>
          <p:nvPr/>
        </p:nvSpPr>
        <p:spPr>
          <a:xfrm>
            <a:off x="551180" y="24003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焦点三角形的面积</a:t>
            </a:r>
          </a:p>
        </p:txBody>
      </p:sp>
      <p:graphicFrame>
        <p:nvGraphicFramePr>
          <p:cNvPr id="6" name="对象 2">
            <a:hlinkClick r:id="" action="ppaction://ole?verb=0"/>
            <a:extLst>
              <a:ext uri="{FF2B5EF4-FFF2-40B4-BE49-F238E27FC236}">
                <a16:creationId xmlns:a16="http://schemas.microsoft.com/office/drawing/2014/main" id="{D168352B-B16A-5186-9848-AA64BD830A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3056180"/>
              </p:ext>
            </p:extLst>
          </p:nvPr>
        </p:nvGraphicFramePr>
        <p:xfrm>
          <a:off x="450056" y="978127"/>
          <a:ext cx="6694487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08080" imgH="380880" progId="Equation.DSMT4">
                  <p:embed/>
                </p:oleObj>
              </mc:Choice>
              <mc:Fallback>
                <p:oleObj name="Equation" r:id="rId3" imgW="2908080" imgH="380880" progId="Equation.DSMT4">
                  <p:embed/>
                  <p:pic>
                    <p:nvPicPr>
                      <p:cNvPr id="6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CFCB04D-5863-8281-0D5E-B153AD9B5B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0056" y="978127"/>
                        <a:ext cx="6694487" cy="884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84E3788A-1EC6-DE39-80D2-3DC351AB56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9572829"/>
              </p:ext>
            </p:extLst>
          </p:nvPr>
        </p:nvGraphicFramePr>
        <p:xfrm>
          <a:off x="838849" y="1906336"/>
          <a:ext cx="557053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23800" imgH="215640" progId="Equation.DSMT4">
                  <p:embed/>
                </p:oleObj>
              </mc:Choice>
              <mc:Fallback>
                <p:oleObj name="Equation" r:id="rId5" imgW="2323800" imgH="215640" progId="Equation.DSMT4">
                  <p:embed/>
                  <p:pic>
                    <p:nvPicPr>
                      <p:cNvPr id="9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9E22B18-1881-7837-3665-6E4D89C313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849" y="1906336"/>
                        <a:ext cx="5570538" cy="512763"/>
                      </a:xfrm>
                      <a:prstGeom prst="rect">
                        <a:avLst/>
                      </a:prstGeom>
                      <a:noFill/>
                      <a:ln w="38100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CFEF9EFE-1343-FC8C-49A9-1C19A4CA8B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4193"/>
              </p:ext>
            </p:extLst>
          </p:nvPr>
        </p:nvGraphicFramePr>
        <p:xfrm>
          <a:off x="682886" y="2460116"/>
          <a:ext cx="4714875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68480" imgH="368280" progId="Equation.DSMT4">
                  <p:embed/>
                </p:oleObj>
              </mc:Choice>
              <mc:Fallback>
                <p:oleObj name="Equation" r:id="rId7" imgW="1968480" imgH="368280" progId="Equation.DSMT4">
                  <p:embed/>
                  <p:pic>
                    <p:nvPicPr>
                      <p:cNvPr id="18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2886" y="2460116"/>
                        <a:ext cx="4714875" cy="876300"/>
                      </a:xfrm>
                      <a:prstGeom prst="rect">
                        <a:avLst/>
                      </a:prstGeom>
                      <a:noFill/>
                      <a:ln w="38100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9B166A84-C866-EAAC-03B4-19B8F73228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081250"/>
              </p:ext>
            </p:extLst>
          </p:nvPr>
        </p:nvGraphicFramePr>
        <p:xfrm>
          <a:off x="5393564" y="2460041"/>
          <a:ext cx="1429668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647700" imgH="393700" progId="Equation.KSEE3">
                  <p:embed/>
                </p:oleObj>
              </mc:Choice>
              <mc:Fallback>
                <p:oleObj r:id="rId9" imgW="647700" imgH="393700" progId="Equation.KSEE3">
                  <p:embed/>
                  <p:pic>
                    <p:nvPicPr>
                      <p:cNvPr id="31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EA45E85-95E8-6551-C183-1BCAE63592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93564" y="2460041"/>
                        <a:ext cx="1429668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2">
            <a:hlinkClick r:id="" action="ppaction://ole?verb=0"/>
            <a:extLst>
              <a:ext uri="{FF2B5EF4-FFF2-40B4-BE49-F238E27FC236}">
                <a16:creationId xmlns:a16="http://schemas.microsoft.com/office/drawing/2014/main" id="{C68B9787-EED0-B859-A68C-976E58175B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9243"/>
              </p:ext>
            </p:extLst>
          </p:nvPr>
        </p:nvGraphicFramePr>
        <p:xfrm>
          <a:off x="911640" y="3427423"/>
          <a:ext cx="3675062" cy="53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36480" imgH="228600" progId="Equation.DSMT4">
                  <p:embed/>
                </p:oleObj>
              </mc:Choice>
              <mc:Fallback>
                <p:oleObj name="Equation" r:id="rId11" imgW="1536480" imgH="228600" progId="Equation.DSMT4">
                  <p:embed/>
                  <p:pic>
                    <p:nvPicPr>
                      <p:cNvPr id="6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FC47106-86A6-960E-3819-685CC55BA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1640" y="3427423"/>
                        <a:ext cx="3675062" cy="531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D012B9D9-2FC3-4FC0-6BD3-A644D8DA0D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2647231"/>
              </p:ext>
            </p:extLst>
          </p:nvPr>
        </p:nvGraphicFramePr>
        <p:xfrm>
          <a:off x="682886" y="4109998"/>
          <a:ext cx="691991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958840" imgH="266400" progId="Equation.DSMT4">
                  <p:embed/>
                </p:oleObj>
              </mc:Choice>
              <mc:Fallback>
                <p:oleObj name="Equation" r:id="rId13" imgW="2958840" imgH="266400" progId="Equation.DSMT4">
                  <p:embed/>
                  <p:pic>
                    <p:nvPicPr>
                      <p:cNvPr id="4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28787485-4127-35AE-EDA8-CB4EA84BB7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2886" y="4109998"/>
                        <a:ext cx="6919913" cy="620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1F1AF1E4-A818-9A04-878E-2522B30B08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2595476"/>
              </p:ext>
            </p:extLst>
          </p:nvPr>
        </p:nvGraphicFramePr>
        <p:xfrm>
          <a:off x="1517271" y="4974068"/>
          <a:ext cx="24638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054080" imgH="228600" progId="Equation.DSMT4">
                  <p:embed/>
                </p:oleObj>
              </mc:Choice>
              <mc:Fallback>
                <p:oleObj name="Equation" r:id="rId15" imgW="1054080" imgH="228600" progId="Equation.DSMT4">
                  <p:embed/>
                  <p:pic>
                    <p:nvPicPr>
                      <p:cNvPr id="7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6A9F5F23-E337-EA19-D728-358F1FC917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17271" y="4974068"/>
                        <a:ext cx="2463800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  <a:extLst>
              <a:ext uri="{FF2B5EF4-FFF2-40B4-BE49-F238E27FC236}">
                <a16:creationId xmlns:a16="http://schemas.microsoft.com/office/drawing/2014/main" id="{1C3CDC0F-9DF6-F0D0-E6FB-12C0260E9C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767723"/>
              </p:ext>
            </p:extLst>
          </p:nvPr>
        </p:nvGraphicFramePr>
        <p:xfrm>
          <a:off x="1527038" y="5902142"/>
          <a:ext cx="5138737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197080" imgH="228600" progId="Equation.DSMT4">
                  <p:embed/>
                </p:oleObj>
              </mc:Choice>
              <mc:Fallback>
                <p:oleObj name="Equation" r:id="rId17" imgW="2197080" imgH="228600" progId="Equation.DSMT4">
                  <p:embed/>
                  <p:pic>
                    <p:nvPicPr>
                      <p:cNvPr id="8" name="对象 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2B7C4FCD-F22C-3B7E-3618-0E6737E61D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27038" y="5902142"/>
                        <a:ext cx="5138737" cy="531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 descr="图片">
            <a:extLst>
              <a:ext uri="{FF2B5EF4-FFF2-40B4-BE49-F238E27FC236}">
                <a16:creationId xmlns:a16="http://schemas.microsoft.com/office/drawing/2014/main" id="{DF3060B2-5BC3-626B-B180-7711B83E6E7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4714" y="174460"/>
            <a:ext cx="3559384" cy="2491569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6509721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6625">
            <a:extLst>
              <a:ext uri="{FF2B5EF4-FFF2-40B4-BE49-F238E27FC236}">
                <a16:creationId xmlns:a16="http://schemas.microsoft.com/office/drawing/2014/main" id="{FC3E6DC2-691F-0ECA-E88B-56476007ADE5}"/>
              </a:ext>
            </a:extLst>
          </p:cNvPr>
          <p:cNvSpPr>
            <a:spLocks noGrp="1"/>
          </p:cNvSpPr>
          <p:nvPr/>
        </p:nvSpPr>
        <p:spPr>
          <a:xfrm>
            <a:off x="551180" y="24003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焦点三角形的面积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6BB9FF7-D19D-374E-22E4-2DBE2552CE4D}"/>
              </a:ext>
            </a:extLst>
          </p:cNvPr>
          <p:cNvSpPr/>
          <p:nvPr/>
        </p:nvSpPr>
        <p:spPr>
          <a:xfrm>
            <a:off x="551180" y="92265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CC30C70-195D-BE45-1421-744CCE1E5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22" y="2500877"/>
            <a:ext cx="12221902" cy="1195654"/>
          </a:xfrm>
          <a:prstGeom prst="rect">
            <a:avLst/>
          </a:prstGeom>
        </p:spPr>
      </p:pic>
      <p:graphicFrame>
        <p:nvGraphicFramePr>
          <p:cNvPr id="5" name="对象 2">
            <a:hlinkClick r:id="" action="ppaction://ole?verb=0"/>
            <a:extLst>
              <a:ext uri="{FF2B5EF4-FFF2-40B4-BE49-F238E27FC236}">
                <a16:creationId xmlns:a16="http://schemas.microsoft.com/office/drawing/2014/main" id="{1BC3BDAA-D2B8-AE7D-7AD7-2CF91A7C79C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670646"/>
              </p:ext>
            </p:extLst>
          </p:nvPr>
        </p:nvGraphicFramePr>
        <p:xfrm>
          <a:off x="191590" y="864144"/>
          <a:ext cx="6694487" cy="884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08080" imgH="380880" progId="Equation.DSMT4">
                  <p:embed/>
                </p:oleObj>
              </mc:Choice>
              <mc:Fallback>
                <p:oleObj name="Equation" r:id="rId3" imgW="2908080" imgH="380880" progId="Equation.DSMT4">
                  <p:embed/>
                  <p:pic>
                    <p:nvPicPr>
                      <p:cNvPr id="6" name="对象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D168352B-B16A-5186-9848-AA64BD830A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1590" y="864144"/>
                        <a:ext cx="6694487" cy="884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1">
            <a:hlinkClick r:id="" action="ppaction://ole?verb=0"/>
            <a:extLst>
              <a:ext uri="{FF2B5EF4-FFF2-40B4-BE49-F238E27FC236}">
                <a16:creationId xmlns:a16="http://schemas.microsoft.com/office/drawing/2014/main" id="{5A967E32-7C96-9438-95C6-6CA64CD1BF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119645"/>
              </p:ext>
            </p:extLst>
          </p:nvPr>
        </p:nvGraphicFramePr>
        <p:xfrm>
          <a:off x="839635" y="1727475"/>
          <a:ext cx="557053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323800" imgH="215640" progId="Equation.DSMT4">
                  <p:embed/>
                </p:oleObj>
              </mc:Choice>
              <mc:Fallback>
                <p:oleObj name="Equation" r:id="rId5" imgW="2323800" imgH="215640" progId="Equation.DSMT4">
                  <p:embed/>
                  <p:pic>
                    <p:nvPicPr>
                      <p:cNvPr id="4" name="对象 1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84E3788A-1EC6-DE39-80D2-3DC351AB56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9635" y="1727475"/>
                        <a:ext cx="5570538" cy="512763"/>
                      </a:xfrm>
                      <a:prstGeom prst="rect">
                        <a:avLst/>
                      </a:prstGeom>
                      <a:noFill/>
                      <a:ln w="38100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图片 6" descr="图片">
            <a:extLst>
              <a:ext uri="{FF2B5EF4-FFF2-40B4-BE49-F238E27FC236}">
                <a16:creationId xmlns:a16="http://schemas.microsoft.com/office/drawing/2014/main" id="{4D0D13A1-9BEE-0686-00C5-39278CDFF4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252" y="121781"/>
            <a:ext cx="3384235" cy="236896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6C1FD6CA-04D9-E13C-73F5-9DC219E273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0839367"/>
              </p:ext>
            </p:extLst>
          </p:nvPr>
        </p:nvGraphicFramePr>
        <p:xfrm>
          <a:off x="767630" y="3742470"/>
          <a:ext cx="7630939" cy="993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708400" imgH="482600" progId="Equation.DSMT4">
                  <p:embed/>
                </p:oleObj>
              </mc:Choice>
              <mc:Fallback>
                <p:oleObj name="Equation" r:id="rId8" imgW="3708400" imgH="482600" progId="Equation.DSMT4">
                  <p:embed/>
                  <p:pic>
                    <p:nvPicPr>
                      <p:cNvPr id="10" name="对象 9">
                        <a:extLst>
                          <a:ext uri="{FF2B5EF4-FFF2-40B4-BE49-F238E27FC236}">
                            <a16:creationId xmlns:a16="http://schemas.microsoft.com/office/drawing/2014/main" id="{DAEA8136-7F6B-A85D-8840-D9554EDFE1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630" y="3742470"/>
                        <a:ext cx="7630939" cy="9930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0219035B-F0CE-9BAF-2951-14493A38A9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070356"/>
              </p:ext>
            </p:extLst>
          </p:nvPr>
        </p:nvGraphicFramePr>
        <p:xfrm>
          <a:off x="299222" y="4939554"/>
          <a:ext cx="5151742" cy="1513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463800" imgH="723900" progId="Equation.DSMT4">
                  <p:embed/>
                </p:oleObj>
              </mc:Choice>
              <mc:Fallback>
                <p:oleObj name="Equation" r:id="rId10" imgW="2463800" imgH="723900" progId="Equation.DSMT4">
                  <p:embed/>
                  <p:pic>
                    <p:nvPicPr>
                      <p:cNvPr id="12" name="对象 11">
                        <a:extLst>
                          <a:ext uri="{FF2B5EF4-FFF2-40B4-BE49-F238E27FC236}">
                            <a16:creationId xmlns:a16="http://schemas.microsoft.com/office/drawing/2014/main" id="{3B6F49DA-2D1F-B727-6916-A571605EF4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222" y="4939554"/>
                        <a:ext cx="5151742" cy="15136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>
            <a:extLst>
              <a:ext uri="{FF2B5EF4-FFF2-40B4-BE49-F238E27FC236}">
                <a16:creationId xmlns:a16="http://schemas.microsoft.com/office/drawing/2014/main" id="{5A5E313B-C628-C919-E770-846280DE22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35975" y="5006217"/>
            <a:ext cx="14109635" cy="138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67271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132330" y="3212465"/>
            <a:ext cx="2393315" cy="522605"/>
          </a:xfrm>
          <a:prstGeom prst="rect">
            <a:avLst/>
          </a:prstGeom>
          <a:solidFill>
            <a:srgbClr val="FFFF0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7" name="矩形 16"/>
          <p:cNvSpPr/>
          <p:nvPr/>
        </p:nvSpPr>
        <p:spPr>
          <a:xfrm>
            <a:off x="2873375" y="4937760"/>
            <a:ext cx="741045" cy="5226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2294" name="图片 12293"/>
          <p:cNvPicPr>
            <a:picLocks noChangeAspect="1"/>
          </p:cNvPicPr>
          <p:nvPr/>
        </p:nvPicPr>
        <p:blipFill>
          <a:blip r:embed="rId3" r:link="rId4"/>
          <a:stretch>
            <a:fillRect/>
          </a:stretch>
        </p:blipFill>
        <p:spPr>
          <a:xfrm>
            <a:off x="8256270" y="1556385"/>
            <a:ext cx="3468370" cy="252222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51204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496504"/>
              </p:ext>
            </p:extLst>
          </p:nvPr>
        </p:nvGraphicFramePr>
        <p:xfrm>
          <a:off x="704940" y="1024819"/>
          <a:ext cx="6692900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08080" imgH="380880" progId="Equation.DSMT4">
                  <p:embed/>
                </p:oleObj>
              </mc:Choice>
              <mc:Fallback>
                <p:oleObj name="Equation" r:id="rId5" imgW="2908080" imgH="3808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4940" y="1024819"/>
                        <a:ext cx="6692900" cy="882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0854186"/>
              </p:ext>
            </p:extLst>
          </p:nvPr>
        </p:nvGraphicFramePr>
        <p:xfrm>
          <a:off x="1346561" y="1834569"/>
          <a:ext cx="5670733" cy="521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58920" imgH="203040" progId="Equation.DSMT4">
                  <p:embed/>
                </p:oleObj>
              </mc:Choice>
              <mc:Fallback>
                <p:oleObj name="Equation" r:id="rId7" imgW="2158920" imgH="2030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46561" y="1834569"/>
                        <a:ext cx="5670733" cy="521386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63750" y="3177858"/>
          <a:ext cx="2497701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028700" imgH="254000" progId="Equation.KSEE3">
                  <p:embed/>
                </p:oleObj>
              </mc:Choice>
              <mc:Fallback>
                <p:oleObj r:id="rId9" imgW="10287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63750" y="3177858"/>
                        <a:ext cx="2497701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63909" y="2564606"/>
          <a:ext cx="2935622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155700" imgH="228600" progId="Equation.KSEE3">
                  <p:embed/>
                </p:oleObj>
              </mc:Choice>
              <mc:Fallback>
                <p:oleObj r:id="rId11" imgW="1155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63909" y="2564606"/>
                        <a:ext cx="2935622" cy="5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99355" y="3177858"/>
          <a:ext cx="1448354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596900" imgH="254000" progId="Equation.KSEE3">
                  <p:embed/>
                </p:oleObj>
              </mc:Choice>
              <mc:Fallback>
                <p:oleObj r:id="rId13" imgW="5969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999355" y="3177858"/>
                        <a:ext cx="1448354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063750" y="4759643"/>
          <a:ext cx="3773803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638300" imgH="393700" progId="Equation.KSEE3">
                  <p:embed/>
                </p:oleObj>
              </mc:Choice>
              <mc:Fallback>
                <p:oleObj r:id="rId15" imgW="1638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063750" y="4759643"/>
                        <a:ext cx="3773803" cy="900000"/>
                      </a:xfrm>
                      <a:prstGeom prst="rect">
                        <a:avLst/>
                      </a:prstGeom>
                      <a:noFill/>
                      <a:ln w="38100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132330" y="3870643"/>
          <a:ext cx="6648152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844800" imgH="279400" progId="Equation.KSEE3">
                  <p:embed/>
                </p:oleObj>
              </mc:Choice>
              <mc:Fallback>
                <p:oleObj r:id="rId17" imgW="28448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32330" y="3870643"/>
                        <a:ext cx="6648152" cy="64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68390" y="4652328"/>
          <a:ext cx="3799139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625600" imgH="279400" progId="Equation.KSEE3">
                  <p:embed/>
                </p:oleObj>
              </mc:Choice>
              <mc:Fallback>
                <p:oleObj r:id="rId19" imgW="1625600" imgH="279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168390" y="4652328"/>
                        <a:ext cx="3799139" cy="64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肘形连接符 21"/>
          <p:cNvCxnSpPr>
            <a:stCxn id="18" idx="3"/>
            <a:endCxn id="20" idx="3"/>
          </p:cNvCxnSpPr>
          <p:nvPr/>
        </p:nvCxnSpPr>
        <p:spPr>
          <a:xfrm>
            <a:off x="8780780" y="4194810"/>
            <a:ext cx="1186815" cy="781685"/>
          </a:xfrm>
          <a:prstGeom prst="bentConnector3">
            <a:avLst>
              <a:gd name="adj1" fmla="val 120064"/>
            </a:avLst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551180" y="92265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5842" name="标题 26625"/>
          <p:cNvSpPr>
            <a:spLocks noGrp="1"/>
          </p:cNvSpPr>
          <p:nvPr/>
        </p:nvSpPr>
        <p:spPr>
          <a:xfrm>
            <a:off x="551180" y="24003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焦点三角形的面积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62501" y="2636520"/>
            <a:ext cx="11010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sz="24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已知：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62501" y="4979670"/>
            <a:ext cx="110109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目标：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172416" y="4194810"/>
            <a:ext cx="79502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 algn="ctr"/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化简</a:t>
            </a:r>
          </a:p>
        </p:txBody>
      </p:sp>
    </p:spTree>
    <p:custDataLst>
      <p:tags r:id="rId1"/>
    </p:custData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0A32A95-B65B-F498-E0B1-F10C8FA30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590" y="260780"/>
            <a:ext cx="6087325" cy="441069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0D0DBAD-CDFD-1299-9B37-281E8EA7F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080" y="188775"/>
            <a:ext cx="3456240" cy="233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204608"/>
      </p:ext>
    </p:extLst>
  </p:cSld>
  <p:clrMapOvr>
    <a:masterClrMapping/>
  </p:clrMapOvr>
  <p:transition spd="med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D0DC9DB-F898-6BED-EE04-F23F50333F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03" y="332785"/>
            <a:ext cx="6398932" cy="396075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401D456-FFA1-7F2C-3F64-0C245BBFD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089" y="188775"/>
            <a:ext cx="3727319" cy="252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45294"/>
      </p:ext>
    </p:extLst>
  </p:cSld>
  <p:clrMapOvr>
    <a:masterClrMapping/>
  </p:clrMapOvr>
  <p:transition spd="med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51815" y="1485265"/>
            <a:ext cx="5616575" cy="575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51180" y="779145"/>
            <a:ext cx="5777865" cy="901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5842" name="标题 26625"/>
          <p:cNvSpPr>
            <a:spLocks noGrp="1"/>
          </p:cNvSpPr>
          <p:nvPr/>
        </p:nvSpPr>
        <p:spPr>
          <a:xfrm>
            <a:off x="551180" y="96520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sz="3600" b="1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升级演练</a:t>
            </a:r>
          </a:p>
        </p:txBody>
      </p:sp>
      <p:graphicFrame>
        <p:nvGraphicFramePr>
          <p:cNvPr id="40961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311611"/>
              </p:ext>
            </p:extLst>
          </p:nvPr>
        </p:nvGraphicFramePr>
        <p:xfrm>
          <a:off x="587921" y="878138"/>
          <a:ext cx="9501187" cy="139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14800" imgH="609480" progId="Equation.DSMT4">
                  <p:embed/>
                </p:oleObj>
              </mc:Choice>
              <mc:Fallback>
                <p:oleObj name="Equation" r:id="rId3" imgW="4114800" imgH="60948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7921" y="878138"/>
                        <a:ext cx="9501187" cy="1395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904605" y="1484630"/>
            <a:ext cx="3209290" cy="251650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4605" y="1484630"/>
            <a:ext cx="3209290" cy="2516505"/>
          </a:xfrm>
          <a:prstGeom prst="rect">
            <a:avLst/>
          </a:prstGeom>
        </p:spPr>
      </p:pic>
      <p:graphicFrame>
        <p:nvGraphicFramePr>
          <p:cNvPr id="24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355762"/>
              </p:ext>
            </p:extLst>
          </p:nvPr>
        </p:nvGraphicFramePr>
        <p:xfrm>
          <a:off x="809804" y="2344764"/>
          <a:ext cx="4519295" cy="596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917065" imgH="254000" progId="Equation.KSEE3">
                  <p:embed/>
                </p:oleObj>
              </mc:Choice>
              <mc:Fallback>
                <p:oleObj r:id="rId7" imgW="1917065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9804" y="2344764"/>
                        <a:ext cx="4519295" cy="5962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227207"/>
              </p:ext>
            </p:extLst>
          </p:nvPr>
        </p:nvGraphicFramePr>
        <p:xfrm>
          <a:off x="2315210" y="2965476"/>
          <a:ext cx="2964180" cy="596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257300" imgH="254000" progId="Equation.KSEE3">
                  <p:embed/>
                </p:oleObj>
              </mc:Choice>
              <mc:Fallback>
                <p:oleObj r:id="rId9" imgW="12573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15210" y="2965476"/>
                        <a:ext cx="2964180" cy="5962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268667"/>
              </p:ext>
            </p:extLst>
          </p:nvPr>
        </p:nvGraphicFramePr>
        <p:xfrm>
          <a:off x="5439817" y="2978893"/>
          <a:ext cx="1677035" cy="596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711200" imgH="254000" progId="Equation.KSEE3">
                  <p:embed/>
                </p:oleObj>
              </mc:Choice>
              <mc:Fallback>
                <p:oleObj r:id="rId11" imgW="711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39817" y="2978893"/>
                        <a:ext cx="1677035" cy="596265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066238"/>
              </p:ext>
            </p:extLst>
          </p:nvPr>
        </p:nvGraphicFramePr>
        <p:xfrm>
          <a:off x="7143374" y="3055645"/>
          <a:ext cx="173736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736600" imgH="177165" progId="Equation.KSEE3">
                  <p:embed/>
                </p:oleObj>
              </mc:Choice>
              <mc:Fallback>
                <p:oleObj r:id="rId13" imgW="7366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143374" y="3055645"/>
                        <a:ext cx="1737360" cy="415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961852"/>
              </p:ext>
            </p:extLst>
          </p:nvPr>
        </p:nvGraphicFramePr>
        <p:xfrm>
          <a:off x="586109" y="3781509"/>
          <a:ext cx="8707438" cy="155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3733560" imgH="672840" progId="Equation.DSMT4">
                  <p:embed/>
                </p:oleObj>
              </mc:Choice>
              <mc:Fallback>
                <p:oleObj name="Equation" r:id="rId15" imgW="3733560" imgH="67284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86109" y="3781509"/>
                        <a:ext cx="8707438" cy="15589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" name="图片 38"/>
          <p:cNvPicPr>
            <a:picLocks noChangeAspect="1"/>
          </p:cNvPicPr>
          <p:nvPr/>
        </p:nvPicPr>
        <p:blipFill>
          <a:blip r:embed="rId17"/>
          <a:srcRect l="7367" b="10124"/>
          <a:stretch>
            <a:fillRect/>
          </a:stretch>
        </p:blipFill>
        <p:spPr>
          <a:xfrm>
            <a:off x="9387840" y="3873500"/>
            <a:ext cx="2778760" cy="2113915"/>
          </a:xfrm>
          <a:prstGeom prst="rect">
            <a:avLst/>
          </a:prstGeom>
        </p:spPr>
      </p:pic>
      <p:graphicFrame>
        <p:nvGraphicFramePr>
          <p:cNvPr id="40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9081044"/>
              </p:ext>
            </p:extLst>
          </p:nvPr>
        </p:nvGraphicFramePr>
        <p:xfrm>
          <a:off x="710107" y="5415938"/>
          <a:ext cx="4241063" cy="7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930400" imgH="330200" progId="Equation.KSEE3">
                  <p:embed/>
                </p:oleObj>
              </mc:Choice>
              <mc:Fallback>
                <p:oleObj r:id="rId18" imgW="1930400" imgH="330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10107" y="5415938"/>
                        <a:ext cx="4241063" cy="72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701623"/>
              </p:ext>
            </p:extLst>
          </p:nvPr>
        </p:nvGraphicFramePr>
        <p:xfrm>
          <a:off x="4990359" y="5318980"/>
          <a:ext cx="3656330" cy="859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663700" imgH="393700" progId="Equation.KSEE3">
                  <p:embed/>
                </p:oleObj>
              </mc:Choice>
              <mc:Fallback>
                <p:oleObj r:id="rId20" imgW="1663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990359" y="5318980"/>
                        <a:ext cx="3656330" cy="8591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7291267"/>
              </p:ext>
            </p:extLst>
          </p:nvPr>
        </p:nvGraphicFramePr>
        <p:xfrm>
          <a:off x="4951170" y="6205741"/>
          <a:ext cx="2009775" cy="47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914400" imgH="215900" progId="Equation.KSEE3">
                  <p:embed/>
                </p:oleObj>
              </mc:Choice>
              <mc:Fallback>
                <p:oleObj r:id="rId22" imgW="914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951170" y="6205741"/>
                        <a:ext cx="2009775" cy="471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775441"/>
              </p:ext>
            </p:extLst>
          </p:nvPr>
        </p:nvGraphicFramePr>
        <p:xfrm>
          <a:off x="6993128" y="6156836"/>
          <a:ext cx="2970424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282700" imgH="203200" progId="Equation.KSEE3">
                  <p:embed/>
                </p:oleObj>
              </mc:Choice>
              <mc:Fallback>
                <p:oleObj r:id="rId24" imgW="12827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993128" y="6156836"/>
                        <a:ext cx="2970424" cy="468000"/>
                      </a:xfrm>
                      <a:prstGeom prst="rect">
                        <a:avLst/>
                      </a:prstGeom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4294967295"/>
          </p:nvPr>
        </p:nvSpPr>
        <p:spPr>
          <a:xfrm>
            <a:off x="4799910" y="5733160"/>
            <a:ext cx="6857365" cy="825334"/>
          </a:xfrm>
          <a:prstGeom prst="rect">
            <a:avLst/>
          </a:prstGeom>
        </p:spPr>
        <p:txBody>
          <a:bodyPr/>
          <a:lstStyle/>
          <a:p>
            <a:r>
              <a:rPr lang="zh-CN" altLang="en-US" sz="3200" dirty="0"/>
              <a:t>好学数学，数学好学，学好数学。</a:t>
            </a:r>
          </a:p>
        </p:txBody>
      </p:sp>
      <p:sp>
        <p:nvSpPr>
          <p:cNvPr id="2" name="标题 26625">
            <a:extLst>
              <a:ext uri="{FF2B5EF4-FFF2-40B4-BE49-F238E27FC236}">
                <a16:creationId xmlns:a16="http://schemas.microsoft.com/office/drawing/2014/main" id="{D0EF94BD-0923-590B-C5A6-3E33AE4CF527}"/>
              </a:ext>
            </a:extLst>
          </p:cNvPr>
          <p:cNvSpPr>
            <a:spLocks noGrp="1"/>
          </p:cNvSpPr>
          <p:nvPr/>
        </p:nvSpPr>
        <p:spPr>
          <a:xfrm>
            <a:off x="407605" y="764815"/>
            <a:ext cx="649224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zh-CN" altLang="en-US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课后作业：</a:t>
            </a:r>
            <a:endParaRPr lang="zh-CN" sz="3600" b="1" dirty="0">
              <a:solidFill>
                <a:srgbClr val="1769DA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标题 26625">
            <a:extLst>
              <a:ext uri="{FF2B5EF4-FFF2-40B4-BE49-F238E27FC236}">
                <a16:creationId xmlns:a16="http://schemas.microsoft.com/office/drawing/2014/main" id="{E8412040-FD00-57A1-943E-CE19AA6625F5}"/>
              </a:ext>
            </a:extLst>
          </p:cNvPr>
          <p:cNvSpPr>
            <a:spLocks noGrp="1"/>
          </p:cNvSpPr>
          <p:nvPr/>
        </p:nvSpPr>
        <p:spPr>
          <a:xfrm>
            <a:off x="407605" y="1988900"/>
            <a:ext cx="9072630" cy="682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ctr" anchorCtr="0"/>
          <a:lstStyle/>
          <a:p>
            <a:pPr>
              <a:lnSpc>
                <a:spcPct val="110000"/>
              </a:lnSpc>
            </a:pPr>
            <a:r>
              <a:rPr lang="en-US" alt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活页</a:t>
            </a:r>
            <a:r>
              <a:rPr lang="en-US" alt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78-79</a:t>
            </a:r>
          </a:p>
          <a:p>
            <a:pPr>
              <a:lnSpc>
                <a:spcPct val="110000"/>
              </a:lnSpc>
            </a:pPr>
            <a:r>
              <a:rPr lang="en-US" alt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《3.1.1</a:t>
            </a:r>
            <a:r>
              <a:rPr lang="zh-CN" altLang="en-US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椭圆及其标准方程</a:t>
            </a:r>
            <a:r>
              <a:rPr lang="en-US" altLang="zh-CN" sz="3600" b="1" dirty="0">
                <a:solidFill>
                  <a:srgbClr val="1769DA"/>
                </a:solidFill>
                <a:latin typeface="黑体" panose="02010609060101010101" charset="-122"/>
                <a:ea typeface="黑体" panose="02010609060101010101" charset="-122"/>
              </a:rPr>
              <a:t>(3)》</a:t>
            </a:r>
            <a:endParaRPr lang="zh-CN" sz="3600" b="1" dirty="0">
              <a:solidFill>
                <a:srgbClr val="1769DA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16370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2f8f37b5-1a01-4b65-b6e9-f4396a050b5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65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6513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6513"/>
  <p:tag name="KSO_WM_TEMPLATE_JOB_ID" val="5"/>
  <p:tag name="KSO_WM_TEMPLATE_OUTLINE_ID" val="5"/>
  <p:tag name="KSO_WM_TEMPLATE_SCENE_ID" val="1"/>
  <p:tag name="KSO_WM_TEMPLATE_THUMBS_INDEX" val="1、2、3、4、15"/>
  <p:tag name="KSO_WM_TEMPLATE_TOPIC_DEFAULT" val="0"/>
  <p:tag name="KSO_WM_TEMPLATE_TOPIC_ID" val="286956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51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570.2411814704633,&quot;width&quot;:5144.648396399959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51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5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51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51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651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294,&quot;width&quot;:5477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PECIAL_SOURCE" val="bdnull"/>
  <p:tag name="KSO_WM_TEMPLATE_CATEGORY" val="custom"/>
  <p:tag name="KSO_WM_TEMPLATE_INDEX" val="20214236"/>
</p:tagLst>
</file>

<file path=ppt/theme/theme1.xml><?xml version="1.0" encoding="utf-8"?>
<a:theme xmlns:a="http://schemas.openxmlformats.org/drawingml/2006/main" name="Office 主题​​">
  <a:themeElements>
    <a:clrScheme name="自定义 32">
      <a:dk1>
        <a:srgbClr val="000000"/>
      </a:dk1>
      <a:lt1>
        <a:srgbClr val="FFFFFF"/>
      </a:lt1>
      <a:dk2>
        <a:srgbClr val="5595ED"/>
      </a:dk2>
      <a:lt2>
        <a:srgbClr val="F6FBFE"/>
      </a:lt2>
      <a:accent1>
        <a:srgbClr val="5196ED"/>
      </a:accent1>
      <a:accent2>
        <a:srgbClr val="F33772"/>
      </a:accent2>
      <a:accent3>
        <a:srgbClr val="7BC415"/>
      </a:accent3>
      <a:accent4>
        <a:srgbClr val="FFBE00"/>
      </a:accent4>
      <a:accent5>
        <a:srgbClr val="F6FBFE"/>
      </a:accent5>
      <a:accent6>
        <a:srgbClr val="D9E6F1"/>
      </a:accent6>
      <a:hlink>
        <a:srgbClr val="EB2D2C"/>
      </a:hlink>
      <a:folHlink>
        <a:srgbClr val="BFBFBF"/>
      </a:folHlink>
    </a:clrScheme>
    <a:fontScheme name="Arial Black-Arial">
      <a:majorFont>
        <a:latin typeface="Arial Black"/>
        <a:ea typeface="微软雅黑" panose="020B0503020204020204" charset="-122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 panose="02010609060101010101" charset="-122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3415</TotalTime>
  <Words>92</Words>
  <Application>Microsoft Office PowerPoint</Application>
  <PresentationFormat>宽屏</PresentationFormat>
  <Paragraphs>25</Paragraphs>
  <Slides>13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黑体</vt:lpstr>
      <vt:lpstr>微软雅黑</vt:lpstr>
      <vt:lpstr>Arial</vt:lpstr>
      <vt:lpstr>Arial Black</vt:lpstr>
      <vt:lpstr>Calibri</vt:lpstr>
      <vt:lpstr>Times New Roman</vt:lpstr>
      <vt:lpstr>Office 主题​​</vt:lpstr>
      <vt:lpstr>WPS 公式 3.0</vt:lpstr>
      <vt:lpstr>Equation</vt:lpstr>
      <vt:lpstr>第三章  圆锥曲线的方程</vt:lpstr>
      <vt:lpstr>第三部分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第三章  圆锥曲线的方程</dc:title>
  <dc:creator>周建波</dc:creator>
  <cp:lastModifiedBy>微软用户</cp:lastModifiedBy>
  <cp:revision>15</cp:revision>
  <cp:lastPrinted>2023-09-18T12:04:54Z</cp:lastPrinted>
  <dcterms:created xsi:type="dcterms:W3CDTF">2023-09-18T12:04:54Z</dcterms:created>
  <dcterms:modified xsi:type="dcterms:W3CDTF">2024-10-31T04:12:41Z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