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media/image16.svg" ContentType="image/svg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5.xml" ContentType="application/vnd.openxmlformats-officedocument.theme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media/image19.svg" ContentType="image/svg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258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698" r:id="rId4"/>
    <p:sldMasterId id="2147483718" r:id="rId5"/>
    <p:sldMasterId id="2147483738" r:id="rId6"/>
  </p:sldMasterIdLst>
  <p:notesMasterIdLst>
    <p:notesMasterId r:id="rId34"/>
  </p:notesMasterIdLst>
  <p:sldIdLst>
    <p:sldId id="256" r:id="rId7"/>
    <p:sldId id="257" r:id="rId8"/>
    <p:sldId id="258" r:id="rId9"/>
    <p:sldId id="768" r:id="rId10"/>
    <p:sldId id="673" r:id="rId11"/>
    <p:sldId id="676" r:id="rId12"/>
    <p:sldId id="763" r:id="rId13"/>
    <p:sldId id="764" r:id="rId14"/>
    <p:sldId id="765" r:id="rId15"/>
    <p:sldId id="766" r:id="rId16"/>
    <p:sldId id="767" r:id="rId17"/>
    <p:sldId id="769" r:id="rId18"/>
    <p:sldId id="770" r:id="rId19"/>
    <p:sldId id="771" r:id="rId20"/>
    <p:sldId id="777" r:id="rId21"/>
    <p:sldId id="772" r:id="rId22"/>
    <p:sldId id="773" r:id="rId23"/>
    <p:sldId id="261" r:id="rId24"/>
    <p:sldId id="284" r:id="rId25"/>
    <p:sldId id="666" r:id="rId26"/>
    <p:sldId id="667" r:id="rId27"/>
    <p:sldId id="268" r:id="rId28"/>
    <p:sldId id="273" r:id="rId29"/>
    <p:sldId id="774" r:id="rId30"/>
    <p:sldId id="775" r:id="rId31"/>
    <p:sldId id="776" r:id="rId32"/>
    <p:sldId id="778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4A4EF-0809-4B09-AAD9-B160C610366C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B6D2B-EEDF-4077-8BE9-D48B1E40F5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75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CD35F0-FBAB-4230-A074-397E5989353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784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18" Type="http://schemas.openxmlformats.org/officeDocument/2006/relationships/image" Target="../media/image7.png"/><Relationship Id="rId3" Type="http://schemas.openxmlformats.org/officeDocument/2006/relationships/tags" Target="../tags/tag11.xml"/><Relationship Id="rId21" Type="http://schemas.openxmlformats.org/officeDocument/2006/relationships/image" Target="../media/image10.svg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17" Type="http://schemas.openxmlformats.org/officeDocument/2006/relationships/image" Target="../media/image6.svg"/><Relationship Id="rId25" Type="http://schemas.openxmlformats.org/officeDocument/2006/relationships/image" Target="../media/image14.svg"/><Relationship Id="rId2" Type="http://schemas.openxmlformats.org/officeDocument/2006/relationships/tags" Target="../tags/tag10.xml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24" Type="http://schemas.openxmlformats.org/officeDocument/2006/relationships/image" Target="../media/image13.png"/><Relationship Id="rId5" Type="http://schemas.openxmlformats.org/officeDocument/2006/relationships/tags" Target="../tags/tag13.xml"/><Relationship Id="rId15" Type="http://schemas.openxmlformats.org/officeDocument/2006/relationships/slideMaster" Target="../slideMasters/slideMaster3.xml"/><Relationship Id="rId23" Type="http://schemas.openxmlformats.org/officeDocument/2006/relationships/image" Target="../media/image12.svg"/><Relationship Id="rId10" Type="http://schemas.openxmlformats.org/officeDocument/2006/relationships/tags" Target="../tags/tag18.xml"/><Relationship Id="rId19" Type="http://schemas.openxmlformats.org/officeDocument/2006/relationships/image" Target="../media/image8.svg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tags" Target="../tags/tag22.xml"/><Relationship Id="rId22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image" Target="../media/image12.svg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image" Target="../media/image11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32.xml"/><Relationship Id="rId15" Type="http://schemas.openxmlformats.org/officeDocument/2006/relationships/image" Target="../media/image14.svg"/><Relationship Id="rId10" Type="http://schemas.openxmlformats.org/officeDocument/2006/relationships/tags" Target="../tags/tag37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image" Target="../media/image1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9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55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4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69.xml"/><Relationship Id="rId4" Type="http://schemas.openxmlformats.org/officeDocument/2006/relationships/tags" Target="../tags/tag68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73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slideMaster" Target="../slideMasters/slideMaster3.xml"/><Relationship Id="rId18" Type="http://schemas.openxmlformats.org/officeDocument/2006/relationships/image" Target="../media/image9.png"/><Relationship Id="rId3" Type="http://schemas.openxmlformats.org/officeDocument/2006/relationships/tags" Target="../tags/tag76.xml"/><Relationship Id="rId21" Type="http://schemas.openxmlformats.org/officeDocument/2006/relationships/image" Target="../media/image12.svg"/><Relationship Id="rId7" Type="http://schemas.openxmlformats.org/officeDocument/2006/relationships/tags" Target="../tags/tag80.xml"/><Relationship Id="rId12" Type="http://schemas.openxmlformats.org/officeDocument/2006/relationships/tags" Target="../tags/tag85.xml"/><Relationship Id="rId17" Type="http://schemas.openxmlformats.org/officeDocument/2006/relationships/image" Target="../media/image8.svg"/><Relationship Id="rId2" Type="http://schemas.openxmlformats.org/officeDocument/2006/relationships/tags" Target="../tags/tag75.xml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1" Type="http://schemas.openxmlformats.org/officeDocument/2006/relationships/tags" Target="../tags/tag84.xml"/><Relationship Id="rId5" Type="http://schemas.openxmlformats.org/officeDocument/2006/relationships/tags" Target="../tags/tag78.xml"/><Relationship Id="rId15" Type="http://schemas.openxmlformats.org/officeDocument/2006/relationships/image" Target="../media/image6.svg"/><Relationship Id="rId23" Type="http://schemas.openxmlformats.org/officeDocument/2006/relationships/image" Target="../media/image14.svg"/><Relationship Id="rId10" Type="http://schemas.openxmlformats.org/officeDocument/2006/relationships/tags" Target="../tags/tag83.xml"/><Relationship Id="rId19" Type="http://schemas.openxmlformats.org/officeDocument/2006/relationships/image" Target="../media/image10.svg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89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13" Type="http://schemas.openxmlformats.org/officeDocument/2006/relationships/image" Target="../media/image17.png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12" Type="http://schemas.openxmlformats.org/officeDocument/2006/relationships/image" Target="../media/image16.svg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image" Target="../media/image15.png"/><Relationship Id="rId5" Type="http://schemas.openxmlformats.org/officeDocument/2006/relationships/tags" Target="../tags/tag100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99.xml"/><Relationship Id="rId9" Type="http://schemas.openxmlformats.org/officeDocument/2006/relationships/tags" Target="../tags/tag104.xml"/><Relationship Id="rId14" Type="http://schemas.openxmlformats.org/officeDocument/2006/relationships/image" Target="../media/image18.sv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12" Type="http://schemas.openxmlformats.org/officeDocument/2006/relationships/image" Target="../media/image16.sv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11" Type="http://schemas.openxmlformats.org/officeDocument/2006/relationships/image" Target="../media/image15.png"/><Relationship Id="rId5" Type="http://schemas.openxmlformats.org/officeDocument/2006/relationships/tags" Target="../tags/tag109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108.xml"/><Relationship Id="rId9" Type="http://schemas.openxmlformats.org/officeDocument/2006/relationships/tags" Target="../tags/tag113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6.svg"/><Relationship Id="rId5" Type="http://schemas.openxmlformats.org/officeDocument/2006/relationships/tags" Target="../tags/tag118.xml"/><Relationship Id="rId10" Type="http://schemas.openxmlformats.org/officeDocument/2006/relationships/image" Target="../media/image5.png"/><Relationship Id="rId4" Type="http://schemas.openxmlformats.org/officeDocument/2006/relationships/tags" Target="../tags/tag117.xml"/><Relationship Id="rId9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129.xml"/><Relationship Id="rId13" Type="http://schemas.openxmlformats.org/officeDocument/2006/relationships/image" Target="../media/image16.svg"/><Relationship Id="rId3" Type="http://schemas.openxmlformats.org/officeDocument/2006/relationships/tags" Target="../tags/tag124.xml"/><Relationship Id="rId7" Type="http://schemas.openxmlformats.org/officeDocument/2006/relationships/tags" Target="../tags/tag128.xml"/><Relationship Id="rId12" Type="http://schemas.openxmlformats.org/officeDocument/2006/relationships/image" Target="../media/image15.png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126.xml"/><Relationship Id="rId10" Type="http://schemas.openxmlformats.org/officeDocument/2006/relationships/tags" Target="../tags/tag131.xml"/><Relationship Id="rId4" Type="http://schemas.openxmlformats.org/officeDocument/2006/relationships/tags" Target="../tags/tag125.xml"/><Relationship Id="rId9" Type="http://schemas.openxmlformats.org/officeDocument/2006/relationships/tags" Target="../tags/tag130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13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42.xml"/><Relationship Id="rId4" Type="http://schemas.openxmlformats.org/officeDocument/2006/relationships/tags" Target="../tags/tag141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157.xml"/><Relationship Id="rId13" Type="http://schemas.openxmlformats.org/officeDocument/2006/relationships/tags" Target="../tags/tag162.xml"/><Relationship Id="rId18" Type="http://schemas.openxmlformats.org/officeDocument/2006/relationships/image" Target="../media/image7.png"/><Relationship Id="rId3" Type="http://schemas.openxmlformats.org/officeDocument/2006/relationships/tags" Target="../tags/tag152.xml"/><Relationship Id="rId21" Type="http://schemas.openxmlformats.org/officeDocument/2006/relationships/image" Target="../media/image10.svg"/><Relationship Id="rId7" Type="http://schemas.openxmlformats.org/officeDocument/2006/relationships/tags" Target="../tags/tag156.xml"/><Relationship Id="rId12" Type="http://schemas.openxmlformats.org/officeDocument/2006/relationships/tags" Target="../tags/tag161.xml"/><Relationship Id="rId17" Type="http://schemas.openxmlformats.org/officeDocument/2006/relationships/image" Target="../media/image6.svg"/><Relationship Id="rId25" Type="http://schemas.openxmlformats.org/officeDocument/2006/relationships/image" Target="../media/image14.svg"/><Relationship Id="rId2" Type="http://schemas.openxmlformats.org/officeDocument/2006/relationships/tags" Target="../tags/tag151.xml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openxmlformats.org/officeDocument/2006/relationships/tags" Target="../tags/tag150.xml"/><Relationship Id="rId6" Type="http://schemas.openxmlformats.org/officeDocument/2006/relationships/tags" Target="../tags/tag155.xml"/><Relationship Id="rId11" Type="http://schemas.openxmlformats.org/officeDocument/2006/relationships/tags" Target="../tags/tag160.xml"/><Relationship Id="rId24" Type="http://schemas.openxmlformats.org/officeDocument/2006/relationships/image" Target="../media/image13.png"/><Relationship Id="rId5" Type="http://schemas.openxmlformats.org/officeDocument/2006/relationships/tags" Target="../tags/tag154.xml"/><Relationship Id="rId15" Type="http://schemas.openxmlformats.org/officeDocument/2006/relationships/slideMaster" Target="../slideMasters/slideMaster4.xml"/><Relationship Id="rId23" Type="http://schemas.openxmlformats.org/officeDocument/2006/relationships/image" Target="../media/image12.svg"/><Relationship Id="rId10" Type="http://schemas.openxmlformats.org/officeDocument/2006/relationships/tags" Target="../tags/tag159.xml"/><Relationship Id="rId19" Type="http://schemas.openxmlformats.org/officeDocument/2006/relationships/image" Target="../media/image8.svg"/><Relationship Id="rId4" Type="http://schemas.openxmlformats.org/officeDocument/2006/relationships/tags" Target="../tags/tag153.xml"/><Relationship Id="rId9" Type="http://schemas.openxmlformats.org/officeDocument/2006/relationships/tags" Target="../tags/tag158.xml"/><Relationship Id="rId14" Type="http://schemas.openxmlformats.org/officeDocument/2006/relationships/tags" Target="../tags/tag163.xml"/><Relationship Id="rId22" Type="http://schemas.openxmlformats.org/officeDocument/2006/relationships/image" Target="../media/image11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168.xml"/><Relationship Id="rId4" Type="http://schemas.openxmlformats.org/officeDocument/2006/relationships/tags" Target="../tags/tag167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image" Target="../media/image12.svg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image" Target="../media/image11.png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slideMaster" Target="../slideMasters/slideMaster4.xml"/><Relationship Id="rId5" Type="http://schemas.openxmlformats.org/officeDocument/2006/relationships/tags" Target="../tags/tag173.xml"/><Relationship Id="rId15" Type="http://schemas.openxmlformats.org/officeDocument/2006/relationships/image" Target="../media/image14.svg"/><Relationship Id="rId10" Type="http://schemas.openxmlformats.org/officeDocument/2006/relationships/tags" Target="../tags/tag178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image" Target="../media/image13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tags" Target="../tags/tag181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tags" Target="../tags/tag182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9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196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4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tags" Target="../tags/tag202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" Type="http://schemas.openxmlformats.org/officeDocument/2006/relationships/tags" Target="../tags/tag20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208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10.xml"/><Relationship Id="rId4" Type="http://schemas.openxmlformats.org/officeDocument/2006/relationships/tags" Target="../tags/tag209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tags" Target="../tags/tag213.xml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214.xml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tags" Target="../tags/tag222.xml"/><Relationship Id="rId13" Type="http://schemas.openxmlformats.org/officeDocument/2006/relationships/slideMaster" Target="../slideMasters/slideMaster4.xml"/><Relationship Id="rId18" Type="http://schemas.openxmlformats.org/officeDocument/2006/relationships/image" Target="../media/image9.png"/><Relationship Id="rId3" Type="http://schemas.openxmlformats.org/officeDocument/2006/relationships/tags" Target="../tags/tag217.xml"/><Relationship Id="rId21" Type="http://schemas.openxmlformats.org/officeDocument/2006/relationships/image" Target="../media/image12.svg"/><Relationship Id="rId7" Type="http://schemas.openxmlformats.org/officeDocument/2006/relationships/tags" Target="../tags/tag221.xml"/><Relationship Id="rId12" Type="http://schemas.openxmlformats.org/officeDocument/2006/relationships/tags" Target="../tags/tag226.xml"/><Relationship Id="rId17" Type="http://schemas.openxmlformats.org/officeDocument/2006/relationships/image" Target="../media/image8.svg"/><Relationship Id="rId2" Type="http://schemas.openxmlformats.org/officeDocument/2006/relationships/tags" Target="../tags/tag216.xml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tags" Target="../tags/tag225.xml"/><Relationship Id="rId5" Type="http://schemas.openxmlformats.org/officeDocument/2006/relationships/tags" Target="../tags/tag219.xml"/><Relationship Id="rId15" Type="http://schemas.openxmlformats.org/officeDocument/2006/relationships/image" Target="../media/image6.svg"/><Relationship Id="rId23" Type="http://schemas.openxmlformats.org/officeDocument/2006/relationships/image" Target="../media/image14.svg"/><Relationship Id="rId10" Type="http://schemas.openxmlformats.org/officeDocument/2006/relationships/tags" Target="../tags/tag224.xml"/><Relationship Id="rId19" Type="http://schemas.openxmlformats.org/officeDocument/2006/relationships/image" Target="../media/image10.svg"/><Relationship Id="rId4" Type="http://schemas.openxmlformats.org/officeDocument/2006/relationships/tags" Target="../tags/tag218.xml"/><Relationship Id="rId9" Type="http://schemas.openxmlformats.org/officeDocument/2006/relationships/tags" Target="../tags/tag223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230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tags" Target="../tags/tag233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5" Type="http://schemas.openxmlformats.org/officeDocument/2006/relationships/tags" Target="../tags/tag235.xml"/><Relationship Id="rId4" Type="http://schemas.openxmlformats.org/officeDocument/2006/relationships/tags" Target="../tags/tag234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tags" Target="../tags/tag244.xml"/><Relationship Id="rId13" Type="http://schemas.openxmlformats.org/officeDocument/2006/relationships/image" Target="../media/image17.png"/><Relationship Id="rId3" Type="http://schemas.openxmlformats.org/officeDocument/2006/relationships/tags" Target="../tags/tag239.xml"/><Relationship Id="rId7" Type="http://schemas.openxmlformats.org/officeDocument/2006/relationships/tags" Target="../tags/tag243.xml"/><Relationship Id="rId12" Type="http://schemas.openxmlformats.org/officeDocument/2006/relationships/image" Target="../media/image16.svg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tags" Target="../tags/tag242.xml"/><Relationship Id="rId11" Type="http://schemas.openxmlformats.org/officeDocument/2006/relationships/image" Target="../media/image15.png"/><Relationship Id="rId5" Type="http://schemas.openxmlformats.org/officeDocument/2006/relationships/tags" Target="../tags/tag241.xml"/><Relationship Id="rId10" Type="http://schemas.openxmlformats.org/officeDocument/2006/relationships/slideMaster" Target="../slideMasters/slideMaster4.xml"/><Relationship Id="rId4" Type="http://schemas.openxmlformats.org/officeDocument/2006/relationships/tags" Target="../tags/tag240.xml"/><Relationship Id="rId9" Type="http://schemas.openxmlformats.org/officeDocument/2006/relationships/tags" Target="../tags/tag245.xml"/><Relationship Id="rId14" Type="http://schemas.openxmlformats.org/officeDocument/2006/relationships/image" Target="../media/image18.svg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tags" Target="../tags/tag253.xml"/><Relationship Id="rId3" Type="http://schemas.openxmlformats.org/officeDocument/2006/relationships/tags" Target="../tags/tag248.xml"/><Relationship Id="rId7" Type="http://schemas.openxmlformats.org/officeDocument/2006/relationships/tags" Target="../tags/tag252.xml"/><Relationship Id="rId12" Type="http://schemas.openxmlformats.org/officeDocument/2006/relationships/image" Target="../media/image16.svg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tags" Target="../tags/tag251.xml"/><Relationship Id="rId11" Type="http://schemas.openxmlformats.org/officeDocument/2006/relationships/image" Target="../media/image15.png"/><Relationship Id="rId5" Type="http://schemas.openxmlformats.org/officeDocument/2006/relationships/tags" Target="../tags/tag250.xml"/><Relationship Id="rId10" Type="http://schemas.openxmlformats.org/officeDocument/2006/relationships/slideMaster" Target="../slideMasters/slideMaster4.xml"/><Relationship Id="rId4" Type="http://schemas.openxmlformats.org/officeDocument/2006/relationships/tags" Target="../tags/tag249.xml"/><Relationship Id="rId9" Type="http://schemas.openxmlformats.org/officeDocument/2006/relationships/tags" Target="../tags/tag254.xml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tags" Target="../tags/tag262.xml"/><Relationship Id="rId3" Type="http://schemas.openxmlformats.org/officeDocument/2006/relationships/tags" Target="../tags/tag257.xml"/><Relationship Id="rId7" Type="http://schemas.openxmlformats.org/officeDocument/2006/relationships/tags" Target="../tags/tag261.xml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6" Type="http://schemas.openxmlformats.org/officeDocument/2006/relationships/tags" Target="../tags/tag260.xml"/><Relationship Id="rId11" Type="http://schemas.openxmlformats.org/officeDocument/2006/relationships/image" Target="../media/image6.svg"/><Relationship Id="rId5" Type="http://schemas.openxmlformats.org/officeDocument/2006/relationships/tags" Target="../tags/tag259.xml"/><Relationship Id="rId10" Type="http://schemas.openxmlformats.org/officeDocument/2006/relationships/image" Target="../media/image5.png"/><Relationship Id="rId4" Type="http://schemas.openxmlformats.org/officeDocument/2006/relationships/tags" Target="../tags/tag258.xml"/><Relationship Id="rId9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tags" Target="../tags/tag270.xml"/><Relationship Id="rId13" Type="http://schemas.openxmlformats.org/officeDocument/2006/relationships/image" Target="../media/image16.svg"/><Relationship Id="rId3" Type="http://schemas.openxmlformats.org/officeDocument/2006/relationships/tags" Target="../tags/tag265.xml"/><Relationship Id="rId7" Type="http://schemas.openxmlformats.org/officeDocument/2006/relationships/tags" Target="../tags/tag269.xml"/><Relationship Id="rId12" Type="http://schemas.openxmlformats.org/officeDocument/2006/relationships/image" Target="../media/image15.png"/><Relationship Id="rId2" Type="http://schemas.openxmlformats.org/officeDocument/2006/relationships/tags" Target="../tags/tag264.xml"/><Relationship Id="rId1" Type="http://schemas.openxmlformats.org/officeDocument/2006/relationships/tags" Target="../tags/tag263.xml"/><Relationship Id="rId6" Type="http://schemas.openxmlformats.org/officeDocument/2006/relationships/tags" Target="../tags/tag268.xml"/><Relationship Id="rId11" Type="http://schemas.openxmlformats.org/officeDocument/2006/relationships/slideMaster" Target="../slideMasters/slideMaster4.xml"/><Relationship Id="rId5" Type="http://schemas.openxmlformats.org/officeDocument/2006/relationships/tags" Target="../tags/tag267.xml"/><Relationship Id="rId10" Type="http://schemas.openxmlformats.org/officeDocument/2006/relationships/tags" Target="../tags/tag272.xml"/><Relationship Id="rId4" Type="http://schemas.openxmlformats.org/officeDocument/2006/relationships/tags" Target="../tags/tag266.xml"/><Relationship Id="rId9" Type="http://schemas.openxmlformats.org/officeDocument/2006/relationships/tags" Target="../tags/tag27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tags" Target="../tags/tag275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274.xml"/><Relationship Id="rId1" Type="http://schemas.openxmlformats.org/officeDocument/2006/relationships/tags" Target="../tags/tag273.xml"/><Relationship Id="rId6" Type="http://schemas.openxmlformats.org/officeDocument/2006/relationships/tags" Target="../tags/tag278.xml"/><Relationship Id="rId5" Type="http://schemas.openxmlformats.org/officeDocument/2006/relationships/tags" Target="../tags/tag277.xml"/><Relationship Id="rId4" Type="http://schemas.openxmlformats.org/officeDocument/2006/relationships/tags" Target="../tags/tag27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tags" Target="../tags/tag281.xml"/><Relationship Id="rId2" Type="http://schemas.openxmlformats.org/officeDocument/2006/relationships/tags" Target="../tags/tag280.xml"/><Relationship Id="rId1" Type="http://schemas.openxmlformats.org/officeDocument/2006/relationships/tags" Target="../tags/tag279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83.xml"/><Relationship Id="rId4" Type="http://schemas.openxmlformats.org/officeDocument/2006/relationships/tags" Target="../tags/tag282.xml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tags" Target="../tags/tag298.xml"/><Relationship Id="rId13" Type="http://schemas.openxmlformats.org/officeDocument/2006/relationships/tags" Target="../tags/tag303.xml"/><Relationship Id="rId18" Type="http://schemas.openxmlformats.org/officeDocument/2006/relationships/image" Target="../media/image7.png"/><Relationship Id="rId3" Type="http://schemas.openxmlformats.org/officeDocument/2006/relationships/tags" Target="../tags/tag293.xml"/><Relationship Id="rId21" Type="http://schemas.openxmlformats.org/officeDocument/2006/relationships/image" Target="../media/image10.svg"/><Relationship Id="rId7" Type="http://schemas.openxmlformats.org/officeDocument/2006/relationships/tags" Target="../tags/tag297.xml"/><Relationship Id="rId12" Type="http://schemas.openxmlformats.org/officeDocument/2006/relationships/tags" Target="../tags/tag302.xml"/><Relationship Id="rId17" Type="http://schemas.openxmlformats.org/officeDocument/2006/relationships/image" Target="../media/image6.svg"/><Relationship Id="rId25" Type="http://schemas.openxmlformats.org/officeDocument/2006/relationships/image" Target="../media/image14.svg"/><Relationship Id="rId2" Type="http://schemas.openxmlformats.org/officeDocument/2006/relationships/tags" Target="../tags/tag292.xml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openxmlformats.org/officeDocument/2006/relationships/tags" Target="../tags/tag291.xml"/><Relationship Id="rId6" Type="http://schemas.openxmlformats.org/officeDocument/2006/relationships/tags" Target="../tags/tag296.xml"/><Relationship Id="rId11" Type="http://schemas.openxmlformats.org/officeDocument/2006/relationships/tags" Target="../tags/tag301.xml"/><Relationship Id="rId24" Type="http://schemas.openxmlformats.org/officeDocument/2006/relationships/image" Target="../media/image13.png"/><Relationship Id="rId5" Type="http://schemas.openxmlformats.org/officeDocument/2006/relationships/tags" Target="../tags/tag295.xml"/><Relationship Id="rId15" Type="http://schemas.openxmlformats.org/officeDocument/2006/relationships/slideMaster" Target="../slideMasters/slideMaster5.xml"/><Relationship Id="rId23" Type="http://schemas.openxmlformats.org/officeDocument/2006/relationships/image" Target="../media/image12.svg"/><Relationship Id="rId10" Type="http://schemas.openxmlformats.org/officeDocument/2006/relationships/tags" Target="../tags/tag300.xml"/><Relationship Id="rId19" Type="http://schemas.openxmlformats.org/officeDocument/2006/relationships/image" Target="../media/image8.svg"/><Relationship Id="rId4" Type="http://schemas.openxmlformats.org/officeDocument/2006/relationships/tags" Target="../tags/tag294.xml"/><Relationship Id="rId9" Type="http://schemas.openxmlformats.org/officeDocument/2006/relationships/tags" Target="../tags/tag299.xml"/><Relationship Id="rId14" Type="http://schemas.openxmlformats.org/officeDocument/2006/relationships/tags" Target="../tags/tag304.xml"/><Relationship Id="rId22" Type="http://schemas.openxmlformats.org/officeDocument/2006/relationships/image" Target="../media/image11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tags" Target="../tags/tag307.xml"/><Relationship Id="rId2" Type="http://schemas.openxmlformats.org/officeDocument/2006/relationships/tags" Target="../tags/tag306.xml"/><Relationship Id="rId1" Type="http://schemas.openxmlformats.org/officeDocument/2006/relationships/tags" Target="../tags/tag305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309.xml"/><Relationship Id="rId4" Type="http://schemas.openxmlformats.org/officeDocument/2006/relationships/tags" Target="../tags/tag308.xml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tags" Target="../tags/tag317.xml"/><Relationship Id="rId13" Type="http://schemas.openxmlformats.org/officeDocument/2006/relationships/image" Target="../media/image12.svg"/><Relationship Id="rId3" Type="http://schemas.openxmlformats.org/officeDocument/2006/relationships/tags" Target="../tags/tag312.xml"/><Relationship Id="rId7" Type="http://schemas.openxmlformats.org/officeDocument/2006/relationships/tags" Target="../tags/tag316.xml"/><Relationship Id="rId12" Type="http://schemas.openxmlformats.org/officeDocument/2006/relationships/image" Target="../media/image11.png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1" Type="http://schemas.openxmlformats.org/officeDocument/2006/relationships/slideMaster" Target="../slideMasters/slideMaster5.xml"/><Relationship Id="rId5" Type="http://schemas.openxmlformats.org/officeDocument/2006/relationships/tags" Target="../tags/tag314.xml"/><Relationship Id="rId15" Type="http://schemas.openxmlformats.org/officeDocument/2006/relationships/image" Target="../media/image14.svg"/><Relationship Id="rId10" Type="http://schemas.openxmlformats.org/officeDocument/2006/relationships/tags" Target="../tags/tag319.xml"/><Relationship Id="rId4" Type="http://schemas.openxmlformats.org/officeDocument/2006/relationships/tags" Target="../tags/tag313.xml"/><Relationship Id="rId9" Type="http://schemas.openxmlformats.org/officeDocument/2006/relationships/tags" Target="../tags/tag318.xml"/><Relationship Id="rId14" Type="http://schemas.openxmlformats.org/officeDocument/2006/relationships/image" Target="../media/image13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tags" Target="../tags/tag322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6" Type="http://schemas.openxmlformats.org/officeDocument/2006/relationships/tags" Target="../tags/tag325.xml"/><Relationship Id="rId5" Type="http://schemas.openxmlformats.org/officeDocument/2006/relationships/tags" Target="../tags/tag324.xml"/><Relationship Id="rId4" Type="http://schemas.openxmlformats.org/officeDocument/2006/relationships/tags" Target="../tags/tag323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tags" Target="../tags/tag333.xml"/><Relationship Id="rId3" Type="http://schemas.openxmlformats.org/officeDocument/2006/relationships/tags" Target="../tags/tag328.xml"/><Relationship Id="rId7" Type="http://schemas.openxmlformats.org/officeDocument/2006/relationships/tags" Target="../tags/tag332.xml"/><Relationship Id="rId2" Type="http://schemas.openxmlformats.org/officeDocument/2006/relationships/tags" Target="../tags/tag327.xml"/><Relationship Id="rId1" Type="http://schemas.openxmlformats.org/officeDocument/2006/relationships/tags" Target="../tags/tag326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9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tags" Target="../tags/tag336.xml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337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tags" Target="../tags/tag340.xml"/><Relationship Id="rId2" Type="http://schemas.openxmlformats.org/officeDocument/2006/relationships/tags" Target="../tags/tag339.xml"/><Relationship Id="rId1" Type="http://schemas.openxmlformats.org/officeDocument/2006/relationships/tags" Target="../tags/tag338.xml"/><Relationship Id="rId4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tags" Target="../tags/tag34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342.xml"/><Relationship Id="rId1" Type="http://schemas.openxmlformats.org/officeDocument/2006/relationships/tags" Target="../tags/tag341.xml"/><Relationship Id="rId6" Type="http://schemas.openxmlformats.org/officeDocument/2006/relationships/tags" Target="../tags/tag346.xml"/><Relationship Id="rId5" Type="http://schemas.openxmlformats.org/officeDocument/2006/relationships/tags" Target="../tags/tag345.xml"/><Relationship Id="rId4" Type="http://schemas.openxmlformats.org/officeDocument/2006/relationships/tags" Target="../tags/tag34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tags" Target="../tags/tag349.xml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351.xml"/><Relationship Id="rId4" Type="http://schemas.openxmlformats.org/officeDocument/2006/relationships/tags" Target="../tags/tag350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tags" Target="../tags/tag354.xml"/><Relationship Id="rId2" Type="http://schemas.openxmlformats.org/officeDocument/2006/relationships/tags" Target="../tags/tag353.xml"/><Relationship Id="rId1" Type="http://schemas.openxmlformats.org/officeDocument/2006/relationships/tags" Target="../tags/tag352.xml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355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tags" Target="../tags/tag363.xml"/><Relationship Id="rId13" Type="http://schemas.openxmlformats.org/officeDocument/2006/relationships/slideMaster" Target="../slideMasters/slideMaster5.xml"/><Relationship Id="rId18" Type="http://schemas.openxmlformats.org/officeDocument/2006/relationships/image" Target="../media/image9.png"/><Relationship Id="rId3" Type="http://schemas.openxmlformats.org/officeDocument/2006/relationships/tags" Target="../tags/tag358.xml"/><Relationship Id="rId21" Type="http://schemas.openxmlformats.org/officeDocument/2006/relationships/image" Target="../media/image12.svg"/><Relationship Id="rId7" Type="http://schemas.openxmlformats.org/officeDocument/2006/relationships/tags" Target="../tags/tag362.xml"/><Relationship Id="rId12" Type="http://schemas.openxmlformats.org/officeDocument/2006/relationships/tags" Target="../tags/tag367.xml"/><Relationship Id="rId17" Type="http://schemas.openxmlformats.org/officeDocument/2006/relationships/image" Target="../media/image8.svg"/><Relationship Id="rId2" Type="http://schemas.openxmlformats.org/officeDocument/2006/relationships/tags" Target="../tags/tag357.xml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tags" Target="../tags/tag356.xml"/><Relationship Id="rId6" Type="http://schemas.openxmlformats.org/officeDocument/2006/relationships/tags" Target="../tags/tag361.xml"/><Relationship Id="rId11" Type="http://schemas.openxmlformats.org/officeDocument/2006/relationships/tags" Target="../tags/tag366.xml"/><Relationship Id="rId5" Type="http://schemas.openxmlformats.org/officeDocument/2006/relationships/tags" Target="../tags/tag360.xml"/><Relationship Id="rId15" Type="http://schemas.openxmlformats.org/officeDocument/2006/relationships/image" Target="../media/image6.svg"/><Relationship Id="rId23" Type="http://schemas.openxmlformats.org/officeDocument/2006/relationships/image" Target="../media/image14.svg"/><Relationship Id="rId10" Type="http://schemas.openxmlformats.org/officeDocument/2006/relationships/tags" Target="../tags/tag365.xml"/><Relationship Id="rId19" Type="http://schemas.openxmlformats.org/officeDocument/2006/relationships/image" Target="../media/image10.svg"/><Relationship Id="rId4" Type="http://schemas.openxmlformats.org/officeDocument/2006/relationships/tags" Target="../tags/tag359.xml"/><Relationship Id="rId9" Type="http://schemas.openxmlformats.org/officeDocument/2006/relationships/tags" Target="../tags/tag364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tags" Target="../tags/tag370.xml"/><Relationship Id="rId2" Type="http://schemas.openxmlformats.org/officeDocument/2006/relationships/tags" Target="../tags/tag369.xml"/><Relationship Id="rId1" Type="http://schemas.openxmlformats.org/officeDocument/2006/relationships/tags" Target="../tags/tag368.xml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371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tags" Target="../tags/tag37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373.xml"/><Relationship Id="rId1" Type="http://schemas.openxmlformats.org/officeDocument/2006/relationships/tags" Target="../tags/tag372.xml"/><Relationship Id="rId6" Type="http://schemas.openxmlformats.org/officeDocument/2006/relationships/tags" Target="../tags/tag377.xml"/><Relationship Id="rId5" Type="http://schemas.openxmlformats.org/officeDocument/2006/relationships/tags" Target="../tags/tag376.xml"/><Relationship Id="rId4" Type="http://schemas.openxmlformats.org/officeDocument/2006/relationships/tags" Target="../tags/tag375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tags" Target="../tags/tag385.xml"/><Relationship Id="rId13" Type="http://schemas.openxmlformats.org/officeDocument/2006/relationships/image" Target="../media/image17.png"/><Relationship Id="rId3" Type="http://schemas.openxmlformats.org/officeDocument/2006/relationships/tags" Target="../tags/tag380.xml"/><Relationship Id="rId7" Type="http://schemas.openxmlformats.org/officeDocument/2006/relationships/tags" Target="../tags/tag384.xml"/><Relationship Id="rId12" Type="http://schemas.openxmlformats.org/officeDocument/2006/relationships/image" Target="../media/image16.svg"/><Relationship Id="rId2" Type="http://schemas.openxmlformats.org/officeDocument/2006/relationships/tags" Target="../tags/tag379.xml"/><Relationship Id="rId1" Type="http://schemas.openxmlformats.org/officeDocument/2006/relationships/tags" Target="../tags/tag378.xml"/><Relationship Id="rId6" Type="http://schemas.openxmlformats.org/officeDocument/2006/relationships/tags" Target="../tags/tag383.xml"/><Relationship Id="rId11" Type="http://schemas.openxmlformats.org/officeDocument/2006/relationships/image" Target="../media/image15.png"/><Relationship Id="rId5" Type="http://schemas.openxmlformats.org/officeDocument/2006/relationships/tags" Target="../tags/tag382.xml"/><Relationship Id="rId10" Type="http://schemas.openxmlformats.org/officeDocument/2006/relationships/slideMaster" Target="../slideMasters/slideMaster5.xml"/><Relationship Id="rId4" Type="http://schemas.openxmlformats.org/officeDocument/2006/relationships/tags" Target="../tags/tag381.xml"/><Relationship Id="rId9" Type="http://schemas.openxmlformats.org/officeDocument/2006/relationships/tags" Target="../tags/tag386.xml"/><Relationship Id="rId14" Type="http://schemas.openxmlformats.org/officeDocument/2006/relationships/image" Target="../media/image19.svg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tags" Target="../tags/tag394.xml"/><Relationship Id="rId3" Type="http://schemas.openxmlformats.org/officeDocument/2006/relationships/tags" Target="../tags/tag389.xml"/><Relationship Id="rId7" Type="http://schemas.openxmlformats.org/officeDocument/2006/relationships/tags" Target="../tags/tag393.xml"/><Relationship Id="rId12" Type="http://schemas.openxmlformats.org/officeDocument/2006/relationships/image" Target="../media/image16.svg"/><Relationship Id="rId2" Type="http://schemas.openxmlformats.org/officeDocument/2006/relationships/tags" Target="../tags/tag388.xml"/><Relationship Id="rId1" Type="http://schemas.openxmlformats.org/officeDocument/2006/relationships/tags" Target="../tags/tag387.xml"/><Relationship Id="rId6" Type="http://schemas.openxmlformats.org/officeDocument/2006/relationships/tags" Target="../tags/tag392.xml"/><Relationship Id="rId11" Type="http://schemas.openxmlformats.org/officeDocument/2006/relationships/image" Target="../media/image15.png"/><Relationship Id="rId5" Type="http://schemas.openxmlformats.org/officeDocument/2006/relationships/tags" Target="../tags/tag391.xml"/><Relationship Id="rId10" Type="http://schemas.openxmlformats.org/officeDocument/2006/relationships/slideMaster" Target="../slideMasters/slideMaster5.xml"/><Relationship Id="rId4" Type="http://schemas.openxmlformats.org/officeDocument/2006/relationships/tags" Target="../tags/tag390.xml"/><Relationship Id="rId9" Type="http://schemas.openxmlformats.org/officeDocument/2006/relationships/tags" Target="../tags/tag395.xml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tags" Target="../tags/tag403.xml"/><Relationship Id="rId3" Type="http://schemas.openxmlformats.org/officeDocument/2006/relationships/tags" Target="../tags/tag398.xml"/><Relationship Id="rId7" Type="http://schemas.openxmlformats.org/officeDocument/2006/relationships/tags" Target="../tags/tag402.xml"/><Relationship Id="rId2" Type="http://schemas.openxmlformats.org/officeDocument/2006/relationships/tags" Target="../tags/tag397.xml"/><Relationship Id="rId1" Type="http://schemas.openxmlformats.org/officeDocument/2006/relationships/tags" Target="../tags/tag396.xml"/><Relationship Id="rId6" Type="http://schemas.openxmlformats.org/officeDocument/2006/relationships/tags" Target="../tags/tag401.xml"/><Relationship Id="rId11" Type="http://schemas.openxmlformats.org/officeDocument/2006/relationships/image" Target="../media/image6.svg"/><Relationship Id="rId5" Type="http://schemas.openxmlformats.org/officeDocument/2006/relationships/tags" Target="../tags/tag400.xml"/><Relationship Id="rId10" Type="http://schemas.openxmlformats.org/officeDocument/2006/relationships/image" Target="../media/image5.png"/><Relationship Id="rId4" Type="http://schemas.openxmlformats.org/officeDocument/2006/relationships/tags" Target="../tags/tag399.xml"/><Relationship Id="rId9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tags" Target="../tags/tag411.xml"/><Relationship Id="rId13" Type="http://schemas.openxmlformats.org/officeDocument/2006/relationships/image" Target="../media/image16.svg"/><Relationship Id="rId3" Type="http://schemas.openxmlformats.org/officeDocument/2006/relationships/tags" Target="../tags/tag406.xml"/><Relationship Id="rId7" Type="http://schemas.openxmlformats.org/officeDocument/2006/relationships/tags" Target="../tags/tag410.xml"/><Relationship Id="rId12" Type="http://schemas.openxmlformats.org/officeDocument/2006/relationships/image" Target="../media/image15.png"/><Relationship Id="rId2" Type="http://schemas.openxmlformats.org/officeDocument/2006/relationships/tags" Target="../tags/tag405.xml"/><Relationship Id="rId1" Type="http://schemas.openxmlformats.org/officeDocument/2006/relationships/tags" Target="../tags/tag404.xml"/><Relationship Id="rId6" Type="http://schemas.openxmlformats.org/officeDocument/2006/relationships/tags" Target="../tags/tag409.xml"/><Relationship Id="rId11" Type="http://schemas.openxmlformats.org/officeDocument/2006/relationships/slideMaster" Target="../slideMasters/slideMaster5.xml"/><Relationship Id="rId5" Type="http://schemas.openxmlformats.org/officeDocument/2006/relationships/tags" Target="../tags/tag408.xml"/><Relationship Id="rId10" Type="http://schemas.openxmlformats.org/officeDocument/2006/relationships/tags" Target="../tags/tag413.xml"/><Relationship Id="rId4" Type="http://schemas.openxmlformats.org/officeDocument/2006/relationships/tags" Target="../tags/tag407.xml"/><Relationship Id="rId9" Type="http://schemas.openxmlformats.org/officeDocument/2006/relationships/tags" Target="../tags/tag41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tags" Target="../tags/tag41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5" Type="http://schemas.openxmlformats.org/officeDocument/2006/relationships/tags" Target="../tags/tag418.xml"/><Relationship Id="rId4" Type="http://schemas.openxmlformats.org/officeDocument/2006/relationships/tags" Target="../tags/tag41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tags" Target="../tags/tag422.xml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24.xml"/><Relationship Id="rId4" Type="http://schemas.openxmlformats.org/officeDocument/2006/relationships/tags" Target="../tags/tag423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tags" Target="../tags/tag439.xml"/><Relationship Id="rId13" Type="http://schemas.openxmlformats.org/officeDocument/2006/relationships/tags" Target="../tags/tag444.xml"/><Relationship Id="rId18" Type="http://schemas.openxmlformats.org/officeDocument/2006/relationships/image" Target="../media/image7.png"/><Relationship Id="rId3" Type="http://schemas.openxmlformats.org/officeDocument/2006/relationships/tags" Target="../tags/tag434.xml"/><Relationship Id="rId21" Type="http://schemas.openxmlformats.org/officeDocument/2006/relationships/image" Target="../media/image10.svg"/><Relationship Id="rId7" Type="http://schemas.openxmlformats.org/officeDocument/2006/relationships/tags" Target="../tags/tag438.xml"/><Relationship Id="rId12" Type="http://schemas.openxmlformats.org/officeDocument/2006/relationships/tags" Target="../tags/tag443.xml"/><Relationship Id="rId17" Type="http://schemas.openxmlformats.org/officeDocument/2006/relationships/image" Target="../media/image6.svg"/><Relationship Id="rId25" Type="http://schemas.openxmlformats.org/officeDocument/2006/relationships/image" Target="../media/image14.svg"/><Relationship Id="rId2" Type="http://schemas.openxmlformats.org/officeDocument/2006/relationships/tags" Target="../tags/tag433.xml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openxmlformats.org/officeDocument/2006/relationships/tags" Target="../tags/tag432.xml"/><Relationship Id="rId6" Type="http://schemas.openxmlformats.org/officeDocument/2006/relationships/tags" Target="../tags/tag437.xml"/><Relationship Id="rId11" Type="http://schemas.openxmlformats.org/officeDocument/2006/relationships/tags" Target="../tags/tag442.xml"/><Relationship Id="rId24" Type="http://schemas.openxmlformats.org/officeDocument/2006/relationships/image" Target="../media/image13.png"/><Relationship Id="rId5" Type="http://schemas.openxmlformats.org/officeDocument/2006/relationships/tags" Target="../tags/tag436.xml"/><Relationship Id="rId15" Type="http://schemas.openxmlformats.org/officeDocument/2006/relationships/slideMaster" Target="../slideMasters/slideMaster6.xml"/><Relationship Id="rId23" Type="http://schemas.openxmlformats.org/officeDocument/2006/relationships/image" Target="../media/image12.svg"/><Relationship Id="rId10" Type="http://schemas.openxmlformats.org/officeDocument/2006/relationships/tags" Target="../tags/tag441.xml"/><Relationship Id="rId19" Type="http://schemas.openxmlformats.org/officeDocument/2006/relationships/image" Target="../media/image8.svg"/><Relationship Id="rId4" Type="http://schemas.openxmlformats.org/officeDocument/2006/relationships/tags" Target="../tags/tag435.xml"/><Relationship Id="rId9" Type="http://schemas.openxmlformats.org/officeDocument/2006/relationships/tags" Target="../tags/tag440.xml"/><Relationship Id="rId14" Type="http://schemas.openxmlformats.org/officeDocument/2006/relationships/tags" Target="../tags/tag445.xml"/><Relationship Id="rId22" Type="http://schemas.openxmlformats.org/officeDocument/2006/relationships/image" Target="../media/image11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tags" Target="../tags/tag448.xml"/><Relationship Id="rId2" Type="http://schemas.openxmlformats.org/officeDocument/2006/relationships/tags" Target="../tags/tag447.xml"/><Relationship Id="rId1" Type="http://schemas.openxmlformats.org/officeDocument/2006/relationships/tags" Target="../tags/tag446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450.xml"/><Relationship Id="rId4" Type="http://schemas.openxmlformats.org/officeDocument/2006/relationships/tags" Target="../tags/tag449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13" Type="http://schemas.openxmlformats.org/officeDocument/2006/relationships/image" Target="../media/image12.svg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image" Target="../media/image11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tags" Target="../tags/tag456.xml"/><Relationship Id="rId11" Type="http://schemas.openxmlformats.org/officeDocument/2006/relationships/slideMaster" Target="../slideMasters/slideMaster6.xml"/><Relationship Id="rId5" Type="http://schemas.openxmlformats.org/officeDocument/2006/relationships/tags" Target="../tags/tag455.xml"/><Relationship Id="rId15" Type="http://schemas.openxmlformats.org/officeDocument/2006/relationships/image" Target="../media/image14.svg"/><Relationship Id="rId10" Type="http://schemas.openxmlformats.org/officeDocument/2006/relationships/tags" Target="../tags/tag460.xml"/><Relationship Id="rId4" Type="http://schemas.openxmlformats.org/officeDocument/2006/relationships/tags" Target="../tags/tag454.xml"/><Relationship Id="rId9" Type="http://schemas.openxmlformats.org/officeDocument/2006/relationships/tags" Target="../tags/tag459.xml"/><Relationship Id="rId14" Type="http://schemas.openxmlformats.org/officeDocument/2006/relationships/image" Target="../media/image13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tags" Target="../tags/tag463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462.xml"/><Relationship Id="rId1" Type="http://schemas.openxmlformats.org/officeDocument/2006/relationships/tags" Target="../tags/tag461.xml"/><Relationship Id="rId6" Type="http://schemas.openxmlformats.org/officeDocument/2006/relationships/tags" Target="../tags/tag466.xml"/><Relationship Id="rId5" Type="http://schemas.openxmlformats.org/officeDocument/2006/relationships/tags" Target="../tags/tag465.xml"/><Relationship Id="rId4" Type="http://schemas.openxmlformats.org/officeDocument/2006/relationships/tags" Target="../tags/tag464.xml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tags" Target="../tags/tag474.xml"/><Relationship Id="rId3" Type="http://schemas.openxmlformats.org/officeDocument/2006/relationships/tags" Target="../tags/tag469.xml"/><Relationship Id="rId7" Type="http://schemas.openxmlformats.org/officeDocument/2006/relationships/tags" Target="../tags/tag473.xml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5" Type="http://schemas.openxmlformats.org/officeDocument/2006/relationships/tags" Target="../tags/tag471.xml"/><Relationship Id="rId4" Type="http://schemas.openxmlformats.org/officeDocument/2006/relationships/tags" Target="../tags/tag470.xml"/><Relationship Id="rId9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tags" Target="../tags/tag477.xml"/><Relationship Id="rId2" Type="http://schemas.openxmlformats.org/officeDocument/2006/relationships/tags" Target="../tags/tag476.xml"/><Relationship Id="rId1" Type="http://schemas.openxmlformats.org/officeDocument/2006/relationships/tags" Target="../tags/tag475.xml"/><Relationship Id="rId5" Type="http://schemas.openxmlformats.org/officeDocument/2006/relationships/slideMaster" Target="../slideMasters/slideMaster6.xml"/><Relationship Id="rId4" Type="http://schemas.openxmlformats.org/officeDocument/2006/relationships/tags" Target="../tags/tag478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tags" Target="../tags/tag481.xml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4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tags" Target="../tags/tag484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483.xml"/><Relationship Id="rId1" Type="http://schemas.openxmlformats.org/officeDocument/2006/relationships/tags" Target="../tags/tag482.xml"/><Relationship Id="rId6" Type="http://schemas.openxmlformats.org/officeDocument/2006/relationships/tags" Target="../tags/tag487.xml"/><Relationship Id="rId5" Type="http://schemas.openxmlformats.org/officeDocument/2006/relationships/tags" Target="../tags/tag486.xml"/><Relationship Id="rId4" Type="http://schemas.openxmlformats.org/officeDocument/2006/relationships/tags" Target="../tags/tag48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tags" Target="../tags/tag490.xml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492.xml"/><Relationship Id="rId4" Type="http://schemas.openxmlformats.org/officeDocument/2006/relationships/tags" Target="../tags/tag491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tags" Target="../tags/tag495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5" Type="http://schemas.openxmlformats.org/officeDocument/2006/relationships/slideMaster" Target="../slideMasters/slideMaster6.xml"/><Relationship Id="rId4" Type="http://schemas.openxmlformats.org/officeDocument/2006/relationships/tags" Target="../tags/tag496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tags" Target="../tags/tag504.xml"/><Relationship Id="rId13" Type="http://schemas.openxmlformats.org/officeDocument/2006/relationships/slideMaster" Target="../slideMasters/slideMaster6.xml"/><Relationship Id="rId18" Type="http://schemas.openxmlformats.org/officeDocument/2006/relationships/image" Target="../media/image9.png"/><Relationship Id="rId3" Type="http://schemas.openxmlformats.org/officeDocument/2006/relationships/tags" Target="../tags/tag499.xml"/><Relationship Id="rId21" Type="http://schemas.openxmlformats.org/officeDocument/2006/relationships/image" Target="../media/image12.svg"/><Relationship Id="rId7" Type="http://schemas.openxmlformats.org/officeDocument/2006/relationships/tags" Target="../tags/tag503.xml"/><Relationship Id="rId12" Type="http://schemas.openxmlformats.org/officeDocument/2006/relationships/tags" Target="../tags/tag508.xml"/><Relationship Id="rId17" Type="http://schemas.openxmlformats.org/officeDocument/2006/relationships/image" Target="../media/image8.svg"/><Relationship Id="rId2" Type="http://schemas.openxmlformats.org/officeDocument/2006/relationships/tags" Target="../tags/tag498.xml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tags" Target="../tags/tag497.xml"/><Relationship Id="rId6" Type="http://schemas.openxmlformats.org/officeDocument/2006/relationships/tags" Target="../tags/tag502.xml"/><Relationship Id="rId11" Type="http://schemas.openxmlformats.org/officeDocument/2006/relationships/tags" Target="../tags/tag507.xml"/><Relationship Id="rId5" Type="http://schemas.openxmlformats.org/officeDocument/2006/relationships/tags" Target="../tags/tag501.xml"/><Relationship Id="rId15" Type="http://schemas.openxmlformats.org/officeDocument/2006/relationships/image" Target="../media/image6.svg"/><Relationship Id="rId23" Type="http://schemas.openxmlformats.org/officeDocument/2006/relationships/image" Target="../media/image14.svg"/><Relationship Id="rId10" Type="http://schemas.openxmlformats.org/officeDocument/2006/relationships/tags" Target="../tags/tag506.xml"/><Relationship Id="rId19" Type="http://schemas.openxmlformats.org/officeDocument/2006/relationships/image" Target="../media/image10.svg"/><Relationship Id="rId4" Type="http://schemas.openxmlformats.org/officeDocument/2006/relationships/tags" Target="../tags/tag500.xml"/><Relationship Id="rId9" Type="http://schemas.openxmlformats.org/officeDocument/2006/relationships/tags" Target="../tags/tag505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tags" Target="../tags/tag511.xml"/><Relationship Id="rId2" Type="http://schemas.openxmlformats.org/officeDocument/2006/relationships/tags" Target="../tags/tag510.xml"/><Relationship Id="rId1" Type="http://schemas.openxmlformats.org/officeDocument/2006/relationships/tags" Target="../tags/tag509.xml"/><Relationship Id="rId5" Type="http://schemas.openxmlformats.org/officeDocument/2006/relationships/slideMaster" Target="../slideMasters/slideMaster6.xml"/><Relationship Id="rId4" Type="http://schemas.openxmlformats.org/officeDocument/2006/relationships/tags" Target="../tags/tag51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tags" Target="../tags/tag515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514.xml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5" Type="http://schemas.openxmlformats.org/officeDocument/2006/relationships/tags" Target="../tags/tag517.xml"/><Relationship Id="rId4" Type="http://schemas.openxmlformats.org/officeDocument/2006/relationships/tags" Target="../tags/tag516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tags" Target="../tags/tag526.xml"/><Relationship Id="rId13" Type="http://schemas.openxmlformats.org/officeDocument/2006/relationships/image" Target="../media/image17.png"/><Relationship Id="rId3" Type="http://schemas.openxmlformats.org/officeDocument/2006/relationships/tags" Target="../tags/tag521.xml"/><Relationship Id="rId7" Type="http://schemas.openxmlformats.org/officeDocument/2006/relationships/tags" Target="../tags/tag525.xml"/><Relationship Id="rId12" Type="http://schemas.openxmlformats.org/officeDocument/2006/relationships/image" Target="../media/image16.svg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11" Type="http://schemas.openxmlformats.org/officeDocument/2006/relationships/image" Target="../media/image15.png"/><Relationship Id="rId5" Type="http://schemas.openxmlformats.org/officeDocument/2006/relationships/tags" Target="../tags/tag523.xml"/><Relationship Id="rId10" Type="http://schemas.openxmlformats.org/officeDocument/2006/relationships/slideMaster" Target="../slideMasters/slideMaster6.xml"/><Relationship Id="rId4" Type="http://schemas.openxmlformats.org/officeDocument/2006/relationships/tags" Target="../tags/tag522.xml"/><Relationship Id="rId9" Type="http://schemas.openxmlformats.org/officeDocument/2006/relationships/tags" Target="../tags/tag527.xml"/><Relationship Id="rId14" Type="http://schemas.openxmlformats.org/officeDocument/2006/relationships/image" Target="../media/image19.svg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tags" Target="../tags/tag535.xml"/><Relationship Id="rId3" Type="http://schemas.openxmlformats.org/officeDocument/2006/relationships/tags" Target="../tags/tag530.xml"/><Relationship Id="rId7" Type="http://schemas.openxmlformats.org/officeDocument/2006/relationships/tags" Target="../tags/tag534.xml"/><Relationship Id="rId12" Type="http://schemas.openxmlformats.org/officeDocument/2006/relationships/image" Target="../media/image16.svg"/><Relationship Id="rId2" Type="http://schemas.openxmlformats.org/officeDocument/2006/relationships/tags" Target="../tags/tag529.xml"/><Relationship Id="rId1" Type="http://schemas.openxmlformats.org/officeDocument/2006/relationships/tags" Target="../tags/tag528.xml"/><Relationship Id="rId6" Type="http://schemas.openxmlformats.org/officeDocument/2006/relationships/tags" Target="../tags/tag533.xml"/><Relationship Id="rId11" Type="http://schemas.openxmlformats.org/officeDocument/2006/relationships/image" Target="../media/image15.png"/><Relationship Id="rId5" Type="http://schemas.openxmlformats.org/officeDocument/2006/relationships/tags" Target="../tags/tag532.xml"/><Relationship Id="rId10" Type="http://schemas.openxmlformats.org/officeDocument/2006/relationships/slideMaster" Target="../slideMasters/slideMaster6.xml"/><Relationship Id="rId4" Type="http://schemas.openxmlformats.org/officeDocument/2006/relationships/tags" Target="../tags/tag531.xml"/><Relationship Id="rId9" Type="http://schemas.openxmlformats.org/officeDocument/2006/relationships/tags" Target="../tags/tag536.xml"/></Relationships>
</file>

<file path=ppt/slideLayouts/_rels/slideLayout101.xml.rels><?xml version="1.0" encoding="UTF-8" standalone="yes"?>
<Relationships xmlns="http://schemas.openxmlformats.org/package/2006/relationships"><Relationship Id="rId8" Type="http://schemas.openxmlformats.org/officeDocument/2006/relationships/tags" Target="../tags/tag544.xml"/><Relationship Id="rId3" Type="http://schemas.openxmlformats.org/officeDocument/2006/relationships/tags" Target="../tags/tag539.xml"/><Relationship Id="rId7" Type="http://schemas.openxmlformats.org/officeDocument/2006/relationships/tags" Target="../tags/tag543.xml"/><Relationship Id="rId2" Type="http://schemas.openxmlformats.org/officeDocument/2006/relationships/tags" Target="../tags/tag538.xml"/><Relationship Id="rId1" Type="http://schemas.openxmlformats.org/officeDocument/2006/relationships/tags" Target="../tags/tag537.xml"/><Relationship Id="rId6" Type="http://schemas.openxmlformats.org/officeDocument/2006/relationships/tags" Target="../tags/tag542.xml"/><Relationship Id="rId11" Type="http://schemas.openxmlformats.org/officeDocument/2006/relationships/image" Target="../media/image6.svg"/><Relationship Id="rId5" Type="http://schemas.openxmlformats.org/officeDocument/2006/relationships/tags" Target="../tags/tag541.xml"/><Relationship Id="rId10" Type="http://schemas.openxmlformats.org/officeDocument/2006/relationships/image" Target="../media/image5.png"/><Relationship Id="rId4" Type="http://schemas.openxmlformats.org/officeDocument/2006/relationships/tags" Target="../tags/tag540.xml"/><Relationship Id="rId9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tags" Target="../tags/tag552.xml"/><Relationship Id="rId13" Type="http://schemas.openxmlformats.org/officeDocument/2006/relationships/image" Target="../media/image16.svg"/><Relationship Id="rId3" Type="http://schemas.openxmlformats.org/officeDocument/2006/relationships/tags" Target="../tags/tag547.xml"/><Relationship Id="rId7" Type="http://schemas.openxmlformats.org/officeDocument/2006/relationships/tags" Target="../tags/tag551.xml"/><Relationship Id="rId12" Type="http://schemas.openxmlformats.org/officeDocument/2006/relationships/image" Target="../media/image15.png"/><Relationship Id="rId2" Type="http://schemas.openxmlformats.org/officeDocument/2006/relationships/tags" Target="../tags/tag546.xml"/><Relationship Id="rId1" Type="http://schemas.openxmlformats.org/officeDocument/2006/relationships/tags" Target="../tags/tag545.xml"/><Relationship Id="rId6" Type="http://schemas.openxmlformats.org/officeDocument/2006/relationships/tags" Target="../tags/tag550.xml"/><Relationship Id="rId11" Type="http://schemas.openxmlformats.org/officeDocument/2006/relationships/slideMaster" Target="../slideMasters/slideMaster6.xml"/><Relationship Id="rId5" Type="http://schemas.openxmlformats.org/officeDocument/2006/relationships/tags" Target="../tags/tag549.xml"/><Relationship Id="rId10" Type="http://schemas.openxmlformats.org/officeDocument/2006/relationships/tags" Target="../tags/tag554.xml"/><Relationship Id="rId4" Type="http://schemas.openxmlformats.org/officeDocument/2006/relationships/tags" Target="../tags/tag548.xml"/><Relationship Id="rId9" Type="http://schemas.openxmlformats.org/officeDocument/2006/relationships/tags" Target="../tags/tag55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tags" Target="../tags/tag557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556.xml"/><Relationship Id="rId1" Type="http://schemas.openxmlformats.org/officeDocument/2006/relationships/tags" Target="../tags/tag555.xml"/><Relationship Id="rId6" Type="http://schemas.openxmlformats.org/officeDocument/2006/relationships/tags" Target="../tags/tag560.xml"/><Relationship Id="rId5" Type="http://schemas.openxmlformats.org/officeDocument/2006/relationships/tags" Target="../tags/tag559.xml"/><Relationship Id="rId4" Type="http://schemas.openxmlformats.org/officeDocument/2006/relationships/tags" Target="../tags/tag558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tags" Target="../tags/tag563.xml"/><Relationship Id="rId2" Type="http://schemas.openxmlformats.org/officeDocument/2006/relationships/tags" Target="../tags/tag562.xml"/><Relationship Id="rId1" Type="http://schemas.openxmlformats.org/officeDocument/2006/relationships/tags" Target="../tags/tag561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565.xml"/><Relationship Id="rId4" Type="http://schemas.openxmlformats.org/officeDocument/2006/relationships/tags" Target="../tags/tag56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263F21-DDE1-0751-2BEA-BA116867D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7E283BE-665F-1C48-2971-1E4C3F32C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E971ED-130A-45E4-D087-A1323DE80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E46BDC2-A44E-0C83-1F56-3C8DAFD8B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E84971-2B0E-16F5-44E6-5AF23A548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065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D9169E-4FAD-B6E8-2E2F-5D01C1792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1BC5EA-90E6-76F8-9FD4-558F586F0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EFEB9A-66A4-AC1C-1055-7677C05CF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DBD1AA-2FAF-5DF4-7535-3B66B68C1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4217FF-98B9-7FC5-0FAF-24B05F51D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499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9BDAFB-D310-9D7D-8946-4C19FC6AF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9AD6A7-2E56-7951-E35E-76E5D75E7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3D97C8-203F-51B1-DE69-F35F67B43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03DB865-8AE9-D991-98ED-3242D3C69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5B4284A-74C3-24E6-9D3C-1865BF48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498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C614F1-F047-D2EA-FAA7-0DF711457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81F129-984A-4E42-CC5E-E6684F751F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60DE358-AF89-B471-EC49-922AA84411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CA22C5-1BC1-580F-21A5-779199698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ADD9AF5-F887-4D09-45DC-3568BF979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AF4C500-886E-616F-AF80-89A1752D2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223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5A96D1-A51B-6A18-B97D-BA99D1225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8A9A27-E7A0-7996-39C1-E4DE9CFFD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6489512-1D0D-441A-6B8D-B5C5E58B2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49C7ABC-EEE9-976E-B0A6-38E071C11E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0B04707-95F2-42EA-E970-1D0B5F566F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837A6D6-3D71-0429-E4B8-1D85582E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808019E-1D9D-B342-0DD8-129D7CCE2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03688F8-CBB3-FEFB-1A06-158C1A2BE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821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E6F7D7-CC23-41ED-75FD-B93008289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383A182-381E-B822-EF8D-6A8E2D352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F03F42B-875C-9F90-4BD2-5A01EAA0D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98F826D-5C37-408F-5C5F-B900F32B1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312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74A2209-BD93-2D35-FB72-A981D7459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635E175-A5FE-AFBD-C706-1DDEFC20B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685A36-022A-425C-F4C1-65AFB2FD5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440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1DB156-EEBB-D9A5-F2FD-7689127C4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390B69-D809-0C15-B9E8-4838CB206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652530A-9258-94AD-5829-29750A291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6A73F26-402E-E49E-9A80-CEAF3F743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8986560-8DB3-4FCB-A425-021751CC1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5837486-1A75-DEB1-0C4C-9372AE97F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6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092F4B-4AEF-4D1F-B861-9B086E4B6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C610F5C-F813-3203-D458-A3EF2F7522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2DDC1AD-9F45-A807-BEBE-25ACF4B89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D6E6248-C6CB-91AE-D07F-287B032B8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2175424-B401-573D-1B4E-AC42D5A4A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AEC46E-519B-6612-EBBE-688E2C12F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187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A86D5A-63D7-FF78-3095-D513761B4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22C07B9-ED72-5C51-F620-D786DA727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91F466-09A5-8C34-DDFC-0E42343FA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88AF9D-A744-E00A-E9A7-AB336075A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27A95B-2D1B-1825-1174-70F0D722F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143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3751EA4-2439-3A62-E341-042889D079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6E859F-BE26-400D-2019-BAAD1729E7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E7EA21-0993-1937-96E6-F4B377600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EDB01A-FBF8-9B52-2D4C-FE77B5B2B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52A351-ABF8-ABF1-4A68-7DE8EE2E3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49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2196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rgbClr val="DDE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 flipV="1">
            <a:off x="5033554" y="4319821"/>
            <a:ext cx="7158446" cy="0"/>
          </a:xfrm>
          <a:prstGeom prst="line">
            <a:avLst/>
          </a:prstGeom>
          <a:ln w="3175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 userDrawn="1">
            <p:custDataLst>
              <p:tags r:id="rId1"/>
            </p:custDataLst>
          </p:nvPr>
        </p:nvCxnSpPr>
        <p:spPr>
          <a:xfrm>
            <a:off x="2655570" y="4583981"/>
            <a:ext cx="9536430" cy="0"/>
          </a:xfrm>
          <a:prstGeom prst="line">
            <a:avLst/>
          </a:prstGeom>
          <a:ln w="127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/>
          <a:srcRect l="2806" b="17924"/>
          <a:stretch/>
        </p:blipFill>
        <p:spPr>
          <a:xfrm>
            <a:off x="36524" y="4384907"/>
            <a:ext cx="2619046" cy="37528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4"/>
          <a:srcRect l="1059"/>
          <a:stretch/>
        </p:blipFill>
        <p:spPr>
          <a:xfrm>
            <a:off x="0" y="2498959"/>
            <a:ext cx="4837542" cy="184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545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431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 userDrawn="1"/>
        </p:nvSpPr>
        <p:spPr>
          <a:xfrm>
            <a:off x="1" y="3364356"/>
            <a:ext cx="12191999" cy="3567123"/>
          </a:xfrm>
          <a:prstGeom prst="triangle">
            <a:avLst/>
          </a:prstGeom>
          <a:solidFill>
            <a:srgbClr val="E0E0E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037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 userDrawn="1"/>
        </p:nvSpPr>
        <p:spPr>
          <a:xfrm>
            <a:off x="0" y="0"/>
            <a:ext cx="12189600" cy="155144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292225" y="799480"/>
            <a:ext cx="2276990" cy="228988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505247"/>
            <a:ext cx="2351314" cy="460244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2" name="文本框 32"/>
          <p:cNvSpPr txBox="1"/>
          <p:nvPr userDrawn="1"/>
        </p:nvSpPr>
        <p:spPr>
          <a:xfrm>
            <a:off x="499457" y="473759"/>
            <a:ext cx="227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知识梳理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217900" y="677655"/>
            <a:ext cx="148648" cy="1571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52690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89600" cy="155144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292225" y="799480"/>
            <a:ext cx="2276990" cy="228988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0" y="505247"/>
            <a:ext cx="2351314" cy="460244"/>
          </a:xfrm>
          <a:prstGeom prst="rect">
            <a:avLst/>
          </a:prstGeom>
          <a:solidFill>
            <a:srgbClr val="9E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8" name="文本框 32"/>
          <p:cNvSpPr txBox="1"/>
          <p:nvPr userDrawn="1"/>
        </p:nvSpPr>
        <p:spPr>
          <a:xfrm>
            <a:off x="499457" y="473759"/>
            <a:ext cx="227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常用结论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17900" y="677655"/>
            <a:ext cx="148648" cy="1571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90040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89600" cy="155144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292225" y="799480"/>
            <a:ext cx="2276990" cy="228988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0" y="505247"/>
            <a:ext cx="2351314" cy="460244"/>
          </a:xfrm>
          <a:prstGeom prst="rect">
            <a:avLst/>
          </a:prstGeom>
          <a:solidFill>
            <a:srgbClr val="156D7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8" name="文本框 32"/>
          <p:cNvSpPr txBox="1"/>
          <p:nvPr userDrawn="1"/>
        </p:nvSpPr>
        <p:spPr>
          <a:xfrm>
            <a:off x="499457" y="473759"/>
            <a:ext cx="227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自主诊断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217900" y="677655"/>
            <a:ext cx="148648" cy="1571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7674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292225" y="799480"/>
            <a:ext cx="2276990" cy="228988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505247"/>
            <a:ext cx="2351314" cy="46024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文本框 32"/>
          <p:cNvSpPr txBox="1"/>
          <p:nvPr userDrawn="1"/>
        </p:nvSpPr>
        <p:spPr>
          <a:xfrm>
            <a:off x="499457" y="473759"/>
            <a:ext cx="227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思维升华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217900" y="677655"/>
            <a:ext cx="148648" cy="1571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10113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292225" y="799480"/>
            <a:ext cx="2276990" cy="228988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505247"/>
            <a:ext cx="2351314" cy="46024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文本框 32"/>
          <p:cNvSpPr txBox="1"/>
          <p:nvPr userDrawn="1"/>
        </p:nvSpPr>
        <p:spPr>
          <a:xfrm>
            <a:off x="499457" y="473759"/>
            <a:ext cx="227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微拓展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217900" y="677655"/>
            <a:ext cx="148648" cy="1571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17130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180174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028773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" y="593385"/>
            <a:ext cx="4898572" cy="59043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-1" y="706803"/>
            <a:ext cx="4776698" cy="363600"/>
          </a:xfrm>
          <a:prstGeom prst="rect">
            <a:avLst/>
          </a:prstGeom>
          <a:solidFill>
            <a:srgbClr val="187E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359228" y="654228"/>
            <a:ext cx="448657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200">
              <a:defRPr/>
            </a:pPr>
            <a:r>
              <a:rPr lang="zh-CN" altLang="en-US" sz="2500" b="1" kern="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题型四    集合的新定义问题</a:t>
            </a:r>
            <a:endParaRPr lang="zh-CN" altLang="zh-CN" sz="2500" b="1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3272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金榜苑：归纳总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16845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知识过关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292225" y="799480"/>
            <a:ext cx="2276990" cy="228988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505247"/>
            <a:ext cx="2351314" cy="46024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5" name="文本框 32"/>
          <p:cNvSpPr txBox="1"/>
          <p:nvPr userDrawn="1"/>
        </p:nvSpPr>
        <p:spPr>
          <a:xfrm>
            <a:off x="499457" y="473759"/>
            <a:ext cx="227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知识过关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217900" y="677655"/>
            <a:ext cx="148648" cy="1571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9388952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能力拓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292225" y="799480"/>
            <a:ext cx="2276990" cy="228988"/>
          </a:xfrm>
          <a:prstGeom prst="rect">
            <a:avLst/>
          </a:prstGeom>
          <a:solidFill>
            <a:schemeClr val="bg2"/>
          </a:solidFill>
          <a:ln w="6350"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0" y="505247"/>
            <a:ext cx="2351314" cy="46024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4" name="文本框 32"/>
          <p:cNvSpPr txBox="1"/>
          <p:nvPr userDrawn="1"/>
        </p:nvSpPr>
        <p:spPr>
          <a:xfrm>
            <a:off x="499457" y="473759"/>
            <a:ext cx="227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just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能力拓展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217900" y="677655"/>
            <a:ext cx="148648" cy="157189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1290120"/>
            <a:ext cx="12189600" cy="5567880"/>
          </a:xfrm>
          <a:prstGeom prst="rect">
            <a:avLst/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582107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时精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" y="0"/>
            <a:ext cx="12191999" cy="6858001"/>
          </a:xfrm>
          <a:prstGeom prst="roundRect">
            <a:avLst>
              <a:gd name="adj" fmla="val 0"/>
            </a:avLst>
          </a:prstGeom>
          <a:pattFill prst="sm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144001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74A2209-BD93-2D35-FB72-A981D7459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32E42-6963-4EE6-95AA-7904C27C1BD1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635E175-A5FE-AFBD-C706-1DDEFC20B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685A36-022A-425C-F4C1-65AFB2FD5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0277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 userDrawn="1">
            <p:custDataLst>
              <p:tags r:id="rId1"/>
            </p:custDataLst>
          </p:nvPr>
        </p:nvSpPr>
        <p:spPr>
          <a:xfrm>
            <a:off x="628650" y="628650"/>
            <a:ext cx="10944225" cy="5600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schemeClr val="accent6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lt1"/>
              </a:solidFill>
            </a:endParaRPr>
          </a:p>
        </p:txBody>
      </p:sp>
      <p:sp>
        <p:nvSpPr>
          <p:cNvPr id="22" name="矩形 21"/>
          <p:cNvSpPr/>
          <p:nvPr userDrawn="1">
            <p:custDataLst>
              <p:tags r:id="rId2"/>
            </p:custDataLst>
          </p:nvPr>
        </p:nvSpPr>
        <p:spPr>
          <a:xfrm>
            <a:off x="958850" y="970844"/>
            <a:ext cx="10287000" cy="4941005"/>
          </a:xfrm>
          <a:prstGeom prst="rect">
            <a:avLst/>
          </a:prstGeom>
          <a:noFill/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lt1"/>
              </a:solidFill>
            </a:endParaRPr>
          </a:p>
        </p:txBody>
      </p:sp>
      <p:pic>
        <p:nvPicPr>
          <p:cNvPr id="23" name="图形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377587" y="4039565"/>
            <a:ext cx="2814413" cy="2818435"/>
          </a:xfrm>
          <a:prstGeom prst="rect">
            <a:avLst/>
          </a:prstGeom>
        </p:spPr>
      </p:pic>
      <p:grpSp>
        <p:nvGrpSpPr>
          <p:cNvPr id="24" name="组合 23"/>
          <p:cNvGrpSpPr/>
          <p:nvPr userDrawn="1">
            <p:custDataLst>
              <p:tags r:id="rId4"/>
            </p:custDataLst>
          </p:nvPr>
        </p:nvGrpSpPr>
        <p:grpSpPr>
          <a:xfrm>
            <a:off x="9041878" y="0"/>
            <a:ext cx="3150122" cy="2380972"/>
            <a:chOff x="9500417" y="-8162"/>
            <a:chExt cx="2701108" cy="2130968"/>
          </a:xfrm>
        </p:grpSpPr>
        <p:pic>
          <p:nvPicPr>
            <p:cNvPr id="25" name="图形 24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9500417" y="-8162"/>
              <a:ext cx="2701108" cy="2130968"/>
            </a:xfrm>
            <a:prstGeom prst="rect">
              <a:avLst/>
            </a:prstGeom>
          </p:spPr>
        </p:pic>
        <p:pic>
          <p:nvPicPr>
            <p:cNvPr id="26" name="图形 25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0344023" y="0"/>
              <a:ext cx="1773104" cy="2041204"/>
            </a:xfrm>
            <a:prstGeom prst="rect">
              <a:avLst/>
            </a:prstGeom>
          </p:spPr>
        </p:pic>
      </p:grpSp>
      <p:pic>
        <p:nvPicPr>
          <p:cNvPr id="27" name="图形 2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0" y="3131287"/>
            <a:ext cx="3148313" cy="3726712"/>
          </a:xfrm>
          <a:prstGeom prst="rect">
            <a:avLst/>
          </a:prstGeom>
        </p:spPr>
      </p:pic>
      <p:pic>
        <p:nvPicPr>
          <p:cNvPr id="28" name="图形 27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0" y="0"/>
            <a:ext cx="2946399" cy="226744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600207" y="2500200"/>
            <a:ext cx="6991586" cy="1197533"/>
          </a:xfrm>
        </p:spPr>
        <p:txBody>
          <a:bodyPr lIns="90000" tIns="46800" rIns="90000" bIns="0" anchor="b" anchorCtr="0">
            <a:noAutofit/>
          </a:bodyPr>
          <a:lstStyle>
            <a:lvl1pPr algn="ctr">
              <a:defRPr sz="6500" spc="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600207" y="3743294"/>
            <a:ext cx="6991586" cy="422768"/>
          </a:xfrm>
        </p:spPr>
        <p:txBody>
          <a:bodyPr lIns="90000" tIns="0" rIns="90000" bIns="46800" anchor="ctr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6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4917149" y="5296533"/>
            <a:ext cx="2357702" cy="464478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单击此处编辑文本</a:t>
            </a:r>
          </a:p>
        </p:txBody>
      </p:sp>
    </p:spTree>
    <p:extLst>
      <p:ext uri="{BB962C8B-B14F-4D97-AF65-F5344CB8AC3E}">
        <p14:creationId xmlns:p14="http://schemas.microsoft.com/office/powerpoint/2010/main" val="312981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46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 userDrawn="1">
            <p:custDataLst>
              <p:tags r:id="rId1"/>
            </p:custDataLst>
          </p:nvPr>
        </p:nvSpPr>
        <p:spPr>
          <a:xfrm>
            <a:off x="5044800" y="1270866"/>
            <a:ext cx="2127250" cy="2127250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  <a:effectLst>
            <a:outerShdw blurRad="254000" sx="102000" sy="102000" algn="ctr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椭圆 9"/>
          <p:cNvSpPr/>
          <p:nvPr userDrawn="1">
            <p:custDataLst>
              <p:tags r:id="rId2"/>
            </p:custDataLst>
          </p:nvPr>
        </p:nvSpPr>
        <p:spPr>
          <a:xfrm>
            <a:off x="5180444" y="1406510"/>
            <a:ext cx="1855961" cy="1855961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1" name="直接连接符 10"/>
          <p:cNvCxnSpPr/>
          <p:nvPr userDrawn="1">
            <p:custDataLst>
              <p:tags r:id="rId3"/>
            </p:custDataLst>
          </p:nvPr>
        </p:nvCxnSpPr>
        <p:spPr>
          <a:xfrm>
            <a:off x="5768975" y="4586836"/>
            <a:ext cx="65405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形 1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9043687" y="3131288"/>
            <a:ext cx="3148313" cy="3726712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0"/>
            <a:ext cx="2946399" cy="2267449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3832381" y="3648322"/>
            <a:ext cx="4527237" cy="777411"/>
          </a:xfrm>
        </p:spPr>
        <p:txBody>
          <a:bodyPr lIns="90000" tIns="46800" rIns="90000" bIns="46800" anchor="b" anchorCtr="0">
            <a:noAutofit/>
          </a:bodyPr>
          <a:lstStyle>
            <a:lvl1pPr algn="ctr">
              <a:defRPr sz="3900" u="none" strike="noStrike" kern="1200" cap="none" spc="3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206906" y="4699488"/>
            <a:ext cx="5778187" cy="889093"/>
          </a:xfrm>
        </p:spPr>
        <p:txBody>
          <a:bodyPr lIns="90000" tIns="46800" rIns="90000" bIns="46800" anchor="ctr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5472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/>
              </a:defRPr>
            </a:lvl1pPr>
            <a:lvl2pPr>
              <a:defRPr sz="1600" baseline="0">
                <a:latin typeface="Arial" panose="020B0604020202020204" pitchFamily="34" charset="0"/>
                <a:ea typeface="微软雅黑"/>
              </a:defRPr>
            </a:lvl2pPr>
            <a:lvl3pPr>
              <a:defRPr sz="1600" baseline="0">
                <a:latin typeface="Arial" panose="020B0604020202020204" pitchFamily="34" charset="0"/>
                <a:ea typeface="微软雅黑"/>
              </a:defRPr>
            </a:lvl3pPr>
            <a:lvl4pPr>
              <a:defRPr sz="1600" baseline="0">
                <a:latin typeface="Arial" panose="020B0604020202020204" pitchFamily="34" charset="0"/>
                <a:ea typeface="微软雅黑"/>
              </a:defRPr>
            </a:lvl4pPr>
            <a:lvl5pPr>
              <a:defRPr sz="1600" baseline="0"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19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69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04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91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90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3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6033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628650" y="628650"/>
            <a:ext cx="10944225" cy="5600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schemeClr val="accent6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958850" y="970844"/>
            <a:ext cx="10287000" cy="4941005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12" name="图形 1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H="1">
            <a:off x="0" y="4039565"/>
            <a:ext cx="2814413" cy="2818435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0" y="0"/>
            <a:ext cx="3150122" cy="2380972"/>
          </a:xfrm>
          <a:prstGeom prst="rect">
            <a:avLst/>
          </a:prstGeom>
        </p:spPr>
      </p:pic>
      <p:pic>
        <p:nvPicPr>
          <p:cNvPr id="14" name="图形 13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98428" y="9120"/>
            <a:ext cx="2067853" cy="2280677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9043687" y="3131288"/>
            <a:ext cx="3148313" cy="3726712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9245601" y="0"/>
            <a:ext cx="2946399" cy="226744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984501" y="2367280"/>
            <a:ext cx="6236334" cy="1527809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2984502" y="3979461"/>
            <a:ext cx="6236334" cy="736600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</a:p>
        </p:txBody>
      </p:sp>
    </p:spTree>
    <p:extLst>
      <p:ext uri="{BB962C8B-B14F-4D97-AF65-F5344CB8AC3E}">
        <p14:creationId xmlns:p14="http://schemas.microsoft.com/office/powerpoint/2010/main" val="137317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7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32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0" name="图形 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3514724" y="-1"/>
            <a:ext cx="1311917" cy="1001442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0" y="5719481"/>
            <a:ext cx="1146406" cy="114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3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3" name="图形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0" y="0"/>
            <a:ext cx="1310191" cy="1000125"/>
          </a:xfrm>
          <a:prstGeom prst="rect">
            <a:avLst/>
          </a:prstGeom>
        </p:spPr>
      </p:pic>
      <p:pic>
        <p:nvPicPr>
          <p:cNvPr id="14" name="图形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10881808" y="-1"/>
            <a:ext cx="1310191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7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10" name="图形 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10926" y="5916134"/>
            <a:ext cx="949074" cy="95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12" name="图形 1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1" y="1"/>
            <a:ext cx="910893" cy="69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7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6954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41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 userDrawn="1">
            <p:custDataLst>
              <p:tags r:id="rId1"/>
            </p:custDataLst>
          </p:nvPr>
        </p:nvSpPr>
        <p:spPr>
          <a:xfrm>
            <a:off x="628650" y="628650"/>
            <a:ext cx="10944225" cy="5600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schemeClr val="accent6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lt1"/>
              </a:solidFill>
            </a:endParaRPr>
          </a:p>
        </p:txBody>
      </p:sp>
      <p:sp>
        <p:nvSpPr>
          <p:cNvPr id="22" name="矩形 21"/>
          <p:cNvSpPr/>
          <p:nvPr userDrawn="1">
            <p:custDataLst>
              <p:tags r:id="rId2"/>
            </p:custDataLst>
          </p:nvPr>
        </p:nvSpPr>
        <p:spPr>
          <a:xfrm>
            <a:off x="958850" y="970844"/>
            <a:ext cx="10287000" cy="4941005"/>
          </a:xfrm>
          <a:prstGeom prst="rect">
            <a:avLst/>
          </a:prstGeom>
          <a:noFill/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lt1"/>
              </a:solidFill>
            </a:endParaRPr>
          </a:p>
        </p:txBody>
      </p:sp>
      <p:pic>
        <p:nvPicPr>
          <p:cNvPr id="23" name="图形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377587" y="4039565"/>
            <a:ext cx="2814413" cy="2818435"/>
          </a:xfrm>
          <a:prstGeom prst="rect">
            <a:avLst/>
          </a:prstGeom>
        </p:spPr>
      </p:pic>
      <p:grpSp>
        <p:nvGrpSpPr>
          <p:cNvPr id="24" name="组合 23"/>
          <p:cNvGrpSpPr/>
          <p:nvPr userDrawn="1">
            <p:custDataLst>
              <p:tags r:id="rId4"/>
            </p:custDataLst>
          </p:nvPr>
        </p:nvGrpSpPr>
        <p:grpSpPr>
          <a:xfrm>
            <a:off x="9041878" y="0"/>
            <a:ext cx="3150122" cy="2380972"/>
            <a:chOff x="9500417" y="-8162"/>
            <a:chExt cx="2701108" cy="2130968"/>
          </a:xfrm>
        </p:grpSpPr>
        <p:pic>
          <p:nvPicPr>
            <p:cNvPr id="25" name="图形 24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9500417" y="-8162"/>
              <a:ext cx="2701108" cy="2130968"/>
            </a:xfrm>
            <a:prstGeom prst="rect">
              <a:avLst/>
            </a:prstGeom>
          </p:spPr>
        </p:pic>
        <p:pic>
          <p:nvPicPr>
            <p:cNvPr id="26" name="图形 25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0344023" y="0"/>
              <a:ext cx="1773104" cy="2041204"/>
            </a:xfrm>
            <a:prstGeom prst="rect">
              <a:avLst/>
            </a:prstGeom>
          </p:spPr>
        </p:pic>
      </p:grpSp>
      <p:pic>
        <p:nvPicPr>
          <p:cNvPr id="27" name="图形 2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0" y="3131287"/>
            <a:ext cx="3148313" cy="3726712"/>
          </a:xfrm>
          <a:prstGeom prst="rect">
            <a:avLst/>
          </a:prstGeom>
        </p:spPr>
      </p:pic>
      <p:pic>
        <p:nvPicPr>
          <p:cNvPr id="28" name="图形 27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0" y="0"/>
            <a:ext cx="2946399" cy="226744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600207" y="2500200"/>
            <a:ext cx="6991586" cy="1197533"/>
          </a:xfrm>
        </p:spPr>
        <p:txBody>
          <a:bodyPr lIns="90000" tIns="46800" rIns="90000" bIns="0" anchor="b" anchorCtr="0">
            <a:noAutofit/>
          </a:bodyPr>
          <a:lstStyle>
            <a:lvl1pPr algn="ctr">
              <a:defRPr sz="6500" spc="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600207" y="3743294"/>
            <a:ext cx="6991586" cy="422768"/>
          </a:xfrm>
        </p:spPr>
        <p:txBody>
          <a:bodyPr lIns="90000" tIns="0" rIns="90000" bIns="46800" anchor="ctr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6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4917149" y="5296533"/>
            <a:ext cx="2357702" cy="464478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单击此处编辑文本</a:t>
            </a:r>
          </a:p>
        </p:txBody>
      </p:sp>
    </p:spTree>
    <p:extLst>
      <p:ext uri="{BB962C8B-B14F-4D97-AF65-F5344CB8AC3E}">
        <p14:creationId xmlns:p14="http://schemas.microsoft.com/office/powerpoint/2010/main" val="15925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8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 userDrawn="1">
            <p:custDataLst>
              <p:tags r:id="rId1"/>
            </p:custDataLst>
          </p:nvPr>
        </p:nvSpPr>
        <p:spPr>
          <a:xfrm>
            <a:off x="5044800" y="1270866"/>
            <a:ext cx="2127250" cy="2127250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  <a:effectLst>
            <a:outerShdw blurRad="254000" sx="102000" sy="102000" algn="ctr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椭圆 9"/>
          <p:cNvSpPr/>
          <p:nvPr userDrawn="1">
            <p:custDataLst>
              <p:tags r:id="rId2"/>
            </p:custDataLst>
          </p:nvPr>
        </p:nvSpPr>
        <p:spPr>
          <a:xfrm>
            <a:off x="5180444" y="1406510"/>
            <a:ext cx="1855961" cy="1855961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1" name="直接连接符 10"/>
          <p:cNvCxnSpPr/>
          <p:nvPr userDrawn="1">
            <p:custDataLst>
              <p:tags r:id="rId3"/>
            </p:custDataLst>
          </p:nvPr>
        </p:nvCxnSpPr>
        <p:spPr>
          <a:xfrm>
            <a:off x="5768975" y="4586836"/>
            <a:ext cx="65405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形 1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9043687" y="3131288"/>
            <a:ext cx="3148313" cy="3726712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0"/>
            <a:ext cx="2946399" cy="2267449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3832381" y="3648322"/>
            <a:ext cx="4527237" cy="777411"/>
          </a:xfrm>
        </p:spPr>
        <p:txBody>
          <a:bodyPr lIns="90000" tIns="46800" rIns="90000" bIns="46800" anchor="b" anchorCtr="0">
            <a:noAutofit/>
          </a:bodyPr>
          <a:lstStyle>
            <a:lvl1pPr algn="ctr">
              <a:defRPr sz="3900" u="none" strike="noStrike" kern="1200" cap="none" spc="3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206906" y="4699488"/>
            <a:ext cx="5778187" cy="889093"/>
          </a:xfrm>
        </p:spPr>
        <p:txBody>
          <a:bodyPr lIns="90000" tIns="46800" rIns="90000" bIns="46800" anchor="ctr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7450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/>
              </a:defRPr>
            </a:lvl1pPr>
            <a:lvl2pPr>
              <a:defRPr sz="1600" baseline="0">
                <a:latin typeface="Arial" panose="020B0604020202020204" pitchFamily="34" charset="0"/>
                <a:ea typeface="微软雅黑"/>
              </a:defRPr>
            </a:lvl2pPr>
            <a:lvl3pPr>
              <a:defRPr sz="1600" baseline="0">
                <a:latin typeface="Arial" panose="020B0604020202020204" pitchFamily="34" charset="0"/>
                <a:ea typeface="微软雅黑"/>
              </a:defRPr>
            </a:lvl3pPr>
            <a:lvl4pPr>
              <a:defRPr sz="1600" baseline="0">
                <a:latin typeface="Arial" panose="020B0604020202020204" pitchFamily="34" charset="0"/>
                <a:ea typeface="微软雅黑"/>
              </a:defRPr>
            </a:lvl4pPr>
            <a:lvl5pPr>
              <a:defRPr sz="1600" baseline="0"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59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48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23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58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26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31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46355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628650" y="628650"/>
            <a:ext cx="10944225" cy="5600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schemeClr val="accent6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958850" y="970844"/>
            <a:ext cx="10287000" cy="4941005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12" name="图形 1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H="1">
            <a:off x="0" y="4039565"/>
            <a:ext cx="2814413" cy="2818435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0" y="0"/>
            <a:ext cx="3150122" cy="2380972"/>
          </a:xfrm>
          <a:prstGeom prst="rect">
            <a:avLst/>
          </a:prstGeom>
        </p:spPr>
      </p:pic>
      <p:pic>
        <p:nvPicPr>
          <p:cNvPr id="14" name="图形 13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98428" y="9120"/>
            <a:ext cx="2067853" cy="2280677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9043687" y="3131288"/>
            <a:ext cx="3148313" cy="3726712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9245601" y="0"/>
            <a:ext cx="2946399" cy="226744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984501" y="2367280"/>
            <a:ext cx="6236334" cy="1527809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2984502" y="3979461"/>
            <a:ext cx="6236334" cy="736600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</a:p>
        </p:txBody>
      </p:sp>
    </p:spTree>
    <p:extLst>
      <p:ext uri="{BB962C8B-B14F-4D97-AF65-F5344CB8AC3E}">
        <p14:creationId xmlns:p14="http://schemas.microsoft.com/office/powerpoint/2010/main" val="68400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43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5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0" name="图形 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3514724" y="-1"/>
            <a:ext cx="1311917" cy="1001442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0" y="5719481"/>
            <a:ext cx="1146406" cy="114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02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3" name="图形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0" y="0"/>
            <a:ext cx="1310191" cy="1000125"/>
          </a:xfrm>
          <a:prstGeom prst="rect">
            <a:avLst/>
          </a:prstGeom>
        </p:spPr>
      </p:pic>
      <p:pic>
        <p:nvPicPr>
          <p:cNvPr id="14" name="图形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10881808" y="-1"/>
            <a:ext cx="1310191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35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10" name="图形 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10926" y="5916134"/>
            <a:ext cx="949074" cy="95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2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12" name="图形 1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1" y="1"/>
            <a:ext cx="910893" cy="69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5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9881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39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 userDrawn="1">
            <p:custDataLst>
              <p:tags r:id="rId1"/>
            </p:custDataLst>
          </p:nvPr>
        </p:nvSpPr>
        <p:spPr>
          <a:xfrm>
            <a:off x="628650" y="628650"/>
            <a:ext cx="10944225" cy="5600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schemeClr val="accent6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lt1"/>
              </a:solidFill>
            </a:endParaRPr>
          </a:p>
        </p:txBody>
      </p:sp>
      <p:sp>
        <p:nvSpPr>
          <p:cNvPr id="22" name="矩形 21"/>
          <p:cNvSpPr/>
          <p:nvPr userDrawn="1">
            <p:custDataLst>
              <p:tags r:id="rId2"/>
            </p:custDataLst>
          </p:nvPr>
        </p:nvSpPr>
        <p:spPr>
          <a:xfrm>
            <a:off x="958850" y="970844"/>
            <a:ext cx="10287000" cy="4941005"/>
          </a:xfrm>
          <a:prstGeom prst="rect">
            <a:avLst/>
          </a:prstGeom>
          <a:noFill/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lt1"/>
              </a:solidFill>
            </a:endParaRPr>
          </a:p>
        </p:txBody>
      </p:sp>
      <p:pic>
        <p:nvPicPr>
          <p:cNvPr id="23" name="图形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377587" y="4039565"/>
            <a:ext cx="2814413" cy="2818435"/>
          </a:xfrm>
          <a:prstGeom prst="rect">
            <a:avLst/>
          </a:prstGeom>
        </p:spPr>
      </p:pic>
      <p:grpSp>
        <p:nvGrpSpPr>
          <p:cNvPr id="24" name="组合 23"/>
          <p:cNvGrpSpPr/>
          <p:nvPr userDrawn="1">
            <p:custDataLst>
              <p:tags r:id="rId4"/>
            </p:custDataLst>
          </p:nvPr>
        </p:nvGrpSpPr>
        <p:grpSpPr>
          <a:xfrm>
            <a:off x="9041878" y="0"/>
            <a:ext cx="3150122" cy="2380972"/>
            <a:chOff x="9500417" y="-8162"/>
            <a:chExt cx="2701108" cy="2130968"/>
          </a:xfrm>
        </p:grpSpPr>
        <p:pic>
          <p:nvPicPr>
            <p:cNvPr id="25" name="图形 24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9500417" y="-8162"/>
              <a:ext cx="2701108" cy="2130968"/>
            </a:xfrm>
            <a:prstGeom prst="rect">
              <a:avLst/>
            </a:prstGeom>
          </p:spPr>
        </p:pic>
        <p:pic>
          <p:nvPicPr>
            <p:cNvPr id="26" name="图形 25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0344023" y="0"/>
              <a:ext cx="1773104" cy="2041204"/>
            </a:xfrm>
            <a:prstGeom prst="rect">
              <a:avLst/>
            </a:prstGeom>
          </p:spPr>
        </p:pic>
      </p:grpSp>
      <p:pic>
        <p:nvPicPr>
          <p:cNvPr id="27" name="图形 2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0" y="3131287"/>
            <a:ext cx="3148313" cy="3726712"/>
          </a:xfrm>
          <a:prstGeom prst="rect">
            <a:avLst/>
          </a:prstGeom>
        </p:spPr>
      </p:pic>
      <p:pic>
        <p:nvPicPr>
          <p:cNvPr id="28" name="图形 27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0" y="0"/>
            <a:ext cx="2946399" cy="226744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600207" y="2500200"/>
            <a:ext cx="6991586" cy="1197533"/>
          </a:xfrm>
        </p:spPr>
        <p:txBody>
          <a:bodyPr lIns="90000" tIns="46800" rIns="90000" bIns="0" anchor="b" anchorCtr="0">
            <a:noAutofit/>
          </a:bodyPr>
          <a:lstStyle>
            <a:lvl1pPr algn="ctr">
              <a:defRPr sz="6500" spc="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600207" y="3743294"/>
            <a:ext cx="6991586" cy="422768"/>
          </a:xfrm>
        </p:spPr>
        <p:txBody>
          <a:bodyPr lIns="90000" tIns="0" rIns="90000" bIns="46800" anchor="ctr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6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4917149" y="5296533"/>
            <a:ext cx="2357702" cy="464478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单击此处编辑文本</a:t>
            </a:r>
          </a:p>
        </p:txBody>
      </p:sp>
    </p:spTree>
    <p:extLst>
      <p:ext uri="{BB962C8B-B14F-4D97-AF65-F5344CB8AC3E}">
        <p14:creationId xmlns:p14="http://schemas.microsoft.com/office/powerpoint/2010/main" val="272737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69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 userDrawn="1">
            <p:custDataLst>
              <p:tags r:id="rId1"/>
            </p:custDataLst>
          </p:nvPr>
        </p:nvSpPr>
        <p:spPr>
          <a:xfrm>
            <a:off x="5044800" y="1270866"/>
            <a:ext cx="2127250" cy="2127250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  <a:effectLst>
            <a:outerShdw blurRad="254000" sx="102000" sy="102000" algn="ctr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椭圆 9"/>
          <p:cNvSpPr/>
          <p:nvPr userDrawn="1">
            <p:custDataLst>
              <p:tags r:id="rId2"/>
            </p:custDataLst>
          </p:nvPr>
        </p:nvSpPr>
        <p:spPr>
          <a:xfrm>
            <a:off x="5180444" y="1406510"/>
            <a:ext cx="1855961" cy="1855961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1" name="直接连接符 10"/>
          <p:cNvCxnSpPr/>
          <p:nvPr userDrawn="1">
            <p:custDataLst>
              <p:tags r:id="rId3"/>
            </p:custDataLst>
          </p:nvPr>
        </p:nvCxnSpPr>
        <p:spPr>
          <a:xfrm>
            <a:off x="5768975" y="4586836"/>
            <a:ext cx="65405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形 1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9043687" y="3131288"/>
            <a:ext cx="3148313" cy="3726712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0"/>
            <a:ext cx="2946399" cy="2267449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3832381" y="3648322"/>
            <a:ext cx="4527237" cy="777411"/>
          </a:xfrm>
        </p:spPr>
        <p:txBody>
          <a:bodyPr lIns="90000" tIns="46800" rIns="90000" bIns="46800" anchor="b" anchorCtr="0">
            <a:noAutofit/>
          </a:bodyPr>
          <a:lstStyle>
            <a:lvl1pPr algn="ctr">
              <a:defRPr sz="3900" u="none" strike="noStrike" kern="1200" cap="none" spc="3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206906" y="4699488"/>
            <a:ext cx="5778187" cy="889093"/>
          </a:xfrm>
        </p:spPr>
        <p:txBody>
          <a:bodyPr lIns="90000" tIns="46800" rIns="90000" bIns="46800" anchor="ctr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8204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/>
              </a:defRPr>
            </a:lvl1pPr>
            <a:lvl2pPr>
              <a:defRPr sz="1600" baseline="0">
                <a:latin typeface="Arial" panose="020B0604020202020204" pitchFamily="34" charset="0"/>
                <a:ea typeface="微软雅黑"/>
              </a:defRPr>
            </a:lvl2pPr>
            <a:lvl3pPr>
              <a:defRPr sz="1600" baseline="0">
                <a:latin typeface="Arial" panose="020B0604020202020204" pitchFamily="34" charset="0"/>
                <a:ea typeface="微软雅黑"/>
              </a:defRPr>
            </a:lvl3pPr>
            <a:lvl4pPr>
              <a:defRPr sz="1600" baseline="0">
                <a:latin typeface="Arial" panose="020B0604020202020204" pitchFamily="34" charset="0"/>
                <a:ea typeface="微软雅黑"/>
              </a:defRPr>
            </a:lvl4pPr>
            <a:lvl5pPr>
              <a:defRPr sz="1600" baseline="0"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93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57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89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23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09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116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69958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628650" y="628650"/>
            <a:ext cx="10944225" cy="5600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schemeClr val="accent6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958850" y="970844"/>
            <a:ext cx="10287000" cy="4941005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12" name="图形 1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H="1">
            <a:off x="0" y="4039565"/>
            <a:ext cx="2814413" cy="2818435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0" y="0"/>
            <a:ext cx="3150122" cy="2380972"/>
          </a:xfrm>
          <a:prstGeom prst="rect">
            <a:avLst/>
          </a:prstGeom>
        </p:spPr>
      </p:pic>
      <p:pic>
        <p:nvPicPr>
          <p:cNvPr id="14" name="图形 13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98428" y="9120"/>
            <a:ext cx="2067853" cy="2280677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9043687" y="3131288"/>
            <a:ext cx="3148313" cy="3726712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9245601" y="0"/>
            <a:ext cx="2946399" cy="226744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984501" y="2367280"/>
            <a:ext cx="6236334" cy="1527809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2984502" y="3979461"/>
            <a:ext cx="6236334" cy="736600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</a:p>
        </p:txBody>
      </p:sp>
    </p:spTree>
    <p:extLst>
      <p:ext uri="{BB962C8B-B14F-4D97-AF65-F5344CB8AC3E}">
        <p14:creationId xmlns:p14="http://schemas.microsoft.com/office/powerpoint/2010/main" val="425703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08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78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0" name="图形 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3514724" y="-1"/>
            <a:ext cx="1311917" cy="1001442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0" y="5719481"/>
            <a:ext cx="1146406" cy="114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4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3" name="图形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0" y="0"/>
            <a:ext cx="1310191" cy="1000125"/>
          </a:xfrm>
          <a:prstGeom prst="rect">
            <a:avLst/>
          </a:prstGeom>
        </p:spPr>
      </p:pic>
      <p:pic>
        <p:nvPicPr>
          <p:cNvPr id="14" name="图形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10881808" y="-1"/>
            <a:ext cx="1310191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66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10" name="图形 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10926" y="5916134"/>
            <a:ext cx="949074" cy="95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62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12" name="图形 1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1" y="1"/>
            <a:ext cx="910893" cy="69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5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9130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83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 userDrawn="1">
            <p:custDataLst>
              <p:tags r:id="rId1"/>
            </p:custDataLst>
          </p:nvPr>
        </p:nvSpPr>
        <p:spPr>
          <a:xfrm>
            <a:off x="628650" y="628650"/>
            <a:ext cx="10944225" cy="5600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schemeClr val="accent6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lt1"/>
              </a:solidFill>
            </a:endParaRPr>
          </a:p>
        </p:txBody>
      </p:sp>
      <p:sp>
        <p:nvSpPr>
          <p:cNvPr id="22" name="矩形 21"/>
          <p:cNvSpPr/>
          <p:nvPr userDrawn="1">
            <p:custDataLst>
              <p:tags r:id="rId2"/>
            </p:custDataLst>
          </p:nvPr>
        </p:nvSpPr>
        <p:spPr>
          <a:xfrm>
            <a:off x="958850" y="970844"/>
            <a:ext cx="10287000" cy="4941005"/>
          </a:xfrm>
          <a:prstGeom prst="rect">
            <a:avLst/>
          </a:prstGeom>
          <a:noFill/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lt1"/>
              </a:solidFill>
            </a:endParaRPr>
          </a:p>
        </p:txBody>
      </p:sp>
      <p:pic>
        <p:nvPicPr>
          <p:cNvPr id="23" name="图形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377587" y="4039565"/>
            <a:ext cx="2814413" cy="2818435"/>
          </a:xfrm>
          <a:prstGeom prst="rect">
            <a:avLst/>
          </a:prstGeom>
        </p:spPr>
      </p:pic>
      <p:grpSp>
        <p:nvGrpSpPr>
          <p:cNvPr id="24" name="组合 23"/>
          <p:cNvGrpSpPr/>
          <p:nvPr userDrawn="1">
            <p:custDataLst>
              <p:tags r:id="rId4"/>
            </p:custDataLst>
          </p:nvPr>
        </p:nvGrpSpPr>
        <p:grpSpPr>
          <a:xfrm>
            <a:off x="9041878" y="0"/>
            <a:ext cx="3150122" cy="2380972"/>
            <a:chOff x="9500417" y="-8162"/>
            <a:chExt cx="2701108" cy="2130968"/>
          </a:xfrm>
        </p:grpSpPr>
        <p:pic>
          <p:nvPicPr>
            <p:cNvPr id="25" name="图形 24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9500417" y="-8162"/>
              <a:ext cx="2701108" cy="2130968"/>
            </a:xfrm>
            <a:prstGeom prst="rect">
              <a:avLst/>
            </a:prstGeom>
          </p:spPr>
        </p:pic>
        <p:pic>
          <p:nvPicPr>
            <p:cNvPr id="26" name="图形 25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0344023" y="0"/>
              <a:ext cx="1773104" cy="2041204"/>
            </a:xfrm>
            <a:prstGeom prst="rect">
              <a:avLst/>
            </a:prstGeom>
          </p:spPr>
        </p:pic>
      </p:grpSp>
      <p:pic>
        <p:nvPicPr>
          <p:cNvPr id="27" name="图形 2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0" y="3131287"/>
            <a:ext cx="3148313" cy="3726712"/>
          </a:xfrm>
          <a:prstGeom prst="rect">
            <a:avLst/>
          </a:prstGeom>
        </p:spPr>
      </p:pic>
      <p:pic>
        <p:nvPicPr>
          <p:cNvPr id="28" name="图形 27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0" y="0"/>
            <a:ext cx="2946399" cy="226744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2600207" y="2500200"/>
            <a:ext cx="6991586" cy="1197533"/>
          </a:xfrm>
        </p:spPr>
        <p:txBody>
          <a:bodyPr lIns="90000" tIns="46800" rIns="90000" bIns="0" anchor="b" anchorCtr="0">
            <a:noAutofit/>
          </a:bodyPr>
          <a:lstStyle>
            <a:lvl1pPr algn="ctr">
              <a:defRPr sz="6500" spc="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/>
              <a:t>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2600207" y="3743294"/>
            <a:ext cx="6991586" cy="422768"/>
          </a:xfrm>
        </p:spPr>
        <p:txBody>
          <a:bodyPr lIns="90000" tIns="0" rIns="90000" bIns="46800" anchor="ctr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6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4917149" y="5296533"/>
            <a:ext cx="2357702" cy="464478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单击此处编辑文本</a:t>
            </a:r>
          </a:p>
        </p:txBody>
      </p:sp>
    </p:spTree>
    <p:extLst>
      <p:ext uri="{BB962C8B-B14F-4D97-AF65-F5344CB8AC3E}">
        <p14:creationId xmlns:p14="http://schemas.microsoft.com/office/powerpoint/2010/main" val="241087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02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 userDrawn="1">
            <p:custDataLst>
              <p:tags r:id="rId1"/>
            </p:custDataLst>
          </p:nvPr>
        </p:nvSpPr>
        <p:spPr>
          <a:xfrm>
            <a:off x="5044800" y="1270866"/>
            <a:ext cx="2127250" cy="2127250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  <a:effectLst>
            <a:outerShdw blurRad="254000" sx="102000" sy="102000" algn="ctr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椭圆 9"/>
          <p:cNvSpPr/>
          <p:nvPr userDrawn="1">
            <p:custDataLst>
              <p:tags r:id="rId2"/>
            </p:custDataLst>
          </p:nvPr>
        </p:nvSpPr>
        <p:spPr>
          <a:xfrm>
            <a:off x="5180444" y="1406510"/>
            <a:ext cx="1855961" cy="1855961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1" name="直接连接符 10"/>
          <p:cNvCxnSpPr/>
          <p:nvPr userDrawn="1">
            <p:custDataLst>
              <p:tags r:id="rId3"/>
            </p:custDataLst>
          </p:nvPr>
        </p:nvCxnSpPr>
        <p:spPr>
          <a:xfrm>
            <a:off x="5768975" y="4586836"/>
            <a:ext cx="65405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形 1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9043687" y="3131288"/>
            <a:ext cx="3148313" cy="3726712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0"/>
            <a:ext cx="2946399" cy="2267449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3832381" y="3648322"/>
            <a:ext cx="4527237" cy="777411"/>
          </a:xfrm>
        </p:spPr>
        <p:txBody>
          <a:bodyPr lIns="90000" tIns="46800" rIns="90000" bIns="46800" anchor="b" anchorCtr="0">
            <a:noAutofit/>
          </a:bodyPr>
          <a:lstStyle>
            <a:lvl1pPr algn="ctr">
              <a:defRPr sz="3900" u="none" strike="noStrike" kern="1200" cap="none" spc="3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3206906" y="4699488"/>
            <a:ext cx="5778187" cy="889093"/>
          </a:xfrm>
        </p:spPr>
        <p:txBody>
          <a:bodyPr lIns="90000" tIns="46800" rIns="90000" bIns="46800" anchor="ctr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9270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/>
              </a:defRPr>
            </a:lvl1pPr>
            <a:lvl2pPr>
              <a:defRPr sz="1600" baseline="0">
                <a:latin typeface="Arial" panose="020B0604020202020204" pitchFamily="34" charset="0"/>
                <a:ea typeface="微软雅黑"/>
              </a:defRPr>
            </a:lvl2pPr>
            <a:lvl3pPr>
              <a:defRPr sz="1600" baseline="0">
                <a:latin typeface="Arial" panose="020B0604020202020204" pitchFamily="34" charset="0"/>
                <a:ea typeface="微软雅黑"/>
              </a:defRPr>
            </a:lvl3pPr>
            <a:lvl4pPr>
              <a:defRPr sz="1600" baseline="0">
                <a:latin typeface="Arial" panose="020B0604020202020204" pitchFamily="34" charset="0"/>
                <a:ea typeface="微软雅黑"/>
              </a:defRPr>
            </a:lvl4pPr>
            <a:lvl5pPr>
              <a:defRPr sz="1600" baseline="0"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405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93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80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22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35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78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80884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628650" y="628650"/>
            <a:ext cx="10944225" cy="56007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schemeClr val="accent6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958850" y="970844"/>
            <a:ext cx="10287000" cy="4941005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12" name="图形 1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H="1">
            <a:off x="0" y="4039565"/>
            <a:ext cx="2814413" cy="2818435"/>
          </a:xfrm>
          <a:prstGeom prst="rect">
            <a:avLst/>
          </a:prstGeom>
        </p:spPr>
      </p:pic>
      <p:pic>
        <p:nvPicPr>
          <p:cNvPr id="13" name="图形 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0" y="0"/>
            <a:ext cx="3150122" cy="2380972"/>
          </a:xfrm>
          <a:prstGeom prst="rect">
            <a:avLst/>
          </a:prstGeom>
        </p:spPr>
      </p:pic>
      <p:pic>
        <p:nvPicPr>
          <p:cNvPr id="14" name="图形 13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98428" y="9120"/>
            <a:ext cx="2067853" cy="2280677"/>
          </a:xfrm>
          <a:prstGeom prst="rect">
            <a:avLst/>
          </a:prstGeom>
        </p:spPr>
      </p:pic>
      <p:pic>
        <p:nvPicPr>
          <p:cNvPr id="15" name="图形 14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9043687" y="3131288"/>
            <a:ext cx="3148313" cy="3726712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9245601" y="0"/>
            <a:ext cx="2946399" cy="226744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2984501" y="2367280"/>
            <a:ext cx="6236334" cy="1527809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2984502" y="3979461"/>
            <a:ext cx="6236334" cy="736600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/>
              <a:t>编辑文本</a:t>
            </a:r>
          </a:p>
        </p:txBody>
      </p:sp>
    </p:spTree>
    <p:extLst>
      <p:ext uri="{BB962C8B-B14F-4D97-AF65-F5344CB8AC3E}">
        <p14:creationId xmlns:p14="http://schemas.microsoft.com/office/powerpoint/2010/main" val="374892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19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46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0" name="图形 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3514724" y="-1"/>
            <a:ext cx="1311917" cy="1001442"/>
          </a:xfrm>
          <a:prstGeom prst="rect">
            <a:avLst/>
          </a:prstGeom>
        </p:spPr>
      </p:pic>
      <p:pic>
        <p:nvPicPr>
          <p:cNvPr id="11" name="图形 10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0" y="5719481"/>
            <a:ext cx="1146406" cy="114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99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3" name="图形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0" y="0"/>
            <a:ext cx="1310191" cy="1000125"/>
          </a:xfrm>
          <a:prstGeom prst="rect">
            <a:avLst/>
          </a:prstGeom>
        </p:spPr>
      </p:pic>
      <p:pic>
        <p:nvPicPr>
          <p:cNvPr id="14" name="图形 1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10881808" y="-1"/>
            <a:ext cx="1310191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77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10" name="图形 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10926" y="5916134"/>
            <a:ext cx="949074" cy="95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03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12" name="图形 1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1" y="1"/>
            <a:ext cx="910893" cy="69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5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8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3321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85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tags" Target="../tags/tag7.xml"/><Relationship Id="rId3" Type="http://schemas.openxmlformats.org/officeDocument/2006/relationships/slideLayout" Target="../slideLayouts/slideLayout31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tags" Target="../tags/tag6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theme" Target="../theme/theme3.xml"/><Relationship Id="rId29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tags" Target="../tags/tag5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tags" Target="../tags/tag4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tags" Target="../tags/tag3.xml"/><Relationship Id="rId27" Type="http://schemas.openxmlformats.org/officeDocument/2006/relationships/tags" Target="../tags/tag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tags" Target="../tags/tag148.xml"/><Relationship Id="rId3" Type="http://schemas.openxmlformats.org/officeDocument/2006/relationships/slideLayout" Target="../slideLayouts/slideLayout50.xml"/><Relationship Id="rId21" Type="http://schemas.openxmlformats.org/officeDocument/2006/relationships/tags" Target="../tags/tag143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tags" Target="../tags/tag147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theme" Target="../theme/theme4.xml"/><Relationship Id="rId29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tags" Target="../tags/tag146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tags" Target="../tags/tag145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tags" Target="../tags/tag144.xml"/><Relationship Id="rId27" Type="http://schemas.openxmlformats.org/officeDocument/2006/relationships/tags" Target="../tags/tag1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tags" Target="../tags/tag289.xml"/><Relationship Id="rId3" Type="http://schemas.openxmlformats.org/officeDocument/2006/relationships/slideLayout" Target="../slideLayouts/slideLayout69.xml"/><Relationship Id="rId21" Type="http://schemas.openxmlformats.org/officeDocument/2006/relationships/tags" Target="../tags/tag284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tags" Target="../tags/tag288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theme" Target="../theme/theme5.xml"/><Relationship Id="rId29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tags" Target="../tags/tag28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tags" Target="../tags/tag286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tags" Target="../tags/tag285.xml"/><Relationship Id="rId27" Type="http://schemas.openxmlformats.org/officeDocument/2006/relationships/tags" Target="../tags/tag2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slideLayout" Target="../slideLayouts/slideLayout103.xml"/><Relationship Id="rId26" Type="http://schemas.openxmlformats.org/officeDocument/2006/relationships/tags" Target="../tags/tag430.xml"/><Relationship Id="rId3" Type="http://schemas.openxmlformats.org/officeDocument/2006/relationships/slideLayout" Target="../slideLayouts/slideLayout88.xml"/><Relationship Id="rId21" Type="http://schemas.openxmlformats.org/officeDocument/2006/relationships/tags" Target="../tags/tag425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5" Type="http://schemas.openxmlformats.org/officeDocument/2006/relationships/tags" Target="../tags/tag429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20" Type="http://schemas.openxmlformats.org/officeDocument/2006/relationships/theme" Target="../theme/theme6.xml"/><Relationship Id="rId29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24" Type="http://schemas.openxmlformats.org/officeDocument/2006/relationships/tags" Target="../tags/tag428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23" Type="http://schemas.openxmlformats.org/officeDocument/2006/relationships/tags" Target="../tags/tag427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Relationship Id="rId22" Type="http://schemas.openxmlformats.org/officeDocument/2006/relationships/tags" Target="../tags/tag426.xml"/><Relationship Id="rId27" Type="http://schemas.openxmlformats.org/officeDocument/2006/relationships/tags" Target="../tags/tag4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62E67E5-3114-75A4-1D5B-D5EECD6D0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02C0A01-70DC-18AB-B839-8D8A2851A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D3798E-E697-9AF7-9993-0A3AA6F62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32E42-6963-4EE6-95AA-7904C27C1BD1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1402E6-23DD-25C5-B929-B1ABDAD9FF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189275-233B-E79C-459D-59C88C3A7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F6222-C149-4369-A01D-6BE97F1A8E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86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/>
          </p:cNvPicPr>
          <p:nvPr userDrawn="1"/>
        </p:nvPicPr>
        <p:blipFill rotWithShape="1">
          <a:blip r:embed="rId1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0" b="9644"/>
          <a:stretch/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14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75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lt1"/>
              </a:solidFill>
            </a:endParaRPr>
          </a:p>
        </p:txBody>
      </p:sp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 r:link="rId2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68127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</p:sldLayoutIdLst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lt1"/>
              </a:solidFill>
            </a:endParaRPr>
          </a:p>
        </p:txBody>
      </p:sp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 r:link="rId2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757394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</p:sldLayoutIdLst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lt1"/>
              </a:solidFill>
            </a:endParaRPr>
          </a:p>
        </p:txBody>
      </p:sp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 r:link="rId2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699764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</p:sldLayoutIdLst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lt1"/>
              </a:solidFill>
            </a:endParaRPr>
          </a:p>
        </p:txBody>
      </p:sp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 r:link="rId2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609748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</p:sldLayoutIdLst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4.emf"/><Relationship Id="rId4" Type="http://schemas.openxmlformats.org/officeDocument/2006/relationships/package" Target="../embeddings/Microsoft_Word_Document1.docx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1.emf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573.xml"/><Relationship Id="rId13" Type="http://schemas.openxmlformats.org/officeDocument/2006/relationships/tags" Target="../tags/tag578.xml"/><Relationship Id="rId18" Type="http://schemas.openxmlformats.org/officeDocument/2006/relationships/image" Target="../media/image37.png"/><Relationship Id="rId26" Type="http://schemas.openxmlformats.org/officeDocument/2006/relationships/image" Target="../media/image41.wmf"/><Relationship Id="rId3" Type="http://schemas.openxmlformats.org/officeDocument/2006/relationships/tags" Target="../tags/tag568.xml"/><Relationship Id="rId21" Type="http://schemas.openxmlformats.org/officeDocument/2006/relationships/oleObject" Target="../embeddings/oleObject3.bin"/><Relationship Id="rId7" Type="http://schemas.openxmlformats.org/officeDocument/2006/relationships/tags" Target="../tags/tag572.xml"/><Relationship Id="rId12" Type="http://schemas.openxmlformats.org/officeDocument/2006/relationships/tags" Target="../tags/tag577.xml"/><Relationship Id="rId17" Type="http://schemas.openxmlformats.org/officeDocument/2006/relationships/image" Target="../media/image36.wmf"/><Relationship Id="rId25" Type="http://schemas.openxmlformats.org/officeDocument/2006/relationships/oleObject" Target="../embeddings/oleObject5.bin"/><Relationship Id="rId2" Type="http://schemas.openxmlformats.org/officeDocument/2006/relationships/tags" Target="../tags/tag567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38.wmf"/><Relationship Id="rId1" Type="http://schemas.openxmlformats.org/officeDocument/2006/relationships/tags" Target="../tags/tag566.xml"/><Relationship Id="rId6" Type="http://schemas.openxmlformats.org/officeDocument/2006/relationships/tags" Target="../tags/tag571.xml"/><Relationship Id="rId11" Type="http://schemas.openxmlformats.org/officeDocument/2006/relationships/tags" Target="../tags/tag576.xml"/><Relationship Id="rId24" Type="http://schemas.openxmlformats.org/officeDocument/2006/relationships/image" Target="../media/image40.wmf"/><Relationship Id="rId5" Type="http://schemas.openxmlformats.org/officeDocument/2006/relationships/tags" Target="../tags/tag570.xml"/><Relationship Id="rId15" Type="http://schemas.openxmlformats.org/officeDocument/2006/relationships/slideLayout" Target="../slideLayouts/slideLayout45.xml"/><Relationship Id="rId23" Type="http://schemas.openxmlformats.org/officeDocument/2006/relationships/oleObject" Target="../embeddings/oleObject4.bin"/><Relationship Id="rId10" Type="http://schemas.openxmlformats.org/officeDocument/2006/relationships/tags" Target="../tags/tag575.xml"/><Relationship Id="rId19" Type="http://schemas.openxmlformats.org/officeDocument/2006/relationships/oleObject" Target="../embeddings/oleObject2.bin"/><Relationship Id="rId4" Type="http://schemas.openxmlformats.org/officeDocument/2006/relationships/tags" Target="../tags/tag569.xml"/><Relationship Id="rId9" Type="http://schemas.openxmlformats.org/officeDocument/2006/relationships/tags" Target="../tags/tag574.xml"/><Relationship Id="rId14" Type="http://schemas.openxmlformats.org/officeDocument/2006/relationships/tags" Target="../tags/tag579.xml"/><Relationship Id="rId22" Type="http://schemas.openxmlformats.org/officeDocument/2006/relationships/image" Target="../media/image39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tags" Target="../tags/tag582.xml"/><Relationship Id="rId7" Type="http://schemas.openxmlformats.org/officeDocument/2006/relationships/oleObject" Target="../embeddings/oleObject6.bin"/><Relationship Id="rId2" Type="http://schemas.openxmlformats.org/officeDocument/2006/relationships/tags" Target="../tags/tag581.xml"/><Relationship Id="rId1" Type="http://schemas.openxmlformats.org/officeDocument/2006/relationships/tags" Target="../tags/tag580.xml"/><Relationship Id="rId6" Type="http://schemas.openxmlformats.org/officeDocument/2006/relationships/slideLayout" Target="../slideLayouts/slideLayout64.xml"/><Relationship Id="rId5" Type="http://schemas.openxmlformats.org/officeDocument/2006/relationships/tags" Target="../tags/tag584.xml"/><Relationship Id="rId10" Type="http://schemas.openxmlformats.org/officeDocument/2006/relationships/image" Target="../media/image43.wmf"/><Relationship Id="rId4" Type="http://schemas.openxmlformats.org/officeDocument/2006/relationships/tags" Target="../tags/tag583.xml"/><Relationship Id="rId9" Type="http://schemas.openxmlformats.org/officeDocument/2006/relationships/oleObject" Target="../embeddings/oleObject7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592.xml"/><Relationship Id="rId3" Type="http://schemas.openxmlformats.org/officeDocument/2006/relationships/tags" Target="../tags/tag587.xml"/><Relationship Id="rId7" Type="http://schemas.openxmlformats.org/officeDocument/2006/relationships/tags" Target="../tags/tag591.xml"/><Relationship Id="rId12" Type="http://schemas.openxmlformats.org/officeDocument/2006/relationships/image" Target="../media/image44.png"/><Relationship Id="rId2" Type="http://schemas.openxmlformats.org/officeDocument/2006/relationships/tags" Target="../tags/tag586.xml"/><Relationship Id="rId1" Type="http://schemas.openxmlformats.org/officeDocument/2006/relationships/tags" Target="../tags/tag585.xml"/><Relationship Id="rId6" Type="http://schemas.openxmlformats.org/officeDocument/2006/relationships/tags" Target="../tags/tag590.xml"/><Relationship Id="rId11" Type="http://schemas.openxmlformats.org/officeDocument/2006/relationships/slideLayout" Target="../slideLayouts/slideLayout82.xml"/><Relationship Id="rId5" Type="http://schemas.openxmlformats.org/officeDocument/2006/relationships/tags" Target="../tags/tag589.xml"/><Relationship Id="rId10" Type="http://schemas.openxmlformats.org/officeDocument/2006/relationships/tags" Target="../tags/tag594.xml"/><Relationship Id="rId4" Type="http://schemas.openxmlformats.org/officeDocument/2006/relationships/tags" Target="../tags/tag588.xml"/><Relationship Id="rId9" Type="http://schemas.openxmlformats.org/officeDocument/2006/relationships/tags" Target="../tags/tag59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602.xml"/><Relationship Id="rId13" Type="http://schemas.openxmlformats.org/officeDocument/2006/relationships/tags" Target="../tags/tag607.xml"/><Relationship Id="rId18" Type="http://schemas.openxmlformats.org/officeDocument/2006/relationships/tags" Target="../tags/tag612.xml"/><Relationship Id="rId3" Type="http://schemas.openxmlformats.org/officeDocument/2006/relationships/tags" Target="../tags/tag597.xml"/><Relationship Id="rId21" Type="http://schemas.openxmlformats.org/officeDocument/2006/relationships/tags" Target="../tags/tag615.xml"/><Relationship Id="rId7" Type="http://schemas.openxmlformats.org/officeDocument/2006/relationships/tags" Target="../tags/tag601.xml"/><Relationship Id="rId12" Type="http://schemas.openxmlformats.org/officeDocument/2006/relationships/tags" Target="../tags/tag606.xml"/><Relationship Id="rId17" Type="http://schemas.openxmlformats.org/officeDocument/2006/relationships/tags" Target="../tags/tag611.xml"/><Relationship Id="rId2" Type="http://schemas.openxmlformats.org/officeDocument/2006/relationships/tags" Target="../tags/tag596.xml"/><Relationship Id="rId16" Type="http://schemas.openxmlformats.org/officeDocument/2006/relationships/tags" Target="../tags/tag610.xml"/><Relationship Id="rId20" Type="http://schemas.openxmlformats.org/officeDocument/2006/relationships/tags" Target="../tags/tag614.xml"/><Relationship Id="rId1" Type="http://schemas.openxmlformats.org/officeDocument/2006/relationships/tags" Target="../tags/tag595.xml"/><Relationship Id="rId6" Type="http://schemas.openxmlformats.org/officeDocument/2006/relationships/tags" Target="../tags/tag600.xml"/><Relationship Id="rId11" Type="http://schemas.openxmlformats.org/officeDocument/2006/relationships/tags" Target="../tags/tag605.xml"/><Relationship Id="rId5" Type="http://schemas.openxmlformats.org/officeDocument/2006/relationships/tags" Target="../tags/tag599.xml"/><Relationship Id="rId15" Type="http://schemas.openxmlformats.org/officeDocument/2006/relationships/tags" Target="../tags/tag609.xml"/><Relationship Id="rId23" Type="http://schemas.openxmlformats.org/officeDocument/2006/relationships/slideLayout" Target="../slideLayouts/slideLayout83.xml"/><Relationship Id="rId10" Type="http://schemas.openxmlformats.org/officeDocument/2006/relationships/tags" Target="../tags/tag604.xml"/><Relationship Id="rId19" Type="http://schemas.openxmlformats.org/officeDocument/2006/relationships/tags" Target="../tags/tag613.xml"/><Relationship Id="rId4" Type="http://schemas.openxmlformats.org/officeDocument/2006/relationships/tags" Target="../tags/tag598.xml"/><Relationship Id="rId9" Type="http://schemas.openxmlformats.org/officeDocument/2006/relationships/tags" Target="../tags/tag603.xml"/><Relationship Id="rId14" Type="http://schemas.openxmlformats.org/officeDocument/2006/relationships/tags" Target="../tags/tag608.xml"/><Relationship Id="rId22" Type="http://schemas.openxmlformats.org/officeDocument/2006/relationships/tags" Target="../tags/tag6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619.xml"/><Relationship Id="rId2" Type="http://schemas.openxmlformats.org/officeDocument/2006/relationships/tags" Target="../tags/tag618.xml"/><Relationship Id="rId1" Type="http://schemas.openxmlformats.org/officeDocument/2006/relationships/tags" Target="../tags/tag617.xml"/><Relationship Id="rId5" Type="http://schemas.openxmlformats.org/officeDocument/2006/relationships/slideLayout" Target="../slideLayouts/slideLayout98.xml"/><Relationship Id="rId4" Type="http://schemas.openxmlformats.org/officeDocument/2006/relationships/tags" Target="../tags/tag62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623.xml"/><Relationship Id="rId7" Type="http://schemas.openxmlformats.org/officeDocument/2006/relationships/image" Target="../media/image58.png"/><Relationship Id="rId2" Type="http://schemas.openxmlformats.org/officeDocument/2006/relationships/tags" Target="../tags/tag622.xml"/><Relationship Id="rId1" Type="http://schemas.openxmlformats.org/officeDocument/2006/relationships/tags" Target="../tags/tag621.xml"/><Relationship Id="rId6" Type="http://schemas.openxmlformats.org/officeDocument/2006/relationships/tags" Target="../tags/tag1258.xml"/><Relationship Id="rId5" Type="http://schemas.openxmlformats.org/officeDocument/2006/relationships/slideLayout" Target="../slideLayouts/slideLayout102.xml"/><Relationship Id="rId4" Type="http://schemas.openxmlformats.org/officeDocument/2006/relationships/tags" Target="../tags/tag6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F7E01C9-201E-901B-F699-1B398D8E7BA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9985" y="1982784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半期复习</a:t>
            </a:r>
          </a:p>
        </p:txBody>
      </p:sp>
    </p:spTree>
    <p:extLst>
      <p:ext uri="{BB962C8B-B14F-4D97-AF65-F5344CB8AC3E}">
        <p14:creationId xmlns:p14="http://schemas.microsoft.com/office/powerpoint/2010/main" val="1296184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A31BF10-77EA-5A8C-7A1E-E8F76A775325}"/>
              </a:ext>
            </a:extLst>
          </p:cNvPr>
          <p:cNvSpPr txBox="1"/>
          <p:nvPr/>
        </p:nvSpPr>
        <p:spPr>
          <a:xfrm>
            <a:off x="1053096" y="1123167"/>
            <a:ext cx="84249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/>
              </a:rPr>
              <a:t>内容：统计、概率、空间  向量与立体几何、直线方程、直线与圆、椭圆的定义和方程、直线与椭圆的位置关系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21BC666-1F6B-B92D-9445-5CBE9468318A}"/>
              </a:ext>
            </a:extLst>
          </p:cNvPr>
          <p:cNvSpPr txBox="1"/>
          <p:nvPr/>
        </p:nvSpPr>
        <p:spPr>
          <a:xfrm>
            <a:off x="1053096" y="3328654"/>
            <a:ext cx="84249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/>
              </a:rPr>
              <a:t>复习教材：统计、概率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6518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A35A86F-CBD5-4826-2097-05336D8E3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42" y="555003"/>
            <a:ext cx="6724527" cy="189099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F81AFDC-7F73-1BFB-5933-6FBF3D0210FD}"/>
              </a:ext>
            </a:extLst>
          </p:cNvPr>
          <p:cNvSpPr txBox="1"/>
          <p:nvPr/>
        </p:nvSpPr>
        <p:spPr>
          <a:xfrm>
            <a:off x="157642" y="69012"/>
            <a:ext cx="84249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专题卷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P112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7745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87B50E4-E1C4-D858-F702-9A4488C83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8690"/>
            <a:ext cx="5724498" cy="352961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A768F2F-D69E-2FF5-68DB-4D895FFCB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29" y="4281535"/>
            <a:ext cx="5551898" cy="263968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6D8D6BD-694F-19B1-CA4F-E6A7B5433410}"/>
              </a:ext>
            </a:extLst>
          </p:cNvPr>
          <p:cNvSpPr txBox="1"/>
          <p:nvPr/>
        </p:nvSpPr>
        <p:spPr>
          <a:xfrm>
            <a:off x="233082" y="100685"/>
            <a:ext cx="84249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专题卷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P107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9970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35360" y="1863085"/>
            <a:ext cx="113052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样本空间和随机事件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样本点和有限样本空间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样本点：随机试验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E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的每个可能的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      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称为样本点，常用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表示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全体样本点的集合称为试验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E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       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，常用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表示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有限样本空间：如果一个随机试验有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n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个可能结果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en-US" altLang="zh-CN" sz="2800" b="0" i="0" u="none" strike="noStrike" kern="1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en-US" altLang="zh-CN" sz="2800" b="0" i="0" u="none" strike="noStrike" kern="1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0" i="1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en-US" altLang="zh-CN" sz="2800" b="0" i="1" u="none" strike="noStrike" kern="1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n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，则称样本空间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{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en-US" altLang="zh-CN" sz="2800" b="0" i="0" u="none" strike="noStrike" kern="1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en-US" altLang="zh-CN" sz="2800" b="0" i="0" u="none" strike="noStrike" kern="1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0" i="1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en-US" altLang="zh-CN" sz="2800" b="0" i="1" u="none" strike="noStrike" kern="1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n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}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为有限样本空间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66891" y="324434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基本结果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93752" y="386309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样本空间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27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5680" y="2266742"/>
            <a:ext cx="11126669" cy="273627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随机事件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①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定义：将样本空间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称为随机事件，简称事件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②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表示：一般用大写字母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…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表示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③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随机事件的极端情形：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      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          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233952" y="2997840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子集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6764" y="427183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必然事件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70496" y="4281358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不可能事件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12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21824" y="1268760"/>
            <a:ext cx="11126669" cy="6440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+mn-cs"/>
              </a:rPr>
              <a:t>2.</a:t>
            </a:r>
            <a:r>
              <a:rPr kumimoji="0" lang="zh-CN" altLang="zh-CN" sz="2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两个事件的关系和运算</a:t>
            </a:r>
            <a:endParaRPr kumimoji="0" lang="zh-CN" altLang="zh-CN" sz="27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335360" y="1978680"/>
          <a:ext cx="11521280" cy="4536504"/>
        </p:xfrm>
        <a:graphic>
          <a:graphicData uri="http://schemas.openxmlformats.org/drawingml/2006/table">
            <a:tbl>
              <a:tblPr/>
              <a:tblGrid>
                <a:gridCol w="2555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94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70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700" i="1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 </a:t>
                      </a:r>
                      <a:endParaRPr lang="zh-CN" sz="27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含义</a:t>
                      </a:r>
                      <a:endParaRPr lang="zh-CN" sz="27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符号表示</a:t>
                      </a:r>
                      <a:endParaRPr lang="zh-CN" sz="27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包含关系</a:t>
                      </a:r>
                      <a:endParaRPr lang="zh-CN" sz="27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若事件</a:t>
                      </a: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发生，则事件</a:t>
                      </a: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一定发生</a:t>
                      </a:r>
                      <a:endParaRPr lang="zh-CN" sz="27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altLang="zh-CN" sz="2700" kern="10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______</a:t>
                      </a:r>
                      <a:endParaRPr lang="zh-CN" sz="27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7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相等关系</a:t>
                      </a:r>
                      <a:endParaRPr lang="zh-CN" sz="27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zh-CN" sz="2700" kern="100">
                          <a:effectLst/>
                          <a:latin typeface="宋体" panose="02010600030101010101" pitchFamily="2" charset="-122"/>
                          <a:ea typeface="MS Mincho" panose="02020609040205080304" pitchFamily="49" charset="-128"/>
                          <a:cs typeface="MS Mincho" panose="02020609040205080304" pitchFamily="49" charset="-128"/>
                        </a:rPr>
                        <a:t>⊇</a:t>
                      </a: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且</a:t>
                      </a: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zh-CN" sz="2700" kern="100">
                          <a:effectLst/>
                          <a:latin typeface="宋体" panose="02010600030101010101" pitchFamily="2" charset="-122"/>
                          <a:ea typeface="MS Mincho" panose="02020609040205080304" pitchFamily="49" charset="-128"/>
                          <a:cs typeface="MS Mincho" panose="02020609040205080304" pitchFamily="49" charset="-128"/>
                        </a:rPr>
                        <a:t>⊇</a:t>
                      </a: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B</a:t>
                      </a:r>
                      <a:endParaRPr lang="zh-CN" sz="27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altLang="zh-CN" sz="2700" kern="10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______</a:t>
                      </a:r>
                      <a:endParaRPr lang="zh-CN" sz="27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7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并事件</a:t>
                      </a:r>
                      <a:r>
                        <a:rPr lang="en-US" sz="27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7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和事件</a:t>
                      </a:r>
                      <a:r>
                        <a:rPr lang="en-US" sz="27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7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altLang="zh-CN" sz="2700" kern="10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____________________________</a:t>
                      </a:r>
                      <a:endParaRPr lang="zh-CN" sz="27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en-US" sz="27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∪</a:t>
                      </a: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或</a:t>
                      </a: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＋</a:t>
                      </a: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B</a:t>
                      </a:r>
                      <a:endParaRPr lang="zh-CN" sz="27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交事件</a:t>
                      </a:r>
                      <a:r>
                        <a:rPr lang="en-US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积事件</a:t>
                      </a:r>
                      <a:r>
                        <a:rPr lang="en-US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7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7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事件</a:t>
                      </a:r>
                      <a:r>
                        <a:rPr lang="en-US" sz="2700" i="1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zh-CN" sz="27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与事件</a:t>
                      </a:r>
                      <a:r>
                        <a:rPr lang="en-US" sz="2700" i="1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zh-CN" sz="2700" kern="100" dirty="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同时发生</a:t>
                      </a:r>
                      <a:endParaRPr lang="zh-CN" sz="27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altLang="zh-CN" sz="2700" kern="10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__________</a:t>
                      </a:r>
                      <a:endParaRPr lang="zh-CN" sz="27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互斥</a:t>
                      </a:r>
                      <a:r>
                        <a:rPr lang="en-US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互不相容</a:t>
                      </a:r>
                      <a:r>
                        <a:rPr lang="en-US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)</a:t>
                      </a:r>
                      <a:endParaRPr lang="zh-CN" sz="27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事件</a:t>
                      </a: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与事件</a:t>
                      </a: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不能同时发生</a:t>
                      </a:r>
                      <a:endParaRPr lang="zh-CN" sz="27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en-US" sz="2700" kern="100">
                          <a:effectLst/>
                          <a:latin typeface="宋体" panose="02010600030101010101" pitchFamily="2" charset="-122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∩</a:t>
                      </a: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＝</a:t>
                      </a:r>
                      <a:r>
                        <a:rPr lang="en-US" sz="2700" kern="100">
                          <a:effectLst/>
                          <a:latin typeface="Lucida Sans Unicode" panose="020B0602030504020204" pitchFamily="34" charset="0"/>
                          <a:ea typeface="MS Mincho" panose="02020609040205080304" pitchFamily="49" charset="-128"/>
                          <a:cs typeface="Courier New" panose="02070309020205020404" pitchFamily="49" charset="0"/>
                        </a:rPr>
                        <a:t>∅</a:t>
                      </a:r>
                      <a:endParaRPr lang="zh-CN" sz="27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互为对立</a:t>
                      </a:r>
                      <a:endParaRPr lang="zh-CN" sz="27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事件</a:t>
                      </a: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A</a:t>
                      </a: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与事件</a:t>
                      </a:r>
                      <a:r>
                        <a:rPr lang="en-US" sz="2700" i="1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Courier New" panose="02070309020205020404" pitchFamily="49" charset="0"/>
                        </a:rPr>
                        <a:t>B</a:t>
                      </a:r>
                      <a:r>
                        <a:rPr lang="zh-CN" sz="2700" kern="100">
                          <a:effectLst/>
                          <a:latin typeface="Times New Roman" panose="02020603050405020304" pitchFamily="18" charset="0"/>
                          <a:ea typeface="方正中等线简体" panose="03000509000000000000" pitchFamily="65" charset="-122"/>
                          <a:cs typeface="Times New Roman" panose="02020603050405020304" pitchFamily="18" charset="0"/>
                        </a:rPr>
                        <a:t>有且仅有一个发生</a:t>
                      </a:r>
                      <a:endParaRPr lang="zh-CN" sz="27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altLang="zh-CN" sz="2700" kern="10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Courier New" panose="02070309020205020404" pitchFamily="49" charset="0"/>
                        </a:rPr>
                        <a:t>_____________________</a:t>
                      </a:r>
                      <a:endParaRPr lang="zh-CN" sz="27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Courier New" panose="02070309020205020404" pitchFamily="49" charset="0"/>
                      </a:endParaRPr>
                    </a:p>
                  </a:txBody>
                  <a:tcPr marL="25901" marR="259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9552384" y="2689488"/>
            <a:ext cx="86594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700" b="0" i="1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en-US" sz="27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anose="02010600030101010101" pitchFamily="2" charset="-122"/>
                <a:ea typeface="MS Mincho" panose="02020609040205080304" pitchFamily="49" charset="-128"/>
                <a:cs typeface="MS Mincho" panose="02020609040205080304" pitchFamily="49" charset="-128"/>
              </a:rPr>
              <a:t>⊆</a:t>
            </a:r>
            <a:r>
              <a:rPr kumimoji="0" lang="en-US" altLang="zh-CN" sz="27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508301" y="3347720"/>
            <a:ext cx="95410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700" b="0" i="1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en-US" sz="27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7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23198" y="3943216"/>
            <a:ext cx="476284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700" b="0" i="0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事件</a:t>
            </a:r>
            <a:r>
              <a:rPr kumimoji="0" lang="en-US" altLang="zh-CN" sz="27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en-US" sz="27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与事件</a:t>
            </a:r>
            <a:r>
              <a:rPr kumimoji="0" lang="en-US" altLang="zh-CN" sz="27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zh-CN" altLang="en-US" sz="27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至少有一个发生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23579" y="4616867"/>
            <a:ext cx="172354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700" b="0" i="1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700" b="0" i="0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∩</a:t>
            </a:r>
            <a:r>
              <a:rPr kumimoji="0" lang="en-US" altLang="zh-CN" sz="2700" b="0" i="1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zh-CN" altLang="en-US" sz="27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或</a:t>
            </a:r>
            <a:r>
              <a:rPr kumimoji="0" lang="en-US" altLang="zh-CN" sz="27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AB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36930" y="5931819"/>
            <a:ext cx="369684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700" b="0" i="1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700" b="0" i="0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∩</a:t>
            </a:r>
            <a:r>
              <a:rPr kumimoji="0" lang="en-US" altLang="zh-CN" sz="2700" b="0" i="1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zh-CN" altLang="en-US" sz="27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7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ucida Sans Unicode" panose="020B0602030504020204" pitchFamily="34" charset="0"/>
                <a:ea typeface="MS Mincho" panose="02020609040205080304" pitchFamily="49" charset="-128"/>
                <a:cs typeface="Courier New" panose="02070309020205020404" pitchFamily="49" charset="0"/>
              </a:rPr>
              <a:t>∅</a:t>
            </a:r>
            <a:r>
              <a:rPr kumimoji="0" lang="zh-CN" altLang="en-US" sz="27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，且</a:t>
            </a:r>
            <a:r>
              <a:rPr kumimoji="0" lang="en-US" altLang="zh-CN" sz="27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7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∪</a:t>
            </a:r>
            <a:r>
              <a:rPr kumimoji="0" lang="en-US" altLang="zh-CN" sz="27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zh-CN" altLang="en-US" sz="27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7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791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83672" y="1462127"/>
            <a:ext cx="11302822" cy="50013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3.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古典概型的特征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有限性：样本空间的样本点只有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  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等可能性：每个样本点发生的可能性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4.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古典概型的概率公式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一般地，设试验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E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是古典概型，样本空间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包含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n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个样本点，事件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包含</a:t>
            </a:r>
            <a:endParaRPr kumimoji="0" lang="en-US" altLang="zh-CN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endParaRPr kumimoji="0" lang="en-US" altLang="zh-CN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其中的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k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个样本点，则定义事件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的概率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endParaRPr kumimoji="0" lang="en-US" altLang="zh-CN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其中，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n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n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分别表示事件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和样本空间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包含的样本点个数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46120" y="2167991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有限个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89333" y="282826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相等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7608168" y="4595943"/>
          <a:ext cx="835025" cy="108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834272" imgH="1088213" progId="Word.Document.12">
                  <p:embed/>
                </p:oleObj>
              </mc:Choice>
              <mc:Fallback>
                <p:oleObj name="文档" r:id="rId2" imgW="834272" imgH="1088213" progId="Word.Document.12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608168" y="4595943"/>
                        <a:ext cx="835025" cy="1087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8462104" y="4846113"/>
          <a:ext cx="1362075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1362260" imgH="1203597" progId="Word.Document.12">
                  <p:embed/>
                </p:oleObj>
              </mc:Choice>
              <mc:Fallback>
                <p:oleObj name="文档" r:id="rId4" imgW="1362260" imgH="1203597" progId="Word.Document.12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62104" y="4846113"/>
                        <a:ext cx="1362075" cy="1200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7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0192" y="1649120"/>
            <a:ext cx="11237936" cy="46594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5.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概率的性质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性质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：对任意的事件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，都有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≥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性质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：必然事件的概率为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，不可能事件的概率为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，即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MS Mincho" panose="02020609040205080304" pitchFamily="49" charset="-128"/>
                <a:cs typeface="Courier New" panose="02070309020205020404" pitchFamily="49" charset="0"/>
              </a:rPr>
              <a:t>∅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性质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：如果事件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与事件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互斥，那么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∪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          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性质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：如果事件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与事件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互为对立事件，那么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endParaRPr kumimoji="0" lang="en-US" altLang="zh-CN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     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58048" y="4282936"/>
            <a:ext cx="1903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1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14100" y="5558760"/>
            <a:ext cx="14029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367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45520" y="2301395"/>
            <a:ext cx="112950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性质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：如果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MS Mincho" panose="02020609040205080304" pitchFamily="49" charset="-128"/>
                <a:cs typeface="MS Mincho" panose="02020609040205080304" pitchFamily="49" charset="-128"/>
              </a:rPr>
              <a:t>⊆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，那么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≤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，由该性质可得，对于任意事件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，因为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 panose="020B0602030504020204" pitchFamily="34" charset="0"/>
                <a:ea typeface="MS Mincho" panose="02020609040205080304" pitchFamily="49" charset="-128"/>
                <a:cs typeface="Courier New" panose="02070309020205020404" pitchFamily="49" charset="0"/>
              </a:rPr>
              <a:t>∅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MS Mincho" panose="02020609040205080304" pitchFamily="49" charset="-128"/>
                <a:cs typeface="MS Mincho" panose="02020609040205080304" pitchFamily="49" charset="-128"/>
              </a:rPr>
              <a:t>⊆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MS Mincho" panose="02020609040205080304" pitchFamily="49" charset="-128"/>
                <a:cs typeface="MS Mincho" panose="02020609040205080304" pitchFamily="49" charset="-128"/>
              </a:rPr>
              <a:t>⊆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Ω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，所以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≤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≤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性质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6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：设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是一个随机试验中的两个事件，有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∪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__________</a:t>
            </a:r>
            <a:endParaRPr kumimoji="0" lang="en-US" altLang="zh-CN" sz="2800" b="0" i="0" u="sng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方正中等线简体" panose="03000509000000000000" pitchFamily="65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                   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686240" y="3640223"/>
            <a:ext cx="1903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5680" y="4305846"/>
            <a:ext cx="1802096" cy="5180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∩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33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96774" y="1693102"/>
            <a:ext cx="11415850" cy="46466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6.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频率与概率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频率的稳定性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一般地，随着试验次数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n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的增大，频率偏离概率的幅度会缩小，即事件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发生的频率</a:t>
            </a:r>
            <a:r>
              <a:rPr kumimoji="0" lang="en-US" altLang="zh-CN" sz="2800" b="0" i="1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f</a:t>
            </a:r>
            <a:r>
              <a:rPr kumimoji="0" lang="en-US" altLang="zh-CN" sz="2800" b="0" i="1" u="none" strike="noStrike" kern="1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n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会逐渐</a:t>
            </a:r>
            <a:r>
              <a:rPr kumimoji="0" lang="en-US" altLang="zh-CN" sz="28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       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事件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发生的概率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，我们称频率的这个性质为频率的稳定性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频率稳定性的作用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可以用频率</a:t>
            </a:r>
            <a:r>
              <a:rPr kumimoji="0" lang="en-US" altLang="zh-CN" sz="2800" b="0" i="1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f</a:t>
            </a:r>
            <a:r>
              <a:rPr kumimoji="0" lang="en-US" altLang="zh-CN" sz="2800" b="0" i="1" u="none" strike="noStrike" kern="1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n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估计概率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).</a:t>
            </a:r>
            <a:endParaRPr kumimoji="0" lang="zh-CN" altLang="zh-CN" sz="105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53592" y="3704041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稳定于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06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BEF3BD4-2B29-1CD1-D546-699AAC0A5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58" y="416679"/>
            <a:ext cx="5403055" cy="370674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61161CE-A119-C193-E848-2FFAB9413368}"/>
              </a:ext>
            </a:extLst>
          </p:cNvPr>
          <p:cNvSpPr txBox="1"/>
          <p:nvPr/>
        </p:nvSpPr>
        <p:spPr>
          <a:xfrm>
            <a:off x="106058" y="-86263"/>
            <a:ext cx="84249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专题卷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P112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5D44301-9607-F461-C53B-D59856F9A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059" y="145740"/>
            <a:ext cx="5971722" cy="557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77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5801833-497A-108E-9F3B-8B6C3563E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58" y="498512"/>
            <a:ext cx="5403055" cy="370674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9E4436D-3993-89C1-7A40-B5E0A356C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581" y="390800"/>
            <a:ext cx="5538402" cy="370674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2E9C8DE-BA46-3E0E-198A-B7276821FF63}"/>
              </a:ext>
            </a:extLst>
          </p:cNvPr>
          <p:cNvSpPr txBox="1"/>
          <p:nvPr/>
        </p:nvSpPr>
        <p:spPr>
          <a:xfrm>
            <a:off x="172846" y="0"/>
            <a:ext cx="84249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专题卷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P112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10515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3C04A84-51FD-BA87-F629-CA6E891DF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83" y="345411"/>
            <a:ext cx="1448002" cy="60968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C8A2DDC-FAAB-D599-1C57-A26E2D3FA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1" y="1138620"/>
            <a:ext cx="2406084" cy="40101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E6155D6-33D8-1FFD-E59A-7364DF44D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403" y="1633821"/>
            <a:ext cx="6023495" cy="167098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7646518-B532-C77A-7752-180A645204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0113" y="249962"/>
            <a:ext cx="8934004" cy="133676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5A9EF6FB-8EDF-4AD8-B7D2-F71F13152BE2}"/>
              </a:ext>
            </a:extLst>
          </p:cNvPr>
          <p:cNvSpPr txBox="1"/>
          <p:nvPr/>
        </p:nvSpPr>
        <p:spPr>
          <a:xfrm>
            <a:off x="172846" y="0"/>
            <a:ext cx="84249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专题卷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P19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918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51A281C-C5FC-298D-DAFD-770C58434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2" y="326107"/>
            <a:ext cx="7573218" cy="240550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10C5FD3-D849-E729-BC18-24CBBC778461}"/>
              </a:ext>
            </a:extLst>
          </p:cNvPr>
          <p:cNvSpPr txBox="1"/>
          <p:nvPr/>
        </p:nvSpPr>
        <p:spPr>
          <a:xfrm>
            <a:off x="475227" y="2941607"/>
            <a:ext cx="2181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答案</a:t>
            </a:r>
            <a:r>
              <a:rPr lang="en-US" altLang="zh-CN" sz="2800" b="1" dirty="0"/>
              <a:t>:AD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05710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92BA069-5B11-4176-BA87-BE495E4B2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43" y="0"/>
            <a:ext cx="5079917" cy="480165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3405175-8153-D4B3-36A2-FADE31A02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287" y="181522"/>
            <a:ext cx="5315369" cy="21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72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432B469-F03C-7201-41F6-49AD6ABC5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DA03726-2118-705B-B8B2-A8874F2F4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24" y="222882"/>
            <a:ext cx="6273699" cy="488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126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105" y="188595"/>
            <a:ext cx="11037570" cy="567055"/>
          </a:xfrm>
        </p:spPr>
        <p:txBody>
          <a:bodyPr/>
          <a:lstStyle/>
          <a:p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方差和标准差的定义</a:t>
            </a:r>
          </a:p>
        </p:txBody>
      </p:sp>
      <p:sp>
        <p:nvSpPr>
          <p:cNvPr id="16" name="文本框 15"/>
          <p:cNvSpPr txBox="1"/>
          <p:nvPr>
            <p:custDataLst>
              <p:tags r:id="rId3"/>
            </p:custDataLst>
          </p:nvPr>
        </p:nvSpPr>
        <p:spPr>
          <a:xfrm>
            <a:off x="840105" y="908685"/>
            <a:ext cx="3160395" cy="1210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charset="0"/>
              <a:ea typeface="华文中宋" panose="02010600040101010101" pitchFamily="2" charset="-122"/>
              <a:cs typeface="Times New Roman" panose="02020603050405020304" charset="0"/>
              <a:sym typeface="微软雅黑" panose="020B050302020402020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则这组数据的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方差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为</a:t>
            </a:r>
          </a:p>
        </p:txBody>
      </p:sp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6455861" y="1400296"/>
          <a:ext cx="5187177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2324100" imgH="419100" progId="Equation.KSEE3">
                  <p:embed/>
                </p:oleObj>
              </mc:Choice>
              <mc:Fallback>
                <p:oleObj r:id="rId16" imgW="2324100" imgH="419100" progId="Equation.KSEE3">
                  <p:embed/>
                  <p:pic>
                    <p:nvPicPr>
                      <p:cNvPr id="19" name="对象 1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455861" y="1400296"/>
                        <a:ext cx="5187177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840105" y="2559050"/>
            <a:ext cx="5145405" cy="4914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①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为了计算方便，还可把方差写成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charset="0"/>
              <a:ea typeface="华文中宋" panose="02010600040101010101" pitchFamily="2" charset="-122"/>
              <a:cs typeface="Times New Roman" panose="02020603050405020304" charset="0"/>
              <a:sym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rcRect l="5796"/>
          <a:stretch>
            <a:fillRect/>
          </a:stretch>
        </p:blipFill>
        <p:spPr>
          <a:xfrm>
            <a:off x="1242060" y="3149600"/>
            <a:ext cx="10042525" cy="1996440"/>
          </a:xfrm>
          <a:prstGeom prst="rect">
            <a:avLst/>
          </a:prstGeom>
        </p:spPr>
      </p:pic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8256403" y="2331206"/>
          <a:ext cx="3406775" cy="978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459865" imgH="419100" progId="Equation.KSEE3">
                  <p:embed/>
                </p:oleObj>
              </mc:Choice>
              <mc:Fallback>
                <p:oleObj r:id="rId19" imgW="1459865" imgH="419100" progId="Equation.KSEE3">
                  <p:embed/>
                  <p:pic>
                    <p:nvPicPr>
                      <p:cNvPr id="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256403" y="2331206"/>
                        <a:ext cx="3406775" cy="9785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8544560" y="5245100"/>
            <a:ext cx="329311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由于方差的单位是原始数据的单位的平方，与原始数据不一致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.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为了使二者单位一致，我们对方差开平方。</a:t>
            </a: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840105" y="6188710"/>
            <a:ext cx="739013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注：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s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  <a:sym typeface="微软雅黑" panose="020B0503020204020204" charset="-122"/>
              </a:rPr>
              <a:t>≥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；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s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=0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时表示这组数据的每个数据都是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相等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的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.</a:t>
            </a:r>
          </a:p>
        </p:txBody>
      </p:sp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3978726" y="1377119"/>
          <a:ext cx="2475567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143000" imgH="431800" progId="Equation.KSEE3">
                  <p:embed/>
                </p:oleObj>
              </mc:Choice>
              <mc:Fallback>
                <p:oleObj r:id="rId21" imgW="1143000" imgH="431800" progId="Equation.KSEE3">
                  <p:embed/>
                  <p:pic>
                    <p:nvPicPr>
                      <p:cNvPr id="8" name="对象 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978726" y="1377119"/>
                        <a:ext cx="2475567" cy="936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911860" y="908685"/>
            <a:ext cx="4153535" cy="4914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设一组数据是</a:t>
            </a:r>
            <a:r>
              <a:rPr kumimoji="0" lang="en-US" altLang="zh-CN" sz="26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x</a:t>
            </a:r>
            <a:r>
              <a:rPr kumimoji="0" lang="en-US" altLang="zh-CN" sz="26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, </a:t>
            </a:r>
            <a:r>
              <a:rPr kumimoji="0" lang="en-US" altLang="zh-CN" sz="26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x</a:t>
            </a:r>
            <a:r>
              <a:rPr kumimoji="0" lang="en-US" altLang="zh-CN" sz="26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, …, </a:t>
            </a:r>
            <a:r>
              <a:rPr kumimoji="0" lang="en-US" altLang="zh-CN" sz="26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x</a:t>
            </a:r>
            <a:r>
              <a:rPr kumimoji="0" lang="en-US" altLang="zh-CN" sz="2600" b="1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n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微软雅黑" panose="020B0503020204020204" charset="-122"/>
              </a:rPr>
              <a:t>，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Arial"/>
            </a:endParaRPr>
          </a:p>
        </p:txBody>
      </p:sp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5952792" y="2330894"/>
          <a:ext cx="2310765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066800" imgH="431800" progId="Equation.KSEE3">
                  <p:embed/>
                </p:oleObj>
              </mc:Choice>
              <mc:Fallback>
                <p:oleObj r:id="rId23" imgW="1066800" imgH="431800" progId="Equation.KSEE3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952792" y="2330894"/>
                        <a:ext cx="2310765" cy="93599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40105" y="5421630"/>
            <a:ext cx="3491230" cy="4914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②这组数据的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标准差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为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charset="0"/>
              <a:ea typeface="华文中宋" panose="02010600040101010101" pitchFamily="2" charset="-122"/>
              <a:cs typeface="Times New Roman" panose="02020603050405020304" charset="0"/>
              <a:sym typeface="微软雅黑" panose="020B0503020204020204" charset="-122"/>
            </a:endParaRPr>
          </a:p>
        </p:txBody>
      </p:sp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4296712" y="5145849"/>
          <a:ext cx="2586355" cy="1046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1193800" imgH="482600" progId="Equation.KSEE3">
                  <p:embed/>
                </p:oleObj>
              </mc:Choice>
              <mc:Fallback>
                <p:oleObj r:id="rId25" imgW="1193800" imgH="482600" progId="Equation.KSEE3">
                  <p:embed/>
                  <p:pic>
                    <p:nvPicPr>
                      <p:cNvPr id="17" name="对象 1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296712" y="5145849"/>
                        <a:ext cx="2586355" cy="104648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2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99283" y="1047001"/>
            <a:ext cx="11037570" cy="567055"/>
          </a:xfrm>
        </p:spPr>
        <p:txBody>
          <a:bodyPr/>
          <a:lstStyle/>
          <a:p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平均数、方差、标准差的性质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912813" y="1857625"/>
          <a:ext cx="8636000" cy="1775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3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54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18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Times New Roman" panose="02020603050405020304" charset="0"/>
                          <a:ea typeface="华文中宋" panose="02010600040101010101" pitchFamily="2" charset="-122"/>
                        </a:rPr>
                        <a:t>数据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Times New Roman" panose="02020603050405020304" charset="0"/>
                          <a:ea typeface="华文中宋" panose="02010600040101010101" pitchFamily="2" charset="-122"/>
                        </a:rPr>
                        <a:t>平均数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Times New Roman" panose="02020603050405020304" charset="0"/>
                          <a:ea typeface="华文中宋" panose="02010600040101010101" pitchFamily="2" charset="-122"/>
                        </a:rPr>
                        <a:t>标准差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Times New Roman" panose="02020603050405020304" charset="0"/>
                          <a:ea typeface="华文中宋" panose="02010600040101010101" pitchFamily="2" charset="-122"/>
                        </a:rPr>
                        <a:t>方差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8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i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x</a:t>
                      </a:r>
                      <a:r>
                        <a:rPr lang="en-US" altLang="zh-CN" sz="2800" b="1" baseline="-25000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1</a:t>
                      </a: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，</a:t>
                      </a:r>
                      <a:r>
                        <a:rPr lang="en-US" altLang="zh-CN" sz="2800" b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…</a:t>
                      </a: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，</a:t>
                      </a:r>
                      <a:r>
                        <a:rPr lang="en-US" altLang="zh-CN" sz="2800" b="1" i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x</a:t>
                      </a:r>
                      <a:r>
                        <a:rPr lang="en-US" altLang="zh-CN" sz="2800" b="1" baseline="-25000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>
                        <a:latin typeface="Times New Roman" panose="02020603050405020304" charset="0"/>
                        <a:ea typeface="华文中宋" panose="02010600040101010101" pitchFamily="2" charset="-122"/>
                        <a:cs typeface="Times New Roman" panose="0202060305040502030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i="1"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</a:rPr>
                        <a:t>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i="1"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s</a:t>
                      </a:r>
                      <a:r>
                        <a:rPr lang="en-US" altLang="zh-CN" sz="2800" b="1" baseline="30000"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8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i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ax</a:t>
                      </a:r>
                      <a:r>
                        <a:rPr lang="en-US" altLang="zh-CN" sz="2800" b="1" baseline="-25000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1</a:t>
                      </a:r>
                      <a:r>
                        <a:rPr lang="en-US" altLang="zh-CN" sz="2800" b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+</a:t>
                      </a:r>
                      <a:r>
                        <a:rPr lang="en-US" altLang="zh-CN" sz="2800" b="1" i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b</a:t>
                      </a: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，</a:t>
                      </a:r>
                      <a:r>
                        <a:rPr lang="en-US" altLang="zh-CN" sz="2800" b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…</a:t>
                      </a: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，</a:t>
                      </a:r>
                      <a:r>
                        <a:rPr lang="en-US" altLang="zh-CN" sz="2800" b="1" i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ax</a:t>
                      </a:r>
                      <a:r>
                        <a:rPr lang="en-US" altLang="zh-CN" sz="2800" b="1" baseline="-25000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n</a:t>
                      </a:r>
                      <a:r>
                        <a:rPr lang="en-US" altLang="zh-CN" sz="2800" b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+</a:t>
                      </a:r>
                      <a:r>
                        <a:rPr lang="en-US" altLang="zh-CN" sz="2800" b="1" i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b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>
                        <a:latin typeface="Times New Roman" panose="02020603050405020304" charset="0"/>
                        <a:ea typeface="华文中宋" panose="02010600040101010101" pitchFamily="2" charset="-122"/>
                        <a:cs typeface="Times New Roman" panose="02020603050405020304" charset="0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i="1" dirty="0">
                          <a:solidFill>
                            <a:srgbClr val="FF0000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|</a:t>
                      </a:r>
                      <a:r>
                        <a:rPr lang="en-US" altLang="zh-CN" sz="2800" b="1" i="1" dirty="0" err="1">
                          <a:solidFill>
                            <a:srgbClr val="FF0000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a|</a:t>
                      </a:r>
                      <a:r>
                        <a:rPr lang="en-US" altLang="zh-CN" sz="2800" b="1" i="1" dirty="0" err="1"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s</a:t>
                      </a:r>
                      <a:endParaRPr lang="en-US" altLang="zh-CN" sz="2800" b="1" i="1" dirty="0">
                        <a:latin typeface="Times New Roman" panose="02020603050405020304" charset="0"/>
                        <a:ea typeface="华文中宋" panose="02010600040101010101" pitchFamily="2" charset="-122"/>
                        <a:cs typeface="Times New Roman" panose="02020603050405020304" charset="0"/>
                        <a:sym typeface="+mn-ea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i="1" dirty="0">
                          <a:solidFill>
                            <a:srgbClr val="FF0000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a</a:t>
                      </a:r>
                      <a:r>
                        <a:rPr lang="en-US" altLang="zh-CN" sz="2800" b="1" baseline="30000" dirty="0">
                          <a:solidFill>
                            <a:srgbClr val="FF0000"/>
                          </a:solidFill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2</a:t>
                      </a:r>
                      <a:r>
                        <a:rPr lang="en-US" altLang="zh-CN" sz="2800" b="1" i="1" dirty="0"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s</a:t>
                      </a:r>
                      <a:r>
                        <a:rPr lang="en-US" altLang="zh-CN" sz="2800" b="1" baseline="30000" dirty="0">
                          <a:latin typeface="Times New Roman" panose="02020603050405020304" charset="0"/>
                          <a:ea typeface="华文中宋" panose="02010600040101010101" pitchFamily="2" charset="-122"/>
                          <a:cs typeface="Times New Roman" panose="02020603050405020304" charset="0"/>
                          <a:sym typeface="+mn-ea"/>
                        </a:rPr>
                        <a:t>2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0199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5385921" y="2514804"/>
          <a:ext cx="3175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27000" imgH="215900" progId="Equation.KSEE3">
                  <p:embed/>
                </p:oleObj>
              </mc:Choice>
              <mc:Fallback>
                <p:oleObj r:id="rId7" imgW="127000" imgH="215900" progId="Equation.KSEE3">
                  <p:embed/>
                  <p:pic>
                    <p:nvPicPr>
                      <p:cNvPr id="50199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85921" y="2514804"/>
                        <a:ext cx="31750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200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5003184" y="3041650"/>
          <a:ext cx="1082974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431800" imgH="215900" progId="Equation.KSEE3">
                  <p:embed/>
                </p:oleObj>
              </mc:Choice>
              <mc:Fallback>
                <p:oleObj r:id="rId9" imgW="431800" imgH="215900" progId="Equation.KSEE3">
                  <p:embed/>
                  <p:pic>
                    <p:nvPicPr>
                      <p:cNvPr id="50200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03184" y="3041650"/>
                        <a:ext cx="1082974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4381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842645" y="726931"/>
            <a:ext cx="11001375" cy="1034415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kumimoji="0" lang="zh-CN" altLang="en-US" sz="2400" b="1" i="0" u="none" strike="noStrike" kern="100" cap="none" spc="12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求离散数据的众数、中位数、平均数</a:t>
            </a:r>
            <a:endParaRPr kumimoji="0" lang="en-US" altLang="zh-CN" sz="2400" b="1" i="0" u="none" strike="noStrike" kern="100" cap="none" spc="12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9458" name="Text Box 7"/>
          <p:cNvSpPr/>
          <p:nvPr>
            <p:custDataLst>
              <p:tags r:id="rId3"/>
            </p:custDataLst>
          </p:nvPr>
        </p:nvSpPr>
        <p:spPr>
          <a:xfrm>
            <a:off x="1416050" y="1923415"/>
            <a:ext cx="8830310" cy="10502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kumimoji="0" sz="320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kumimoji="0" sz="28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kumimoji="0" sz="24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kumimoji="0" sz="20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kumimoji="0" sz="20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(2)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中位数：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一组数据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按大小依次排列后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处在最中间位置的数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或最中间两个数据的平均数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).  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charset="0"/>
            </a:endParaRPr>
          </a:p>
        </p:txBody>
      </p:sp>
      <p:sp>
        <p:nvSpPr>
          <p:cNvPr id="19459" name="Text Box 6"/>
          <p:cNvSpPr/>
          <p:nvPr>
            <p:custDataLst>
              <p:tags r:id="rId4"/>
            </p:custDataLst>
          </p:nvPr>
        </p:nvSpPr>
        <p:spPr>
          <a:xfrm>
            <a:off x="1416050" y="1380490"/>
            <a:ext cx="990155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kumimoji="0" sz="320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kumimoji="0" sz="28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kumimoji="0" sz="24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kumimoji="0" sz="20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kumimoji="0" sz="20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(1)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众数：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一组数据中出现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次数最多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的数． </a:t>
            </a:r>
          </a:p>
        </p:txBody>
      </p:sp>
      <p:sp>
        <p:nvSpPr>
          <p:cNvPr id="7" name="Text Box 7"/>
          <p:cNvSpPr/>
          <p:nvPr>
            <p:custDataLst>
              <p:tags r:id="rId5"/>
            </p:custDataLst>
          </p:nvPr>
        </p:nvSpPr>
        <p:spPr>
          <a:xfrm>
            <a:off x="1416050" y="2931160"/>
            <a:ext cx="9145905" cy="5708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kumimoji="0" sz="320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kumimoji="0" sz="28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kumimoji="0" sz="24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kumimoji="0" sz="20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kumimoji="0" sz="20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(3)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平均数：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一组数据的算术平均数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.   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rcRect l="60965"/>
          <a:stretch>
            <a:fillRect/>
          </a:stretch>
        </p:blipFill>
        <p:spPr>
          <a:xfrm>
            <a:off x="6384925" y="2859405"/>
            <a:ext cx="3286760" cy="79248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416050" y="3752706"/>
            <a:ext cx="829754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一组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11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个样本数据为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: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19,23,12,15,14,17,10,12,18,12,27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265339" y="5111750"/>
            <a:ext cx="6531610" cy="521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排序后为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: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10,12,12,12,14,15,17,18,19,23,27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9338945" y="5372735"/>
            <a:ext cx="14058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众数为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12</a:t>
            </a: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charset="0"/>
              <a:ea typeface="微软雅黑"/>
              <a:cs typeface="Times New Roman" panose="02020603050405020304" charset="0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9338945" y="5895975"/>
            <a:ext cx="171196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中位数为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15</a:t>
            </a: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charset="0"/>
              <a:ea typeface="微软雅黑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257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105" y="188595"/>
            <a:ext cx="11037570" cy="567055"/>
          </a:xfrm>
        </p:spPr>
        <p:txBody>
          <a:bodyPr/>
          <a:lstStyle/>
          <a:p>
            <a:r>
              <a:rPr lang="zh-CN" altLang="en-US" sz="3200"/>
              <a:t>新知：第</a:t>
            </a:r>
            <a:r>
              <a:rPr lang="en-US" altLang="zh-CN" sz="3200" i="1">
                <a:latin typeface="Times New Roman" panose="02020603050405020304" charset="0"/>
                <a:cs typeface="Times New Roman" panose="02020603050405020304" charset="0"/>
              </a:rPr>
              <a:t>p</a:t>
            </a:r>
            <a:r>
              <a:rPr lang="zh-CN" altLang="en-US" sz="3200"/>
              <a:t>百分位数的定义</a:t>
            </a:r>
          </a:p>
        </p:txBody>
      </p:sp>
      <p:sp>
        <p:nvSpPr>
          <p:cNvPr id="9219" name="Rectangle 3"/>
          <p:cNvSpPr/>
          <p:nvPr>
            <p:custDataLst>
              <p:tags r:id="rId3"/>
            </p:custDataLst>
          </p:nvPr>
        </p:nvSpPr>
        <p:spPr>
          <a:xfrm>
            <a:off x="911225" y="981075"/>
            <a:ext cx="9995535" cy="113093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一组数据的第 </a:t>
            </a:r>
            <a:r>
              <a:rPr kumimoji="0" lang="en-US" altLang="zh-CN" sz="26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p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百分位数：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能使得这组数据中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至少有</a:t>
            </a:r>
            <a:r>
              <a:rPr kumimoji="0" lang="en-US" altLang="zh-CN" sz="26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p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%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的数据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小于或等于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这个值，且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至少有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(100-</a:t>
            </a:r>
            <a:r>
              <a:rPr kumimoji="0" lang="en-US" altLang="zh-CN" sz="26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p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)%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的数据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大于或等于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这个值的数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911225" y="2133600"/>
            <a:ext cx="10320655" cy="230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计算一组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个数据的第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百分位数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的步骤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：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第1步：按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从小到大排列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原始数据;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第2步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计算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i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×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％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第3步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①若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i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不是整数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，则第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百分位数为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第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j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项数据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kumimoji="0" lang="zh-CN" altLang="en-US" sz="24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j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为大于</a:t>
            </a:r>
            <a:r>
              <a:rPr kumimoji="0" lang="zh-CN" altLang="en-US" sz="24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i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的比邻整数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;       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    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②若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i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是整数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，则第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百分位数为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第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i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项与第(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i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+1)项数据的平均数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840105" y="4509135"/>
            <a:ext cx="11100435" cy="18503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在实际应用中，常用的分位数还有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第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25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百分位数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，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第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50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百分位数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(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中位数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)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，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第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75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百分位数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这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3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个分位数把一组由小到大排列的数据分成四等份，故称为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四分位数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. </a:t>
            </a:r>
            <a:endParaRPr kumimoji="0" lang="en-US" altLang="zh-CN" sz="2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其中，第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25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百分位数称为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第一四分位数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或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下四分位数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等，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            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第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75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百分位数也称为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第三四分位数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或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上四分位数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等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. 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9695815" y="5013325"/>
            <a:ext cx="1929765" cy="15786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第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1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百分位数</a:t>
            </a:r>
            <a:endParaRPr kumimoji="0" lang="en-US" altLang="zh-CN" sz="2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第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5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百分位数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第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95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百分位数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第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99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微软雅黑"/>
                <a:cs typeface="Times New Roman" panose="02020603050405020304" charset="0"/>
                <a:sym typeface="+mn-ea"/>
              </a:rPr>
              <a:t>百分位数</a:t>
            </a:r>
            <a:endParaRPr kumimoji="0" lang="zh-CN" alt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Arial"/>
            </a:endParaRPr>
          </a:p>
        </p:txBody>
      </p:sp>
      <p:grpSp>
        <p:nvGrpSpPr>
          <p:cNvPr id="55" name="组合 54"/>
          <p:cNvGrpSpPr/>
          <p:nvPr>
            <p:custDataLst>
              <p:tags r:id="rId7"/>
            </p:custDataLst>
          </p:nvPr>
        </p:nvGrpSpPr>
        <p:grpSpPr>
          <a:xfrm>
            <a:off x="6236970" y="44450"/>
            <a:ext cx="5264785" cy="964565"/>
            <a:chOff x="7332" y="50"/>
            <a:chExt cx="8291" cy="1519"/>
          </a:xfrm>
        </p:grpSpPr>
        <p:sp>
          <p:nvSpPr>
            <p:cNvPr id="51" name="矩形 50"/>
            <p:cNvSpPr/>
            <p:nvPr>
              <p:custDataLst>
                <p:tags r:id="rId19"/>
              </p:custDataLst>
            </p:nvPr>
          </p:nvSpPr>
          <p:spPr>
            <a:xfrm>
              <a:off x="7332" y="443"/>
              <a:ext cx="5101" cy="561"/>
            </a:xfrm>
            <a:prstGeom prst="rect">
              <a:avLst/>
            </a:prstGeom>
            <a:solidFill>
              <a:srgbClr val="FFD7EC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微软雅黑"/>
                  <a:cs typeface="Times New Roman" panose="02020603050405020304" charset="0"/>
                </a:rPr>
                <a:t>p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微软雅黑"/>
                  <a:cs typeface="Times New Roman" panose="02020603050405020304" charset="0"/>
                </a:rPr>
                <a:t>％</a:t>
              </a:r>
            </a:p>
          </p:txBody>
        </p:sp>
        <p:sp>
          <p:nvSpPr>
            <p:cNvPr id="52" name="矩形 51"/>
            <p:cNvSpPr/>
            <p:nvPr>
              <p:custDataLst>
                <p:tags r:id="rId20"/>
              </p:custDataLst>
            </p:nvPr>
          </p:nvSpPr>
          <p:spPr>
            <a:xfrm>
              <a:off x="12434" y="443"/>
              <a:ext cx="3189" cy="561"/>
            </a:xfrm>
            <a:prstGeom prst="rect">
              <a:avLst/>
            </a:prstGeom>
            <a:solidFill>
              <a:srgbClr val="FFD7EC">
                <a:alpha val="70000"/>
              </a:srgb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微软雅黑"/>
                  <a:cs typeface="Times New Roman" panose="02020603050405020304" charset="0"/>
                  <a:sym typeface="+mn-ea"/>
                </a:rPr>
                <a:t>(100-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微软雅黑"/>
                  <a:cs typeface="Times New Roman" panose="02020603050405020304" charset="0"/>
                  <a:sym typeface="+mn-ea"/>
                </a:rPr>
                <a:t>p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微软雅黑"/>
                  <a:cs typeface="Times New Roman" panose="02020603050405020304" charset="0"/>
                  <a:sym typeface="+mn-ea"/>
                </a:rPr>
                <a:t>)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微软雅黑"/>
                  <a:cs typeface="Times New Roman" panose="02020603050405020304" charset="0"/>
                </a:rPr>
                <a:t>％</a:t>
              </a:r>
            </a:p>
          </p:txBody>
        </p:sp>
        <p:cxnSp>
          <p:nvCxnSpPr>
            <p:cNvPr id="53" name="直接连接符 52"/>
            <p:cNvCxnSpPr/>
            <p:nvPr>
              <p:custDataLst>
                <p:tags r:id="rId21"/>
              </p:custDataLst>
            </p:nvPr>
          </p:nvCxnSpPr>
          <p:spPr>
            <a:xfrm flipH="1">
              <a:off x="12434" y="50"/>
              <a:ext cx="0" cy="964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/>
            <p:cNvSpPr txBox="1"/>
            <p:nvPr>
              <p:custDataLst>
                <p:tags r:id="rId22"/>
              </p:custDataLst>
            </p:nvPr>
          </p:nvSpPr>
          <p:spPr>
            <a:xfrm>
              <a:off x="12170" y="844"/>
              <a:ext cx="52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  <a:sym typeface="+mn-ea"/>
                </a:rPr>
                <a:t>a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Arial"/>
              </a:endParaRPr>
            </a:p>
          </p:txBody>
        </p:sp>
      </p:grpSp>
      <p:grpSp>
        <p:nvGrpSpPr>
          <p:cNvPr id="15" name="组合 14"/>
          <p:cNvGrpSpPr/>
          <p:nvPr>
            <p:custDataLst>
              <p:tags r:id="rId8"/>
            </p:custDataLst>
          </p:nvPr>
        </p:nvGrpSpPr>
        <p:grpSpPr>
          <a:xfrm>
            <a:off x="6617970" y="2710815"/>
            <a:ext cx="5322570" cy="514350"/>
            <a:chOff x="2194" y="2381"/>
            <a:chExt cx="13783" cy="1332"/>
          </a:xfrm>
        </p:grpSpPr>
        <p:sp>
          <p:nvSpPr>
            <p:cNvPr id="6" name="文本框 5"/>
            <p:cNvSpPr txBox="1"/>
            <p:nvPr>
              <p:custDataLst>
                <p:tags r:id="rId9"/>
              </p:custDataLst>
            </p:nvPr>
          </p:nvSpPr>
          <p:spPr>
            <a:xfrm>
              <a:off x="5216" y="2414"/>
              <a:ext cx="1893" cy="10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微软雅黑"/>
                  <a:cs typeface="Courier New" panose="02070309020205020404"/>
                </a:rPr>
                <a:t>25%</a:t>
              </a:r>
            </a:p>
          </p:txBody>
        </p:sp>
        <p:sp>
          <p:nvSpPr>
            <p:cNvPr id="7" name="文本框 6"/>
            <p:cNvSpPr txBox="1"/>
            <p:nvPr>
              <p:custDataLst>
                <p:tags r:id="rId10"/>
              </p:custDataLst>
            </p:nvPr>
          </p:nvSpPr>
          <p:spPr>
            <a:xfrm>
              <a:off x="8417" y="2398"/>
              <a:ext cx="2051" cy="10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微软雅黑"/>
                  <a:cs typeface="Courier New" panose="02070309020205020404"/>
                </a:rPr>
                <a:t>50%</a:t>
              </a:r>
            </a:p>
          </p:txBody>
        </p:sp>
        <p:sp>
          <p:nvSpPr>
            <p:cNvPr id="8" name="文本框 7"/>
            <p:cNvSpPr txBox="1"/>
            <p:nvPr>
              <p:custDataLst>
                <p:tags r:id="rId11"/>
              </p:custDataLst>
            </p:nvPr>
          </p:nvSpPr>
          <p:spPr>
            <a:xfrm>
              <a:off x="11805" y="2381"/>
              <a:ext cx="1933" cy="10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charset="0"/>
                  <a:ea typeface="微软雅黑"/>
                  <a:cs typeface="Courier New" panose="02070309020205020404"/>
                </a:rPr>
                <a:t>75%</a:t>
              </a:r>
            </a:p>
          </p:txBody>
        </p:sp>
        <p:cxnSp>
          <p:nvCxnSpPr>
            <p:cNvPr id="9" name="直接连接符 8"/>
            <p:cNvCxnSpPr/>
            <p:nvPr>
              <p:custDataLst>
                <p:tags r:id="rId12"/>
              </p:custDataLst>
            </p:nvPr>
          </p:nvCxnSpPr>
          <p:spPr>
            <a:xfrm flipH="1">
              <a:off x="5733" y="3165"/>
              <a:ext cx="0" cy="51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/>
            <p:cNvGrpSpPr/>
            <p:nvPr>
              <p:custDataLst>
                <p:tags r:id="rId13"/>
              </p:custDataLst>
            </p:nvPr>
          </p:nvGrpSpPr>
          <p:grpSpPr>
            <a:xfrm>
              <a:off x="2194" y="3172"/>
              <a:ext cx="13783" cy="541"/>
              <a:chOff x="1393371" y="2013954"/>
              <a:chExt cx="8752115" cy="343688"/>
            </a:xfrm>
          </p:grpSpPr>
          <p:cxnSp>
            <p:nvCxnSpPr>
              <p:cNvPr id="11" name="直接连接符 10"/>
              <p:cNvCxnSpPr/>
              <p:nvPr>
                <p:custDataLst>
                  <p:tags r:id="rId16"/>
                </p:custDataLst>
              </p:nvPr>
            </p:nvCxnSpPr>
            <p:spPr>
              <a:xfrm>
                <a:off x="1393371" y="2336797"/>
                <a:ext cx="8752115" cy="0"/>
              </a:xfrm>
              <a:prstGeom prst="line">
                <a:avLst/>
              </a:prstGeom>
              <a:ln w="38100"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>
                <p:custDataLst>
                  <p:tags r:id="rId17"/>
                </p:custDataLst>
              </p:nvPr>
            </p:nvCxnSpPr>
            <p:spPr>
              <a:xfrm flipH="1">
                <a:off x="1393371" y="2030703"/>
                <a:ext cx="0" cy="32693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>
                <p:custDataLst>
                  <p:tags r:id="rId18"/>
                </p:custDataLst>
              </p:nvPr>
            </p:nvCxnSpPr>
            <p:spPr>
              <a:xfrm flipH="1">
                <a:off x="10145486" y="2013954"/>
                <a:ext cx="0" cy="32693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直接连接符 13"/>
            <p:cNvCxnSpPr/>
            <p:nvPr>
              <p:custDataLst>
                <p:tags r:id="rId14"/>
              </p:custDataLst>
            </p:nvPr>
          </p:nvCxnSpPr>
          <p:spPr>
            <a:xfrm flipH="1">
              <a:off x="9154" y="3181"/>
              <a:ext cx="0" cy="51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15"/>
              </p:custDataLst>
            </p:nvPr>
          </p:nvCxnSpPr>
          <p:spPr>
            <a:xfrm flipH="1">
              <a:off x="12561" y="3139"/>
              <a:ext cx="0" cy="51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44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/>
          <p:nvPr>
            <p:custDataLst>
              <p:tags r:id="rId2"/>
            </p:custDataLst>
          </p:nvPr>
        </p:nvSpPr>
        <p:spPr>
          <a:xfrm>
            <a:off x="1769110" y="332740"/>
            <a:ext cx="83445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kumimoji="0" sz="320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kumimoji="0" sz="28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kumimoji="0" sz="24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kumimoji="0" sz="20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kumimoji="0" sz="20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79A452">
                    <a:lumMod val="75000"/>
                  </a:srgb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Arial"/>
              </a:rPr>
              <a:t>用频率分布直方图估计众数、中位数、平均数</a:t>
            </a:r>
          </a:p>
        </p:txBody>
      </p:sp>
      <p:sp>
        <p:nvSpPr>
          <p:cNvPr id="28675" name="Rectangle 3"/>
          <p:cNvSpPr/>
          <p:nvPr>
            <p:custDataLst>
              <p:tags r:id="rId3"/>
            </p:custDataLst>
          </p:nvPr>
        </p:nvSpPr>
        <p:spPr>
          <a:xfrm>
            <a:off x="479425" y="1052830"/>
            <a:ext cx="10923905" cy="4223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kumimoji="0" sz="320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kumimoji="0" sz="28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kumimoji="0" sz="24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kumimoji="0" sz="20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kumimoji="0" sz="2000" u="none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众数：最高矩形的中点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特点：反映样本数据的最大集合点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忽视了其他数据，无法客观的反映总体特征</a:t>
            </a:r>
          </a:p>
          <a:p>
            <a:pPr marL="0" marR="0" lvl="0" indent="-34290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中位数：中位数左右两边的直方图面积相等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特点：不受少数几个极端值的影响 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-34290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charset="0"/>
              </a:rPr>
              <a:t>平均数：直方图的“重心”，各组组中值与频率乘积之和</a:t>
            </a:r>
          </a:p>
          <a:p>
            <a:pPr marL="0" marR="0" lvl="0" indent="-34290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            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特点：和每一个样本数据都有关，可以反映更多的关于样本数据的信息</a:t>
            </a:r>
          </a:p>
          <a:p>
            <a:pPr marL="0" marR="0" lvl="0" indent="-34290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离平均数越远的数据对平均数影响越大(可靠性低)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FFC16B0-0FC6-6EB7-DC51-3B961901610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36270" y="5390197"/>
            <a:ext cx="5459730" cy="829945"/>
          </a:xfrm>
          <a:prstGeom prst="rect">
            <a:avLst/>
          </a:prstGeom>
          <a:solidFill>
            <a:srgbClr val="FFFF00"/>
          </a:solidFill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在频率分布直方图中，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第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百分位数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左侧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的长方形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面积和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为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887338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105" y="188595"/>
            <a:ext cx="11037570" cy="567055"/>
          </a:xfrm>
        </p:spPr>
        <p:txBody>
          <a:bodyPr/>
          <a:lstStyle/>
          <a:p>
            <a:r>
              <a:rPr lang="zh-CN" altLang="en-US" sz="3200">
                <a:solidFill>
                  <a:schemeClr val="tx1"/>
                </a:solidFill>
                <a:sym typeface="+mn-ea"/>
              </a:rPr>
              <a:t>新知</a:t>
            </a:r>
            <a:r>
              <a:rPr lang="en-US" altLang="zh-CN" sz="3200">
                <a:solidFill>
                  <a:schemeClr val="tx1"/>
                </a:solidFill>
                <a:sym typeface="+mn-ea"/>
              </a:rPr>
              <a:t>3</a:t>
            </a:r>
            <a:r>
              <a:rPr lang="zh-CN" altLang="en-US" sz="3200">
                <a:solidFill>
                  <a:schemeClr val="tx1"/>
                </a:solidFill>
                <a:sym typeface="+mn-ea"/>
              </a:rPr>
              <a:t>：分层随机抽样的方差和标准差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32624" y="883554"/>
                <a:ext cx="11628316" cy="2662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  <a:cs typeface="Cambria Math" panose="02040503050406030204" charset="0"/>
                    <a:sym typeface="+mn-ea"/>
                  </a:rPr>
                  <a:t>分层随机抽样的方差计算</a:t>
                </a: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Cambria Math" panose="02040503050406030204" charset="0"/>
                    <a:sym typeface="+mn-ea"/>
                  </a:rPr>
                  <a:t>：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Cambria Math" panose="02040503050406030204" charset="0"/>
                    <a:sym typeface="+mn-ea"/>
                  </a:rPr>
                  <a:t>设样本容量为</a:t>
                </a:r>
                <a14:m>
                  <m:oMath xmlns:m="http://schemas.openxmlformats.org/officeDocument/2006/math">
                    <m:r>
                      <a:rPr kumimoji="0" lang="en-US" altLang="zh-CN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𝒏</m:t>
                    </m:r>
                  </m:oMath>
                </a14:m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Cambria Math" panose="02040503050406030204" charset="0"/>
                    <a:sym typeface="+mn-ea"/>
                  </a:rPr>
                  <a:t>，平均数为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Cambria Math" panose="02040503050406030204" charset="0"/>
                    <a:sym typeface="+mn-ea"/>
                  </a:rPr>
                  <a:t>，其中两层的个体数量分别为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𝒏</m:t>
                        </m:r>
                      </m:e>
                      <m:sub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Cambria Math" panose="02040503050406030204" charset="0"/>
                    <a:sym typeface="+mn-ea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𝒏</m:t>
                        </m:r>
                      </m:e>
                      <m:sub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Cambria Math" panose="02040503050406030204" charset="0"/>
                    <a:sym typeface="+mn-ea"/>
                  </a:rPr>
                  <a:t>，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Cambria Math" panose="02040503050406030204" charset="0"/>
                    <a:sym typeface="+mn-ea"/>
                  </a:rPr>
                  <a:t>两层的平均数分别为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𝒙</m:t>
                            </m:r>
                          </m:e>
                          <m:sub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𝟏</m:t>
                            </m:r>
                          </m:sub>
                        </m:sSub>
                      </m:e>
                    </m:acc>
                  </m:oMath>
                </a14:m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Arial"/>
                    <a:sym typeface="+mn-ea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𝒙</m:t>
                            </m:r>
                          </m:e>
                          <m:sub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𝟐</m:t>
                            </m:r>
                          </m:sub>
                        </m:sSub>
                      </m:e>
                    </m:acc>
                  </m:oMath>
                </a14:m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Cambria Math" panose="02040503050406030204" charset="0"/>
                    <a:sym typeface="+mn-ea"/>
                  </a:rPr>
                  <a:t>，方差分别为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𝒔</m:t>
                            </m:r>
                          </m:e>
                          <m:sub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𝟏</m:t>
                            </m:r>
                          </m:sub>
                        </m:sSub>
                      </m:e>
                      <m:sup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Arial"/>
                    <a:sym typeface="+mn-ea"/>
                  </a:rPr>
                  <a:t>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𝒔</m:t>
                            </m:r>
                          </m:e>
                          <m:sub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𝟐</m:t>
                            </m:r>
                          </m:sub>
                        </m:sSub>
                      </m:e>
                      <m:sup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 Math" panose="02040503050406030204" charset="0"/>
                    <a:ea typeface="宋体" panose="02010600030101010101" pitchFamily="2" charset="-122"/>
                    <a:cs typeface="Cambria Math" panose="02040503050406030204" charset="0"/>
                  </a:rPr>
                  <a:t>，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Cambria Math" panose="02040503050406030204" charset="0"/>
                    <a:sym typeface="+mn-ea"/>
                  </a:rPr>
                  <a:t>则这个样本的方差为：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𝒔</m:t>
                        </m:r>
                      </m:e>
                      <m:sup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𝟐</m:t>
                        </m:r>
                      </m:sup>
                    </m:sSup>
                    <m:r>
                      <a:rPr kumimoji="0" lang="en-US" altLang="zh-CN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=</m:t>
                    </m:r>
                    <m:f>
                      <m:fPr>
                        <m:ctrlP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𝒏</m:t>
                            </m:r>
                          </m:e>
                          <m:sub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𝒏</m:t>
                        </m:r>
                      </m:den>
                    </m:f>
                    <m:r>
                      <a:rPr kumimoji="0" lang="en-US" altLang="zh-CN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[</m:t>
                    </m:r>
                    <m:sSup>
                      <m:sSupPr>
                        <m:ctrlP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𝒔</m:t>
                            </m:r>
                          </m:e>
                          <m:sub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𝟏</m:t>
                            </m:r>
                          </m:sub>
                        </m:sSub>
                      </m:e>
                      <m:sup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𝟐</m:t>
                        </m:r>
                      </m:sup>
                    </m:sSup>
                    <m:r>
                      <a:rPr kumimoji="0" lang="en-US" altLang="zh-CN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+</m:t>
                    </m:r>
                    <m:sSup>
                      <m:sSupPr>
                        <m:ctrlP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(</m:t>
                        </m:r>
                        <m:acc>
                          <m:accPr>
                            <m:chr m:val="̅"/>
                            <m:ctrlP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kumimoji="0" lang="en-US" altLang="zh-CN" sz="28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zh-CN" sz="28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charset="0"/>
                                    <a:ea typeface="宋体" panose="02010600030101010101" pitchFamily="2" charset="-122"/>
                                    <a:cs typeface="Cambria Math" panose="02040503050406030204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kumimoji="0" lang="en-US" altLang="zh-CN" sz="28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charset="0"/>
                                    <a:ea typeface="宋体" panose="02010600030101010101" pitchFamily="2" charset="-122"/>
                                    <a:cs typeface="Cambria Math" panose="02040503050406030204" charset="0"/>
                                  </a:rPr>
                                  <m:t>𝟏</m:t>
                                </m:r>
                              </m:sub>
                            </m:sSub>
                          </m:e>
                        </m:acc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</m:ctrlPr>
                          </m:accPr>
                          <m:e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𝒙</m:t>
                            </m:r>
                          </m:e>
                        </m:acc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)</m:t>
                        </m:r>
                      </m:e>
                      <m:sup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𝟐</m:t>
                        </m:r>
                      </m:sup>
                    </m:sSup>
                    <m:r>
                      <a:rPr kumimoji="0" lang="en-US" altLang="zh-CN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]+</m:t>
                    </m:r>
                    <m:f>
                      <m:fPr>
                        <m:ctrlP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𝒏</m:t>
                            </m:r>
                          </m:e>
                          <m:sub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𝟐</m:t>
                            </m:r>
                          </m:sub>
                        </m:sSub>
                      </m:num>
                      <m:den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𝒏</m:t>
                        </m:r>
                      </m:den>
                    </m:f>
                    <m:r>
                      <a:rPr kumimoji="0" lang="en-US" altLang="zh-CN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[</m:t>
                    </m:r>
                    <m:sSup>
                      <m:sSupPr>
                        <m:ctrlP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𝒔</m:t>
                            </m:r>
                          </m:e>
                          <m:sub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𝟐</m:t>
                            </m:r>
                          </m:sub>
                        </m:sSub>
                      </m:e>
                      <m:sup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𝟐</m:t>
                        </m:r>
                      </m:sup>
                    </m:sSup>
                    <m:r>
                      <a:rPr kumimoji="0" lang="en-US" altLang="zh-CN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+</m:t>
                    </m:r>
                    <m:sSup>
                      <m:sSupPr>
                        <m:ctrlP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(</m:t>
                        </m:r>
                        <m:acc>
                          <m:accPr>
                            <m:chr m:val="̅"/>
                            <m:ctrlP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kumimoji="0" lang="en-US" altLang="zh-CN" sz="28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altLang="zh-CN" sz="28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charset="0"/>
                                    <a:ea typeface="宋体" panose="02010600030101010101" pitchFamily="2" charset="-122"/>
                                    <a:cs typeface="Cambria Math" panose="02040503050406030204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kumimoji="0" lang="en-US" altLang="zh-CN" sz="28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charset="0"/>
                                    <a:ea typeface="宋体" panose="02010600030101010101" pitchFamily="2" charset="-122"/>
                                    <a:cs typeface="Cambria Math" panose="02040503050406030204" charset="0"/>
                                  </a:rPr>
                                  <m:t>𝟐</m:t>
                                </m:r>
                              </m:sub>
                            </m:sSub>
                          </m:e>
                        </m:acc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</m:ctrlPr>
                          </m:accPr>
                          <m:e>
                            <m:r>
                              <a:rPr kumimoji="0" lang="en-US" altLang="zh-CN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charset="0"/>
                                <a:ea typeface="宋体" panose="02010600030101010101" pitchFamily="2" charset="-122"/>
                                <a:cs typeface="Cambria Math" panose="02040503050406030204" charset="0"/>
                              </a:rPr>
                              <m:t>𝒙</m:t>
                            </m:r>
                          </m:e>
                        </m:acc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)</m:t>
                        </m:r>
                      </m:e>
                      <m:sup>
                        <m:r>
                          <a:rPr kumimoji="0" lang="en-US" altLang="zh-C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  <m:t>𝟐</m:t>
                        </m:r>
                      </m:sup>
                    </m:sSup>
                    <m:r>
                      <a:rPr kumimoji="0" lang="en-US" altLang="zh-CN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]</m:t>
                    </m:r>
                  </m:oMath>
                </a14:m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宋体" panose="02010600030101010101" pitchFamily="2" charset="-122"/>
                    <a:ea typeface="宋体" panose="02010600030101010101" pitchFamily="2" charset="-122"/>
                    <a:cs typeface="Cambria Math" panose="02040503050406030204" charset="0"/>
                    <a:sym typeface="+mn-ea"/>
                  </a:rPr>
                  <a:t>.</a:t>
                </a:r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132624" y="883554"/>
                <a:ext cx="11628316" cy="2662652"/>
              </a:xfrm>
              <a:prstGeom prst="rect">
                <a:avLst/>
              </a:prstGeom>
              <a:blipFill>
                <a:blip r:embed="rId7"/>
                <a:stretch>
                  <a:fillRect l="-1101" b="-9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02459" y="3754936"/>
            <a:ext cx="11329881" cy="29144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035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1C54489-583D-4785-AE42-7F3C1F531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75" y="319881"/>
            <a:ext cx="6075682" cy="518409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CDD9400-C61F-6E3A-0E8F-0DE9D060A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330" y="501862"/>
            <a:ext cx="2875972" cy="359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44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3FA9958-B1AD-EEDE-A33A-D523E320D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8165" y="35996"/>
            <a:ext cx="3491097" cy="39067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FF62933-E3B1-0A21-72F5-4A8F7B47D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1" y="0"/>
            <a:ext cx="5294697" cy="139602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A4CD56C-5762-537F-B317-65DCEC3C2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593" y="1492110"/>
            <a:ext cx="6217290" cy="96641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65674A5-618D-E474-3DB1-68299DE7F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0" y="3115626"/>
            <a:ext cx="5820909" cy="131794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B417EF4-028B-E923-3250-0A8DBDE0F7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150" y="2568712"/>
            <a:ext cx="5591175" cy="59700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9D3B9F5-724D-4C4A-EE87-4502B61FE1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0658" y="4338626"/>
            <a:ext cx="5696310" cy="225135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4614D20-8B56-194F-78EA-118C81D29D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593" y="4523411"/>
            <a:ext cx="5933065" cy="136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148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1A7A269-BC39-844B-46BF-75355501E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06" y="153003"/>
            <a:ext cx="10367613" cy="174480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61C1AFA-E57F-D740-90B9-6F19CA967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29" y="1767947"/>
            <a:ext cx="2938485" cy="28107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7DF54C-8D04-4594-1611-7E79F77F67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59" y="4359476"/>
            <a:ext cx="3730789" cy="249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2321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BDA8201-AA70-D22B-B312-650EC7477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8A31D41-4BF4-882A-C90A-89A90340BA9A}"/>
              </a:ext>
            </a:extLst>
          </p:cNvPr>
          <p:cNvSpPr txBox="1"/>
          <p:nvPr/>
        </p:nvSpPr>
        <p:spPr>
          <a:xfrm>
            <a:off x="1053096" y="1123167"/>
            <a:ext cx="84249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/>
              </a:rPr>
              <a:t>内容：统计、概率、空间  向量与立体几何、直线方程、直线与圆、椭圆的定义和方程、直线与椭圆的位置关系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632635E-0EC9-F0DE-3BEE-301005D015EE}"/>
              </a:ext>
            </a:extLst>
          </p:cNvPr>
          <p:cNvSpPr txBox="1"/>
          <p:nvPr/>
        </p:nvSpPr>
        <p:spPr>
          <a:xfrm>
            <a:off x="1053096" y="3363159"/>
            <a:ext cx="84249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/>
              </a:rPr>
              <a:t>自主复习：务必复习必须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/>
              </a:rPr>
              <a:t>教材：统计、概率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09401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8"/>
  <p:tag name="KSO_WM_BEAUTIFY_FLAG" val="#wm#"/>
  <p:tag name="KSO_WM_TAG_VERSION" val="1.0"/>
  <p:tag name="KSO_WM_TEMPLATE_CATEGORY" val="custom"/>
  <p:tag name="KSO_WM_TEMPLATE_INDEX" val="2021893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9"/>
  <p:tag name="KSO_WM_BEAUTIFY_FLAG" val="#wm#"/>
  <p:tag name="KSO_WM_TAG_VERSION" val="1.0"/>
  <p:tag name="KSO_WM_TEMPLATE_CATEGORY" val="custom"/>
  <p:tag name="KSO_WM_TEMPLATE_INDEX" val="2021893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3"/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18930"/>
  <p:tag name="KSO_WM_TEMPLATE_MASTER_TYPE" val="1"/>
  <p:tag name="KSO_WM_TEMPLATE_SUBCATEGORY" val="0"/>
  <p:tag name="KSO_WM_TEMPLATE_THUMBS_INDEX" val="1、3、4、6、11、15、1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3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4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5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8"/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9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0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1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2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3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5"/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6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7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8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9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0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1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2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3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5"/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6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7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8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9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0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1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2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3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5"/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6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7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8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9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0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1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2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4"/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5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6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7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8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9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0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1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2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3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5"/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6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7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8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9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0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7"/>
  <p:tag name="KSO_WM_BEAUTIFY_FLAG" val="#wm#"/>
  <p:tag name="KSO_WM_TAG_VERSION" val="1.0"/>
  <p:tag name="KSO_WM_TEMPLATE_CATEGORY" val="custom"/>
  <p:tag name="KSO_WM_TEMPLATE_INDEX" val="2021893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8"/>
  <p:tag name="KSO_WM_BEAUTIFY_FLAG" val="#wm#"/>
  <p:tag name="KSO_WM_TAG_VERSION" val="1.0"/>
  <p:tag name="KSO_WM_TEMPLATE_CATEGORY" val="custom"/>
  <p:tag name="KSO_WM_TEMPLATE_INDEX" val="2021893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2"/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18930"/>
  <p:tag name="KSO_WM_TEMPLATE_MASTER_TYPE" val="1"/>
  <p:tag name="KSO_WM_TEMPLATE_SUBCATEGORY" val="0"/>
  <p:tag name="KSO_WM_TEMPLATE_THUMBS_INDEX" val="1、3、4、6、11、15、16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2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3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4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5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7"/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8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9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0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1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2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4"/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5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6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7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8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9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0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1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2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4"/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5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6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7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8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9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0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1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2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4"/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5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6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7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8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9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0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1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3"/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4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5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6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7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8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9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0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1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2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4"/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5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6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7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8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9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4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5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2"/>
  <p:tag name="KSO_WM_BEAUTIFY_FLAG" val="#wm#"/>
  <p:tag name="KSO_WM_TAG_VERSION" val="1.0"/>
  <p:tag name="KSO_WM_TEMPLATE_CATEGORY" val="custom"/>
  <p:tag name="KSO_WM_TEMPLATE_INDEX" val="2021893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3"/>
  <p:tag name="KSO_WM_BEAUTIFY_FLAG" val="#wm#"/>
  <p:tag name="KSO_WM_TAG_VERSION" val="1.0"/>
  <p:tag name="KSO_WM_TEMPLATE_CATEGORY" val="custom"/>
  <p:tag name="KSO_WM_TEMPLATE_INDEX" val="2021893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7"/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18930"/>
  <p:tag name="KSO_WM_TEMPLATE_MASTER_TYPE" val="1"/>
  <p:tag name="KSO_WM_TEMPLATE_SUBCATEGORY" val="0"/>
  <p:tag name="KSO_WM_TEMPLATE_THUMBS_INDEX" val="1、3、4、6、11、15、16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8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8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9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0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2"/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3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4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5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6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7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9"/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0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1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2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3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4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5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6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7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9"/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0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1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2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3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4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5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6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7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9"/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0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1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2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3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4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5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6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8"/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9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0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1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2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3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4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5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6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7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9"/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0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1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2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3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4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7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8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9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0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9"/>
  <p:tag name="KSO_WM_BEAUTIFY_FLAG" val="#wm#"/>
  <p:tag name="KSO_WM_TAG_VERSION" val="1.0"/>
  <p:tag name="KSO_WM_TEMPLATE_CATEGORY" val="custom"/>
  <p:tag name="KSO_WM_TEMPLATE_INDEX" val="2021893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0"/>
  <p:tag name="KSO_WM_BEAUTIFY_FLAG" val="#wm#"/>
  <p:tag name="KSO_WM_TAG_VERSION" val="1.0"/>
  <p:tag name="KSO_WM_TEMPLATE_CATEGORY" val="custom"/>
  <p:tag name="KSO_WM_TEMPLATE_INDEX" val="2021893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4"/>
  <p:tag name="KSO_WM_BEAUTIFY_FLAG" val="#wm#"/>
  <p:tag name="KSO_WM_SPECIAL_SOURCE" val="bdnull"/>
  <p:tag name="KSO_WM_TAG_VERSION" val="1.0"/>
  <p:tag name="KSO_WM_TEMPLATE_CATEGORY" val="custom"/>
  <p:tag name="KSO_WM_TEMPLATE_COLOR_TYPE" val="0"/>
  <p:tag name="KSO_WM_TEMPLATE_INDEX" val="20218930"/>
  <p:tag name="KSO_WM_TEMPLATE_MASTER_TYPE" val="1"/>
  <p:tag name="KSO_WM_TEMPLATE_SUBCATEGORY" val="0"/>
  <p:tag name="KSO_WM_TEMPLATE_THUMBS_INDEX" val="1、3、4、6、11、15、16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5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4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5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9"/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0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1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2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3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4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6"/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7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8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9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0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1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2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3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4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6"/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7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8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9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0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1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2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3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4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6"/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7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8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9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0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1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2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3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5"/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6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7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8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9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0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1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2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3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4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6"/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7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8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9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0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1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3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4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5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6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7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basetag"/>
  <p:tag name="KSO_WM_TEMPLATE_INDEX" val="20164348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7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8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9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0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1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2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3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4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5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6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7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8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9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basetag"/>
  <p:tag name="KSO_WM_TEMPLATE_INDEX" val="20164348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5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6"/>
  <p:tag name="KSO_WM_UNIT_TABLE_BEAUTIFY" val="smartTable{d0a9a838-8523-49f9-a3bc-1f9936ce71ac}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7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8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8930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1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2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3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4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5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6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basetag"/>
  <p:tag name="KSO_WM_TEMPLATE_INDEX" val="20164348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3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2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4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5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6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7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0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0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2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3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6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7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1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2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8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9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0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98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99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8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9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8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9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4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basetag"/>
  <p:tag name="KSO_WM_TEMPLATE_INDEX" val="20164348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6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7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9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环保知识教育2">
      <a:dk1>
        <a:sysClr val="windowText" lastClr="000000"/>
      </a:dk1>
      <a:lt1>
        <a:sysClr val="window" lastClr="FFFFFF"/>
      </a:lt1>
      <a:dk2>
        <a:srgbClr val="E1F5D0"/>
      </a:dk2>
      <a:lt2>
        <a:srgbClr val="FFFFFF"/>
      </a:lt2>
      <a:accent1>
        <a:srgbClr val="79A452"/>
      </a:accent1>
      <a:accent2>
        <a:srgbClr val="719B62"/>
      </a:accent2>
      <a:accent3>
        <a:srgbClr val="699373"/>
      </a:accent3>
      <a:accent4>
        <a:srgbClr val="628A83"/>
      </a:accent4>
      <a:accent5>
        <a:srgbClr val="5A8294"/>
      </a:accent5>
      <a:accent6>
        <a:srgbClr val="5279A4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2_Office 主题​​">
  <a:themeElements>
    <a:clrScheme name="环保知识教育2">
      <a:dk1>
        <a:sysClr val="windowText" lastClr="000000"/>
      </a:dk1>
      <a:lt1>
        <a:sysClr val="window" lastClr="FFFFFF"/>
      </a:lt1>
      <a:dk2>
        <a:srgbClr val="E1F5D0"/>
      </a:dk2>
      <a:lt2>
        <a:srgbClr val="FFFFFF"/>
      </a:lt2>
      <a:accent1>
        <a:srgbClr val="79A452"/>
      </a:accent1>
      <a:accent2>
        <a:srgbClr val="719B62"/>
      </a:accent2>
      <a:accent3>
        <a:srgbClr val="699373"/>
      </a:accent3>
      <a:accent4>
        <a:srgbClr val="628A83"/>
      </a:accent4>
      <a:accent5>
        <a:srgbClr val="5A8294"/>
      </a:accent5>
      <a:accent6>
        <a:srgbClr val="5279A4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主题​​">
  <a:themeElements>
    <a:clrScheme name="环保知识教育2">
      <a:dk1>
        <a:sysClr val="windowText" lastClr="000000"/>
      </a:dk1>
      <a:lt1>
        <a:sysClr val="window" lastClr="FFFFFF"/>
      </a:lt1>
      <a:dk2>
        <a:srgbClr val="E1F5D0"/>
      </a:dk2>
      <a:lt2>
        <a:srgbClr val="FFFFFF"/>
      </a:lt2>
      <a:accent1>
        <a:srgbClr val="79A452"/>
      </a:accent1>
      <a:accent2>
        <a:srgbClr val="719B62"/>
      </a:accent2>
      <a:accent3>
        <a:srgbClr val="699373"/>
      </a:accent3>
      <a:accent4>
        <a:srgbClr val="628A83"/>
      </a:accent4>
      <a:accent5>
        <a:srgbClr val="5A8294"/>
      </a:accent5>
      <a:accent6>
        <a:srgbClr val="5279A4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9_Office 主题​​">
  <a:themeElements>
    <a:clrScheme name="环保知识教育2">
      <a:dk1>
        <a:sysClr val="windowText" lastClr="000000"/>
      </a:dk1>
      <a:lt1>
        <a:sysClr val="window" lastClr="FFFFFF"/>
      </a:lt1>
      <a:dk2>
        <a:srgbClr val="E1F5D0"/>
      </a:dk2>
      <a:lt2>
        <a:srgbClr val="FFFFFF"/>
      </a:lt2>
      <a:accent1>
        <a:srgbClr val="79A452"/>
      </a:accent1>
      <a:accent2>
        <a:srgbClr val="719B62"/>
      </a:accent2>
      <a:accent3>
        <a:srgbClr val="699373"/>
      </a:accent3>
      <a:accent4>
        <a:srgbClr val="628A83"/>
      </a:accent4>
      <a:accent5>
        <a:srgbClr val="5A8294"/>
      </a:accent5>
      <a:accent6>
        <a:srgbClr val="5279A4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1406</Words>
  <Application>Microsoft Office PowerPoint</Application>
  <PresentationFormat>宽屏</PresentationFormat>
  <Paragraphs>147</Paragraphs>
  <Slides>27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6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47" baseType="lpstr">
      <vt:lpstr>等线</vt:lpstr>
      <vt:lpstr>等线 Light</vt:lpstr>
      <vt:lpstr>黑体</vt:lpstr>
      <vt:lpstr>华文中宋</vt:lpstr>
      <vt:lpstr>楷体</vt:lpstr>
      <vt:lpstr>宋体</vt:lpstr>
      <vt:lpstr>微软雅黑</vt:lpstr>
      <vt:lpstr>Arial</vt:lpstr>
      <vt:lpstr>Cambria Math</vt:lpstr>
      <vt:lpstr>Lucida Sans Unicode</vt:lpstr>
      <vt:lpstr>Times New Roman</vt:lpstr>
      <vt:lpstr>Office 主题​​</vt:lpstr>
      <vt:lpstr>1_Office 主题​​</vt:lpstr>
      <vt:lpstr>3_Office 主题​​</vt:lpstr>
      <vt:lpstr>12_Office 主题​​</vt:lpstr>
      <vt:lpstr>2_Office 主题​​</vt:lpstr>
      <vt:lpstr>9_Office 主题​​</vt:lpstr>
      <vt:lpstr>文档</vt:lpstr>
      <vt:lpstr>WPS 公式 3.0</vt:lpstr>
      <vt:lpstr>MathType 6.0 Equation</vt:lpstr>
      <vt:lpstr>半期复习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方差和标准差的定义</vt:lpstr>
      <vt:lpstr>平均数、方差、标准差的性质</vt:lpstr>
      <vt:lpstr>PowerPoint 演示文稿</vt:lpstr>
      <vt:lpstr>新知：第p百分位数的定义</vt:lpstr>
      <vt:lpstr>PowerPoint 演示文稿</vt:lpstr>
      <vt:lpstr>新知3：分层随机抽样的方差和标准差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微软用户</dc:creator>
  <cp:lastModifiedBy>微软用户</cp:lastModifiedBy>
  <cp:revision>2</cp:revision>
  <dcterms:created xsi:type="dcterms:W3CDTF">2024-11-04T05:43:16Z</dcterms:created>
  <dcterms:modified xsi:type="dcterms:W3CDTF">2024-11-04T07:04:10Z</dcterms:modified>
</cp:coreProperties>
</file>