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heme/theme2.xml" ContentType="application/vnd.openxmlformats-officedocument.theme+xml"/>
  <Override PartName="/ppt/tags/tag103.xml" ContentType="application/vnd.openxmlformats-officedocument.presentationml.tags+xml"/>
  <Override PartName="/ppt/tags/tag10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7" r:id="rId2"/>
    <p:sldId id="272" r:id="rId3"/>
    <p:sldId id="876" r:id="rId4"/>
    <p:sldId id="718" r:id="rId5"/>
    <p:sldId id="267" r:id="rId6"/>
    <p:sldId id="268" r:id="rId7"/>
    <p:sldId id="458" r:id="rId8"/>
    <p:sldId id="459" r:id="rId9"/>
    <p:sldId id="870" r:id="rId10"/>
    <p:sldId id="871" r:id="rId11"/>
    <p:sldId id="877" r:id="rId12"/>
    <p:sldId id="878" r:id="rId13"/>
    <p:sldId id="872" r:id="rId14"/>
    <p:sldId id="869" r:id="rId15"/>
  </p:sldIdLst>
  <p:sldSz cx="12192000" cy="6858000"/>
  <p:notesSz cx="9144000" cy="6858000"/>
  <p:custDataLst>
    <p:tags r:id="rId17"/>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947" userDrawn="1">
          <p15:clr>
            <a:srgbClr val="A4A3A4"/>
          </p15:clr>
        </p15:guide>
        <p15:guide id="2" pos="397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新课标第一网" initials="新" lastIdx="0" clrIdx="0"/>
  <p:cmAuthor id="2" name="Administrat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74" d="100"/>
          <a:sy n="74" d="100"/>
        </p:scale>
        <p:origin x="352" y="48"/>
      </p:cViewPr>
      <p:guideLst>
        <p:guide orient="horz" pos="1947"/>
        <p:guide pos="3976"/>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16388" name="幻灯片图像占位符 3"/>
          <p:cNvSpPr>
            <a:spLocks noGrp="1" noRot="1" noChangeAspect="1"/>
          </p:cNvSpPr>
          <p:nvPr>
            <p:ph type="sldImg" idx="6"/>
          </p:nvPr>
        </p:nvSpPr>
        <p:spPr>
          <a:xfrm>
            <a:off x="2514600" y="857250"/>
            <a:ext cx="4114800" cy="2314575"/>
          </a:xfrm>
          <a:prstGeom prst="rect">
            <a:avLst/>
          </a:prstGeom>
          <a:noFill/>
          <a:ln w="12700" cap="flat" cmpd="sng">
            <a:solidFill>
              <a:srgbClr val="000000"/>
            </a:solidFill>
            <a:prstDash val="solid"/>
            <a:round/>
            <a:headEnd type="none" w="med" len="med"/>
            <a:tailEnd type="none" w="med" len="med"/>
          </a:ln>
        </p:spPr>
      </p:sp>
      <p:sp>
        <p:nvSpPr>
          <p:cNvPr id="16389" name="备注占位符 4"/>
          <p:cNvSpPr>
            <a:spLocks noGrp="1"/>
          </p:cNvSpPr>
          <p:nvPr>
            <p:ph type="body" sz="quarter" idx="7"/>
          </p:nvPr>
        </p:nvSpPr>
        <p:spPr>
          <a:xfrm>
            <a:off x="914400" y="3300413"/>
            <a:ext cx="7315200" cy="2700338"/>
          </a:xfrm>
          <a:prstGeom prst="rect">
            <a:avLst/>
          </a:prstGeom>
          <a:noFill/>
          <a:ln w="9525">
            <a:noFill/>
          </a:ln>
        </p:spPr>
        <p:txBody>
          <a:bodyPr vert="horz" lIns="91440" tIns="45720" rIns="91440" bIns="45720"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6513910"/>
            <a:ext cx="3962400" cy="344091"/>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5179484" y="6513910"/>
            <a:ext cx="3962400" cy="344091"/>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p:sp>
      <p:sp>
        <p:nvSpPr>
          <p:cNvPr id="18434" name="文本占位符 2"/>
          <p:cNvSpPr txBox="1">
            <a:spLocks noGrp="1"/>
          </p:cNvSpPr>
          <p:nvPr>
            <p:ph type="body" idx="1"/>
          </p:nvPr>
        </p:nvSpPr>
        <p:spPr/>
        <p:txBody>
          <a:bodyPr lIns="91440" tIns="45720" rIns="91440" bIns="45720" anchor="t" anchorCtr="0"/>
          <a:lstStyle/>
          <a:p>
            <a:pPr lvl="0"/>
            <a:r>
              <a:rPr lang="zh-CN" altLang="en-US"/>
              <a:t>那今天我们就将数形结合进行到底，直观地观察看看椭圆有哪些性质值得了解，我们能否利用它的方程来准确地说明这些性质？</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p:sp>
      <p:sp>
        <p:nvSpPr>
          <p:cNvPr id="120834" name="文本占位符 2"/>
          <p:cNvSpPr txBox="1">
            <a:spLocks noGrp="1"/>
          </p:cNvSpPr>
          <p:nvPr>
            <p:ph type="body" idx="1"/>
          </p:nvPr>
        </p:nvSpPr>
        <p:spPr/>
        <p:txBody>
          <a:bodyPr lIns="91440" tIns="45720" rIns="91440" bIns="45720" anchor="t" anchorCtr="0"/>
          <a:lstStyle/>
          <a:p>
            <a:pPr lvl="0"/>
            <a:r>
              <a:rPr lang="zh-CN" altLang="zh-CN"/>
              <a:t>利用函数思想，把椭圆上的点与某个定点间的距离的最值问题转化为函数的最值问题。</a:t>
            </a:r>
          </a:p>
        </p:txBody>
      </p:sp>
    </p:spTree>
    <p:extLst>
      <p:ext uri="{BB962C8B-B14F-4D97-AF65-F5344CB8AC3E}">
        <p14:creationId xmlns:p14="http://schemas.microsoft.com/office/powerpoint/2010/main" val="3780486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txBox="1">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txBox="1">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slideMaster" Target="../slideMasters/slideMaster1.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tags" Target="../tags/tag36.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10" Type="http://schemas.openxmlformats.org/officeDocument/2006/relationships/tags" Target="../tags/tag17.xml"/><Relationship Id="rId19" Type="http://schemas.openxmlformats.org/officeDocument/2006/relationships/tags" Target="../tags/tag26.xml"/><Relationship Id="rId31" Type="http://schemas.openxmlformats.org/officeDocument/2006/relationships/tags" Target="../tags/tag38.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8" Type="http://schemas.openxmlformats.org/officeDocument/2006/relationships/tags" Target="../tags/tag15.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tags" Target="../tags/tag52.xml"/><Relationship Id="rId18" Type="http://schemas.openxmlformats.org/officeDocument/2006/relationships/tags" Target="../tags/tag57.xml"/><Relationship Id="rId3" Type="http://schemas.openxmlformats.org/officeDocument/2006/relationships/tags" Target="../tags/tag42.xml"/><Relationship Id="rId21" Type="http://schemas.openxmlformats.org/officeDocument/2006/relationships/tags" Target="../tags/tag60.xml"/><Relationship Id="rId7" Type="http://schemas.openxmlformats.org/officeDocument/2006/relationships/tags" Target="../tags/tag46.xml"/><Relationship Id="rId12" Type="http://schemas.openxmlformats.org/officeDocument/2006/relationships/tags" Target="../tags/tag51.xml"/><Relationship Id="rId17" Type="http://schemas.openxmlformats.org/officeDocument/2006/relationships/tags" Target="../tags/tag56.xml"/><Relationship Id="rId2" Type="http://schemas.openxmlformats.org/officeDocument/2006/relationships/tags" Target="../tags/tag41.xml"/><Relationship Id="rId16" Type="http://schemas.openxmlformats.org/officeDocument/2006/relationships/tags" Target="../tags/tag55.xml"/><Relationship Id="rId20" Type="http://schemas.openxmlformats.org/officeDocument/2006/relationships/tags" Target="../tags/tag59.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tags" Target="../tags/tag50.xml"/><Relationship Id="rId24" Type="http://schemas.openxmlformats.org/officeDocument/2006/relationships/slideMaster" Target="../slideMasters/slideMaster1.xml"/><Relationship Id="rId5" Type="http://schemas.openxmlformats.org/officeDocument/2006/relationships/tags" Target="../tags/tag44.xml"/><Relationship Id="rId15" Type="http://schemas.openxmlformats.org/officeDocument/2006/relationships/tags" Target="../tags/tag54.xml"/><Relationship Id="rId23" Type="http://schemas.openxmlformats.org/officeDocument/2006/relationships/tags" Target="../tags/tag62.xml"/><Relationship Id="rId10" Type="http://schemas.openxmlformats.org/officeDocument/2006/relationships/tags" Target="../tags/tag49.xml"/><Relationship Id="rId19" Type="http://schemas.openxmlformats.org/officeDocument/2006/relationships/tags" Target="../tags/tag58.xml"/><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tags" Target="../tags/tag53.xml"/><Relationship Id="rId22" Type="http://schemas.openxmlformats.org/officeDocument/2006/relationships/tags" Target="../tags/tag6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26" Type="http://schemas.openxmlformats.org/officeDocument/2006/relationships/tags" Target="../tags/tag88.xml"/><Relationship Id="rId3" Type="http://schemas.openxmlformats.org/officeDocument/2006/relationships/tags" Target="../tags/tag65.xml"/><Relationship Id="rId21" Type="http://schemas.openxmlformats.org/officeDocument/2006/relationships/tags" Target="../tags/tag83.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tags" Target="../tags/tag87.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29" Type="http://schemas.openxmlformats.org/officeDocument/2006/relationships/tags" Target="../tags/tag91.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tags" Target="../tags/tag86.xml"/><Relationship Id="rId32" Type="http://schemas.openxmlformats.org/officeDocument/2006/relationships/slideMaster" Target="../slideMasters/slideMaster1.xml"/><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tags" Target="../tags/tag85.xml"/><Relationship Id="rId28" Type="http://schemas.openxmlformats.org/officeDocument/2006/relationships/tags" Target="../tags/tag90.xml"/><Relationship Id="rId10" Type="http://schemas.openxmlformats.org/officeDocument/2006/relationships/tags" Target="../tags/tag72.xml"/><Relationship Id="rId19" Type="http://schemas.openxmlformats.org/officeDocument/2006/relationships/tags" Target="../tags/tag81.xml"/><Relationship Id="rId31" Type="http://schemas.openxmlformats.org/officeDocument/2006/relationships/tags" Target="../tags/tag93.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tags" Target="../tags/tag84.xml"/><Relationship Id="rId27" Type="http://schemas.openxmlformats.org/officeDocument/2006/relationships/tags" Target="../tags/tag89.xml"/><Relationship Id="rId30" Type="http://schemas.openxmlformats.org/officeDocument/2006/relationships/tags" Target="../tags/tag9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10" Type="http://schemas.openxmlformats.org/officeDocument/2006/relationships/slideMaster" Target="../slideMasters/slideMaster1.xml"/><Relationship Id="rId4" Type="http://schemas.openxmlformats.org/officeDocument/2006/relationships/tags" Target="../tags/tag97.xml"/><Relationship Id="rId9" Type="http://schemas.openxmlformats.org/officeDocument/2006/relationships/tags" Target="../tags/tag10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4099" name="任意多边形: 形状 3"/>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4100" name="任意多边形: 形状 4"/>
          <p:cNvSpPr/>
          <p:nvPr>
            <p:custDataLst>
              <p:tags r:id="rId2"/>
            </p:custDataLst>
          </p:nvPr>
        </p:nvSpPr>
        <p:spPr>
          <a:xfrm>
            <a:off x="-4762" y="-4762"/>
            <a:ext cx="12198350" cy="6661150"/>
          </a:xfrm>
          <a:custGeom>
            <a:avLst/>
            <a:gdLst/>
            <a:ahLst/>
            <a:cxnLst>
              <a:cxn ang="0">
                <a:pos x="4076383" y="6306503"/>
              </a:cxn>
              <a:cxn ang="0">
                <a:pos x="12196762" y="823913"/>
              </a:cxn>
              <a:cxn ang="0">
                <a:pos x="12196762" y="4763"/>
              </a:cxn>
              <a:cxn ang="0">
                <a:pos x="4763" y="4763"/>
              </a:cxn>
              <a:cxn ang="0">
                <a:pos x="4763" y="3949383"/>
              </a:cxn>
              <a:cxn ang="0">
                <a:pos x="1222693" y="5753418"/>
              </a:cxn>
              <a:cxn ang="0">
                <a:pos x="4076383" y="6306503"/>
              </a:cxn>
            </a:cxnLst>
            <a:rect l="0" t="0" r="0" b="0"/>
            <a:pathLst>
              <a:path w="12198350" h="6661150">
                <a:moveTo>
                  <a:pt x="4076383" y="6306503"/>
                </a:moveTo>
                <a:lnTo>
                  <a:pt x="12196762" y="823913"/>
                </a:lnTo>
                <a:lnTo>
                  <a:pt x="12196762" y="4763"/>
                </a:lnTo>
                <a:lnTo>
                  <a:pt x="4763" y="4763"/>
                </a:lnTo>
                <a:lnTo>
                  <a:pt x="4763" y="3949383"/>
                </a:lnTo>
                <a:lnTo>
                  <a:pt x="1222693" y="5753418"/>
                </a:lnTo>
                <a:cubicBezTo>
                  <a:pt x="1855153" y="6690043"/>
                  <a:pt x="3139758" y="6938963"/>
                  <a:pt x="4076383" y="6306503"/>
                </a:cubicBezTo>
                <a:close/>
              </a:path>
            </a:pathLst>
          </a:custGeom>
          <a:solidFill>
            <a:schemeClr val="accent1"/>
          </a:solidFill>
          <a:ln w="9525">
            <a:noFill/>
          </a:ln>
        </p:spPr>
        <p:txBody>
          <a:bodyPr/>
          <a:lstStyle/>
          <a:p>
            <a:endParaRPr lang="zh-CN" altLang="en-US"/>
          </a:p>
        </p:txBody>
      </p:sp>
      <p:sp>
        <p:nvSpPr>
          <p:cNvPr id="4101" name="任意多边形: 形状 5"/>
          <p:cNvSpPr/>
          <p:nvPr>
            <p:custDataLst>
              <p:tags r:id="rId3"/>
            </p:custDataLst>
          </p:nvPr>
        </p:nvSpPr>
        <p:spPr>
          <a:xfrm>
            <a:off x="-4762" y="-4762"/>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rgbClr val="FE9343">
              <a:alpha val="50000"/>
            </a:srgbClr>
          </a:solidFill>
          <a:ln w="9525">
            <a:noFill/>
          </a:ln>
        </p:spPr>
        <p:txBody>
          <a:bodyPr/>
          <a:lstStyle/>
          <a:p>
            <a:endParaRPr lang="zh-CN" altLang="en-US"/>
          </a:p>
        </p:txBody>
      </p:sp>
      <p:sp>
        <p:nvSpPr>
          <p:cNvPr id="4102" name="任意多边形: 形状 6"/>
          <p:cNvSpPr/>
          <p:nvPr>
            <p:custDataLst>
              <p:tags r:id="rId4"/>
            </p:custDataLst>
          </p:nvPr>
        </p:nvSpPr>
        <p:spPr>
          <a:xfrm>
            <a:off x="8258175" y="-4762"/>
            <a:ext cx="3702050" cy="2368550"/>
          </a:xfrm>
          <a:custGeom>
            <a:avLst/>
            <a:gdLst/>
            <a:ahLst/>
            <a:cxnLst>
              <a:cxn ang="0">
                <a:pos x="1645603" y="2368868"/>
              </a:cxn>
              <a:cxn ang="0">
                <a:pos x="2994978" y="1457643"/>
              </a:cxn>
              <a:cxn ang="0">
                <a:pos x="3700463" y="981393"/>
              </a:cxn>
              <a:cxn ang="0">
                <a:pos x="3022283" y="4763"/>
              </a:cxn>
              <a:cxn ang="0">
                <a:pos x="4763" y="4763"/>
              </a:cxn>
            </a:cxnLst>
            <a:rect l="0" t="0" r="0" b="0"/>
            <a:pathLst>
              <a:path w="3702050" h="2368550">
                <a:moveTo>
                  <a:pt x="1645603" y="2368868"/>
                </a:moveTo>
                <a:lnTo>
                  <a:pt x="2994978" y="1457643"/>
                </a:lnTo>
                <a:lnTo>
                  <a:pt x="3700463" y="981393"/>
                </a:lnTo>
                <a:lnTo>
                  <a:pt x="3022283" y="4763"/>
                </a:lnTo>
                <a:lnTo>
                  <a:pt x="4763" y="4763"/>
                </a:lnTo>
                <a:close/>
              </a:path>
            </a:pathLst>
          </a:custGeom>
          <a:solidFill>
            <a:schemeClr val="accent2">
              <a:alpha val="29999"/>
            </a:schemeClr>
          </a:solidFill>
          <a:ln w="9525">
            <a:noFill/>
          </a:ln>
        </p:spPr>
        <p:txBody>
          <a:bodyPr/>
          <a:lstStyle/>
          <a:p>
            <a:endParaRPr lang="zh-CN" altLang="en-US"/>
          </a:p>
        </p:txBody>
      </p:sp>
      <p:sp>
        <p:nvSpPr>
          <p:cNvPr id="4103" name="任意多边形: 形状 7"/>
          <p:cNvSpPr/>
          <p:nvPr>
            <p:custDataLst>
              <p:tags r:id="rId5"/>
            </p:custDataLst>
          </p:nvPr>
        </p:nvSpPr>
        <p:spPr>
          <a:xfrm>
            <a:off x="6597650" y="1330325"/>
            <a:ext cx="1708150" cy="1314450"/>
          </a:xfrm>
          <a:custGeom>
            <a:avLst/>
            <a:gdLst/>
            <a:ahLst/>
            <a:cxnLst>
              <a:cxn ang="0">
                <a:pos x="322537" y="1103948"/>
              </a:cxn>
              <a:cxn ang="0">
                <a:pos x="999447" y="1230948"/>
              </a:cxn>
              <a:cxn ang="0">
                <a:pos x="1452837" y="924878"/>
              </a:cxn>
              <a:cxn ang="0">
                <a:pos x="1487762" y="901383"/>
              </a:cxn>
              <a:cxn ang="0">
                <a:pos x="1616032" y="215582"/>
              </a:cxn>
              <a:cxn ang="0">
                <a:pos x="1616032" y="215582"/>
              </a:cxn>
              <a:cxn ang="0">
                <a:pos x="1213442" y="4763"/>
              </a:cxn>
              <a:cxn ang="0">
                <a:pos x="495892" y="4763"/>
              </a:cxn>
              <a:cxn ang="0">
                <a:pos x="93302" y="774383"/>
              </a:cxn>
              <a:cxn ang="0">
                <a:pos x="322537" y="1103948"/>
              </a:cxn>
            </a:cxnLst>
            <a:rect l="0" t="0" r="0" b="0"/>
            <a:pathLst>
              <a:path w="1708150" h="1314450">
                <a:moveTo>
                  <a:pt x="322537" y="1103948"/>
                </a:moveTo>
                <a:cubicBezTo>
                  <a:pt x="475572" y="1324293"/>
                  <a:pt x="777197" y="1380808"/>
                  <a:pt x="999447" y="1230948"/>
                </a:cubicBezTo>
                <a:lnTo>
                  <a:pt x="1452837" y="924878"/>
                </a:lnTo>
                <a:lnTo>
                  <a:pt x="1487762" y="901383"/>
                </a:lnTo>
                <a:cubicBezTo>
                  <a:pt x="1714457" y="748347"/>
                  <a:pt x="1772242" y="439738"/>
                  <a:pt x="1616032" y="215582"/>
                </a:cubicBezTo>
                <a:lnTo>
                  <a:pt x="1616032" y="215582"/>
                </a:lnTo>
                <a:cubicBezTo>
                  <a:pt x="1524592" y="83503"/>
                  <a:pt x="1374097" y="4763"/>
                  <a:pt x="1213442" y="4763"/>
                </a:cubicBezTo>
                <a:lnTo>
                  <a:pt x="495892" y="4763"/>
                </a:lnTo>
                <a:cubicBezTo>
                  <a:pt x="100287" y="4763"/>
                  <a:pt x="-132758" y="449263"/>
                  <a:pt x="93302" y="774383"/>
                </a:cubicBezTo>
                <a:lnTo>
                  <a:pt x="322537" y="1103948"/>
                </a:lnTo>
                <a:close/>
              </a:path>
            </a:pathLst>
          </a:custGeom>
          <a:solidFill>
            <a:srgbClr val="FE9343">
              <a:alpha val="29999"/>
            </a:srgbClr>
          </a:solidFill>
          <a:ln w="9525">
            <a:noFill/>
          </a:ln>
        </p:spPr>
        <p:txBody>
          <a:bodyPr/>
          <a:lstStyle/>
          <a:p>
            <a:endParaRPr lang="zh-CN" altLang="en-US"/>
          </a:p>
        </p:txBody>
      </p:sp>
      <p:sp>
        <p:nvSpPr>
          <p:cNvPr id="4104" name="任意多边形: 形状 8"/>
          <p:cNvSpPr/>
          <p:nvPr>
            <p:custDataLst>
              <p:tags r:id="rId6"/>
            </p:custDataLst>
          </p:nvPr>
        </p:nvSpPr>
        <p:spPr>
          <a:xfrm>
            <a:off x="1257300" y="-4762"/>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11" name="任意多边形: 形状 10"/>
          <p:cNvSpPr/>
          <p:nvPr>
            <p:custDataLst>
              <p:tags r:id="rId7"/>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sp>
        <p:nvSpPr>
          <p:cNvPr id="4106" name="任意多边形: 形状 13"/>
          <p:cNvSpPr/>
          <p:nvPr>
            <p:custDataLst>
              <p:tags r:id="rId8"/>
            </p:custDataLst>
          </p:nvPr>
        </p:nvSpPr>
        <p:spPr>
          <a:xfrm>
            <a:off x="631825" y="631825"/>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sp>
        <p:nvSpPr>
          <p:cNvPr id="4107" name="任意多边形: 形状 14"/>
          <p:cNvSpPr/>
          <p:nvPr>
            <p:custDataLst>
              <p:tags r:id="rId9"/>
            </p:custDataLst>
          </p:nvPr>
        </p:nvSpPr>
        <p:spPr>
          <a:xfrm>
            <a:off x="8699500" y="631825"/>
            <a:ext cx="2857500" cy="1733550"/>
          </a:xfrm>
          <a:custGeom>
            <a:avLst/>
            <a:gdLst/>
            <a:ahLst/>
            <a:cxnLst>
              <a:cxn ang="0">
                <a:pos x="2856865" y="222250"/>
              </a:cxn>
              <a:cxn ang="0">
                <a:pos x="2637790" y="3175"/>
              </a:cxn>
              <a:cxn ang="0">
                <a:pos x="3175" y="3175"/>
              </a:cxn>
              <a:cxn ang="0">
                <a:pos x="1203325" y="1732280"/>
              </a:cxn>
              <a:cxn ang="0">
                <a:pos x="2552700" y="821055"/>
              </a:cxn>
              <a:cxn ang="0">
                <a:pos x="2856865" y="615950"/>
              </a:cxn>
              <a:cxn ang="0">
                <a:pos x="2856865" y="222250"/>
              </a:cxn>
            </a:cxnLst>
            <a:rect l="0" t="0" r="0" b="0"/>
            <a:pathLst>
              <a:path w="2857500" h="1733550">
                <a:moveTo>
                  <a:pt x="2856865" y="222250"/>
                </a:moveTo>
                <a:cubicBezTo>
                  <a:pt x="2856865" y="100965"/>
                  <a:pt x="2758440" y="3175"/>
                  <a:pt x="2637790" y="3175"/>
                </a:cubicBezTo>
                <a:lnTo>
                  <a:pt x="3175" y="3175"/>
                </a:lnTo>
                <a:lnTo>
                  <a:pt x="1203325" y="1732280"/>
                </a:lnTo>
                <a:lnTo>
                  <a:pt x="2552700" y="821055"/>
                </a:lnTo>
                <a:lnTo>
                  <a:pt x="2856865" y="615950"/>
                </a:lnTo>
                <a:lnTo>
                  <a:pt x="2856865" y="222250"/>
                </a:lnTo>
                <a:close/>
              </a:path>
            </a:pathLst>
          </a:custGeom>
          <a:solidFill>
            <a:schemeClr val="accent2"/>
          </a:solidFill>
          <a:ln w="6350">
            <a:noFill/>
          </a:ln>
        </p:spPr>
        <p:txBody>
          <a:bodyPr/>
          <a:lstStyle/>
          <a:p>
            <a:endParaRPr lang="zh-CN" altLang="en-US"/>
          </a:p>
        </p:txBody>
      </p:sp>
      <p:sp>
        <p:nvSpPr>
          <p:cNvPr id="4108" name="任意多边形: 形状 15"/>
          <p:cNvSpPr/>
          <p:nvPr>
            <p:custDataLst>
              <p:tags r:id="rId10"/>
            </p:custDataLst>
          </p:nvPr>
        </p:nvSpPr>
        <p:spPr>
          <a:xfrm>
            <a:off x="5518150" y="298450"/>
            <a:ext cx="1028700" cy="793750"/>
          </a:xfrm>
          <a:custGeom>
            <a:avLst/>
            <a:gdLst/>
            <a:ahLst/>
            <a:cxnLst>
              <a:cxn ang="0">
                <a:pos x="193609" y="666115"/>
              </a:cxn>
              <a:cxn ang="0">
                <a:pos x="601914" y="742315"/>
              </a:cxn>
              <a:cxn ang="0">
                <a:pos x="875599" y="557530"/>
              </a:cxn>
              <a:cxn ang="0">
                <a:pos x="896554" y="543560"/>
              </a:cxn>
              <a:cxn ang="0">
                <a:pos x="974024" y="130175"/>
              </a:cxn>
              <a:cxn ang="0">
                <a:pos x="974024" y="130175"/>
              </a:cxn>
              <a:cxn ang="0">
                <a:pos x="731454" y="3175"/>
              </a:cxn>
              <a:cxn ang="0">
                <a:pos x="299019" y="3175"/>
              </a:cxn>
              <a:cxn ang="0">
                <a:pos x="56449" y="467360"/>
              </a:cxn>
              <a:cxn ang="0">
                <a:pos x="193609" y="666115"/>
              </a:cxn>
            </a:cxnLst>
            <a:rect l="0" t="0" r="0" b="0"/>
            <a:pathLst>
              <a:path w="1028700" h="793750">
                <a:moveTo>
                  <a:pt x="193609" y="666115"/>
                </a:moveTo>
                <a:cubicBezTo>
                  <a:pt x="285684" y="798830"/>
                  <a:pt x="467929" y="833120"/>
                  <a:pt x="601914" y="742315"/>
                </a:cubicBezTo>
                <a:lnTo>
                  <a:pt x="875599" y="557530"/>
                </a:lnTo>
                <a:lnTo>
                  <a:pt x="896554" y="543560"/>
                </a:lnTo>
                <a:cubicBezTo>
                  <a:pt x="1033079" y="451485"/>
                  <a:pt x="1068004" y="265430"/>
                  <a:pt x="974024" y="130175"/>
                </a:cubicBezTo>
                <a:lnTo>
                  <a:pt x="974024" y="130175"/>
                </a:lnTo>
                <a:cubicBezTo>
                  <a:pt x="918779" y="50800"/>
                  <a:pt x="827974" y="3175"/>
                  <a:pt x="731454" y="3175"/>
                </a:cubicBezTo>
                <a:lnTo>
                  <a:pt x="299019" y="3175"/>
                </a:lnTo>
                <a:cubicBezTo>
                  <a:pt x="60259" y="3175"/>
                  <a:pt x="-79441" y="271145"/>
                  <a:pt x="56449" y="467360"/>
                </a:cubicBezTo>
                <a:lnTo>
                  <a:pt x="193609" y="666115"/>
                </a:lnTo>
                <a:close/>
              </a:path>
            </a:pathLst>
          </a:custGeom>
          <a:solidFill>
            <a:schemeClr val="accent2">
              <a:alpha val="20000"/>
            </a:schemeClr>
          </a:solidFill>
          <a:ln w="6350">
            <a:noFill/>
          </a:ln>
        </p:spPr>
        <p:txBody>
          <a:bodyPr/>
          <a:lstStyle/>
          <a:p>
            <a:endParaRPr lang="zh-CN" altLang="en-US"/>
          </a:p>
        </p:txBody>
      </p:sp>
      <p:grpSp>
        <p:nvGrpSpPr>
          <p:cNvPr id="4109" name="组合 9796"/>
          <p:cNvGrpSpPr/>
          <p:nvPr/>
        </p:nvGrpSpPr>
        <p:grpSpPr>
          <a:xfrm>
            <a:off x="6953250" y="1589088"/>
            <a:ext cx="3916363" cy="3983037"/>
            <a:chOff x="6953568" y="1589088"/>
            <a:chExt cx="3915410" cy="3983354"/>
          </a:xfrm>
        </p:grpSpPr>
        <p:sp>
          <p:nvSpPr>
            <p:cNvPr id="18" name="任意多边形: 形状 17"/>
            <p:cNvSpPr/>
            <p:nvPr>
              <p:custDataLst>
                <p:tags r:id="rId14"/>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4111" name="任意多边形: 形状 18"/>
            <p:cNvSpPr/>
            <p:nvPr>
              <p:custDataLst>
                <p:tags r:id="rId15"/>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20" name="任意多边形: 形状 19"/>
            <p:cNvSpPr/>
            <p:nvPr>
              <p:custDataLst>
                <p:tags r:id="rId16"/>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21" name="任意多边形: 形状 20"/>
            <p:cNvSpPr/>
            <p:nvPr>
              <p:custDataLst>
                <p:tags r:id="rId17"/>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4114" name="任意多边形: 形状 21"/>
            <p:cNvSpPr/>
            <p:nvPr>
              <p:custDataLst>
                <p:tags r:id="rId18"/>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23" name="任意多边形: 形状 22"/>
            <p:cNvSpPr/>
            <p:nvPr>
              <p:custDataLst>
                <p:tags r:id="rId19"/>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24" name="任意多边形: 形状 23"/>
            <p:cNvSpPr/>
            <p:nvPr>
              <p:custDataLst>
                <p:tags r:id="rId20"/>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25" name="任意多边形: 形状 24"/>
            <p:cNvSpPr/>
            <p:nvPr>
              <p:custDataLst>
                <p:tags r:id="rId21"/>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26" name="任意多边形: 形状 25"/>
            <p:cNvSpPr/>
            <p:nvPr>
              <p:custDataLst>
                <p:tags r:id="rId22"/>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27" name="任意多边形: 形状 26"/>
            <p:cNvSpPr/>
            <p:nvPr>
              <p:custDataLst>
                <p:tags r:id="rId23"/>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28" name="任意多边形: 形状 27"/>
            <p:cNvSpPr/>
            <p:nvPr>
              <p:custDataLst>
                <p:tags r:id="rId24"/>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29" name="任意多边形: 形状 28"/>
            <p:cNvSpPr/>
            <p:nvPr>
              <p:custDataLst>
                <p:tags r:id="rId25"/>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30" name="任意多边形: 形状 29"/>
            <p:cNvSpPr/>
            <p:nvPr>
              <p:custDataLst>
                <p:tags r:id="rId26"/>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31" name="任意多边形: 形状 30"/>
            <p:cNvSpPr/>
            <p:nvPr>
              <p:custDataLst>
                <p:tags r:id="rId27"/>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4124" name="任意多边形: 形状 9791"/>
            <p:cNvSpPr/>
            <p:nvPr>
              <p:custDataLst>
                <p:tags r:id="rId28"/>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4125" name="任意多边形: 形状 9792"/>
            <p:cNvSpPr/>
            <p:nvPr>
              <p:custDataLst>
                <p:tags r:id="rId29"/>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9794" name="任意多边形: 形状 9793"/>
            <p:cNvSpPr/>
            <p:nvPr>
              <p:custDataLst>
                <p:tags r:id="rId30"/>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9795" name="任意多边形: 形状 9794"/>
            <p:cNvSpPr/>
            <p:nvPr>
              <p:custDataLst>
                <p:tags r:id="rId31"/>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9796" name="任意多边形: 形状 9795"/>
            <p:cNvSpPr/>
            <p:nvPr>
              <p:custDataLst>
                <p:tags r:id="rId32"/>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9801" name="副标题 2"/>
          <p:cNvSpPr>
            <a:spLocks noGrp="1"/>
          </p:cNvSpPr>
          <p:nvPr>
            <p:ph type="subTitle" idx="1" hasCustomPrompt="1"/>
          </p:nvPr>
        </p:nvSpPr>
        <p:spPr>
          <a:xfrm>
            <a:off x="1056765" y="3224999"/>
            <a:ext cx="5697413" cy="631075"/>
          </a:xfrm>
        </p:spPr>
        <p:txBody>
          <a:bodyPr anchor="t">
            <a:normAutofit/>
          </a:bodyPr>
          <a:lstStyle>
            <a:lvl1pPr marL="0" indent="0" algn="l">
              <a:buNone/>
              <a:defRPr sz="32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单击此处编辑副标题</a:t>
            </a:r>
            <a:endParaRPr lang="en-US" strike="noStrike" noProof="1"/>
          </a:p>
        </p:txBody>
      </p:sp>
      <p:sp>
        <p:nvSpPr>
          <p:cNvPr id="9802" name="标题 1"/>
          <p:cNvSpPr>
            <a:spLocks noGrp="1"/>
          </p:cNvSpPr>
          <p:nvPr>
            <p:ph type="ctrTitle" hasCustomPrompt="1"/>
          </p:nvPr>
        </p:nvSpPr>
        <p:spPr>
          <a:xfrm>
            <a:off x="1056765" y="2014616"/>
            <a:ext cx="5697413" cy="1168805"/>
          </a:xfrm>
        </p:spPr>
        <p:txBody>
          <a:bodyPr anchor="b">
            <a:normAutofit/>
          </a:bodyPr>
          <a:lstStyle>
            <a:lvl1pPr algn="l">
              <a:defRPr sz="5400">
                <a:solidFill>
                  <a:schemeClr val="tx1">
                    <a:lumMod val="85000"/>
                    <a:lumOff val="15000"/>
                  </a:schemeClr>
                </a:solidFill>
              </a:defRPr>
            </a:lvl1pPr>
          </a:lstStyle>
          <a:p>
            <a:pPr fontAlgn="auto"/>
            <a:r>
              <a:rPr lang="zh-CN" altLang="en-US" strike="noStrike" noProof="1"/>
              <a:t>单击此处编辑标题</a:t>
            </a:r>
          </a:p>
        </p:txBody>
      </p:sp>
      <p:sp>
        <p:nvSpPr>
          <p:cNvPr id="12" name="文本占位符 13"/>
          <p:cNvSpPr>
            <a:spLocks noGrp="1"/>
          </p:cNvSpPr>
          <p:nvPr>
            <p:ph type="body" sz="quarter" idx="10" hasCustomPrompt="1"/>
          </p:nvPr>
        </p:nvSpPr>
        <p:spPr>
          <a:xfrm>
            <a:off x="1056766" y="4358755"/>
            <a:ext cx="2340000" cy="432000"/>
          </a:xfrm>
          <a:prstGeom prst="roundRect">
            <a:avLst>
              <a:gd name="adj" fmla="val 0"/>
            </a:avLst>
          </a:prstGeom>
          <a:solidFill>
            <a:schemeClr val="accent1"/>
          </a:solidFill>
        </p:spPr>
        <p:txBody>
          <a:bodyPr vert="horz" anchor="ctr">
            <a:normAutofit/>
          </a:bodyPr>
          <a:lstStyle>
            <a:lvl1pPr marL="0" indent="0" algn="l">
              <a:buNone/>
              <a:defRPr sz="20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fontAlgn="auto"/>
            <a:r>
              <a:rPr lang="zh-CN" altLang="en-US" strike="noStrike" noProof="1"/>
              <a:t>编辑文本</a:t>
            </a:r>
            <a:endParaRPr lang="en-US" altLang="zh-CN" strike="noStrike" noProof="1"/>
          </a:p>
        </p:txBody>
      </p:sp>
      <p:sp>
        <p:nvSpPr>
          <p:cNvPr id="13" name="文本占位符 13"/>
          <p:cNvSpPr>
            <a:spLocks noGrp="1"/>
          </p:cNvSpPr>
          <p:nvPr>
            <p:ph type="body" sz="quarter" idx="11" hasCustomPrompt="1"/>
          </p:nvPr>
        </p:nvSpPr>
        <p:spPr>
          <a:xfrm>
            <a:off x="1056766" y="4828341"/>
            <a:ext cx="2340000" cy="432000"/>
          </a:xfrm>
        </p:spPr>
        <p:txBody>
          <a:bodyPr vert="horz" anchor="ctr">
            <a:normAutofit/>
          </a:bodyPr>
          <a:lstStyle>
            <a:lvl1pPr marL="0" indent="0" algn="l">
              <a:buNone/>
              <a:defRPr sz="2000" b="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fontAlgn="auto"/>
            <a:r>
              <a:rPr lang="zh-CN" altLang="en-US" strike="noStrike" noProof="1"/>
              <a:t>编辑文本</a:t>
            </a:r>
          </a:p>
        </p:txBody>
      </p:sp>
      <p:sp>
        <p:nvSpPr>
          <p:cNvPr id="17" name="日期占位符 16"/>
          <p:cNvSpPr>
            <a:spLocks noGrp="1"/>
          </p:cNvSpPr>
          <p:nvPr>
            <p:ph type="dt" sz="half" idx="12"/>
            <p:custDataLst>
              <p:tags r:id="rId11"/>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9798" name="页脚占位符 9797"/>
          <p:cNvSpPr>
            <a:spLocks noGrp="1"/>
          </p:cNvSpPr>
          <p:nvPr>
            <p:ph type="ftr" sz="quarter" idx="13"/>
            <p:custDataLst>
              <p:tags r:id="rId12"/>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799" name="灯片编号占位符 9798"/>
          <p:cNvSpPr>
            <a:spLocks noGrp="1"/>
          </p:cNvSpPr>
          <p:nvPr>
            <p:ph type="sldNum" sz="quarter" idx="14"/>
            <p:custDataLst>
              <p:tags r:id="rId13"/>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7" name="任意多边形: 形状 6"/>
          <p:cNvSpPr/>
          <p:nvPr>
            <p:custDataLst>
              <p:tags r:id="rId1"/>
            </p:custDataLst>
          </p:nvPr>
        </p:nvSpPr>
        <p:spPr>
          <a:xfrm>
            <a:off x="544513" y="327025"/>
            <a:ext cx="11120438" cy="5991225"/>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grpSp>
        <p:nvGrpSpPr>
          <p:cNvPr id="5124" name="组合 7"/>
          <p:cNvGrpSpPr/>
          <p:nvPr/>
        </p:nvGrpSpPr>
        <p:grpSpPr>
          <a:xfrm>
            <a:off x="11347450" y="5919788"/>
            <a:ext cx="844550" cy="860425"/>
            <a:chOff x="6953568" y="1589088"/>
            <a:chExt cx="3915410" cy="3983354"/>
          </a:xfrm>
        </p:grpSpPr>
        <p:sp>
          <p:nvSpPr>
            <p:cNvPr id="9" name="任意多边形: 形状 8"/>
            <p:cNvSpPr/>
            <p:nvPr>
              <p:custDataLst>
                <p:tags r:id="rId5"/>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5126" name="任意多边形: 形状 9"/>
            <p:cNvSpPr/>
            <p:nvPr>
              <p:custDataLst>
                <p:tags r:id="rId6"/>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11" name="任意多边形: 形状 10"/>
            <p:cNvSpPr/>
            <p:nvPr>
              <p:custDataLst>
                <p:tags r:id="rId7"/>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12" name="任意多边形: 形状 11"/>
            <p:cNvSpPr/>
            <p:nvPr>
              <p:custDataLst>
                <p:tags r:id="rId8"/>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5129" name="任意多边形: 形状 12"/>
            <p:cNvSpPr/>
            <p:nvPr>
              <p:custDataLst>
                <p:tags r:id="rId9"/>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14" name="任意多边形: 形状 13"/>
            <p:cNvSpPr/>
            <p:nvPr>
              <p:custDataLst>
                <p:tags r:id="rId10"/>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15" name="任意多边形: 形状 14"/>
            <p:cNvSpPr/>
            <p:nvPr>
              <p:custDataLst>
                <p:tags r:id="rId11"/>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16" name="任意多边形: 形状 15"/>
            <p:cNvSpPr/>
            <p:nvPr>
              <p:custDataLst>
                <p:tags r:id="rId12"/>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17" name="任意多边形: 形状 16"/>
            <p:cNvSpPr/>
            <p:nvPr>
              <p:custDataLst>
                <p:tags r:id="rId13"/>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18" name="任意多边形: 形状 17"/>
            <p:cNvSpPr/>
            <p:nvPr>
              <p:custDataLst>
                <p:tags r:id="rId14"/>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19" name="任意多边形: 形状 18"/>
            <p:cNvSpPr/>
            <p:nvPr>
              <p:custDataLst>
                <p:tags r:id="rId15"/>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20" name="任意多边形: 形状 19"/>
            <p:cNvSpPr/>
            <p:nvPr>
              <p:custDataLst>
                <p:tags r:id="rId16"/>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21" name="任意多边形: 形状 20"/>
            <p:cNvSpPr/>
            <p:nvPr>
              <p:custDataLst>
                <p:tags r:id="rId17"/>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22" name="任意多边形: 形状 21"/>
            <p:cNvSpPr/>
            <p:nvPr>
              <p:custDataLst>
                <p:tags r:id="rId18"/>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5139" name="任意多边形: 形状 22"/>
            <p:cNvSpPr/>
            <p:nvPr>
              <p:custDataLst>
                <p:tags r:id="rId19"/>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5140" name="任意多边形: 形状 23"/>
            <p:cNvSpPr/>
            <p:nvPr>
              <p:custDataLst>
                <p:tags r:id="rId20"/>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25" name="任意多边形: 形状 24"/>
            <p:cNvSpPr/>
            <p:nvPr>
              <p:custDataLst>
                <p:tags r:id="rId21"/>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26" name="任意多边形: 形状 25"/>
            <p:cNvSpPr/>
            <p:nvPr>
              <p:custDataLst>
                <p:tags r:id="rId22"/>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27" name="任意多边形: 形状 26"/>
            <p:cNvSpPr/>
            <p:nvPr>
              <p:custDataLst>
                <p:tags r:id="rId23"/>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2" name="标题 1"/>
          <p:cNvSpPr>
            <a:spLocks noGrp="1"/>
          </p:cNvSpPr>
          <p:nvPr>
            <p:ph type="title"/>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20204" pitchFamily="34" charset="0"/>
                <a:ea typeface="微软雅黑"/>
                <a:cs typeface="+mj-cs"/>
                <a:sym typeface="+mn-ea"/>
              </a:defRPr>
            </a:lvl1pPr>
          </a:lstStyle>
          <a:p>
            <a:pPr lvl="0" fontAlgn="auto"/>
            <a:r>
              <a:rPr strike="noStrike" noProof="1">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4" name="日期占位符 3"/>
          <p:cNvSpPr>
            <a:spLocks noGrp="1"/>
          </p:cNvSpPr>
          <p:nvPr>
            <p:ph type="dt" sz="half" idx="10"/>
            <p:custDataLst>
              <p:tags r:id="rId2"/>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5" name="页脚占位符 4"/>
          <p:cNvSpPr>
            <a:spLocks noGrp="1"/>
          </p:cNvSpPr>
          <p:nvPr>
            <p:ph type="ftr" sz="quarter" idx="11"/>
            <p:custDataLst>
              <p:tags r:id="rId3"/>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solidFill>
          <a:schemeClr val="bg1"/>
        </a:solidFill>
        <a:effectLst/>
      </p:bgPr>
    </p:bg>
    <p:spTree>
      <p:nvGrpSpPr>
        <p:cNvPr id="1" name=""/>
        <p:cNvGrpSpPr/>
        <p:nvPr/>
      </p:nvGrpSpPr>
      <p:grpSpPr>
        <a:xfrm>
          <a:off x="0" y="0"/>
          <a:ext cx="0" cy="0"/>
          <a:chOff x="0" y="0"/>
          <a:chExt cx="0" cy="0"/>
        </a:xfrm>
      </p:grpSpPr>
      <p:sp>
        <p:nvSpPr>
          <p:cNvPr id="6147" name="任意多边形: 形状 3"/>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6148" name="任意多边形: 形状 28"/>
          <p:cNvSpPr/>
          <p:nvPr>
            <p:custDataLst>
              <p:tags r:id="rId2"/>
            </p:custDataLst>
          </p:nvPr>
        </p:nvSpPr>
        <p:spPr>
          <a:xfrm rot="-5400000" flipV="1">
            <a:off x="7342188" y="2011363"/>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31000"/>
            </a:schemeClr>
          </a:solidFill>
          <a:ln w="9525">
            <a:noFill/>
          </a:ln>
        </p:spPr>
        <p:txBody>
          <a:bodyPr/>
          <a:lstStyle/>
          <a:p>
            <a:endParaRPr lang="zh-CN" altLang="en-US"/>
          </a:p>
        </p:txBody>
      </p:sp>
      <p:sp>
        <p:nvSpPr>
          <p:cNvPr id="5" name="任意多边形: 形状 4"/>
          <p:cNvSpPr/>
          <p:nvPr>
            <p:custDataLst>
              <p:tags r:id="rId3"/>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sp>
        <p:nvSpPr>
          <p:cNvPr id="6150" name="任意多边形: 形状 30"/>
          <p:cNvSpPr/>
          <p:nvPr>
            <p:custDataLst>
              <p:tags r:id="rId4"/>
            </p:custDataLst>
          </p:nvPr>
        </p:nvSpPr>
        <p:spPr>
          <a:xfrm rot="-5400000" flipV="1">
            <a:off x="8612188" y="2019300"/>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31000"/>
            </a:schemeClr>
          </a:solidFill>
          <a:ln w="9525">
            <a:noFill/>
          </a:ln>
        </p:spPr>
        <p:txBody>
          <a:bodyPr/>
          <a:lstStyle/>
          <a:p>
            <a:endParaRPr lang="zh-CN" altLang="en-US"/>
          </a:p>
        </p:txBody>
      </p:sp>
      <p:sp>
        <p:nvSpPr>
          <p:cNvPr id="6151" name="任意多边形: 形状 31"/>
          <p:cNvSpPr/>
          <p:nvPr>
            <p:custDataLst>
              <p:tags r:id="rId5"/>
            </p:custDataLst>
          </p:nvPr>
        </p:nvSpPr>
        <p:spPr>
          <a:xfrm rot="-5400000" flipV="1">
            <a:off x="7343775" y="2012950"/>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67000"/>
            </a:schemeClr>
          </a:solidFill>
          <a:ln w="6350">
            <a:noFill/>
          </a:ln>
        </p:spPr>
        <p:txBody>
          <a:bodyPr/>
          <a:lstStyle/>
          <a:p>
            <a:endParaRPr lang="zh-CN" altLang="en-US"/>
          </a:p>
        </p:txBody>
      </p:sp>
      <p:sp>
        <p:nvSpPr>
          <p:cNvPr id="6152" name="任意多边形: 形状 32"/>
          <p:cNvSpPr/>
          <p:nvPr>
            <p:custDataLst>
              <p:tags r:id="rId6"/>
            </p:custDataLst>
          </p:nvPr>
        </p:nvSpPr>
        <p:spPr>
          <a:xfrm>
            <a:off x="5518150" y="298450"/>
            <a:ext cx="1028700" cy="793750"/>
          </a:xfrm>
          <a:custGeom>
            <a:avLst/>
            <a:gdLst/>
            <a:ahLst/>
            <a:cxnLst>
              <a:cxn ang="0">
                <a:pos x="193609" y="666115"/>
              </a:cxn>
              <a:cxn ang="0">
                <a:pos x="601914" y="742315"/>
              </a:cxn>
              <a:cxn ang="0">
                <a:pos x="875599" y="557530"/>
              </a:cxn>
              <a:cxn ang="0">
                <a:pos x="896554" y="543560"/>
              </a:cxn>
              <a:cxn ang="0">
                <a:pos x="974024" y="130175"/>
              </a:cxn>
              <a:cxn ang="0">
                <a:pos x="974024" y="130175"/>
              </a:cxn>
              <a:cxn ang="0">
                <a:pos x="731454" y="3175"/>
              </a:cxn>
              <a:cxn ang="0">
                <a:pos x="299019" y="3175"/>
              </a:cxn>
              <a:cxn ang="0">
                <a:pos x="56449" y="467360"/>
              </a:cxn>
              <a:cxn ang="0">
                <a:pos x="193609" y="666115"/>
              </a:cxn>
            </a:cxnLst>
            <a:rect l="0" t="0" r="0" b="0"/>
            <a:pathLst>
              <a:path w="1028700" h="793750">
                <a:moveTo>
                  <a:pt x="193609" y="666115"/>
                </a:moveTo>
                <a:cubicBezTo>
                  <a:pt x="285684" y="798830"/>
                  <a:pt x="467929" y="833120"/>
                  <a:pt x="601914" y="742315"/>
                </a:cubicBezTo>
                <a:lnTo>
                  <a:pt x="875599" y="557530"/>
                </a:lnTo>
                <a:lnTo>
                  <a:pt x="896554" y="543560"/>
                </a:lnTo>
                <a:cubicBezTo>
                  <a:pt x="1033079" y="451485"/>
                  <a:pt x="1068004" y="265430"/>
                  <a:pt x="974024" y="130175"/>
                </a:cubicBezTo>
                <a:lnTo>
                  <a:pt x="974024" y="130175"/>
                </a:lnTo>
                <a:cubicBezTo>
                  <a:pt x="918779" y="50800"/>
                  <a:pt x="827974" y="3175"/>
                  <a:pt x="731454" y="3175"/>
                </a:cubicBezTo>
                <a:lnTo>
                  <a:pt x="299019" y="3175"/>
                </a:lnTo>
                <a:cubicBezTo>
                  <a:pt x="60259" y="3175"/>
                  <a:pt x="-79441" y="271145"/>
                  <a:pt x="56449" y="467360"/>
                </a:cubicBezTo>
                <a:lnTo>
                  <a:pt x="193609" y="666115"/>
                </a:lnTo>
                <a:close/>
              </a:path>
            </a:pathLst>
          </a:custGeom>
          <a:solidFill>
            <a:schemeClr val="accent2">
              <a:alpha val="20000"/>
            </a:schemeClr>
          </a:solidFill>
          <a:ln w="6350">
            <a:noFill/>
          </a:ln>
        </p:spPr>
        <p:txBody>
          <a:bodyPr/>
          <a:lstStyle/>
          <a:p>
            <a:endParaRPr lang="zh-CN" altLang="en-US"/>
          </a:p>
        </p:txBody>
      </p:sp>
      <p:sp>
        <p:nvSpPr>
          <p:cNvPr id="6153" name="任意多边形: 形状 34"/>
          <p:cNvSpPr/>
          <p:nvPr>
            <p:custDataLst>
              <p:tags r:id="rId7"/>
            </p:custDataLst>
          </p:nvPr>
        </p:nvSpPr>
        <p:spPr>
          <a:xfrm rot="5400000" flipV="1">
            <a:off x="528638" y="-552450"/>
            <a:ext cx="3251200" cy="4322763"/>
          </a:xfrm>
          <a:custGeom>
            <a:avLst/>
            <a:gdLst/>
            <a:ahLst/>
            <a:cxnLst>
              <a:cxn ang="0">
                <a:pos x="3489" y="1325501"/>
              </a:cxn>
              <a:cxn ang="0">
                <a:pos x="1597309" y="3891271"/>
              </a:cxn>
              <a:cxn ang="0">
                <a:pos x="2852920" y="4144885"/>
              </a:cxn>
              <a:cxn ang="0">
                <a:pos x="2862688" y="4137610"/>
              </a:cxn>
              <a:cxn ang="0">
                <a:pos x="3089713" y="2734933"/>
              </a:cxn>
              <a:cxn ang="0">
                <a:pos x="1393081" y="3898"/>
              </a:cxn>
              <a:cxn ang="0">
                <a:pos x="3489" y="3898"/>
              </a:cxn>
              <a:cxn ang="0">
                <a:pos x="3489" y="1325501"/>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50000"/>
            </a:schemeClr>
          </a:solidFill>
          <a:ln w="9525">
            <a:noFill/>
          </a:ln>
        </p:spPr>
        <p:txBody>
          <a:bodyPr/>
          <a:lstStyle/>
          <a:p>
            <a:endParaRPr lang="zh-CN" altLang="en-US"/>
          </a:p>
        </p:txBody>
      </p:sp>
      <p:sp>
        <p:nvSpPr>
          <p:cNvPr id="6154" name="任意多边形: 形状 35"/>
          <p:cNvSpPr/>
          <p:nvPr>
            <p:custDataLst>
              <p:tags r:id="rId8"/>
            </p:custDataLst>
          </p:nvPr>
        </p:nvSpPr>
        <p:spPr>
          <a:xfrm rot="5400000" flipV="1">
            <a:off x="-79375" y="727075"/>
            <a:ext cx="2943225" cy="2816225"/>
          </a:xfrm>
          <a:custGeom>
            <a:avLst/>
            <a:gdLst/>
            <a:ahLst/>
            <a:cxnLst>
              <a:cxn ang="0">
                <a:pos x="1763319" y="2538700"/>
              </a:cxn>
              <a:cxn ang="0">
                <a:pos x="2665470" y="2701617"/>
              </a:cxn>
              <a:cxn ang="0">
                <a:pos x="2665470" y="2701617"/>
              </a:cxn>
              <a:cxn ang="0">
                <a:pos x="2828387" y="1799466"/>
              </a:cxn>
              <a:cxn ang="0">
                <a:pos x="1581565" y="3818"/>
              </a:cxn>
              <a:cxn ang="0">
                <a:pos x="3818" y="3818"/>
              </a:cxn>
              <a:cxn ang="0">
                <a:pos x="1763319" y="2538700"/>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6155" name="任意多边形: 形状 36"/>
          <p:cNvSpPr/>
          <p:nvPr>
            <p:custDataLst>
              <p:tags r:id="rId9"/>
            </p:custDataLst>
          </p:nvPr>
        </p:nvSpPr>
        <p:spPr>
          <a:xfrm rot="5400000" flipV="1">
            <a:off x="871538" y="365125"/>
            <a:ext cx="2290762" cy="2803525"/>
          </a:xfrm>
          <a:custGeom>
            <a:avLst/>
            <a:gdLst/>
            <a:ahLst/>
            <a:cxnLst>
              <a:cxn ang="0">
                <a:pos x="1915" y="134055"/>
              </a:cxn>
              <a:cxn ang="0">
                <a:pos x="1915" y="1144838"/>
              </a:cxn>
              <a:cxn ang="0">
                <a:pos x="931114" y="2483865"/>
              </a:cxn>
              <a:cxn ang="0">
                <a:pos x="1964877" y="2670778"/>
              </a:cxn>
              <a:cxn ang="0">
                <a:pos x="1972920" y="2665415"/>
              </a:cxn>
              <a:cxn ang="0">
                <a:pos x="2159833" y="1631652"/>
              </a:cxn>
              <a:cxn ang="0">
                <a:pos x="1028783" y="1915"/>
              </a:cxn>
              <a:cxn ang="0">
                <a:pos x="134055" y="1915"/>
              </a:cxn>
              <a:cxn ang="0">
                <a:pos x="1915" y="134055"/>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grpSp>
        <p:nvGrpSpPr>
          <p:cNvPr id="6156" name="组合 37"/>
          <p:cNvGrpSpPr/>
          <p:nvPr/>
        </p:nvGrpSpPr>
        <p:grpSpPr>
          <a:xfrm>
            <a:off x="1292225" y="1931988"/>
            <a:ext cx="3916363" cy="3983037"/>
            <a:chOff x="6953568" y="1589088"/>
            <a:chExt cx="3915410" cy="3983354"/>
          </a:xfrm>
        </p:grpSpPr>
        <p:sp>
          <p:nvSpPr>
            <p:cNvPr id="39" name="任意多边形: 形状 38"/>
            <p:cNvSpPr/>
            <p:nvPr>
              <p:custDataLst>
                <p:tags r:id="rId13"/>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6158" name="任意多边形: 形状 39"/>
            <p:cNvSpPr/>
            <p:nvPr>
              <p:custDataLst>
                <p:tags r:id="rId14"/>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41" name="任意多边形: 形状 40"/>
            <p:cNvSpPr/>
            <p:nvPr>
              <p:custDataLst>
                <p:tags r:id="rId15"/>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42" name="任意多边形: 形状 41"/>
            <p:cNvSpPr/>
            <p:nvPr>
              <p:custDataLst>
                <p:tags r:id="rId16"/>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6161" name="任意多边形: 形状 42"/>
            <p:cNvSpPr/>
            <p:nvPr>
              <p:custDataLst>
                <p:tags r:id="rId17"/>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44" name="任意多边形: 形状 43"/>
            <p:cNvSpPr/>
            <p:nvPr>
              <p:custDataLst>
                <p:tags r:id="rId18"/>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45" name="任意多边形: 形状 44"/>
            <p:cNvSpPr/>
            <p:nvPr>
              <p:custDataLst>
                <p:tags r:id="rId19"/>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46" name="任意多边形: 形状 45"/>
            <p:cNvSpPr/>
            <p:nvPr>
              <p:custDataLst>
                <p:tags r:id="rId20"/>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47" name="任意多边形: 形状 46"/>
            <p:cNvSpPr/>
            <p:nvPr>
              <p:custDataLst>
                <p:tags r:id="rId21"/>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48" name="任意多边形: 形状 47"/>
            <p:cNvSpPr/>
            <p:nvPr>
              <p:custDataLst>
                <p:tags r:id="rId22"/>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49" name="任意多边形: 形状 48"/>
            <p:cNvSpPr/>
            <p:nvPr>
              <p:custDataLst>
                <p:tags r:id="rId23"/>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50" name="任意多边形: 形状 49"/>
            <p:cNvSpPr/>
            <p:nvPr>
              <p:custDataLst>
                <p:tags r:id="rId24"/>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51" name="任意多边形: 形状 50"/>
            <p:cNvSpPr/>
            <p:nvPr>
              <p:custDataLst>
                <p:tags r:id="rId25"/>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52" name="任意多边形: 形状 51"/>
            <p:cNvSpPr/>
            <p:nvPr>
              <p:custDataLst>
                <p:tags r:id="rId26"/>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6171" name="任意多边形: 形状 52"/>
            <p:cNvSpPr/>
            <p:nvPr>
              <p:custDataLst>
                <p:tags r:id="rId27"/>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6172" name="任意多边形: 形状 53"/>
            <p:cNvSpPr/>
            <p:nvPr>
              <p:custDataLst>
                <p:tags r:id="rId28"/>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55" name="任意多边形: 形状 54"/>
            <p:cNvSpPr/>
            <p:nvPr>
              <p:custDataLst>
                <p:tags r:id="rId29"/>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56" name="任意多边形: 形状 55"/>
            <p:cNvSpPr/>
            <p:nvPr>
              <p:custDataLst>
                <p:tags r:id="rId30"/>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57" name="任意多边形: 形状 56"/>
            <p:cNvSpPr/>
            <p:nvPr>
              <p:custDataLst>
                <p:tags r:id="rId31"/>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20" name="标题 1"/>
          <p:cNvSpPr>
            <a:spLocks noGrp="1"/>
          </p:cNvSpPr>
          <p:nvPr>
            <p:ph type="title" hasCustomPrompt="1"/>
          </p:nvPr>
        </p:nvSpPr>
        <p:spPr>
          <a:xfrm>
            <a:off x="5571472" y="3245237"/>
            <a:ext cx="5419185" cy="895350"/>
          </a:xfrm>
        </p:spPr>
        <p:txBody>
          <a:bodyPr anchor="b">
            <a:normAutofit/>
          </a:bodyPr>
          <a:lstStyle>
            <a:lvl1pPr algn="l">
              <a:defRPr sz="4800" b="1">
                <a:solidFill>
                  <a:schemeClr val="tx1">
                    <a:lumMod val="85000"/>
                    <a:lumOff val="15000"/>
                  </a:schemeClr>
                </a:solidFill>
              </a:defRPr>
            </a:lvl1pPr>
          </a:lstStyle>
          <a:p>
            <a:pPr fontAlgn="auto"/>
            <a:r>
              <a:rPr lang="zh-CN" altLang="en-US" strike="noStrike" noProof="1"/>
              <a:t>单击此处编辑标题</a:t>
            </a:r>
          </a:p>
        </p:txBody>
      </p:sp>
      <p:sp>
        <p:nvSpPr>
          <p:cNvPr id="21" name="文本占位符 2"/>
          <p:cNvSpPr>
            <a:spLocks noGrp="1"/>
          </p:cNvSpPr>
          <p:nvPr>
            <p:ph type="body" idx="1" hasCustomPrompt="1"/>
          </p:nvPr>
        </p:nvSpPr>
        <p:spPr>
          <a:xfrm>
            <a:off x="5572588" y="4175091"/>
            <a:ext cx="5419185" cy="1015623"/>
          </a:xfrm>
        </p:spPr>
        <p:txBody>
          <a:bodyPr anchor="t">
            <a:normAutofit/>
          </a:bodyPr>
          <a:lstStyle>
            <a:lvl1pPr marL="0" indent="0" algn="l">
              <a:lnSpc>
                <a:spcPct val="100000"/>
              </a:lnSpc>
              <a:buNone/>
              <a:defRPr sz="18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单击此处编辑文本</a:t>
            </a:r>
            <a:endParaRPr lang="en-US" strike="noStrike" noProof="1"/>
          </a:p>
        </p:txBody>
      </p:sp>
      <p:sp>
        <p:nvSpPr>
          <p:cNvPr id="7" name="日期占位符 6"/>
          <p:cNvSpPr>
            <a:spLocks noGrp="1"/>
          </p:cNvSpPr>
          <p:nvPr>
            <p:ph type="dt" sz="half" idx="10"/>
            <p:custDataLst>
              <p:tags r:id="rId10"/>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8" name="页脚占位符 7"/>
          <p:cNvSpPr>
            <a:spLocks noGrp="1"/>
          </p:cNvSpPr>
          <p:nvPr>
            <p:ph type="ftr" sz="quarter" idx="11"/>
            <p:custDataLst>
              <p:tags r:id="rId11"/>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12"/>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4" name="内容占位符 3"/>
          <p:cNvSpPr>
            <a:spLocks noGrp="1"/>
          </p:cNvSpPr>
          <p:nvPr>
            <p:ph sz="half" idx="2"/>
          </p:nvPr>
        </p:nvSpPr>
        <p:spPr>
          <a:xfrm>
            <a:off x="6238877" y="952508"/>
            <a:ext cx="5283242" cy="5388907"/>
          </a:xfrm>
        </p:spPr>
        <p:txBody>
          <a:bodyPr>
            <a:noAutofit/>
          </a:bodyPr>
          <a:lstStyle>
            <a:lvl1pPr>
              <a:defRPr sz="1600">
                <a:solidFill>
                  <a:schemeClr val="tx1">
                    <a:lumMod val="85000"/>
                    <a:lumOff val="15000"/>
                  </a:schemeClr>
                </a:solidFill>
                <a:latin typeface="微软雅黑" panose="020B0503020204020204" charset="-122"/>
                <a:ea typeface="微软雅黑"/>
              </a:defRPr>
            </a:lvl1pPr>
            <a:lvl2pPr>
              <a:defRPr sz="1600">
                <a:solidFill>
                  <a:schemeClr val="tx1">
                    <a:lumMod val="85000"/>
                    <a:lumOff val="15000"/>
                  </a:schemeClr>
                </a:solidFill>
                <a:latin typeface="微软雅黑" panose="020B0503020204020204" charset="-122"/>
                <a:ea typeface="微软雅黑"/>
              </a:defRPr>
            </a:lvl2pPr>
            <a:lvl3pPr>
              <a:defRPr sz="1600">
                <a:solidFill>
                  <a:schemeClr val="tx1">
                    <a:lumMod val="85000"/>
                    <a:lumOff val="15000"/>
                  </a:schemeClr>
                </a:solidFill>
                <a:latin typeface="微软雅黑" panose="020B0503020204020204" charset="-122"/>
                <a:ea typeface="微软雅黑"/>
              </a:defRPr>
            </a:lvl3pPr>
            <a:lvl4pPr>
              <a:defRPr sz="1600">
                <a:solidFill>
                  <a:schemeClr val="tx1">
                    <a:lumMod val="85000"/>
                    <a:lumOff val="15000"/>
                  </a:schemeClr>
                </a:solidFill>
                <a:latin typeface="微软雅黑" panose="020B0503020204020204" charset="-122"/>
                <a:ea typeface="微软雅黑"/>
              </a:defRPr>
            </a:lvl4pPr>
            <a:lvl5pPr>
              <a:defRPr sz="1600">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日期占位符 4"/>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微软雅黑" panose="020B0503020204020204" charset="-122"/>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单击此处编辑文本</a:t>
            </a:r>
          </a:p>
        </p:txBody>
      </p:sp>
      <p:sp>
        <p:nvSpPr>
          <p:cNvPr id="4" name="内容占位符 3"/>
          <p:cNvSpPr>
            <a:spLocks noGrp="1"/>
          </p:cNvSpPr>
          <p:nvPr>
            <p:ph sz="half" idx="2"/>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0" i="0" u="none" strike="noStrike" kern="1200" cap="none" spc="20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7" name="日期占位符 6"/>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8" name="页脚占位符 7"/>
          <p:cNvSpPr>
            <a:spLocks noGrp="1"/>
          </p:cNvSpPr>
          <p:nvPr>
            <p:ph type="ftr" sz="quarter" idx="11"/>
          </p:nvPr>
        </p:nvSpPr>
        <p:spPr/>
        <p:txBody>
          <a:bodyPr/>
          <a:lstStyle/>
          <a:p>
            <a:pPr fontAlgn="base"/>
            <a:endParaRPr lang="zh-CN" altLang="en-US" strike="noStrike" noProof="1"/>
          </a:p>
        </p:txBody>
      </p:sp>
      <p:sp>
        <p:nvSpPr>
          <p:cNvPr id="9" name="灯片编号占位符 8"/>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日期占位符 2"/>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fontAlgn="auto"/>
            <a:endParaRPr strike="noStrike" noProof="1">
              <a:sym typeface="+mn-ea"/>
            </a:endParaRPr>
          </a:p>
        </p:txBody>
      </p:sp>
      <p:sp>
        <p:nvSpPr>
          <p:cNvPr id="4" name="文本占位符 3"/>
          <p:cNvSpPr>
            <a:spLocks noGrp="1"/>
          </p:cNvSpPr>
          <p:nvPr>
            <p:ph type="body" sz="half" idx="2"/>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stStyle>
          <a:p>
            <a:pPr lvl="0" fontAlgn="auto"/>
            <a:r>
              <a:rPr strike="noStrike" noProof="1">
                <a:sym typeface="+mn-ea"/>
              </a:rPr>
              <a:t>单击此处编辑母版文本样式</a:t>
            </a:r>
          </a:p>
        </p:txBody>
      </p:sp>
      <p:sp>
        <p:nvSpPr>
          <p:cNvPr id="5" name="日期占位符 4"/>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lumMod val="85000"/>
                    <a:lumOff val="15000"/>
                  </a:schemeClr>
                </a:solidFill>
                <a:latin typeface="微软雅黑" panose="020B0503020204020204" charset="-122"/>
                <a:ea typeface="微软雅黑"/>
              </a:defRPr>
            </a:lvl1pPr>
            <a:lvl2pPr indent="0" eaLnBrk="1" fontAlgn="auto" latinLnBrk="0" hangingPunct="1">
              <a:defRPr>
                <a:solidFill>
                  <a:schemeClr val="tx1">
                    <a:lumMod val="85000"/>
                    <a:lumOff val="15000"/>
                  </a:schemeClr>
                </a:solidFill>
                <a:latin typeface="微软雅黑" panose="020B0503020204020204" charset="-122"/>
                <a:ea typeface="微软雅黑"/>
              </a:defRPr>
            </a:lvl2pPr>
            <a:lvl3pPr indent="0" eaLnBrk="1" fontAlgn="auto" latinLnBrk="0" hangingPunct="1">
              <a:defRPr>
                <a:solidFill>
                  <a:schemeClr val="tx1">
                    <a:lumMod val="85000"/>
                    <a:lumOff val="15000"/>
                  </a:schemeClr>
                </a:solidFill>
                <a:latin typeface="微软雅黑" panose="020B0503020204020204" charset="-122"/>
                <a:ea typeface="微软雅黑"/>
              </a:defRPr>
            </a:lvl3pPr>
            <a:lvl4pPr indent="0" eaLnBrk="1" fontAlgn="auto" latinLnBrk="0" hangingPunct="1">
              <a:defRPr>
                <a:solidFill>
                  <a:schemeClr val="tx1">
                    <a:lumMod val="85000"/>
                    <a:lumOff val="15000"/>
                  </a:schemeClr>
                </a:solidFill>
                <a:latin typeface="微软雅黑" panose="020B0503020204020204" charset="-122"/>
                <a:ea typeface="微软雅黑"/>
              </a:defRPr>
            </a:lvl4pPr>
            <a:lvl5pPr indent="0" eaLnBrk="1" fontAlgn="auto" latinLnBrk="0" hangingPunct="1">
              <a:defRPr>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69930" y="952508"/>
            <a:ext cx="10852237" cy="5388907"/>
          </a:xfrm>
        </p:spPr>
        <p:txBody>
          <a:bodyPr/>
          <a:lstStyle>
            <a:lvl1pPr>
              <a:defRPr>
                <a:solidFill>
                  <a:schemeClr val="tx1">
                    <a:lumMod val="85000"/>
                    <a:lumOff val="15000"/>
                  </a:schemeClr>
                </a:solidFill>
                <a:latin typeface="微软雅黑" panose="020B0503020204020204" charset="-122"/>
                <a:ea typeface="微软雅黑"/>
              </a:defRPr>
            </a:lvl1pPr>
            <a:lvl2pPr>
              <a:defRPr>
                <a:solidFill>
                  <a:schemeClr val="tx1">
                    <a:lumMod val="85000"/>
                    <a:lumOff val="15000"/>
                  </a:schemeClr>
                </a:solidFill>
                <a:latin typeface="微软雅黑" panose="020B0503020204020204" charset="-122"/>
                <a:ea typeface="微软雅黑"/>
              </a:defRPr>
            </a:lvl2pPr>
            <a:lvl3pPr>
              <a:defRPr>
                <a:solidFill>
                  <a:schemeClr val="tx1">
                    <a:lumMod val="85000"/>
                    <a:lumOff val="15000"/>
                  </a:schemeClr>
                </a:solidFill>
                <a:latin typeface="微软雅黑" panose="020B0503020204020204" charset="-122"/>
                <a:ea typeface="微软雅黑"/>
              </a:defRPr>
            </a:lvl3pPr>
            <a:lvl4pPr>
              <a:defRPr>
                <a:solidFill>
                  <a:schemeClr val="tx1">
                    <a:lumMod val="85000"/>
                    <a:lumOff val="15000"/>
                  </a:schemeClr>
                </a:solidFill>
                <a:latin typeface="微软雅黑" panose="020B0503020204020204" charset="-122"/>
                <a:ea typeface="微软雅黑"/>
              </a:defRPr>
            </a:lvl4pPr>
            <a:lvl5pPr>
              <a:defRPr>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2" name="日期占位符 1"/>
          <p:cNvSpPr>
            <a:spLocks noGrp="1"/>
          </p:cNvSpPr>
          <p:nvPr>
            <p:ph type="dt" sz="half" idx="14"/>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3" name="页脚占位符 2"/>
          <p:cNvSpPr>
            <a:spLocks noGrp="1"/>
          </p:cNvSpPr>
          <p:nvPr>
            <p:ph type="ftr" sz="quarter" idx="15"/>
          </p:nvPr>
        </p:nvSpPr>
        <p:spPr/>
        <p:txBody>
          <a:bodyPr/>
          <a:lstStyle/>
          <a:p>
            <a:pPr fontAlgn="base"/>
            <a:endParaRPr lang="zh-CN" altLang="en-US" strike="noStrike" noProof="1"/>
          </a:p>
        </p:txBody>
      </p:sp>
      <p:sp>
        <p:nvSpPr>
          <p:cNvPr id="4" name="灯片编号占位符 3"/>
          <p:cNvSpPr>
            <a:spLocks noGrp="1"/>
          </p:cNvSpPr>
          <p:nvPr>
            <p:ph type="sldNum" sz="quarter" idx="16"/>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sp>
        <p:nvSpPr>
          <p:cNvPr id="7171" name="任意多边形: 形状 4"/>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7172" name="任意多边形: 形状 7"/>
          <p:cNvSpPr/>
          <p:nvPr>
            <p:custDataLst>
              <p:tags r:id="rId2"/>
            </p:custDataLst>
          </p:nvPr>
        </p:nvSpPr>
        <p:spPr>
          <a:xfrm>
            <a:off x="-4762" y="-4762"/>
            <a:ext cx="12198350" cy="6661150"/>
          </a:xfrm>
          <a:custGeom>
            <a:avLst/>
            <a:gdLst/>
            <a:ahLst/>
            <a:cxnLst>
              <a:cxn ang="0">
                <a:pos x="4076383" y="6306503"/>
              </a:cxn>
              <a:cxn ang="0">
                <a:pos x="12196762" y="823913"/>
              </a:cxn>
              <a:cxn ang="0">
                <a:pos x="12196762" y="4763"/>
              </a:cxn>
              <a:cxn ang="0">
                <a:pos x="4763" y="4763"/>
              </a:cxn>
              <a:cxn ang="0">
                <a:pos x="4763" y="3949383"/>
              </a:cxn>
              <a:cxn ang="0">
                <a:pos x="1222693" y="5753418"/>
              </a:cxn>
              <a:cxn ang="0">
                <a:pos x="4076383" y="6306503"/>
              </a:cxn>
            </a:cxnLst>
            <a:rect l="0" t="0" r="0" b="0"/>
            <a:pathLst>
              <a:path w="12198350" h="6661150">
                <a:moveTo>
                  <a:pt x="4076383" y="6306503"/>
                </a:moveTo>
                <a:lnTo>
                  <a:pt x="12196762" y="823913"/>
                </a:lnTo>
                <a:lnTo>
                  <a:pt x="12196762" y="4763"/>
                </a:lnTo>
                <a:lnTo>
                  <a:pt x="4763" y="4763"/>
                </a:lnTo>
                <a:lnTo>
                  <a:pt x="4763" y="3949383"/>
                </a:lnTo>
                <a:lnTo>
                  <a:pt x="1222693" y="5753418"/>
                </a:lnTo>
                <a:cubicBezTo>
                  <a:pt x="1855153" y="6690043"/>
                  <a:pt x="3139758" y="6938963"/>
                  <a:pt x="4076383" y="6306503"/>
                </a:cubicBezTo>
                <a:close/>
              </a:path>
            </a:pathLst>
          </a:custGeom>
          <a:solidFill>
            <a:schemeClr val="accent1"/>
          </a:solidFill>
          <a:ln w="9525">
            <a:noFill/>
          </a:ln>
        </p:spPr>
        <p:txBody>
          <a:bodyPr/>
          <a:lstStyle/>
          <a:p>
            <a:endParaRPr lang="zh-CN" altLang="en-US"/>
          </a:p>
        </p:txBody>
      </p:sp>
      <p:sp>
        <p:nvSpPr>
          <p:cNvPr id="7" name="任意多边形: 形状 6"/>
          <p:cNvSpPr/>
          <p:nvPr>
            <p:custDataLst>
              <p:tags r:id="rId3"/>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grpSp>
        <p:nvGrpSpPr>
          <p:cNvPr id="7174" name="组合 8"/>
          <p:cNvGrpSpPr/>
          <p:nvPr/>
        </p:nvGrpSpPr>
        <p:grpSpPr>
          <a:xfrm rot="-5400000" flipV="1">
            <a:off x="7094538" y="1763713"/>
            <a:ext cx="4932362" cy="5284787"/>
            <a:chOff x="-4763" y="-4763"/>
            <a:chExt cx="4932045" cy="5284788"/>
          </a:xfrm>
        </p:grpSpPr>
        <p:sp>
          <p:nvSpPr>
            <p:cNvPr id="7175" name="任意多边形: 形状 9"/>
            <p:cNvSpPr/>
            <p:nvPr>
              <p:custDataLst>
                <p:tags r:id="rId7"/>
              </p:custDataLst>
            </p:nvPr>
          </p:nvSpPr>
          <p:spPr>
            <a:xfrm>
              <a:off x="-4763" y="-4763"/>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50000"/>
              </a:schemeClr>
            </a:solidFill>
            <a:ln w="9525">
              <a:noFill/>
            </a:ln>
          </p:spPr>
          <p:txBody>
            <a:bodyPr/>
            <a:lstStyle/>
            <a:p>
              <a:endParaRPr lang="zh-CN" altLang="en-US"/>
            </a:p>
          </p:txBody>
        </p:sp>
        <p:sp>
          <p:nvSpPr>
            <p:cNvPr id="7176" name="任意多边形: 形状 10"/>
            <p:cNvSpPr/>
            <p:nvPr>
              <p:custDataLst>
                <p:tags r:id="rId8"/>
              </p:custDataLst>
            </p:nvPr>
          </p:nvSpPr>
          <p:spPr>
            <a:xfrm>
              <a:off x="1256982" y="-4763"/>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7177" name="任意多边形: 形状 11"/>
            <p:cNvSpPr/>
            <p:nvPr>
              <p:custDataLst>
                <p:tags r:id="rId9"/>
              </p:custDataLst>
            </p:nvPr>
          </p:nvSpPr>
          <p:spPr>
            <a:xfrm>
              <a:off x="631825" y="631825"/>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grpSp>
      <p:sp>
        <p:nvSpPr>
          <p:cNvPr id="13" name="标题 1"/>
          <p:cNvSpPr>
            <a:spLocks noGrp="1"/>
          </p:cNvSpPr>
          <p:nvPr>
            <p:ph type="ctrTitle" hasCustomPrompt="1"/>
          </p:nvPr>
        </p:nvSpPr>
        <p:spPr>
          <a:xfrm>
            <a:off x="867311" y="1966873"/>
            <a:ext cx="6041488" cy="1995528"/>
          </a:xfrm>
        </p:spPr>
        <p:txBody>
          <a:bodyPr anchor="b">
            <a:noAutofit/>
          </a:bodyPr>
          <a:lstStyle>
            <a:lvl1pPr marL="0" indent="0" algn="ctr">
              <a:buFont typeface="Arial" panose="020B0604020202020204" pitchFamily="34" charset="0"/>
              <a:buNone/>
              <a:defRPr sz="11500">
                <a:solidFill>
                  <a:schemeClr val="tx1"/>
                </a:solidFill>
              </a:defRPr>
            </a:lvl1pPr>
          </a:lstStyle>
          <a:p>
            <a:pPr fontAlgn="auto"/>
            <a:r>
              <a:rPr lang="zh-CN" altLang="en-US" strike="noStrike" noProof="1"/>
              <a:t>编辑标题</a:t>
            </a:r>
          </a:p>
        </p:txBody>
      </p:sp>
      <p:sp>
        <p:nvSpPr>
          <p:cNvPr id="6" name="日期占位符 5"/>
          <p:cNvSpPr>
            <a:spLocks noGrp="1"/>
          </p:cNvSpPr>
          <p:nvPr>
            <p:ph type="dt" sz="half" idx="10"/>
            <p:custDataLst>
              <p:tags r:id="rId4"/>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14" name="页脚占位符 13"/>
          <p:cNvSpPr>
            <a:spLocks noGrp="1"/>
          </p:cNvSpPr>
          <p:nvPr>
            <p:ph type="ftr" sz="quarter" idx="11"/>
            <p:custDataLst>
              <p:tags r:id="rId5"/>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15" name="灯片编号占位符 14"/>
          <p:cNvSpPr>
            <a:spLocks noGrp="1"/>
          </p:cNvSpPr>
          <p:nvPr>
            <p:ph type="sldNum" sz="quarter" idx="12"/>
            <p:custDataLst>
              <p:tags r:id="rId6"/>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6.xml"/><Relationship Id="rId3" Type="http://schemas.openxmlformats.org/officeDocument/2006/relationships/slideLayout" Target="../slideLayouts/slideLayout3.xml"/><Relationship Id="rId21" Type="http://schemas.openxmlformats.org/officeDocument/2006/relationships/image" Target="file:///D:\qq&#25991;&#20214;\712321467\Image\C2C\Image2\%7b75232B38-A165-1FB7-499C-2E1C792CACB5%7d.png"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4"/>
            </p:custDataLst>
          </p:nvPr>
        </p:nvSpPr>
        <p:spPr>
          <a:xfrm>
            <a:off x="669925" y="442913"/>
            <a:ext cx="10852150" cy="442912"/>
          </a:xfrm>
          <a:prstGeom prst="rect">
            <a:avLst/>
          </a:prstGeom>
          <a:noFill/>
          <a:ln w="9525">
            <a:noFill/>
          </a:ln>
        </p:spPr>
        <p:txBody>
          <a:bodyPr vert="horz" lIns="101600" tIns="38100" rIns="76200" bIns="38100" anchor="t" anchorCtr="0"/>
          <a:lstStyle/>
          <a:p>
            <a:pPr lvl="0"/>
            <a:r>
              <a:rPr lang="zh-CN" altLang="en-US"/>
              <a:t>单击此处编辑母版标题样式</a:t>
            </a:r>
          </a:p>
        </p:txBody>
      </p:sp>
      <p:sp>
        <p:nvSpPr>
          <p:cNvPr id="1027" name="文本占位符 2"/>
          <p:cNvSpPr>
            <a:spLocks noGrp="1"/>
          </p:cNvSpPr>
          <p:nvPr>
            <p:ph type="body" idx="5"/>
            <p:custDataLst>
              <p:tags r:id="rId15"/>
            </p:custDataLst>
          </p:nvPr>
        </p:nvSpPr>
        <p:spPr>
          <a:xfrm>
            <a:off x="669925" y="952500"/>
            <a:ext cx="10852150" cy="5389563"/>
          </a:xfrm>
          <a:prstGeom prst="rect">
            <a:avLst/>
          </a:prstGeom>
          <a:noFill/>
          <a:ln w="9525">
            <a:noFill/>
          </a:ln>
        </p:spPr>
        <p:txBody>
          <a:bodyPr vert="horz" lIns="101600" tIns="0" rIns="82550" bIns="0"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6"/>
            </p:custDataLst>
          </p:nvPr>
        </p:nvSpPr>
        <p:spPr>
          <a:xfrm>
            <a:off x="879475" y="6350000"/>
            <a:ext cx="2700338" cy="315913"/>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2024/11/13</a:t>
            </a:fld>
            <a:endParaRPr lang="zh-CN" altLang="en-US" strike="noStrike" noProof="1"/>
          </a:p>
        </p:txBody>
      </p:sp>
      <p:sp>
        <p:nvSpPr>
          <p:cNvPr id="5" name="页脚占位符 4"/>
          <p:cNvSpPr>
            <a:spLocks noGrp="1"/>
          </p:cNvSpPr>
          <p:nvPr>
            <p:ph type="ftr" sz="quarter" idx="3"/>
            <p:custDataLst>
              <p:tags r:id="rId17"/>
            </p:custDataLst>
          </p:nvPr>
        </p:nvSpPr>
        <p:spPr>
          <a:xfrm>
            <a:off x="4116388" y="6350000"/>
            <a:ext cx="3959225" cy="315913"/>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custDataLst>
              <p:tags r:id="rId18"/>
            </p:custDataLst>
          </p:nvPr>
        </p:nvSpPr>
        <p:spPr>
          <a:xfrm>
            <a:off x="8610600" y="6350000"/>
            <a:ext cx="2700338" cy="315913"/>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
        <p:nvSpPr>
          <p:cNvPr id="7" name="KSO_TEMPLATE" hidden="1"/>
          <p:cNvSpPr/>
          <p:nvPr>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pic>
        <p:nvPicPr>
          <p:cNvPr id="1028" name="图片 1073743875" descr="学科网 zxxk.com"/>
          <p:cNvPicPr>
            <a:picLocks noChangeAspect="1"/>
          </p:cNvPicPr>
          <p:nvPr/>
        </p:nvPicPr>
        <p:blipFill>
          <a:blip r:embed="rId20" r:link="rId21"/>
          <a:stretch>
            <a:fillRect/>
          </a:stretch>
        </p:blipFill>
        <p:spPr>
          <a:xfrm>
            <a:off x="838200" y="365125"/>
            <a:ext cx="9525" cy="9525"/>
          </a:xfrm>
          <a:prstGeom prst="rect">
            <a:avLst/>
          </a:prstGeom>
          <a:noFill/>
          <a:ln>
            <a:noFill/>
            <a:miter lim="800000"/>
          </a:ln>
        </p:spPr>
      </p:pic>
      <p:pic>
        <p:nvPicPr>
          <p:cNvPr id="1029" name="图片 1073743875" descr="学科网 zxxk.com"/>
          <p:cNvPicPr>
            <a:picLocks noChangeAspect="1"/>
          </p:cNvPicPr>
          <p:nvPr/>
        </p:nvPicPr>
        <p:blipFill>
          <a:blip r:embed="rId22" r:link="rId21"/>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split orient="vert" dir="in"/>
  </p:transition>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4.xml"/><Relationship Id="rId1" Type="http://schemas.openxmlformats.org/officeDocument/2006/relationships/tags" Target="../tags/tag103.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image" Target="../media/image5.wmf"/><Relationship Id="rId7" Type="http://schemas.openxmlformats.org/officeDocument/2006/relationships/image" Target="../media/image8.wmf"/><Relationship Id="rId2" Type="http://schemas.openxmlformats.org/officeDocument/2006/relationships/oleObject" Target="../embeddings/oleObject3.bin"/><Relationship Id="rId1" Type="http://schemas.openxmlformats.org/officeDocument/2006/relationships/slideLayout" Target="../slideLayouts/slideLayout7.xml"/><Relationship Id="rId6" Type="http://schemas.openxmlformats.org/officeDocument/2006/relationships/oleObject" Target="../embeddings/oleObject4.bin"/><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5.wmf"/><Relationship Id="rId18" Type="http://schemas.openxmlformats.org/officeDocument/2006/relationships/oleObject" Target="../embeddings/oleObject11.bin"/><Relationship Id="rId3" Type="http://schemas.openxmlformats.org/officeDocument/2006/relationships/oleObject" Target="../embeddings/oleObject5.bin"/><Relationship Id="rId21" Type="http://schemas.openxmlformats.org/officeDocument/2006/relationships/image" Target="../media/image19.wmf"/><Relationship Id="rId7" Type="http://schemas.openxmlformats.org/officeDocument/2006/relationships/image" Target="../media/image11.emf"/><Relationship Id="rId12" Type="http://schemas.openxmlformats.org/officeDocument/2006/relationships/oleObject" Target="../embeddings/oleObject8.bin"/><Relationship Id="rId17" Type="http://schemas.openxmlformats.org/officeDocument/2006/relationships/image" Target="../media/image17.wmf"/><Relationship Id="rId25" Type="http://schemas.openxmlformats.org/officeDocument/2006/relationships/image" Target="../media/image21.wmf"/><Relationship Id="rId2" Type="http://schemas.openxmlformats.org/officeDocument/2006/relationships/notesSlide" Target="../notesSlides/notesSlide2.xml"/><Relationship Id="rId16" Type="http://schemas.openxmlformats.org/officeDocument/2006/relationships/oleObject" Target="../embeddings/oleObject10.bin"/><Relationship Id="rId20" Type="http://schemas.openxmlformats.org/officeDocument/2006/relationships/oleObject" Target="../embeddings/oleObject12.bin"/><Relationship Id="rId1" Type="http://schemas.openxmlformats.org/officeDocument/2006/relationships/slideLayout" Target="../slideLayouts/slideLayout7.xml"/><Relationship Id="rId6" Type="http://schemas.openxmlformats.org/officeDocument/2006/relationships/image" Target="../media/image10.wmf"/><Relationship Id="rId11" Type="http://schemas.openxmlformats.org/officeDocument/2006/relationships/image" Target="../media/image14.emf"/><Relationship Id="rId24" Type="http://schemas.openxmlformats.org/officeDocument/2006/relationships/oleObject" Target="../embeddings/oleObject14.bin"/><Relationship Id="rId5" Type="http://schemas.openxmlformats.org/officeDocument/2006/relationships/oleObject" Target="../embeddings/oleObject6.bin"/><Relationship Id="rId15" Type="http://schemas.openxmlformats.org/officeDocument/2006/relationships/image" Target="../media/image16.wmf"/><Relationship Id="rId23" Type="http://schemas.openxmlformats.org/officeDocument/2006/relationships/image" Target="../media/image20.wmf"/><Relationship Id="rId10" Type="http://schemas.openxmlformats.org/officeDocument/2006/relationships/image" Target="../media/image13.emf"/><Relationship Id="rId19" Type="http://schemas.openxmlformats.org/officeDocument/2006/relationships/image" Target="../media/image18.wmf"/><Relationship Id="rId4" Type="http://schemas.openxmlformats.org/officeDocument/2006/relationships/image" Target="../media/image9.wmf"/><Relationship Id="rId9" Type="http://schemas.openxmlformats.org/officeDocument/2006/relationships/image" Target="../media/image12.wmf"/><Relationship Id="rId14" Type="http://schemas.openxmlformats.org/officeDocument/2006/relationships/oleObject" Target="../embeddings/oleObject9.bin"/><Relationship Id="rId22" Type="http://schemas.openxmlformats.org/officeDocument/2006/relationships/oleObject" Target="../embeddings/oleObject13.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27.wmf"/><Relationship Id="rId18" Type="http://schemas.openxmlformats.org/officeDocument/2006/relationships/oleObject" Target="../embeddings/oleObject23.bin"/><Relationship Id="rId3" Type="http://schemas.openxmlformats.org/officeDocument/2006/relationships/image" Target="../media/image22.wmf"/><Relationship Id="rId7" Type="http://schemas.openxmlformats.org/officeDocument/2006/relationships/image" Target="../media/image24.wmf"/><Relationship Id="rId12" Type="http://schemas.openxmlformats.org/officeDocument/2006/relationships/oleObject" Target="../embeddings/oleObject20.bin"/><Relationship Id="rId17" Type="http://schemas.openxmlformats.org/officeDocument/2006/relationships/image" Target="../media/image29.wmf"/><Relationship Id="rId2" Type="http://schemas.openxmlformats.org/officeDocument/2006/relationships/oleObject" Target="../embeddings/oleObject15.bin"/><Relationship Id="rId16" Type="http://schemas.openxmlformats.org/officeDocument/2006/relationships/oleObject" Target="../embeddings/oleObject22.bin"/><Relationship Id="rId20" Type="http://schemas.openxmlformats.org/officeDocument/2006/relationships/image" Target="../media/image31.wmf"/><Relationship Id="rId1" Type="http://schemas.openxmlformats.org/officeDocument/2006/relationships/slideLayout" Target="../slideLayouts/slideLayout7.xml"/><Relationship Id="rId6" Type="http://schemas.openxmlformats.org/officeDocument/2006/relationships/oleObject" Target="../embeddings/oleObject17.bin"/><Relationship Id="rId11" Type="http://schemas.openxmlformats.org/officeDocument/2006/relationships/image" Target="../media/image26.wmf"/><Relationship Id="rId5" Type="http://schemas.openxmlformats.org/officeDocument/2006/relationships/image" Target="../media/image23.wmf"/><Relationship Id="rId15" Type="http://schemas.openxmlformats.org/officeDocument/2006/relationships/image" Target="../media/image28.wmf"/><Relationship Id="rId10" Type="http://schemas.openxmlformats.org/officeDocument/2006/relationships/oleObject" Target="../embeddings/oleObject19.bin"/><Relationship Id="rId19" Type="http://schemas.openxmlformats.org/officeDocument/2006/relationships/image" Target="../media/image30.wmf"/><Relationship Id="rId4" Type="http://schemas.openxmlformats.org/officeDocument/2006/relationships/oleObject" Target="../embeddings/oleObject16.bin"/><Relationship Id="rId9" Type="http://schemas.openxmlformats.org/officeDocument/2006/relationships/image" Target="../media/image25.wmf"/><Relationship Id="rId14" Type="http://schemas.openxmlformats.org/officeDocument/2006/relationships/oleObject" Target="../embeddings/oleObject21.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37.wmf"/><Relationship Id="rId18" Type="http://schemas.openxmlformats.org/officeDocument/2006/relationships/oleObject" Target="../embeddings/oleObject31.bin"/><Relationship Id="rId3" Type="http://schemas.openxmlformats.org/officeDocument/2006/relationships/image" Target="../media/image32.wmf"/><Relationship Id="rId21" Type="http://schemas.openxmlformats.org/officeDocument/2006/relationships/image" Target="../media/image29.wmf"/><Relationship Id="rId7" Type="http://schemas.openxmlformats.org/officeDocument/2006/relationships/image" Target="../media/image34.wmf"/><Relationship Id="rId12" Type="http://schemas.openxmlformats.org/officeDocument/2006/relationships/oleObject" Target="../embeddings/oleObject28.bin"/><Relationship Id="rId17" Type="http://schemas.openxmlformats.org/officeDocument/2006/relationships/image" Target="../media/image39.emf"/><Relationship Id="rId2" Type="http://schemas.openxmlformats.org/officeDocument/2006/relationships/oleObject" Target="../embeddings/oleObject24.bin"/><Relationship Id="rId16" Type="http://schemas.openxmlformats.org/officeDocument/2006/relationships/oleObject" Target="../embeddings/oleObject30.bin"/><Relationship Id="rId20" Type="http://schemas.openxmlformats.org/officeDocument/2006/relationships/oleObject" Target="../embeddings/oleObject32.bin"/><Relationship Id="rId1" Type="http://schemas.openxmlformats.org/officeDocument/2006/relationships/slideLayout" Target="../slideLayouts/slideLayout7.xml"/><Relationship Id="rId6" Type="http://schemas.openxmlformats.org/officeDocument/2006/relationships/image" Target="../media/image31.wmf"/><Relationship Id="rId11" Type="http://schemas.openxmlformats.org/officeDocument/2006/relationships/image" Target="../media/image36.emf"/><Relationship Id="rId5" Type="http://schemas.openxmlformats.org/officeDocument/2006/relationships/image" Target="../media/image33.wmf"/><Relationship Id="rId15" Type="http://schemas.openxmlformats.org/officeDocument/2006/relationships/image" Target="../media/image38.wmf"/><Relationship Id="rId23" Type="http://schemas.openxmlformats.org/officeDocument/2006/relationships/image" Target="../media/image41.emf"/><Relationship Id="rId10" Type="http://schemas.openxmlformats.org/officeDocument/2006/relationships/oleObject" Target="../embeddings/oleObject27.bin"/><Relationship Id="rId19" Type="http://schemas.openxmlformats.org/officeDocument/2006/relationships/image" Target="../media/image40.emf"/><Relationship Id="rId4" Type="http://schemas.openxmlformats.org/officeDocument/2006/relationships/oleObject" Target="../embeddings/oleObject25.bin"/><Relationship Id="rId9" Type="http://schemas.openxmlformats.org/officeDocument/2006/relationships/image" Target="../media/image35.wmf"/><Relationship Id="rId14" Type="http://schemas.openxmlformats.org/officeDocument/2006/relationships/oleObject" Target="../embeddings/oleObject29.bin"/><Relationship Id="rId22" Type="http://schemas.openxmlformats.org/officeDocument/2006/relationships/oleObject" Target="../embeddings/oleObject33.bin"/></Relationships>
</file>

<file path=ppt/slides/_rels/slide7.x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oleObject" Target="../embeddings/oleObject39.bin"/><Relationship Id="rId18" Type="http://schemas.openxmlformats.org/officeDocument/2006/relationships/oleObject" Target="../embeddings/oleObject41.bin"/><Relationship Id="rId26" Type="http://schemas.openxmlformats.org/officeDocument/2006/relationships/oleObject" Target="../embeddings/oleObject45.bin"/><Relationship Id="rId3" Type="http://schemas.openxmlformats.org/officeDocument/2006/relationships/oleObject" Target="../embeddings/oleObject34.bin"/><Relationship Id="rId21" Type="http://schemas.openxmlformats.org/officeDocument/2006/relationships/image" Target="../media/image51.wmf"/><Relationship Id="rId7" Type="http://schemas.openxmlformats.org/officeDocument/2006/relationships/oleObject" Target="../embeddings/oleObject36.bin"/><Relationship Id="rId12" Type="http://schemas.openxmlformats.org/officeDocument/2006/relationships/image" Target="../media/image46.wmf"/><Relationship Id="rId17" Type="http://schemas.openxmlformats.org/officeDocument/2006/relationships/image" Target="../media/image49.wmf"/><Relationship Id="rId25" Type="http://schemas.openxmlformats.org/officeDocument/2006/relationships/image" Target="../media/image53.wmf"/><Relationship Id="rId2" Type="http://schemas.openxmlformats.org/officeDocument/2006/relationships/notesSlide" Target="../notesSlides/notesSlide3.xml"/><Relationship Id="rId16" Type="http://schemas.openxmlformats.org/officeDocument/2006/relationships/oleObject" Target="../embeddings/oleObject40.bin"/><Relationship Id="rId20" Type="http://schemas.openxmlformats.org/officeDocument/2006/relationships/oleObject" Target="../embeddings/oleObject42.bin"/><Relationship Id="rId29" Type="http://schemas.openxmlformats.org/officeDocument/2006/relationships/image" Target="../media/image55.wmf"/><Relationship Id="rId1" Type="http://schemas.openxmlformats.org/officeDocument/2006/relationships/slideLayout" Target="../slideLayouts/slideLayout7.xml"/><Relationship Id="rId6" Type="http://schemas.openxmlformats.org/officeDocument/2006/relationships/image" Target="../media/image43.wmf"/><Relationship Id="rId11" Type="http://schemas.openxmlformats.org/officeDocument/2006/relationships/oleObject" Target="../embeddings/oleObject38.bin"/><Relationship Id="rId24" Type="http://schemas.openxmlformats.org/officeDocument/2006/relationships/oleObject" Target="../embeddings/oleObject44.bin"/><Relationship Id="rId5" Type="http://schemas.openxmlformats.org/officeDocument/2006/relationships/oleObject" Target="../embeddings/oleObject35.bin"/><Relationship Id="rId15" Type="http://schemas.openxmlformats.org/officeDocument/2006/relationships/image" Target="../media/image48.png"/><Relationship Id="rId23" Type="http://schemas.openxmlformats.org/officeDocument/2006/relationships/image" Target="../media/image52.wmf"/><Relationship Id="rId28" Type="http://schemas.openxmlformats.org/officeDocument/2006/relationships/oleObject" Target="../embeddings/oleObject46.bin"/><Relationship Id="rId10" Type="http://schemas.openxmlformats.org/officeDocument/2006/relationships/image" Target="../media/image45.wmf"/><Relationship Id="rId19" Type="http://schemas.openxmlformats.org/officeDocument/2006/relationships/image" Target="../media/image50.wmf"/><Relationship Id="rId4" Type="http://schemas.openxmlformats.org/officeDocument/2006/relationships/image" Target="../media/image42.wmf"/><Relationship Id="rId9" Type="http://schemas.openxmlformats.org/officeDocument/2006/relationships/oleObject" Target="../embeddings/oleObject37.bin"/><Relationship Id="rId14" Type="http://schemas.openxmlformats.org/officeDocument/2006/relationships/image" Target="../media/image47.wmf"/><Relationship Id="rId22" Type="http://schemas.openxmlformats.org/officeDocument/2006/relationships/oleObject" Target="../embeddings/oleObject43.bin"/><Relationship Id="rId27" Type="http://schemas.openxmlformats.org/officeDocument/2006/relationships/image" Target="../media/image54.wmf"/></Relationships>
</file>

<file path=ppt/slides/_rels/slide8.xml.rels><?xml version="1.0" encoding="UTF-8" standalone="yes"?>
<Relationships xmlns="http://schemas.openxmlformats.org/package/2006/relationships"><Relationship Id="rId8" Type="http://schemas.openxmlformats.org/officeDocument/2006/relationships/image" Target="../media/image56.wmf"/><Relationship Id="rId13" Type="http://schemas.openxmlformats.org/officeDocument/2006/relationships/oleObject" Target="../embeddings/oleObject52.bin"/><Relationship Id="rId18" Type="http://schemas.openxmlformats.org/officeDocument/2006/relationships/image" Target="../media/image61.wmf"/><Relationship Id="rId3" Type="http://schemas.openxmlformats.org/officeDocument/2006/relationships/oleObject" Target="../embeddings/oleObject47.bin"/><Relationship Id="rId21" Type="http://schemas.openxmlformats.org/officeDocument/2006/relationships/image" Target="../media/image63.wmf"/><Relationship Id="rId7" Type="http://schemas.openxmlformats.org/officeDocument/2006/relationships/oleObject" Target="../embeddings/oleObject49.bin"/><Relationship Id="rId12" Type="http://schemas.openxmlformats.org/officeDocument/2006/relationships/image" Target="../media/image58.wmf"/><Relationship Id="rId17" Type="http://schemas.openxmlformats.org/officeDocument/2006/relationships/oleObject" Target="../embeddings/oleObject54.bin"/><Relationship Id="rId2" Type="http://schemas.openxmlformats.org/officeDocument/2006/relationships/notesSlide" Target="../notesSlides/notesSlide4.xml"/><Relationship Id="rId16" Type="http://schemas.openxmlformats.org/officeDocument/2006/relationships/image" Target="../media/image60.wmf"/><Relationship Id="rId20" Type="http://schemas.openxmlformats.org/officeDocument/2006/relationships/oleObject" Target="../embeddings/oleObject55.bin"/><Relationship Id="rId1" Type="http://schemas.openxmlformats.org/officeDocument/2006/relationships/slideLayout" Target="../slideLayouts/slideLayout7.xml"/><Relationship Id="rId6" Type="http://schemas.openxmlformats.org/officeDocument/2006/relationships/image" Target="../media/image43.wmf"/><Relationship Id="rId11" Type="http://schemas.openxmlformats.org/officeDocument/2006/relationships/oleObject" Target="../embeddings/oleObject51.bin"/><Relationship Id="rId5" Type="http://schemas.openxmlformats.org/officeDocument/2006/relationships/oleObject" Target="../embeddings/oleObject48.bin"/><Relationship Id="rId15" Type="http://schemas.openxmlformats.org/officeDocument/2006/relationships/oleObject" Target="../embeddings/oleObject53.bin"/><Relationship Id="rId10" Type="http://schemas.openxmlformats.org/officeDocument/2006/relationships/image" Target="../media/image57.wmf"/><Relationship Id="rId19" Type="http://schemas.openxmlformats.org/officeDocument/2006/relationships/image" Target="../media/image62.png"/><Relationship Id="rId4" Type="http://schemas.openxmlformats.org/officeDocument/2006/relationships/image" Target="../media/image42.wmf"/><Relationship Id="rId9" Type="http://schemas.openxmlformats.org/officeDocument/2006/relationships/oleObject" Target="../embeddings/oleObject50.bin"/><Relationship Id="rId14" Type="http://schemas.openxmlformats.org/officeDocument/2006/relationships/image" Target="../media/image59.wmf"/></Relationships>
</file>

<file path=ppt/slides/_rels/slide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标题 3"/>
          <p:cNvSpPr>
            <a:spLocks noGrp="1"/>
          </p:cNvSpPr>
          <p:nvPr>
            <p:ph type="ctrTitle"/>
            <p:custDataLst>
              <p:tags r:id="rId2"/>
            </p:custDataLst>
          </p:nvPr>
        </p:nvSpPr>
        <p:spPr>
          <a:xfrm>
            <a:off x="842963" y="1528763"/>
            <a:ext cx="6143625" cy="2619375"/>
          </a:xfrm>
        </p:spPr>
        <p:txBody>
          <a:bodyPr vert="horz" lIns="101600" tIns="38100" rIns="76200" bIns="38100" anchor="b">
            <a:normAutofit/>
          </a:bodyPr>
          <a:lstStyle/>
          <a:p>
            <a:pPr marL="0" marR="0" indent="0" algn="ctr" defTabSz="914400" rtl="0" eaLnBrk="1" fontAlgn="auto" latinLnBrk="0" hangingPunct="1">
              <a:lnSpc>
                <a:spcPct val="110000"/>
              </a:lnSpc>
              <a:spcBef>
                <a:spcPct val="0"/>
              </a:spcBef>
              <a:spcAft>
                <a:spcPct val="0"/>
              </a:spcAft>
              <a:buClrTx/>
              <a:buSzTx/>
              <a:buFontTx/>
              <a:buNone/>
            </a:pPr>
            <a:r>
              <a:rPr kumimoji="0" lang="en-US" altLang="zh-CN" sz="4400" b="1" i="0" u="none" strike="noStrike" kern="1200" cap="none" spc="200" normalizeH="0" baseline="0" noProof="1">
                <a:solidFill>
                  <a:schemeClr val="tx1">
                    <a:lumMod val="85000"/>
                    <a:lumOff val="15000"/>
                  </a:schemeClr>
                </a:solidFill>
                <a:uFillTx/>
              </a:rPr>
              <a:t>3.1.2</a:t>
            </a:r>
            <a:r>
              <a:rPr kumimoji="0" lang="zh-CN" altLang="en-US" sz="4400" b="1" i="0" u="none" strike="noStrike" kern="1200" cap="none" spc="200" normalizeH="0" baseline="0" noProof="1">
                <a:solidFill>
                  <a:schemeClr val="tx1">
                    <a:lumMod val="85000"/>
                    <a:lumOff val="15000"/>
                  </a:schemeClr>
                </a:solidFill>
                <a:uFillTx/>
              </a:rPr>
              <a:t>椭圆的简单</a:t>
            </a:r>
            <a:br>
              <a:rPr lang="zh-CN" altLang="en-US" sz="4400" kern="1200" spc="200" normalizeH="0" baseline="0" dirty="0"/>
            </a:br>
            <a:r>
              <a:rPr kumimoji="0" lang="zh-CN" altLang="en-US" sz="4400" b="1" i="0" u="none" strike="noStrike" kern="1200" cap="none" spc="200" normalizeH="0" baseline="0" noProof="1">
                <a:solidFill>
                  <a:schemeClr val="tx1">
                    <a:lumMod val="85000"/>
                    <a:lumOff val="15000"/>
                  </a:schemeClr>
                </a:solidFill>
                <a:uFillTx/>
              </a:rPr>
              <a:t>几何性质（第</a:t>
            </a:r>
            <a:r>
              <a:rPr kumimoji="0" lang="en-US" altLang="zh-CN" sz="4400" b="1" i="0" u="none" strike="noStrike" kern="1200" cap="none" spc="200" normalizeH="0" baseline="0" noProof="1">
                <a:solidFill>
                  <a:schemeClr val="tx1">
                    <a:lumMod val="85000"/>
                    <a:lumOff val="15000"/>
                  </a:schemeClr>
                </a:solidFill>
                <a:uFillTx/>
              </a:rPr>
              <a:t>2</a:t>
            </a:r>
            <a:r>
              <a:rPr kumimoji="0" lang="zh-CN" altLang="en-US" sz="4400" b="1" i="0" u="none" strike="noStrike" kern="1200" cap="none" spc="200" normalizeH="0" baseline="0" noProof="1">
                <a:solidFill>
                  <a:schemeClr val="tx1">
                    <a:lumMod val="85000"/>
                    <a:lumOff val="15000"/>
                  </a:schemeClr>
                </a:solidFill>
                <a:uFillTx/>
              </a:rPr>
              <a:t>课时）</a:t>
            </a:r>
            <a:endParaRPr kumimoji="0" lang="zh-CN" altLang="en-US" sz="4400" b="0" i="0" u="none" strike="noStrike" kern="1200" cap="none" spc="200" normalizeH="0" baseline="0" noProof="1">
              <a:solidFill>
                <a:schemeClr val="tx1">
                  <a:lumMod val="65000"/>
                  <a:lumOff val="35000"/>
                </a:schemeClr>
              </a:solidFill>
              <a:uFillTx/>
              <a:latin typeface="华文隶书" panose="02010800040101010101" charset="-122"/>
              <a:ea typeface="华文隶书" panose="02010800040101010101" charset="-122"/>
              <a:cs typeface="华文隶书" panose="02010800040101010101" charset="-122"/>
            </a:endParaRPr>
          </a:p>
        </p:txBody>
      </p:sp>
      <p:sp>
        <p:nvSpPr>
          <p:cNvPr id="3" name="椭圆 2"/>
          <p:cNvSpPr/>
          <p:nvPr/>
        </p:nvSpPr>
        <p:spPr>
          <a:xfrm>
            <a:off x="7383463" y="2452688"/>
            <a:ext cx="760413" cy="139065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fontAlgn="base"/>
            <a:endParaRPr lang="zh-CN" altLang="en-US" sz="1800" strike="noStrike" noProof="1"/>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7169"/>
                                        </p:tgtEl>
                                        <p:attrNameLst>
                                          <p:attrName>style.visibility</p:attrName>
                                        </p:attrNameLst>
                                      </p:cBhvr>
                                      <p:to>
                                        <p:strVal val="visible"/>
                                      </p:to>
                                    </p:set>
                                    <p:animEffect transition="in" filter="wipe(down)">
                                      <p:cBhvr>
                                        <p:cTn id="7" dur="580">
                                          <p:stCondLst>
                                            <p:cond delay="0"/>
                                          </p:stCondLst>
                                        </p:cTn>
                                        <p:tgtEl>
                                          <p:spTgt spid="7169"/>
                                        </p:tgtEl>
                                      </p:cBhvr>
                                    </p:animEffect>
                                    <p:anim calcmode="lin" valueType="num">
                                      <p:cBhvr>
                                        <p:cTn id="8" dur="1822" tmFilter="0,0; 0.14,0.36; 0.43,0.73; 0.71,0.91; 1.0,1.0">
                                          <p:stCondLst>
                                            <p:cond delay="0"/>
                                          </p:stCondLst>
                                        </p:cTn>
                                        <p:tgtEl>
                                          <p:spTgt spid="716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6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6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6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69"/>
                                        </p:tgtEl>
                                        <p:attrNameLst>
                                          <p:attrName>ppt_y</p:attrName>
                                        </p:attrNameLst>
                                      </p:cBhvr>
                                      <p:tavLst>
                                        <p:tav tm="0" fmla="#ppt_y-sin(pi*$)/81">
                                          <p:val>
                                            <p:fltVal val="0"/>
                                          </p:val>
                                        </p:tav>
                                        <p:tav tm="100000">
                                          <p:val>
                                            <p:fltVal val="1"/>
                                          </p:val>
                                        </p:tav>
                                      </p:tavLst>
                                    </p:anim>
                                    <p:animScale>
                                      <p:cBhvr>
                                        <p:cTn id="13" dur="26">
                                          <p:stCondLst>
                                            <p:cond delay="650"/>
                                          </p:stCondLst>
                                        </p:cTn>
                                        <p:tgtEl>
                                          <p:spTgt spid="7169"/>
                                        </p:tgtEl>
                                      </p:cBhvr>
                                      <p:to x="100000" y="60000"/>
                                    </p:animScale>
                                    <p:animScale>
                                      <p:cBhvr>
                                        <p:cTn id="14" dur="166" decel="50000">
                                          <p:stCondLst>
                                            <p:cond delay="676"/>
                                          </p:stCondLst>
                                        </p:cTn>
                                        <p:tgtEl>
                                          <p:spTgt spid="7169"/>
                                        </p:tgtEl>
                                      </p:cBhvr>
                                      <p:to x="100000" y="100000"/>
                                    </p:animScale>
                                    <p:animScale>
                                      <p:cBhvr>
                                        <p:cTn id="15" dur="26">
                                          <p:stCondLst>
                                            <p:cond delay="1312"/>
                                          </p:stCondLst>
                                        </p:cTn>
                                        <p:tgtEl>
                                          <p:spTgt spid="7169"/>
                                        </p:tgtEl>
                                      </p:cBhvr>
                                      <p:to x="100000" y="80000"/>
                                    </p:animScale>
                                    <p:animScale>
                                      <p:cBhvr>
                                        <p:cTn id="16" dur="166" decel="50000">
                                          <p:stCondLst>
                                            <p:cond delay="1338"/>
                                          </p:stCondLst>
                                        </p:cTn>
                                        <p:tgtEl>
                                          <p:spTgt spid="7169"/>
                                        </p:tgtEl>
                                      </p:cBhvr>
                                      <p:to x="100000" y="100000"/>
                                    </p:animScale>
                                    <p:animScale>
                                      <p:cBhvr>
                                        <p:cTn id="17" dur="26">
                                          <p:stCondLst>
                                            <p:cond delay="1642"/>
                                          </p:stCondLst>
                                        </p:cTn>
                                        <p:tgtEl>
                                          <p:spTgt spid="7169"/>
                                        </p:tgtEl>
                                      </p:cBhvr>
                                      <p:to x="100000" y="90000"/>
                                    </p:animScale>
                                    <p:animScale>
                                      <p:cBhvr>
                                        <p:cTn id="18" dur="166" decel="50000">
                                          <p:stCondLst>
                                            <p:cond delay="1668"/>
                                          </p:stCondLst>
                                        </p:cTn>
                                        <p:tgtEl>
                                          <p:spTgt spid="7169"/>
                                        </p:tgtEl>
                                      </p:cBhvr>
                                      <p:to x="100000" y="100000"/>
                                    </p:animScale>
                                    <p:animScale>
                                      <p:cBhvr>
                                        <p:cTn id="19" dur="26">
                                          <p:stCondLst>
                                            <p:cond delay="1808"/>
                                          </p:stCondLst>
                                        </p:cTn>
                                        <p:tgtEl>
                                          <p:spTgt spid="7169"/>
                                        </p:tgtEl>
                                      </p:cBhvr>
                                      <p:to x="100000" y="95000"/>
                                    </p:animScale>
                                    <p:animScale>
                                      <p:cBhvr>
                                        <p:cTn id="20" dur="166" decel="50000">
                                          <p:stCondLst>
                                            <p:cond delay="1834"/>
                                          </p:stCondLst>
                                        </p:cTn>
                                        <p:tgtEl>
                                          <p:spTgt spid="716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a:extLst>
              <a:ext uri="{FF2B5EF4-FFF2-40B4-BE49-F238E27FC236}">
                <a16:creationId xmlns:a16="http://schemas.microsoft.com/office/drawing/2014/main" id="{9D63AA2E-FA97-661B-668C-5548B6E3FC6C}"/>
              </a:ext>
            </a:extLst>
          </p:cNvPr>
          <p:cNvSpPr>
            <a:spLocks noChangeArrowheads="1"/>
          </p:cNvSpPr>
          <p:nvPr/>
        </p:nvSpPr>
        <p:spPr bwMode="auto">
          <a:xfrm>
            <a:off x="199682" y="1277354"/>
            <a:ext cx="8424863" cy="1081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5D3EF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9pPr>
          </a:lstStyle>
          <a:p>
            <a:pPr>
              <a:buFont typeface="Wingdings" panose="05000000000000000000" pitchFamily="2" charset="2"/>
              <a:buNone/>
            </a:pPr>
            <a:r>
              <a:rPr lang="en-US" altLang="zh-CN" sz="2800" b="1" dirty="0"/>
              <a:t>          </a:t>
            </a:r>
            <a:r>
              <a:rPr lang="zh-CN" altLang="en-US" sz="2800" b="1" dirty="0">
                <a:latin typeface="宋体" panose="02010600030101010101" pitchFamily="2" charset="-122"/>
              </a:rPr>
              <a:t>平面内到两个定点</a:t>
            </a:r>
            <a:r>
              <a:rPr lang="en-US" altLang="zh-CN" sz="2800" b="1" dirty="0">
                <a:latin typeface="宋体" panose="02010600030101010101" pitchFamily="2" charset="-122"/>
              </a:rPr>
              <a:t>F</a:t>
            </a:r>
            <a:r>
              <a:rPr lang="en-US" altLang="zh-CN" sz="2800" b="1" baseline="-25000" dirty="0">
                <a:latin typeface="宋体" panose="02010600030101010101" pitchFamily="2" charset="-122"/>
              </a:rPr>
              <a:t>1</a:t>
            </a:r>
            <a:r>
              <a:rPr lang="zh-CN" altLang="en-US" sz="2800" b="1" dirty="0">
                <a:latin typeface="宋体" panose="02010600030101010101" pitchFamily="2" charset="-122"/>
              </a:rPr>
              <a:t>、</a:t>
            </a:r>
            <a:r>
              <a:rPr lang="en-US" altLang="zh-CN" sz="2800" b="1" dirty="0">
                <a:latin typeface="宋体" panose="02010600030101010101" pitchFamily="2" charset="-122"/>
              </a:rPr>
              <a:t>F</a:t>
            </a:r>
            <a:r>
              <a:rPr lang="en-US" altLang="zh-CN" sz="2800" b="1" baseline="-25000" dirty="0">
                <a:latin typeface="宋体" panose="02010600030101010101" pitchFamily="2" charset="-122"/>
              </a:rPr>
              <a:t>2</a:t>
            </a:r>
            <a:r>
              <a:rPr lang="zh-CN" altLang="en-US" sz="2800" b="1" dirty="0">
                <a:latin typeface="宋体" panose="02010600030101010101" pitchFamily="2" charset="-122"/>
              </a:rPr>
              <a:t>的距离之和等于常数（大于</a:t>
            </a:r>
            <a:r>
              <a:rPr lang="en-US" altLang="zh-CN" sz="2800" b="1" dirty="0">
                <a:latin typeface="宋体" panose="02010600030101010101" pitchFamily="2" charset="-122"/>
              </a:rPr>
              <a:t>|F</a:t>
            </a:r>
            <a:r>
              <a:rPr lang="en-US" altLang="zh-CN" sz="2800" b="1" baseline="-25000" dirty="0">
                <a:latin typeface="宋体" panose="02010600030101010101" pitchFamily="2" charset="-122"/>
              </a:rPr>
              <a:t>1</a:t>
            </a:r>
            <a:r>
              <a:rPr lang="en-US" altLang="zh-CN" sz="2800" b="1" dirty="0">
                <a:latin typeface="宋体" panose="02010600030101010101" pitchFamily="2" charset="-122"/>
              </a:rPr>
              <a:t>F</a:t>
            </a:r>
            <a:r>
              <a:rPr lang="en-US" altLang="zh-CN" sz="2800" b="1" baseline="-25000" dirty="0">
                <a:latin typeface="宋体" panose="02010600030101010101" pitchFamily="2" charset="-122"/>
              </a:rPr>
              <a:t>2</a:t>
            </a:r>
            <a:r>
              <a:rPr lang="en-US" altLang="zh-CN" sz="2800" b="1" dirty="0">
                <a:latin typeface="宋体" panose="02010600030101010101" pitchFamily="2" charset="-122"/>
              </a:rPr>
              <a:t>|</a:t>
            </a:r>
            <a:r>
              <a:rPr lang="zh-CN" altLang="en-US" sz="2800" b="1" dirty="0">
                <a:latin typeface="宋体" panose="02010600030101010101" pitchFamily="2" charset="-122"/>
              </a:rPr>
              <a:t>）的点的轨迹叫做</a:t>
            </a:r>
            <a:r>
              <a:rPr lang="zh-CN" altLang="en-US" sz="2800" b="1" dirty="0">
                <a:solidFill>
                  <a:srgbClr val="FF3300"/>
                </a:solidFill>
                <a:latin typeface="宋体" panose="02010600030101010101" pitchFamily="2" charset="-122"/>
              </a:rPr>
              <a:t>椭圆</a:t>
            </a:r>
            <a:r>
              <a:rPr lang="zh-CN" altLang="en-US" sz="2800" b="1" dirty="0">
                <a:solidFill>
                  <a:srgbClr val="1C0492"/>
                </a:solidFill>
                <a:latin typeface="宋体" panose="02010600030101010101" pitchFamily="2" charset="-122"/>
              </a:rPr>
              <a:t>。</a:t>
            </a:r>
          </a:p>
        </p:txBody>
      </p:sp>
      <p:sp>
        <p:nvSpPr>
          <p:cNvPr id="27653" name="Text Box 5">
            <a:extLst>
              <a:ext uri="{FF2B5EF4-FFF2-40B4-BE49-F238E27FC236}">
                <a16:creationId xmlns:a16="http://schemas.microsoft.com/office/drawing/2014/main" id="{DE07DF88-01CE-3DB6-71FC-586CE353F028}"/>
              </a:ext>
            </a:extLst>
          </p:cNvPr>
          <p:cNvSpPr txBox="1">
            <a:spLocks noChangeArrowheads="1"/>
          </p:cNvSpPr>
          <p:nvPr/>
        </p:nvSpPr>
        <p:spPr bwMode="auto">
          <a:xfrm>
            <a:off x="1055440" y="2220620"/>
            <a:ext cx="5616575"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dirty="0">
                <a:latin typeface="Times New Roman" panose="02020603050405020304" pitchFamily="18" charset="0"/>
              </a:rPr>
              <a:t>这两个定点叫做</a:t>
            </a:r>
            <a:r>
              <a:rPr kumimoji="1" lang="zh-CN" altLang="en-US" sz="2800" b="1" dirty="0">
                <a:solidFill>
                  <a:srgbClr val="FF3300"/>
                </a:solidFill>
                <a:latin typeface="Times New Roman" panose="02020603050405020304" pitchFamily="18" charset="0"/>
              </a:rPr>
              <a:t>椭圆的焦点</a:t>
            </a:r>
            <a:r>
              <a:rPr kumimoji="1" lang="zh-CN" altLang="en-US" sz="2800" b="1" dirty="0">
                <a:solidFill>
                  <a:srgbClr val="1C0492"/>
                </a:solidFill>
                <a:latin typeface="Times New Roman" panose="02020603050405020304" pitchFamily="18" charset="0"/>
              </a:rPr>
              <a:t>，</a:t>
            </a:r>
          </a:p>
          <a:p>
            <a:pPr>
              <a:spcBef>
                <a:spcPct val="50000"/>
              </a:spcBef>
            </a:pPr>
            <a:r>
              <a:rPr kumimoji="1" lang="zh-CN" altLang="en-US" sz="2800" b="1" dirty="0">
                <a:latin typeface="Times New Roman" panose="02020603050405020304" pitchFamily="18" charset="0"/>
              </a:rPr>
              <a:t>两焦点的距离叫做</a:t>
            </a:r>
            <a:r>
              <a:rPr kumimoji="1" lang="zh-CN" altLang="en-US" sz="2800" b="1" dirty="0">
                <a:solidFill>
                  <a:srgbClr val="FF3300"/>
                </a:solidFill>
                <a:latin typeface="Times New Roman" panose="02020603050405020304" pitchFamily="18" charset="0"/>
              </a:rPr>
              <a:t>椭圆的焦距</a:t>
            </a:r>
            <a:r>
              <a:rPr kumimoji="1" lang="zh-CN" altLang="en-US" sz="2800" b="1" dirty="0">
                <a:solidFill>
                  <a:srgbClr val="1C0492"/>
                </a:solidFill>
                <a:latin typeface="Times New Roman" panose="02020603050405020304" pitchFamily="18" charset="0"/>
              </a:rPr>
              <a:t>。</a:t>
            </a:r>
          </a:p>
        </p:txBody>
      </p:sp>
      <p:sp>
        <p:nvSpPr>
          <p:cNvPr id="27655" name="Text Box 7">
            <a:extLst>
              <a:ext uri="{FF2B5EF4-FFF2-40B4-BE49-F238E27FC236}">
                <a16:creationId xmlns:a16="http://schemas.microsoft.com/office/drawing/2014/main" id="{6A3CC780-0A15-5F76-A4ED-0EFBF4EB4F2C}"/>
              </a:ext>
            </a:extLst>
          </p:cNvPr>
          <p:cNvSpPr txBox="1">
            <a:spLocks noChangeArrowheads="1"/>
          </p:cNvSpPr>
          <p:nvPr/>
        </p:nvSpPr>
        <p:spPr bwMode="auto">
          <a:xfrm>
            <a:off x="32621" y="3428003"/>
            <a:ext cx="3810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dirty="0">
                <a:solidFill>
                  <a:srgbClr val="FF0000"/>
                </a:solidFill>
                <a:latin typeface="Tahoma" panose="020B0604030504040204" pitchFamily="34" charset="0"/>
                <a:ea typeface="黑体" panose="02010609060101010101" pitchFamily="49" charset="-122"/>
              </a:rPr>
              <a:t>椭圆的第二定义：</a:t>
            </a:r>
          </a:p>
        </p:txBody>
      </p:sp>
      <p:graphicFrame>
        <p:nvGraphicFramePr>
          <p:cNvPr id="27656" name="Object 8">
            <a:extLst>
              <a:ext uri="{FF2B5EF4-FFF2-40B4-BE49-F238E27FC236}">
                <a16:creationId xmlns:a16="http://schemas.microsoft.com/office/drawing/2014/main" id="{E675AE51-2045-7C90-AC47-3913020B92EF}"/>
              </a:ext>
            </a:extLst>
          </p:cNvPr>
          <p:cNvGraphicFramePr>
            <a:graphicFrameLocks noChangeAspect="1"/>
          </p:cNvGraphicFramePr>
          <p:nvPr>
            <p:extLst>
              <p:ext uri="{D42A27DB-BD31-4B8C-83A1-F6EECF244321}">
                <p14:modId xmlns:p14="http://schemas.microsoft.com/office/powerpoint/2010/main" val="3592246846"/>
              </p:ext>
            </p:extLst>
          </p:nvPr>
        </p:nvGraphicFramePr>
        <p:xfrm>
          <a:off x="1271464" y="4069567"/>
          <a:ext cx="8453703" cy="1395918"/>
        </p:xfrm>
        <a:graphic>
          <a:graphicData uri="http://schemas.openxmlformats.org/presentationml/2006/ole">
            <mc:AlternateContent xmlns:mc="http://schemas.openxmlformats.org/markup-compatibility/2006">
              <mc:Choice xmlns:v="urn:schemas-microsoft-com:vml" Requires="v">
                <p:oleObj name="公式" r:id="rId2" imgW="3835080" imgH="634680" progId="Equation.3">
                  <p:embed/>
                </p:oleObj>
              </mc:Choice>
              <mc:Fallback>
                <p:oleObj name="公式" r:id="rId2" imgW="3835080" imgH="634680" progId="Equation.3">
                  <p:embed/>
                  <p:pic>
                    <p:nvPicPr>
                      <p:cNvPr id="27656" name="Object 8">
                        <a:extLst>
                          <a:ext uri="{FF2B5EF4-FFF2-40B4-BE49-F238E27FC236}">
                            <a16:creationId xmlns:a16="http://schemas.microsoft.com/office/drawing/2014/main" id="{E675AE51-2045-7C90-AC47-3913020B92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464" y="4069567"/>
                        <a:ext cx="8453703" cy="1395918"/>
                      </a:xfrm>
                      <a:prstGeom prst="rect">
                        <a:avLst/>
                      </a:prstGeom>
                      <a:noFill/>
                      <a:ln>
                        <a:noFill/>
                      </a:ln>
                      <a:effectLst/>
                    </p:spPr>
                  </p:pic>
                </p:oleObj>
              </mc:Fallback>
            </mc:AlternateContent>
          </a:graphicData>
        </a:graphic>
      </p:graphicFrame>
      <p:graphicFrame>
        <p:nvGraphicFramePr>
          <p:cNvPr id="27657" name="Object 9">
            <a:extLst>
              <a:ext uri="{FF2B5EF4-FFF2-40B4-BE49-F238E27FC236}">
                <a16:creationId xmlns:a16="http://schemas.microsoft.com/office/drawing/2014/main" id="{C20B7A13-1946-B1C1-8C44-BF4AD39EEA21}"/>
              </a:ext>
            </a:extLst>
          </p:cNvPr>
          <p:cNvGraphicFramePr>
            <a:graphicFrameLocks noChangeAspect="1"/>
          </p:cNvGraphicFramePr>
          <p:nvPr>
            <p:extLst>
              <p:ext uri="{D42A27DB-BD31-4B8C-83A1-F6EECF244321}">
                <p14:modId xmlns:p14="http://schemas.microsoft.com/office/powerpoint/2010/main" val="3134156831"/>
              </p:ext>
            </p:extLst>
          </p:nvPr>
        </p:nvGraphicFramePr>
        <p:xfrm>
          <a:off x="1343472" y="5527611"/>
          <a:ext cx="6408712" cy="1111810"/>
        </p:xfrm>
        <a:graphic>
          <a:graphicData uri="http://schemas.openxmlformats.org/presentationml/2006/ole">
            <mc:AlternateContent xmlns:mc="http://schemas.openxmlformats.org/markup-compatibility/2006">
              <mc:Choice xmlns:v="urn:schemas-microsoft-com:vml" Requires="v">
                <p:oleObj name="Equation" r:id="rId4" imgW="2628720" imgH="457200" progId="Equation.3">
                  <p:embed/>
                </p:oleObj>
              </mc:Choice>
              <mc:Fallback>
                <p:oleObj name="Equation" r:id="rId4" imgW="2628720" imgH="457200" progId="Equation.3">
                  <p:embed/>
                  <p:pic>
                    <p:nvPicPr>
                      <p:cNvPr id="27657" name="Object 9">
                        <a:extLst>
                          <a:ext uri="{FF2B5EF4-FFF2-40B4-BE49-F238E27FC236}">
                            <a16:creationId xmlns:a16="http://schemas.microsoft.com/office/drawing/2014/main" id="{C20B7A13-1946-B1C1-8C44-BF4AD39EEA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3472" y="5527611"/>
                        <a:ext cx="6408712" cy="1111810"/>
                      </a:xfrm>
                      <a:prstGeom prst="rect">
                        <a:avLst/>
                      </a:prstGeom>
                      <a:noFill/>
                      <a:ln>
                        <a:noFill/>
                      </a:ln>
                      <a:effectLst/>
                    </p:spPr>
                  </p:pic>
                </p:oleObj>
              </mc:Fallback>
            </mc:AlternateContent>
          </a:graphicData>
        </a:graphic>
      </p:graphicFrame>
      <p:sp>
        <p:nvSpPr>
          <p:cNvPr id="2" name="矩形 1">
            <a:extLst>
              <a:ext uri="{FF2B5EF4-FFF2-40B4-BE49-F238E27FC236}">
                <a16:creationId xmlns:a16="http://schemas.microsoft.com/office/drawing/2014/main" id="{D3C7C00D-7686-ACC0-3CE0-B3F66D5C49CE}"/>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27654" name="Text Box 6">
            <a:extLst>
              <a:ext uri="{FF2B5EF4-FFF2-40B4-BE49-F238E27FC236}">
                <a16:creationId xmlns:a16="http://schemas.microsoft.com/office/drawing/2014/main" id="{EEF72B64-938C-CE12-3E49-C391D1130FD8}"/>
              </a:ext>
            </a:extLst>
          </p:cNvPr>
          <p:cNvSpPr txBox="1">
            <a:spLocks noChangeArrowheads="1"/>
          </p:cNvSpPr>
          <p:nvPr/>
        </p:nvSpPr>
        <p:spPr bwMode="auto">
          <a:xfrm>
            <a:off x="0" y="735013"/>
            <a:ext cx="3810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dirty="0">
                <a:solidFill>
                  <a:srgbClr val="FF0000"/>
                </a:solidFill>
                <a:latin typeface="Tahoma" panose="020B0604030504040204" pitchFamily="34" charset="0"/>
                <a:ea typeface="黑体" panose="02010609060101010101" pitchFamily="49" charset="-122"/>
              </a:rPr>
              <a:t>椭圆的第一定义：</a:t>
            </a:r>
          </a:p>
        </p:txBody>
      </p:sp>
      <p:sp>
        <p:nvSpPr>
          <p:cNvPr id="3" name="文本框 2">
            <a:extLst>
              <a:ext uri="{FF2B5EF4-FFF2-40B4-BE49-F238E27FC236}">
                <a16:creationId xmlns:a16="http://schemas.microsoft.com/office/drawing/2014/main" id="{E7DBEFA6-D0BF-F991-4686-EE890575561C}"/>
              </a:ext>
            </a:extLst>
          </p:cNvPr>
          <p:cNvSpPr txBox="1"/>
          <p:nvPr/>
        </p:nvSpPr>
        <p:spPr>
          <a:xfrm>
            <a:off x="197743" y="51144"/>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altLang="en-US" sz="3735" b="1" noProof="1">
                <a:latin typeface="黑体" panose="02010609060101010101" charset="-122"/>
                <a:ea typeface="黑体"/>
                <a:cs typeface="+mn-ea"/>
              </a:rPr>
              <a:t>复习回顾</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4">
                                            <p:txEl>
                                              <p:pRg st="0" end="0"/>
                                            </p:txEl>
                                          </p:spTgt>
                                        </p:tgtEl>
                                        <p:attrNameLst>
                                          <p:attrName>style.visibility</p:attrName>
                                        </p:attrNameLst>
                                      </p:cBhvr>
                                      <p:to>
                                        <p:strVal val="visible"/>
                                      </p:to>
                                    </p:set>
                                    <p:animEffect transition="in" filter="wipe(left)">
                                      <p:cBhvr>
                                        <p:cTn id="7" dur="2000"/>
                                        <p:tgtEl>
                                          <p:spTgt spid="2765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2">
                                            <p:txEl>
                                              <p:pRg st="0" end="0"/>
                                            </p:txEl>
                                          </p:spTgt>
                                        </p:tgtEl>
                                        <p:attrNameLst>
                                          <p:attrName>style.visibility</p:attrName>
                                        </p:attrNameLst>
                                      </p:cBhvr>
                                      <p:to>
                                        <p:strVal val="visible"/>
                                      </p:to>
                                    </p:set>
                                    <p:animEffect transition="in" filter="wipe(left)">
                                      <p:cBhvr>
                                        <p:cTn id="12" dur="2000"/>
                                        <p:tgtEl>
                                          <p:spTgt spid="2765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53"/>
                                        </p:tgtEl>
                                        <p:attrNameLst>
                                          <p:attrName>style.visibility</p:attrName>
                                        </p:attrNameLst>
                                      </p:cBhvr>
                                      <p:to>
                                        <p:strVal val="visible"/>
                                      </p:to>
                                    </p:set>
                                    <p:animEffect transition="in" filter="wipe(left)">
                                      <p:cBhvr>
                                        <p:cTn id="17" dur="2000"/>
                                        <p:tgtEl>
                                          <p:spTgt spid="2765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655">
                                            <p:txEl>
                                              <p:pRg st="0" end="0"/>
                                            </p:txEl>
                                          </p:spTgt>
                                        </p:tgtEl>
                                        <p:attrNameLst>
                                          <p:attrName>style.visibility</p:attrName>
                                        </p:attrNameLst>
                                      </p:cBhvr>
                                      <p:to>
                                        <p:strVal val="visible"/>
                                      </p:to>
                                    </p:set>
                                    <p:animEffect transition="in" filter="wipe(left)">
                                      <p:cBhvr>
                                        <p:cTn id="22" dur="2000"/>
                                        <p:tgtEl>
                                          <p:spTgt spid="2765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7656"/>
                                        </p:tgtEl>
                                        <p:attrNameLst>
                                          <p:attrName>style.visibility</p:attrName>
                                        </p:attrNameLst>
                                      </p:cBhvr>
                                      <p:to>
                                        <p:strVal val="visible"/>
                                      </p:to>
                                    </p:set>
                                    <p:animEffect transition="in" filter="wipe(left)">
                                      <p:cBhvr>
                                        <p:cTn id="27" dur="2000"/>
                                        <p:tgtEl>
                                          <p:spTgt spid="2765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27657"/>
                                        </p:tgtEl>
                                        <p:attrNameLst>
                                          <p:attrName>style.visibility</p:attrName>
                                        </p:attrNameLst>
                                      </p:cBhvr>
                                      <p:to>
                                        <p:strVal val="visible"/>
                                      </p:to>
                                    </p:set>
                                    <p:animEffect transition="in" filter="wipe(left)">
                                      <p:cBhvr>
                                        <p:cTn id="32" dur="2000"/>
                                        <p:tgtEl>
                                          <p:spTgt spid="276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uild="p" autoUpdateAnimBg="0"/>
      <p:bldP spid="27653" grpId="0" autoUpdateAnimBg="0"/>
      <p:bldP spid="27655" grpId="0" build="p" autoUpdateAnimBg="0"/>
      <p:bldP spid="27654"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8">
            <a:extLst>
              <a:ext uri="{FF2B5EF4-FFF2-40B4-BE49-F238E27FC236}">
                <a16:creationId xmlns:a16="http://schemas.microsoft.com/office/drawing/2014/main" id="{1191656D-5A48-ACEB-58C7-D94FF14F9B36}"/>
              </a:ext>
            </a:extLst>
          </p:cNvPr>
          <p:cNvGraphicFramePr>
            <a:graphicFrameLocks noChangeAspect="1"/>
          </p:cNvGraphicFramePr>
          <p:nvPr>
            <p:extLst>
              <p:ext uri="{D42A27DB-BD31-4B8C-83A1-F6EECF244321}">
                <p14:modId xmlns:p14="http://schemas.microsoft.com/office/powerpoint/2010/main" val="1952093274"/>
              </p:ext>
            </p:extLst>
          </p:nvPr>
        </p:nvGraphicFramePr>
        <p:xfrm>
          <a:off x="191344" y="846854"/>
          <a:ext cx="10185836" cy="932730"/>
        </p:xfrm>
        <a:graphic>
          <a:graphicData uri="http://schemas.openxmlformats.org/presentationml/2006/ole">
            <mc:AlternateContent xmlns:mc="http://schemas.openxmlformats.org/markup-compatibility/2006">
              <mc:Choice xmlns:v="urn:schemas-microsoft-com:vml" Requires="v">
                <p:oleObj name="Equation" r:id="rId2" imgW="4152600" imgH="380880" progId="Equation.DSMT4">
                  <p:embed/>
                </p:oleObj>
              </mc:Choice>
              <mc:Fallback>
                <p:oleObj name="Equation" r:id="rId2" imgW="4152600" imgH="380880" progId="Equation.DSMT4">
                  <p:embed/>
                  <p:pic>
                    <p:nvPicPr>
                      <p:cNvPr id="27656" name="Object 8">
                        <a:extLst>
                          <a:ext uri="{FF2B5EF4-FFF2-40B4-BE49-F238E27FC236}">
                            <a16:creationId xmlns:a16="http://schemas.microsoft.com/office/drawing/2014/main" id="{E675AE51-2045-7C90-AC47-3913020B92EF}"/>
                          </a:ext>
                        </a:extLst>
                      </p:cNvPr>
                      <p:cNvPicPr>
                        <a:picLocks noChangeAspect="1" noChangeArrowheads="1"/>
                      </p:cNvPicPr>
                      <p:nvPr/>
                    </p:nvPicPr>
                    <p:blipFill>
                      <a:blip r:embed="rId3"/>
                      <a:srcRect/>
                      <a:stretch>
                        <a:fillRect/>
                      </a:stretch>
                    </p:blipFill>
                    <p:spPr bwMode="auto">
                      <a:xfrm>
                        <a:off x="191344" y="846854"/>
                        <a:ext cx="10185836" cy="932730"/>
                      </a:xfrm>
                      <a:prstGeom prst="rect">
                        <a:avLst/>
                      </a:prstGeom>
                      <a:noFill/>
                      <a:ln>
                        <a:noFill/>
                      </a:ln>
                      <a:effectLst/>
                    </p:spPr>
                  </p:pic>
                </p:oleObj>
              </mc:Fallback>
            </mc:AlternateContent>
          </a:graphicData>
        </a:graphic>
      </p:graphicFrame>
      <p:pic>
        <p:nvPicPr>
          <p:cNvPr id="5" name="图片 4">
            <a:extLst>
              <a:ext uri="{FF2B5EF4-FFF2-40B4-BE49-F238E27FC236}">
                <a16:creationId xmlns:a16="http://schemas.microsoft.com/office/drawing/2014/main" id="{B58CBCDE-1E5D-EA14-68B1-24C7A083581C}"/>
              </a:ext>
            </a:extLst>
          </p:cNvPr>
          <p:cNvPicPr>
            <a:picLocks noChangeAspect="1"/>
          </p:cNvPicPr>
          <p:nvPr/>
        </p:nvPicPr>
        <p:blipFill>
          <a:blip r:embed="rId4"/>
          <a:srcRect l="8756" b="11771"/>
          <a:stretch>
            <a:fillRect/>
          </a:stretch>
        </p:blipFill>
        <p:spPr>
          <a:xfrm>
            <a:off x="1199456" y="1891425"/>
            <a:ext cx="2623606" cy="2226179"/>
          </a:xfrm>
          <a:prstGeom prst="rect">
            <a:avLst/>
          </a:prstGeom>
        </p:spPr>
      </p:pic>
      <p:pic>
        <p:nvPicPr>
          <p:cNvPr id="6" name="图片 6">
            <a:extLst>
              <a:ext uri="{FF2B5EF4-FFF2-40B4-BE49-F238E27FC236}">
                <a16:creationId xmlns:a16="http://schemas.microsoft.com/office/drawing/2014/main" id="{EFC72179-6437-D4B4-39C0-60392249A650}"/>
              </a:ext>
            </a:extLst>
          </p:cNvPr>
          <p:cNvPicPr>
            <a:picLocks noChangeAspect="1"/>
          </p:cNvPicPr>
          <p:nvPr/>
        </p:nvPicPr>
        <p:blipFill>
          <a:blip r:embed="rId5"/>
          <a:stretch>
            <a:fillRect/>
          </a:stretch>
        </p:blipFill>
        <p:spPr>
          <a:xfrm>
            <a:off x="5519936" y="2008505"/>
            <a:ext cx="2784789" cy="2054967"/>
          </a:xfrm>
          <a:prstGeom prst="rect">
            <a:avLst/>
          </a:prstGeom>
          <a:noFill/>
          <a:ln w="9525">
            <a:noFill/>
          </a:ln>
        </p:spPr>
      </p:pic>
      <p:graphicFrame>
        <p:nvGraphicFramePr>
          <p:cNvPr id="7" name="对象 10">
            <a:hlinkClick r:id="" action="ppaction://ole?verb=0"/>
            <a:extLst>
              <a:ext uri="{FF2B5EF4-FFF2-40B4-BE49-F238E27FC236}">
                <a16:creationId xmlns:a16="http://schemas.microsoft.com/office/drawing/2014/main" id="{938D0CE4-4CC0-B601-E563-AB9A4D4C97F2}"/>
              </a:ext>
            </a:extLst>
          </p:cNvPr>
          <p:cNvGraphicFramePr>
            <a:graphicFrameLocks noChangeAspect="1"/>
          </p:cNvGraphicFramePr>
          <p:nvPr>
            <p:extLst>
              <p:ext uri="{D42A27DB-BD31-4B8C-83A1-F6EECF244321}">
                <p14:modId xmlns:p14="http://schemas.microsoft.com/office/powerpoint/2010/main" val="149714595"/>
              </p:ext>
            </p:extLst>
          </p:nvPr>
        </p:nvGraphicFramePr>
        <p:xfrm>
          <a:off x="3857501" y="4292393"/>
          <a:ext cx="2463165" cy="899795"/>
        </p:xfrm>
        <a:graphic>
          <a:graphicData uri="http://schemas.openxmlformats.org/presentationml/2006/ole">
            <mc:AlternateContent xmlns:mc="http://schemas.openxmlformats.org/markup-compatibility/2006">
              <mc:Choice xmlns:v="urn:schemas-microsoft-com:vml" Requires="v">
                <p:oleObj r:id="rId6" imgW="1117600" imgH="419100" progId="Equation.KSEE3">
                  <p:embed/>
                </p:oleObj>
              </mc:Choice>
              <mc:Fallback>
                <p:oleObj r:id="rId6" imgW="1117600" imgH="419100" progId="Equation.KSEE3">
                  <p:embed/>
                  <p:pic>
                    <p:nvPicPr>
                      <p:cNvPr id="10" name="对象 10">
                        <a:hlinkClick r:id="" action="ppaction://ole?verb=0"/>
                      </p:cNvPr>
                      <p:cNvPicPr/>
                      <p:nvPr/>
                    </p:nvPicPr>
                    <p:blipFill>
                      <a:blip r:embed="rId7"/>
                      <a:stretch>
                        <a:fillRect/>
                      </a:stretch>
                    </p:blipFill>
                    <p:spPr>
                      <a:xfrm>
                        <a:off x="3857501" y="4292393"/>
                        <a:ext cx="2463165" cy="899795"/>
                      </a:xfrm>
                      <a:prstGeom prst="rect">
                        <a:avLst/>
                      </a:prstGeom>
                      <a:noFill/>
                      <a:ln w="38100">
                        <a:noFill/>
                        <a:miter/>
                      </a:ln>
                    </p:spPr>
                  </p:pic>
                </p:oleObj>
              </mc:Fallback>
            </mc:AlternateContent>
          </a:graphicData>
        </a:graphic>
      </p:graphicFrame>
      <p:sp>
        <p:nvSpPr>
          <p:cNvPr id="8" name="矩形 7">
            <a:extLst>
              <a:ext uri="{FF2B5EF4-FFF2-40B4-BE49-F238E27FC236}">
                <a16:creationId xmlns:a16="http://schemas.microsoft.com/office/drawing/2014/main" id="{D6EEEEA0-3BCA-8884-460A-B291D6069FB1}"/>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2" name="Text Box 7">
            <a:extLst>
              <a:ext uri="{FF2B5EF4-FFF2-40B4-BE49-F238E27FC236}">
                <a16:creationId xmlns:a16="http://schemas.microsoft.com/office/drawing/2014/main" id="{782A727D-AF61-8734-3C02-3C9D9A5B4858}"/>
              </a:ext>
            </a:extLst>
          </p:cNvPr>
          <p:cNvSpPr txBox="1">
            <a:spLocks noChangeArrowheads="1"/>
          </p:cNvSpPr>
          <p:nvPr/>
        </p:nvSpPr>
        <p:spPr bwMode="auto">
          <a:xfrm>
            <a:off x="119336" y="80833"/>
            <a:ext cx="3810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dirty="0">
                <a:latin typeface="Tahoma" panose="020B0604030504040204" pitchFamily="34" charset="0"/>
                <a:ea typeface="黑体" panose="02010609060101010101" pitchFamily="49" charset="-122"/>
              </a:rPr>
              <a:t>椭圆的第三定义：</a:t>
            </a:r>
          </a:p>
        </p:txBody>
      </p:sp>
    </p:spTree>
    <p:extLst>
      <p:ext uri="{BB962C8B-B14F-4D97-AF65-F5344CB8AC3E}">
        <p14:creationId xmlns:p14="http://schemas.microsoft.com/office/powerpoint/2010/main" val="116669860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6893" y="69206"/>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altLang="en-US" sz="3735" b="1" noProof="1">
                <a:latin typeface="黑体" panose="02010609060101010101" charset="-122"/>
                <a:ea typeface="黑体"/>
                <a:cs typeface="+mn-ea"/>
              </a:rPr>
              <a:t>复习回顾：椭圆</a:t>
            </a:r>
            <a:r>
              <a:rPr lang="zh-CN" altLang="en-US" sz="3735" b="1" dirty="0">
                <a:latin typeface="黑体" panose="02010609060101010101" charset="-122"/>
                <a:ea typeface="黑体"/>
                <a:cs typeface="+mn-ea"/>
                <a:sym typeface="+mn-ea"/>
              </a:rPr>
              <a:t>的</a:t>
            </a:r>
            <a:r>
              <a:rPr lang="zh-CN" altLang="en-US" sz="3735" b="1" noProof="1">
                <a:latin typeface="黑体" panose="02010609060101010101" charset="-122"/>
                <a:ea typeface="黑体"/>
                <a:cs typeface="+mn-ea"/>
              </a:rPr>
              <a:t>焦半径问题</a:t>
            </a:r>
          </a:p>
        </p:txBody>
      </p:sp>
      <p:sp>
        <p:nvSpPr>
          <p:cNvPr id="8" name="矩形 7"/>
          <p:cNvSpPr/>
          <p:nvPr/>
        </p:nvSpPr>
        <p:spPr>
          <a:xfrm>
            <a:off x="2319655" y="1195070"/>
            <a:ext cx="1002665" cy="421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21864" name="文本框 10"/>
          <p:cNvSpPr txBox="1"/>
          <p:nvPr/>
        </p:nvSpPr>
        <p:spPr>
          <a:xfrm>
            <a:off x="536893" y="1001731"/>
            <a:ext cx="2507615" cy="521970"/>
          </a:xfrm>
          <a:prstGeom prst="rect">
            <a:avLst/>
          </a:prstGeom>
          <a:noFill/>
          <a:ln w="9525">
            <a:noFill/>
          </a:ln>
        </p:spPr>
        <p:txBody>
          <a:bodyPr wrap="none" anchor="t" anchorCtr="0">
            <a:spAutoFit/>
          </a:bodyPr>
          <a:lstStyle/>
          <a:p>
            <a:r>
              <a:rPr lang="zh-CN" altLang="en-US" sz="2800" b="1" dirty="0">
                <a:latin typeface="黑体" panose="02010609060101010101" charset="-122"/>
                <a:ea typeface="黑体"/>
                <a:sym typeface="黑体" panose="02010609060101010101" charset="-122"/>
              </a:rPr>
              <a:t>①焦半径范围</a:t>
            </a:r>
            <a:r>
              <a:rPr lang="en-US" altLang="zh-CN" sz="2800" b="1" dirty="0">
                <a:latin typeface="黑体" panose="02010609060101010101" charset="-122"/>
                <a:ea typeface="黑体"/>
                <a:sym typeface="黑体" panose="02010609060101010101" charset="-122"/>
              </a:rPr>
              <a:t>:</a:t>
            </a:r>
          </a:p>
        </p:txBody>
      </p:sp>
      <p:graphicFrame>
        <p:nvGraphicFramePr>
          <p:cNvPr id="9" name="对象 8">
            <a:hlinkClick r:id="" action="ppaction://ole?verb=0"/>
          </p:cNvPr>
          <p:cNvGraphicFramePr>
            <a:graphicFrameLocks noChangeAspect="1"/>
          </p:cNvGraphicFramePr>
          <p:nvPr/>
        </p:nvGraphicFramePr>
        <p:xfrm>
          <a:off x="3215641" y="980758"/>
          <a:ext cx="3016830" cy="648000"/>
        </p:xfrm>
        <a:graphic>
          <a:graphicData uri="http://schemas.openxmlformats.org/presentationml/2006/ole">
            <mc:AlternateContent xmlns:mc="http://schemas.openxmlformats.org/markup-compatibility/2006">
              <mc:Choice xmlns:v="urn:schemas-microsoft-com:vml" Requires="v">
                <p:oleObj r:id="rId3" imgW="1282700" imgH="279400" progId="Equation.KSEE3">
                  <p:embed/>
                </p:oleObj>
              </mc:Choice>
              <mc:Fallback>
                <p:oleObj r:id="rId3" imgW="1282700" imgH="279400" progId="Equation.KSEE3">
                  <p:embed/>
                  <p:pic>
                    <p:nvPicPr>
                      <p:cNvPr id="9" name="对象 8">
                        <a:hlinkClick r:id="" action="ppaction://ole?verb=0"/>
                      </p:cNvPr>
                      <p:cNvPicPr/>
                      <p:nvPr/>
                    </p:nvPicPr>
                    <p:blipFill>
                      <a:blip r:embed="rId4"/>
                      <a:stretch>
                        <a:fillRect/>
                      </a:stretch>
                    </p:blipFill>
                    <p:spPr>
                      <a:xfrm>
                        <a:off x="3215641" y="980758"/>
                        <a:ext cx="3016830" cy="648000"/>
                      </a:xfrm>
                      <a:prstGeom prst="rect">
                        <a:avLst/>
                      </a:prstGeom>
                      <a:solidFill>
                        <a:schemeClr val="accent2">
                          <a:lumMod val="20000"/>
                          <a:lumOff val="80000"/>
                        </a:schemeClr>
                      </a:solidFill>
                      <a:ln w="38100">
                        <a:noFill/>
                        <a:miter/>
                      </a:ln>
                    </p:spPr>
                  </p:pic>
                </p:oleObj>
              </mc:Fallback>
            </mc:AlternateContent>
          </a:graphicData>
        </a:graphic>
      </p:graphicFrame>
      <p:sp>
        <p:nvSpPr>
          <p:cNvPr id="10" name="文本框 10"/>
          <p:cNvSpPr txBox="1"/>
          <p:nvPr/>
        </p:nvSpPr>
        <p:spPr>
          <a:xfrm>
            <a:off x="521970" y="1713369"/>
            <a:ext cx="2507615" cy="521970"/>
          </a:xfrm>
          <a:prstGeom prst="rect">
            <a:avLst/>
          </a:prstGeom>
          <a:noFill/>
          <a:ln w="9525">
            <a:noFill/>
          </a:ln>
        </p:spPr>
        <p:txBody>
          <a:bodyPr wrap="none" anchor="t" anchorCtr="0">
            <a:spAutoFit/>
          </a:bodyPr>
          <a:lstStyle/>
          <a:p>
            <a:r>
              <a:rPr lang="zh-CN" altLang="en-US" sz="2800" b="1" dirty="0">
                <a:latin typeface="黑体" panose="02010609060101010101" charset="-122"/>
                <a:ea typeface="黑体"/>
                <a:sym typeface="黑体" panose="02010609060101010101" charset="-122"/>
              </a:rPr>
              <a:t>②焦半径公式</a:t>
            </a:r>
            <a:r>
              <a:rPr lang="en-US" altLang="zh-CN" sz="2800" b="1" dirty="0">
                <a:latin typeface="黑体" panose="02010609060101010101" charset="-122"/>
                <a:ea typeface="黑体"/>
                <a:sym typeface="黑体" panose="02010609060101010101" charset="-122"/>
              </a:rPr>
              <a:t>:</a:t>
            </a:r>
          </a:p>
        </p:txBody>
      </p:sp>
      <p:graphicFrame>
        <p:nvGraphicFramePr>
          <p:cNvPr id="13" name="对象 8">
            <a:hlinkClick r:id="" action="ppaction://ole?verb=0"/>
          </p:cNvPr>
          <p:cNvGraphicFramePr>
            <a:graphicFrameLocks noChangeAspect="1"/>
          </p:cNvGraphicFramePr>
          <p:nvPr/>
        </p:nvGraphicFramePr>
        <p:xfrm>
          <a:off x="1032539" y="2262326"/>
          <a:ext cx="6189345" cy="593725"/>
        </p:xfrm>
        <a:graphic>
          <a:graphicData uri="http://schemas.openxmlformats.org/presentationml/2006/ole">
            <mc:AlternateContent xmlns:mc="http://schemas.openxmlformats.org/markup-compatibility/2006">
              <mc:Choice xmlns:v="urn:schemas-microsoft-com:vml" Requires="v">
                <p:oleObj r:id="rId5" imgW="2602865" imgH="254000" progId="Equation.KSEE3">
                  <p:embed/>
                </p:oleObj>
              </mc:Choice>
              <mc:Fallback>
                <p:oleObj r:id="rId5" imgW="2602865" imgH="254000" progId="Equation.KSEE3">
                  <p:embed/>
                  <p:pic>
                    <p:nvPicPr>
                      <p:cNvPr id="13" name="对象 8">
                        <a:hlinkClick r:id="" action="ppaction://ole?verb=0"/>
                      </p:cNvPr>
                      <p:cNvPicPr/>
                      <p:nvPr/>
                    </p:nvPicPr>
                    <p:blipFill>
                      <a:blip r:embed="rId6"/>
                      <a:stretch>
                        <a:fillRect/>
                      </a:stretch>
                    </p:blipFill>
                    <p:spPr>
                      <a:xfrm>
                        <a:off x="1032539" y="2262326"/>
                        <a:ext cx="6189345" cy="593725"/>
                      </a:xfrm>
                      <a:prstGeom prst="rect">
                        <a:avLst/>
                      </a:prstGeom>
                      <a:solidFill>
                        <a:schemeClr val="accent2">
                          <a:lumMod val="20000"/>
                          <a:lumOff val="80000"/>
                        </a:schemeClr>
                      </a:solidFill>
                      <a:ln w="38100">
                        <a:noFill/>
                        <a:miter/>
                      </a:ln>
                    </p:spPr>
                  </p:pic>
                </p:oleObj>
              </mc:Fallback>
            </mc:AlternateContent>
          </a:graphicData>
        </a:graphic>
      </p:graphicFrame>
      <p:pic>
        <p:nvPicPr>
          <p:cNvPr id="27" name="图片 26"/>
          <p:cNvPicPr>
            <a:picLocks noChangeAspect="1"/>
          </p:cNvPicPr>
          <p:nvPr/>
        </p:nvPicPr>
        <p:blipFill>
          <a:blip r:embed="rId7"/>
          <a:srcRect l="10857" r="6270"/>
          <a:stretch>
            <a:fillRect/>
          </a:stretch>
        </p:blipFill>
        <p:spPr>
          <a:xfrm>
            <a:off x="7608570" y="1748790"/>
            <a:ext cx="2458720" cy="1878330"/>
          </a:xfrm>
          <a:prstGeom prst="rect">
            <a:avLst/>
          </a:prstGeom>
          <a:noFill/>
          <a:ln w="9525">
            <a:noFill/>
          </a:ln>
        </p:spPr>
      </p:pic>
      <p:graphicFrame>
        <p:nvGraphicFramePr>
          <p:cNvPr id="30" name="对象 8">
            <a:hlinkClick r:id="" action="ppaction://ole?verb=0"/>
          </p:cNvPr>
          <p:cNvGraphicFramePr>
            <a:graphicFrameLocks noChangeAspect="1"/>
          </p:cNvGraphicFramePr>
          <p:nvPr/>
        </p:nvGraphicFramePr>
        <p:xfrm>
          <a:off x="1032539" y="2961461"/>
          <a:ext cx="6189345" cy="593725"/>
        </p:xfrm>
        <a:graphic>
          <a:graphicData uri="http://schemas.openxmlformats.org/presentationml/2006/ole">
            <mc:AlternateContent xmlns:mc="http://schemas.openxmlformats.org/markup-compatibility/2006">
              <mc:Choice xmlns:v="urn:schemas-microsoft-com:vml" Requires="v">
                <p:oleObj r:id="rId8" imgW="2602865" imgH="254000" progId="Equation.KSEE3">
                  <p:embed/>
                </p:oleObj>
              </mc:Choice>
              <mc:Fallback>
                <p:oleObj r:id="rId8" imgW="2602865" imgH="254000" progId="Equation.KSEE3">
                  <p:embed/>
                  <p:pic>
                    <p:nvPicPr>
                      <p:cNvPr id="30" name="对象 8">
                        <a:hlinkClick r:id="" action="ppaction://ole?verb=0"/>
                      </p:cNvPr>
                      <p:cNvPicPr/>
                      <p:nvPr/>
                    </p:nvPicPr>
                    <p:blipFill>
                      <a:blip r:embed="rId9"/>
                      <a:stretch>
                        <a:fillRect/>
                      </a:stretch>
                    </p:blipFill>
                    <p:spPr>
                      <a:xfrm>
                        <a:off x="1032539" y="2961461"/>
                        <a:ext cx="6189345" cy="593725"/>
                      </a:xfrm>
                      <a:prstGeom prst="rect">
                        <a:avLst/>
                      </a:prstGeom>
                      <a:solidFill>
                        <a:schemeClr val="accent2">
                          <a:lumMod val="20000"/>
                          <a:lumOff val="80000"/>
                        </a:schemeClr>
                      </a:solidFill>
                      <a:ln w="38100">
                        <a:noFill/>
                        <a:miter/>
                      </a:ln>
                    </p:spPr>
                  </p:pic>
                </p:oleObj>
              </mc:Fallback>
            </mc:AlternateContent>
          </a:graphicData>
        </a:graphic>
      </p:graphicFrame>
      <p:pic>
        <p:nvPicPr>
          <p:cNvPr id="32" name="图片 31"/>
          <p:cNvPicPr>
            <a:picLocks noChangeAspect="1"/>
          </p:cNvPicPr>
          <p:nvPr/>
        </p:nvPicPr>
        <p:blipFill>
          <a:blip r:embed="rId10"/>
          <a:srcRect b="8389"/>
          <a:stretch>
            <a:fillRect/>
          </a:stretch>
        </p:blipFill>
        <p:spPr>
          <a:xfrm>
            <a:off x="9336405" y="4580890"/>
            <a:ext cx="2546985" cy="2047240"/>
          </a:xfrm>
          <a:prstGeom prst="rect">
            <a:avLst/>
          </a:prstGeom>
        </p:spPr>
      </p:pic>
      <p:pic>
        <p:nvPicPr>
          <p:cNvPr id="33" name="图片 32"/>
          <p:cNvPicPr>
            <a:picLocks noChangeAspect="1"/>
          </p:cNvPicPr>
          <p:nvPr/>
        </p:nvPicPr>
        <p:blipFill>
          <a:blip r:embed="rId11"/>
          <a:srcRect l="19991"/>
          <a:stretch>
            <a:fillRect/>
          </a:stretch>
        </p:blipFill>
        <p:spPr>
          <a:xfrm>
            <a:off x="10316845" y="2636520"/>
            <a:ext cx="1738630" cy="1944370"/>
          </a:xfrm>
          <a:prstGeom prst="rect">
            <a:avLst/>
          </a:prstGeom>
        </p:spPr>
      </p:pic>
      <p:graphicFrame>
        <p:nvGraphicFramePr>
          <p:cNvPr id="34" name="对象 8">
            <a:hlinkClick r:id="" action="ppaction://ole?verb=0"/>
          </p:cNvPr>
          <p:cNvGraphicFramePr>
            <a:graphicFrameLocks noChangeAspect="1"/>
          </p:cNvGraphicFramePr>
          <p:nvPr>
            <p:extLst>
              <p:ext uri="{D42A27DB-BD31-4B8C-83A1-F6EECF244321}">
                <p14:modId xmlns:p14="http://schemas.microsoft.com/office/powerpoint/2010/main" val="2144358927"/>
              </p:ext>
            </p:extLst>
          </p:nvPr>
        </p:nvGraphicFramePr>
        <p:xfrm>
          <a:off x="3145501" y="1766554"/>
          <a:ext cx="1963420" cy="504825"/>
        </p:xfrm>
        <a:graphic>
          <a:graphicData uri="http://schemas.openxmlformats.org/presentationml/2006/ole">
            <mc:AlternateContent xmlns:mc="http://schemas.openxmlformats.org/markup-compatibility/2006">
              <mc:Choice xmlns:v="urn:schemas-microsoft-com:vml" Requires="v">
                <p:oleObj r:id="rId12" imgW="825500" imgH="215900" progId="Equation.KSEE3">
                  <p:embed/>
                </p:oleObj>
              </mc:Choice>
              <mc:Fallback>
                <p:oleObj r:id="rId12" imgW="825500" imgH="215900" progId="Equation.KSEE3">
                  <p:embed/>
                  <p:pic>
                    <p:nvPicPr>
                      <p:cNvPr id="34" name="对象 8">
                        <a:hlinkClick r:id="" action="ppaction://ole?verb=0"/>
                      </p:cNvPr>
                      <p:cNvPicPr/>
                      <p:nvPr/>
                    </p:nvPicPr>
                    <p:blipFill>
                      <a:blip r:embed="rId13"/>
                      <a:stretch>
                        <a:fillRect/>
                      </a:stretch>
                    </p:blipFill>
                    <p:spPr>
                      <a:xfrm>
                        <a:off x="3145501" y="1766554"/>
                        <a:ext cx="1963420" cy="504825"/>
                      </a:xfrm>
                      <a:prstGeom prst="rect">
                        <a:avLst/>
                      </a:prstGeom>
                      <a:noFill/>
                      <a:ln w="38100">
                        <a:noFill/>
                        <a:miter/>
                      </a:ln>
                    </p:spPr>
                  </p:pic>
                </p:oleObj>
              </mc:Fallback>
            </mc:AlternateContent>
          </a:graphicData>
        </a:graphic>
      </p:graphicFrame>
      <p:graphicFrame>
        <p:nvGraphicFramePr>
          <p:cNvPr id="36" name="对象 8">
            <a:hlinkClick r:id="" action="ppaction://ole?verb=0"/>
          </p:cNvPr>
          <p:cNvGraphicFramePr>
            <a:graphicFrameLocks noChangeAspect="1"/>
          </p:cNvGraphicFramePr>
          <p:nvPr/>
        </p:nvGraphicFramePr>
        <p:xfrm>
          <a:off x="6641177" y="1010741"/>
          <a:ext cx="2719070" cy="593725"/>
        </p:xfrm>
        <a:graphic>
          <a:graphicData uri="http://schemas.openxmlformats.org/presentationml/2006/ole">
            <mc:AlternateContent xmlns:mc="http://schemas.openxmlformats.org/markup-compatibility/2006">
              <mc:Choice xmlns:v="urn:schemas-microsoft-com:vml" Requires="v">
                <p:oleObj r:id="rId14" imgW="1143000" imgH="254000" progId="Equation.KSEE3">
                  <p:embed/>
                </p:oleObj>
              </mc:Choice>
              <mc:Fallback>
                <p:oleObj r:id="rId14" imgW="1143000" imgH="254000" progId="Equation.KSEE3">
                  <p:embed/>
                  <p:pic>
                    <p:nvPicPr>
                      <p:cNvPr id="36" name="对象 8">
                        <a:hlinkClick r:id="" action="ppaction://ole?verb=0"/>
                      </p:cNvPr>
                      <p:cNvPicPr/>
                      <p:nvPr/>
                    </p:nvPicPr>
                    <p:blipFill>
                      <a:blip r:embed="rId15"/>
                      <a:stretch>
                        <a:fillRect/>
                      </a:stretch>
                    </p:blipFill>
                    <p:spPr>
                      <a:xfrm>
                        <a:off x="6641177" y="1010741"/>
                        <a:ext cx="2719070" cy="593725"/>
                      </a:xfrm>
                      <a:prstGeom prst="rect">
                        <a:avLst/>
                      </a:prstGeom>
                      <a:solidFill>
                        <a:schemeClr val="accent4">
                          <a:lumMod val="20000"/>
                          <a:lumOff val="80000"/>
                        </a:schemeClr>
                      </a:solidFill>
                      <a:ln w="38100">
                        <a:noFill/>
                        <a:miter/>
                      </a:ln>
                    </p:spPr>
                  </p:pic>
                </p:oleObj>
              </mc:Fallback>
            </mc:AlternateContent>
          </a:graphicData>
        </a:graphic>
      </p:graphicFrame>
      <p:sp>
        <p:nvSpPr>
          <p:cNvPr id="3" name="文本框 10"/>
          <p:cNvSpPr txBox="1"/>
          <p:nvPr/>
        </p:nvSpPr>
        <p:spPr>
          <a:xfrm>
            <a:off x="695643" y="3674110"/>
            <a:ext cx="1435100"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③定义</a:t>
            </a:r>
            <a:r>
              <a:rPr lang="en-US" altLang="zh-CN" sz="2800" b="1">
                <a:latin typeface="黑体" panose="02010609060101010101" charset="-122"/>
                <a:ea typeface="黑体"/>
                <a:sym typeface="黑体" panose="02010609060101010101" charset="-122"/>
              </a:rPr>
              <a:t>:</a:t>
            </a:r>
          </a:p>
        </p:txBody>
      </p:sp>
      <p:graphicFrame>
        <p:nvGraphicFramePr>
          <p:cNvPr id="4" name="对象 8">
            <a:hlinkClick r:id="" action="ppaction://ole?verb=0"/>
          </p:cNvPr>
          <p:cNvGraphicFramePr>
            <a:graphicFrameLocks noChangeAspect="1"/>
          </p:cNvGraphicFramePr>
          <p:nvPr/>
        </p:nvGraphicFramePr>
        <p:xfrm>
          <a:off x="2135852" y="3637736"/>
          <a:ext cx="2506980" cy="593725"/>
        </p:xfrm>
        <a:graphic>
          <a:graphicData uri="http://schemas.openxmlformats.org/presentationml/2006/ole">
            <mc:AlternateContent xmlns:mc="http://schemas.openxmlformats.org/markup-compatibility/2006">
              <mc:Choice xmlns:v="urn:schemas-microsoft-com:vml" Requires="v">
                <p:oleObj r:id="rId16" imgW="1054100" imgH="254000" progId="Equation.KSEE3">
                  <p:embed/>
                </p:oleObj>
              </mc:Choice>
              <mc:Fallback>
                <p:oleObj r:id="rId16" imgW="1054100" imgH="254000" progId="Equation.KSEE3">
                  <p:embed/>
                  <p:pic>
                    <p:nvPicPr>
                      <p:cNvPr id="4" name="对象 8">
                        <a:hlinkClick r:id="" action="ppaction://ole?verb=0"/>
                      </p:cNvPr>
                      <p:cNvPicPr/>
                      <p:nvPr/>
                    </p:nvPicPr>
                    <p:blipFill>
                      <a:blip r:embed="rId17"/>
                      <a:stretch>
                        <a:fillRect/>
                      </a:stretch>
                    </p:blipFill>
                    <p:spPr>
                      <a:xfrm>
                        <a:off x="2135852" y="3637736"/>
                        <a:ext cx="2506980" cy="593725"/>
                      </a:xfrm>
                      <a:prstGeom prst="rect">
                        <a:avLst/>
                      </a:prstGeom>
                      <a:solidFill>
                        <a:srgbClr val="FFFF00"/>
                      </a:solidFill>
                      <a:ln w="38100">
                        <a:noFill/>
                        <a:miter/>
                      </a:ln>
                    </p:spPr>
                  </p:pic>
                </p:oleObj>
              </mc:Fallback>
            </mc:AlternateContent>
          </a:graphicData>
        </a:graphic>
      </p:graphicFrame>
      <p:sp>
        <p:nvSpPr>
          <p:cNvPr id="7" name="文本框 10"/>
          <p:cNvSpPr txBox="1"/>
          <p:nvPr/>
        </p:nvSpPr>
        <p:spPr>
          <a:xfrm>
            <a:off x="700723" y="4364990"/>
            <a:ext cx="2150110"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④乘积最值</a:t>
            </a:r>
            <a:r>
              <a:rPr lang="en-US" altLang="zh-CN" sz="2800" b="1">
                <a:latin typeface="黑体" panose="02010609060101010101" charset="-122"/>
                <a:ea typeface="黑体"/>
                <a:sym typeface="黑体" panose="02010609060101010101" charset="-122"/>
              </a:rPr>
              <a:t>:</a:t>
            </a:r>
          </a:p>
        </p:txBody>
      </p:sp>
      <p:graphicFrame>
        <p:nvGraphicFramePr>
          <p:cNvPr id="11" name="对象 8">
            <a:hlinkClick r:id="" action="ppaction://ole?verb=0"/>
          </p:cNvPr>
          <p:cNvGraphicFramePr>
            <a:graphicFrameLocks noChangeAspect="1"/>
          </p:cNvGraphicFramePr>
          <p:nvPr/>
        </p:nvGraphicFramePr>
        <p:xfrm>
          <a:off x="6384002" y="3964761"/>
          <a:ext cx="3961418" cy="1080000"/>
        </p:xfrm>
        <a:graphic>
          <a:graphicData uri="http://schemas.openxmlformats.org/presentationml/2006/ole">
            <mc:AlternateContent xmlns:mc="http://schemas.openxmlformats.org/markup-compatibility/2006">
              <mc:Choice xmlns:v="urn:schemas-microsoft-com:vml" Requires="v">
                <p:oleObj r:id="rId18" imgW="1739900" imgH="482600" progId="Equation.KSEE3">
                  <p:embed/>
                </p:oleObj>
              </mc:Choice>
              <mc:Fallback>
                <p:oleObj r:id="rId18" imgW="1739900" imgH="482600" progId="Equation.KSEE3">
                  <p:embed/>
                  <p:pic>
                    <p:nvPicPr>
                      <p:cNvPr id="11" name="对象 8">
                        <a:hlinkClick r:id="" action="ppaction://ole?verb=0"/>
                      </p:cNvPr>
                      <p:cNvPicPr/>
                      <p:nvPr/>
                    </p:nvPicPr>
                    <p:blipFill>
                      <a:blip r:embed="rId19"/>
                      <a:stretch>
                        <a:fillRect/>
                      </a:stretch>
                    </p:blipFill>
                    <p:spPr>
                      <a:xfrm>
                        <a:off x="6384002" y="3964761"/>
                        <a:ext cx="3961418" cy="1080000"/>
                      </a:xfrm>
                      <a:prstGeom prst="rect">
                        <a:avLst/>
                      </a:prstGeom>
                      <a:noFill/>
                      <a:ln w="19050">
                        <a:solidFill>
                          <a:srgbClr val="0000FF"/>
                        </a:solidFill>
                        <a:prstDash val="sysDash"/>
                        <a:miter/>
                      </a:ln>
                    </p:spPr>
                  </p:pic>
                </p:oleObj>
              </mc:Fallback>
            </mc:AlternateContent>
          </a:graphicData>
        </a:graphic>
      </p:graphicFrame>
      <p:graphicFrame>
        <p:nvGraphicFramePr>
          <p:cNvPr id="14" name="对象 8">
            <a:hlinkClick r:id="" action="ppaction://ole?verb=0"/>
          </p:cNvPr>
          <p:cNvGraphicFramePr>
            <a:graphicFrameLocks noChangeAspect="1"/>
          </p:cNvGraphicFramePr>
          <p:nvPr/>
        </p:nvGraphicFramePr>
        <p:xfrm>
          <a:off x="2878802" y="4285436"/>
          <a:ext cx="2960370" cy="593725"/>
        </p:xfrm>
        <a:graphic>
          <a:graphicData uri="http://schemas.openxmlformats.org/presentationml/2006/ole">
            <mc:AlternateContent xmlns:mc="http://schemas.openxmlformats.org/markup-compatibility/2006">
              <mc:Choice xmlns:v="urn:schemas-microsoft-com:vml" Requires="v">
                <p:oleObj r:id="rId20" imgW="1244600" imgH="254000" progId="Equation.KSEE3">
                  <p:embed/>
                </p:oleObj>
              </mc:Choice>
              <mc:Fallback>
                <p:oleObj r:id="rId20" imgW="1244600" imgH="254000" progId="Equation.KSEE3">
                  <p:embed/>
                  <p:pic>
                    <p:nvPicPr>
                      <p:cNvPr id="14" name="对象 8">
                        <a:hlinkClick r:id="" action="ppaction://ole?verb=0"/>
                      </p:cNvPr>
                      <p:cNvPicPr/>
                      <p:nvPr/>
                    </p:nvPicPr>
                    <p:blipFill>
                      <a:blip r:embed="rId21"/>
                      <a:stretch>
                        <a:fillRect/>
                      </a:stretch>
                    </p:blipFill>
                    <p:spPr>
                      <a:xfrm>
                        <a:off x="2878802" y="4285436"/>
                        <a:ext cx="2960370" cy="593725"/>
                      </a:xfrm>
                      <a:prstGeom prst="rect">
                        <a:avLst/>
                      </a:prstGeom>
                      <a:solidFill>
                        <a:schemeClr val="accent1">
                          <a:lumMod val="20000"/>
                          <a:lumOff val="80000"/>
                        </a:schemeClr>
                      </a:solidFill>
                      <a:ln w="38100">
                        <a:noFill/>
                        <a:miter/>
                      </a:ln>
                    </p:spPr>
                  </p:pic>
                </p:oleObj>
              </mc:Fallback>
            </mc:AlternateContent>
          </a:graphicData>
        </a:graphic>
      </p:graphicFrame>
      <p:sp>
        <p:nvSpPr>
          <p:cNvPr id="16" name="文本框 10"/>
          <p:cNvSpPr txBox="1"/>
          <p:nvPr/>
        </p:nvSpPr>
        <p:spPr>
          <a:xfrm>
            <a:off x="707708" y="5677535"/>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⑤数量积最值</a:t>
            </a:r>
            <a:r>
              <a:rPr lang="en-US" altLang="zh-CN" sz="2800" b="1">
                <a:latin typeface="黑体" panose="02010609060101010101" charset="-122"/>
                <a:ea typeface="黑体"/>
                <a:sym typeface="黑体" panose="02010609060101010101" charset="-122"/>
              </a:rPr>
              <a:t>:</a:t>
            </a:r>
          </a:p>
        </p:txBody>
      </p:sp>
      <p:graphicFrame>
        <p:nvGraphicFramePr>
          <p:cNvPr id="17" name="对象 8">
            <a:hlinkClick r:id="" action="ppaction://ole?verb=0"/>
          </p:cNvPr>
          <p:cNvGraphicFramePr>
            <a:graphicFrameLocks noChangeAspect="1"/>
          </p:cNvGraphicFramePr>
          <p:nvPr/>
        </p:nvGraphicFramePr>
        <p:xfrm>
          <a:off x="3215352" y="5671958"/>
          <a:ext cx="3383280" cy="594360"/>
        </p:xfrm>
        <a:graphic>
          <a:graphicData uri="http://schemas.openxmlformats.org/presentationml/2006/ole">
            <mc:AlternateContent xmlns:mc="http://schemas.openxmlformats.org/markup-compatibility/2006">
              <mc:Choice xmlns:v="urn:schemas-microsoft-com:vml" Requires="v">
                <p:oleObj r:id="rId22" imgW="1422400" imgH="254000" progId="Equation.KSEE3">
                  <p:embed/>
                </p:oleObj>
              </mc:Choice>
              <mc:Fallback>
                <p:oleObj r:id="rId22" imgW="1422400" imgH="254000" progId="Equation.KSEE3">
                  <p:embed/>
                  <p:pic>
                    <p:nvPicPr>
                      <p:cNvPr id="17" name="对象 8">
                        <a:hlinkClick r:id="" action="ppaction://ole?verb=0"/>
                      </p:cNvPr>
                      <p:cNvPicPr/>
                      <p:nvPr/>
                    </p:nvPicPr>
                    <p:blipFill>
                      <a:blip r:embed="rId23"/>
                      <a:stretch>
                        <a:fillRect/>
                      </a:stretch>
                    </p:blipFill>
                    <p:spPr>
                      <a:xfrm>
                        <a:off x="3215352" y="5671958"/>
                        <a:ext cx="3383280" cy="594360"/>
                      </a:xfrm>
                      <a:prstGeom prst="rect">
                        <a:avLst/>
                      </a:prstGeom>
                      <a:solidFill>
                        <a:schemeClr val="accent1">
                          <a:lumMod val="20000"/>
                          <a:lumOff val="80000"/>
                        </a:schemeClr>
                      </a:solidFill>
                      <a:ln w="38100">
                        <a:noFill/>
                        <a:miter/>
                      </a:ln>
                    </p:spPr>
                  </p:pic>
                </p:oleObj>
              </mc:Fallback>
            </mc:AlternateContent>
          </a:graphicData>
        </a:graphic>
      </p:graphicFrame>
      <p:sp>
        <p:nvSpPr>
          <p:cNvPr id="19" name="文本框 26"/>
          <p:cNvSpPr txBox="1"/>
          <p:nvPr/>
        </p:nvSpPr>
        <p:spPr>
          <a:xfrm>
            <a:off x="2496185" y="4855210"/>
            <a:ext cx="1303020" cy="82994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为长轴端点</a:t>
            </a:r>
          </a:p>
        </p:txBody>
      </p:sp>
      <p:sp>
        <p:nvSpPr>
          <p:cNvPr id="20" name="文本框 26"/>
          <p:cNvSpPr txBox="1"/>
          <p:nvPr/>
        </p:nvSpPr>
        <p:spPr>
          <a:xfrm>
            <a:off x="5015865" y="4855210"/>
            <a:ext cx="1303020" cy="82994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为短轴端点</a:t>
            </a:r>
          </a:p>
        </p:txBody>
      </p:sp>
      <p:sp>
        <p:nvSpPr>
          <p:cNvPr id="21" name="文本框 26"/>
          <p:cNvSpPr txBox="1"/>
          <p:nvPr/>
        </p:nvSpPr>
        <p:spPr>
          <a:xfrm>
            <a:off x="2395220" y="6280785"/>
            <a:ext cx="1989455" cy="46037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为短轴端点</a:t>
            </a:r>
          </a:p>
        </p:txBody>
      </p:sp>
      <p:sp>
        <p:nvSpPr>
          <p:cNvPr id="22" name="文本框 26"/>
          <p:cNvSpPr txBox="1"/>
          <p:nvPr/>
        </p:nvSpPr>
        <p:spPr>
          <a:xfrm>
            <a:off x="5664200" y="6270625"/>
            <a:ext cx="2016760" cy="46037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为长轴端点</a:t>
            </a:r>
          </a:p>
        </p:txBody>
      </p:sp>
      <p:graphicFrame>
        <p:nvGraphicFramePr>
          <p:cNvPr id="23" name="对象 8">
            <a:hlinkClick r:id="" action="ppaction://ole?verb=0"/>
          </p:cNvPr>
          <p:cNvGraphicFramePr>
            <a:graphicFrameLocks noChangeAspect="1"/>
          </p:cNvGraphicFramePr>
          <p:nvPr/>
        </p:nvGraphicFramePr>
        <p:xfrm>
          <a:off x="6888654" y="5672209"/>
          <a:ext cx="1851025" cy="455295"/>
        </p:xfrm>
        <a:graphic>
          <a:graphicData uri="http://schemas.openxmlformats.org/presentationml/2006/ole">
            <mc:AlternateContent xmlns:mc="http://schemas.openxmlformats.org/markup-compatibility/2006">
              <mc:Choice xmlns:v="urn:schemas-microsoft-com:vml" Requires="v">
                <p:oleObj r:id="rId24" imgW="812800" imgH="203200" progId="Equation.KSEE3">
                  <p:embed/>
                </p:oleObj>
              </mc:Choice>
              <mc:Fallback>
                <p:oleObj r:id="rId24" imgW="812800" imgH="203200" progId="Equation.KSEE3">
                  <p:embed/>
                  <p:pic>
                    <p:nvPicPr>
                      <p:cNvPr id="23" name="对象 8">
                        <a:hlinkClick r:id="" action="ppaction://ole?verb=0"/>
                      </p:cNvPr>
                      <p:cNvPicPr/>
                      <p:nvPr/>
                    </p:nvPicPr>
                    <p:blipFill>
                      <a:blip r:embed="rId25"/>
                      <a:stretch>
                        <a:fillRect/>
                      </a:stretch>
                    </p:blipFill>
                    <p:spPr>
                      <a:xfrm>
                        <a:off x="6888654" y="5672209"/>
                        <a:ext cx="1851025" cy="455295"/>
                      </a:xfrm>
                      <a:prstGeom prst="rect">
                        <a:avLst/>
                      </a:prstGeom>
                      <a:noFill/>
                      <a:ln w="19050">
                        <a:solidFill>
                          <a:srgbClr val="0000FF"/>
                        </a:solidFill>
                        <a:prstDash val="sysDash"/>
                        <a:miter/>
                      </a:ln>
                    </p:spPr>
                  </p:pic>
                </p:oleObj>
              </mc:Fallback>
            </mc:AlternateContent>
          </a:graphicData>
        </a:graphic>
      </p:graphicFrame>
    </p:spTree>
    <p:extLst>
      <p:ext uri="{BB962C8B-B14F-4D97-AF65-F5344CB8AC3E}">
        <p14:creationId xmlns:p14="http://schemas.microsoft.com/office/powerpoint/2010/main" val="12513913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par>
                                <p:cTn id="33" presetID="17" presetClass="entr" presetSubtype="1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strVal val="#ppt_h"/>
                                          </p:val>
                                        </p:tav>
                                        <p:tav tm="100000">
                                          <p:val>
                                            <p:strVal val="#ppt_h"/>
                                          </p:val>
                                        </p:tav>
                                      </p:tavLst>
                                    </p:anim>
                                  </p:childTnLst>
                                </p:cTn>
                              </p:par>
                              <p:par>
                                <p:cTn id="41" presetID="17" presetClass="entr" presetSubtype="1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9"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C966F25-5030-35B1-C9A4-83E573608CEE}"/>
              </a:ext>
            </a:extLst>
          </p:cNvPr>
          <p:cNvSpPr/>
          <p:nvPr/>
        </p:nvSpPr>
        <p:spPr>
          <a:xfrm>
            <a:off x="0" y="51932"/>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16386" name="Text Box 2">
            <a:extLst>
              <a:ext uri="{FF2B5EF4-FFF2-40B4-BE49-F238E27FC236}">
                <a16:creationId xmlns:a16="http://schemas.microsoft.com/office/drawing/2014/main" id="{C1D4BFBE-488A-5A30-ACC3-633F4A16728E}"/>
              </a:ext>
            </a:extLst>
          </p:cNvPr>
          <p:cNvSpPr txBox="1">
            <a:spLocks noChangeArrowheads="1"/>
          </p:cNvSpPr>
          <p:nvPr/>
        </p:nvSpPr>
        <p:spPr bwMode="auto">
          <a:xfrm>
            <a:off x="247935" y="919603"/>
            <a:ext cx="85344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dirty="0">
                <a:solidFill>
                  <a:srgbClr val="FF0000"/>
                </a:solidFill>
                <a:latin typeface="Tahoma" panose="020B0604030504040204" pitchFamily="34" charset="0"/>
              </a:rPr>
              <a:t>例</a:t>
            </a:r>
            <a:r>
              <a:rPr kumimoji="1" lang="en-US" altLang="zh-CN" sz="2800" b="1" dirty="0">
                <a:solidFill>
                  <a:srgbClr val="FF0000"/>
                </a:solidFill>
                <a:latin typeface="Tahoma" panose="020B0604030504040204" pitchFamily="34" charset="0"/>
              </a:rPr>
              <a:t>1</a:t>
            </a:r>
            <a:r>
              <a:rPr kumimoji="1" lang="zh-CN" altLang="en-US" sz="2800" b="1" dirty="0">
                <a:solidFill>
                  <a:srgbClr val="FF0000"/>
                </a:solidFill>
                <a:latin typeface="Tahoma" panose="020B0604030504040204" pitchFamily="34" charset="0"/>
              </a:rPr>
              <a:t>：</a:t>
            </a:r>
            <a:r>
              <a:rPr kumimoji="1" lang="zh-CN" altLang="en-US" sz="2800" b="1" dirty="0">
                <a:latin typeface="Tahoma" panose="020B0604030504040204" pitchFamily="34" charset="0"/>
              </a:rPr>
              <a:t>如图，以原点为圆心，分别以 </a:t>
            </a:r>
            <a:r>
              <a:rPr kumimoji="1" lang="en-US" altLang="zh-CN" sz="2800" b="1" dirty="0">
                <a:latin typeface="Tahoma" panose="020B0604030504040204" pitchFamily="34" charset="0"/>
              </a:rPr>
              <a:t>a</a:t>
            </a:r>
            <a:r>
              <a:rPr kumimoji="1" lang="zh-CN" altLang="en-US" sz="2800" b="1" dirty="0">
                <a:latin typeface="Tahoma" panose="020B0604030504040204" pitchFamily="34" charset="0"/>
              </a:rPr>
              <a:t>、</a:t>
            </a:r>
            <a:r>
              <a:rPr kumimoji="1" lang="en-US" altLang="zh-CN" sz="2800" b="1" dirty="0">
                <a:latin typeface="Tahoma" panose="020B0604030504040204" pitchFamily="34" charset="0"/>
              </a:rPr>
              <a:t>b</a:t>
            </a:r>
            <a:r>
              <a:rPr kumimoji="1" lang="zh-CN" altLang="en-US" sz="2800" b="1" dirty="0">
                <a:latin typeface="Tahoma" panose="020B0604030504040204" pitchFamily="34" charset="0"/>
              </a:rPr>
              <a:t>（</a:t>
            </a:r>
            <a:r>
              <a:rPr kumimoji="1" lang="en-US" altLang="zh-CN" sz="2800" b="1" dirty="0">
                <a:latin typeface="Tahoma" panose="020B0604030504040204" pitchFamily="34" charset="0"/>
              </a:rPr>
              <a:t>a&gt;b&gt;0)</a:t>
            </a:r>
            <a:r>
              <a:rPr kumimoji="1" lang="zh-CN" altLang="en-US" sz="2800" b="1" dirty="0">
                <a:latin typeface="Tahoma" panose="020B0604030504040204" pitchFamily="34" charset="0"/>
              </a:rPr>
              <a:t>为半径作两圆</a:t>
            </a:r>
            <a:r>
              <a:rPr kumimoji="1" lang="en-US" altLang="zh-CN" sz="2800" b="1" dirty="0">
                <a:latin typeface="Tahoma" panose="020B0604030504040204" pitchFamily="34" charset="0"/>
              </a:rPr>
              <a:t>.</a:t>
            </a:r>
            <a:r>
              <a:rPr kumimoji="1" lang="zh-CN" altLang="en-US" sz="2800" b="1" dirty="0">
                <a:latin typeface="Tahoma" panose="020B0604030504040204" pitchFamily="34" charset="0"/>
              </a:rPr>
              <a:t>点</a:t>
            </a:r>
            <a:r>
              <a:rPr kumimoji="1" lang="en-US" altLang="zh-CN" sz="2800" b="1" dirty="0">
                <a:latin typeface="Tahoma" panose="020B0604030504040204" pitchFamily="34" charset="0"/>
              </a:rPr>
              <a:t>B</a:t>
            </a:r>
            <a:r>
              <a:rPr kumimoji="1" lang="zh-CN" altLang="en-US" sz="2800" b="1" dirty="0">
                <a:latin typeface="Tahoma" panose="020B0604030504040204" pitchFamily="34" charset="0"/>
              </a:rPr>
              <a:t>是大圆半径</a:t>
            </a:r>
            <a:r>
              <a:rPr kumimoji="1" lang="en-US" altLang="zh-CN" sz="2800" b="1" dirty="0">
                <a:latin typeface="Tahoma" panose="020B0604030504040204" pitchFamily="34" charset="0"/>
              </a:rPr>
              <a:t>OA</a:t>
            </a:r>
            <a:r>
              <a:rPr kumimoji="1" lang="zh-CN" altLang="en-US" sz="2800" b="1" dirty="0">
                <a:latin typeface="Tahoma" panose="020B0604030504040204" pitchFamily="34" charset="0"/>
              </a:rPr>
              <a:t>与小圆的交点，过点</a:t>
            </a:r>
            <a:r>
              <a:rPr kumimoji="1" lang="en-US" altLang="zh-CN" sz="2800" b="1" dirty="0">
                <a:latin typeface="Tahoma" panose="020B0604030504040204" pitchFamily="34" charset="0"/>
              </a:rPr>
              <a:t>A</a:t>
            </a:r>
            <a:r>
              <a:rPr kumimoji="1" lang="zh-CN" altLang="en-US" sz="2800" b="1" dirty="0">
                <a:latin typeface="Tahoma" panose="020B0604030504040204" pitchFamily="34" charset="0"/>
              </a:rPr>
              <a:t>作 </a:t>
            </a:r>
            <a:r>
              <a:rPr kumimoji="1" lang="en-US" altLang="zh-CN" sz="2800" b="1" dirty="0" err="1">
                <a:latin typeface="Tahoma" panose="020B0604030504040204" pitchFamily="34" charset="0"/>
              </a:rPr>
              <a:t>AN⊥O</a:t>
            </a:r>
            <a:r>
              <a:rPr kumimoji="1" lang="en-US" altLang="zh-CN" sz="2800" b="1" i="1" dirty="0" err="1">
                <a:latin typeface="Tahoma" panose="020B0604030504040204" pitchFamily="34" charset="0"/>
              </a:rPr>
              <a:t>x</a:t>
            </a:r>
            <a:r>
              <a:rPr kumimoji="1" lang="en-US" altLang="zh-CN" sz="2800" b="1" i="1" dirty="0">
                <a:latin typeface="Tahoma" panose="020B0604030504040204" pitchFamily="34" charset="0"/>
              </a:rPr>
              <a:t> </a:t>
            </a:r>
            <a:r>
              <a:rPr kumimoji="1" lang="zh-CN" altLang="en-US" sz="2800" b="1" i="1" dirty="0">
                <a:latin typeface="Tahoma" panose="020B0604030504040204" pitchFamily="34" charset="0"/>
              </a:rPr>
              <a:t>，</a:t>
            </a:r>
            <a:r>
              <a:rPr kumimoji="1" lang="zh-CN" altLang="en-US" sz="2800" b="1" dirty="0">
                <a:latin typeface="Tahoma" panose="020B0604030504040204" pitchFamily="34" charset="0"/>
              </a:rPr>
              <a:t>垂足为</a:t>
            </a:r>
            <a:r>
              <a:rPr kumimoji="1" lang="en-US" altLang="zh-CN" sz="2800" b="1" dirty="0">
                <a:latin typeface="Tahoma" panose="020B0604030504040204" pitchFamily="34" charset="0"/>
              </a:rPr>
              <a:t>N</a:t>
            </a:r>
            <a:r>
              <a:rPr kumimoji="1" lang="zh-CN" altLang="en-US" sz="2800" b="1" dirty="0">
                <a:latin typeface="Tahoma" panose="020B0604030504040204" pitchFamily="34" charset="0"/>
              </a:rPr>
              <a:t>，过点 </a:t>
            </a:r>
            <a:r>
              <a:rPr kumimoji="1" lang="en-US" altLang="zh-CN" sz="2800" b="1" dirty="0">
                <a:latin typeface="Tahoma" panose="020B0604030504040204" pitchFamily="34" charset="0"/>
              </a:rPr>
              <a:t>B</a:t>
            </a:r>
            <a:r>
              <a:rPr kumimoji="1" lang="zh-CN" altLang="en-US" sz="2800" b="1" dirty="0">
                <a:latin typeface="Tahoma" panose="020B0604030504040204" pitchFamily="34" charset="0"/>
              </a:rPr>
              <a:t>作 </a:t>
            </a:r>
            <a:r>
              <a:rPr kumimoji="1" lang="en-US" altLang="zh-CN" sz="2800" b="1" dirty="0">
                <a:latin typeface="Tahoma" panose="020B0604030504040204" pitchFamily="34" charset="0"/>
              </a:rPr>
              <a:t>BM⊥AN</a:t>
            </a:r>
            <a:r>
              <a:rPr kumimoji="1" lang="zh-CN" altLang="en-US" sz="2800" b="1" dirty="0">
                <a:latin typeface="Tahoma" panose="020B0604030504040204" pitchFamily="34" charset="0"/>
              </a:rPr>
              <a:t>，垂足为</a:t>
            </a:r>
            <a:r>
              <a:rPr kumimoji="1" lang="en-US" altLang="zh-CN" sz="2800" b="1" dirty="0">
                <a:latin typeface="Tahoma" panose="020B0604030504040204" pitchFamily="34" charset="0"/>
              </a:rPr>
              <a:t>M</a:t>
            </a:r>
            <a:r>
              <a:rPr kumimoji="1" lang="zh-CN" altLang="en-US" sz="2800" b="1" dirty="0">
                <a:latin typeface="Tahoma" panose="020B0604030504040204" pitchFamily="34" charset="0"/>
              </a:rPr>
              <a:t>，求当半径</a:t>
            </a:r>
            <a:r>
              <a:rPr kumimoji="1" lang="en-US" altLang="zh-CN" sz="2800" b="1" dirty="0">
                <a:latin typeface="Tahoma" panose="020B0604030504040204" pitchFamily="34" charset="0"/>
              </a:rPr>
              <a:t>OA</a:t>
            </a:r>
            <a:r>
              <a:rPr kumimoji="1" lang="zh-CN" altLang="en-US" sz="2800" b="1" dirty="0">
                <a:latin typeface="Tahoma" panose="020B0604030504040204" pitchFamily="34" charset="0"/>
              </a:rPr>
              <a:t>绕点</a:t>
            </a:r>
            <a:r>
              <a:rPr kumimoji="1" lang="en-US" altLang="zh-CN" sz="2800" b="1" dirty="0">
                <a:latin typeface="Tahoma" panose="020B0604030504040204" pitchFamily="34" charset="0"/>
              </a:rPr>
              <a:t>O</a:t>
            </a:r>
            <a:r>
              <a:rPr kumimoji="1" lang="zh-CN" altLang="en-US" sz="2800" b="1" dirty="0">
                <a:latin typeface="Tahoma" panose="020B0604030504040204" pitchFamily="34" charset="0"/>
              </a:rPr>
              <a:t>旋转时点</a:t>
            </a:r>
            <a:r>
              <a:rPr kumimoji="1" lang="en-US" altLang="zh-CN" sz="2800" b="1" dirty="0">
                <a:latin typeface="Tahoma" panose="020B0604030504040204" pitchFamily="34" charset="0"/>
              </a:rPr>
              <a:t>M</a:t>
            </a:r>
            <a:r>
              <a:rPr kumimoji="1" lang="zh-CN" altLang="en-US" sz="2800" b="1" dirty="0">
                <a:latin typeface="Tahoma" panose="020B0604030504040204" pitchFamily="34" charset="0"/>
              </a:rPr>
              <a:t>的轨迹方程。</a:t>
            </a:r>
          </a:p>
        </p:txBody>
      </p:sp>
      <p:sp>
        <p:nvSpPr>
          <p:cNvPr id="16388" name="Text Box 4">
            <a:extLst>
              <a:ext uri="{FF2B5EF4-FFF2-40B4-BE49-F238E27FC236}">
                <a16:creationId xmlns:a16="http://schemas.microsoft.com/office/drawing/2014/main" id="{510FB094-3889-8993-E3CA-99675B734EC7}"/>
              </a:ext>
            </a:extLst>
          </p:cNvPr>
          <p:cNvSpPr txBox="1">
            <a:spLocks noChangeArrowheads="1"/>
          </p:cNvSpPr>
          <p:nvPr/>
        </p:nvSpPr>
        <p:spPr bwMode="auto">
          <a:xfrm>
            <a:off x="600756" y="2833138"/>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b="1" dirty="0">
                <a:solidFill>
                  <a:srgbClr val="336600"/>
                </a:solidFill>
                <a:latin typeface="Tahoma" panose="020B0604030504040204" pitchFamily="34" charset="0"/>
              </a:rPr>
              <a:t>解：</a:t>
            </a:r>
          </a:p>
        </p:txBody>
      </p:sp>
      <p:graphicFrame>
        <p:nvGraphicFramePr>
          <p:cNvPr id="16390" name="Object 6">
            <a:extLst>
              <a:ext uri="{FF2B5EF4-FFF2-40B4-BE49-F238E27FC236}">
                <a16:creationId xmlns:a16="http://schemas.microsoft.com/office/drawing/2014/main" id="{E1B2FA98-CE95-5FE9-095D-DA897D779790}"/>
              </a:ext>
            </a:extLst>
          </p:cNvPr>
          <p:cNvGraphicFramePr>
            <a:graphicFrameLocks noChangeAspect="1"/>
          </p:cNvGraphicFramePr>
          <p:nvPr>
            <p:extLst>
              <p:ext uri="{D42A27DB-BD31-4B8C-83A1-F6EECF244321}">
                <p14:modId xmlns:p14="http://schemas.microsoft.com/office/powerpoint/2010/main" val="1033440982"/>
              </p:ext>
            </p:extLst>
          </p:nvPr>
        </p:nvGraphicFramePr>
        <p:xfrm>
          <a:off x="1360637" y="2860196"/>
          <a:ext cx="4310062" cy="884238"/>
        </p:xfrm>
        <a:graphic>
          <a:graphicData uri="http://schemas.openxmlformats.org/presentationml/2006/ole">
            <mc:AlternateContent xmlns:mc="http://schemas.openxmlformats.org/markup-compatibility/2006">
              <mc:Choice xmlns:v="urn:schemas-microsoft-com:vml" Requires="v">
                <p:oleObj name="Equation" r:id="rId2" imgW="2108160" imgH="431640" progId="Equation.3">
                  <p:embed/>
                </p:oleObj>
              </mc:Choice>
              <mc:Fallback>
                <p:oleObj name="Equation" r:id="rId2" imgW="2108160" imgH="431640" progId="Equation.3">
                  <p:embed/>
                  <p:pic>
                    <p:nvPicPr>
                      <p:cNvPr id="16390" name="Object 6">
                        <a:extLst>
                          <a:ext uri="{FF2B5EF4-FFF2-40B4-BE49-F238E27FC236}">
                            <a16:creationId xmlns:a16="http://schemas.microsoft.com/office/drawing/2014/main" id="{E1B2FA98-CE95-5FE9-095D-DA897D779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0637" y="2860196"/>
                        <a:ext cx="4310062" cy="884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1" name="Object 7">
            <a:extLst>
              <a:ext uri="{FF2B5EF4-FFF2-40B4-BE49-F238E27FC236}">
                <a16:creationId xmlns:a16="http://schemas.microsoft.com/office/drawing/2014/main" id="{EC2A39B9-3CA4-048F-A132-21E06946C230}"/>
              </a:ext>
            </a:extLst>
          </p:cNvPr>
          <p:cNvGraphicFramePr>
            <a:graphicFrameLocks noChangeAspect="1"/>
          </p:cNvGraphicFramePr>
          <p:nvPr>
            <p:extLst>
              <p:ext uri="{D42A27DB-BD31-4B8C-83A1-F6EECF244321}">
                <p14:modId xmlns:p14="http://schemas.microsoft.com/office/powerpoint/2010/main" val="568616758"/>
              </p:ext>
            </p:extLst>
          </p:nvPr>
        </p:nvGraphicFramePr>
        <p:xfrm>
          <a:off x="3795324" y="3349533"/>
          <a:ext cx="2108200" cy="436563"/>
        </p:xfrm>
        <a:graphic>
          <a:graphicData uri="http://schemas.openxmlformats.org/presentationml/2006/ole">
            <mc:AlternateContent xmlns:mc="http://schemas.openxmlformats.org/markup-compatibility/2006">
              <mc:Choice xmlns:v="urn:schemas-microsoft-com:vml" Requires="v">
                <p:oleObj name="Equation" r:id="rId4" imgW="1041120" imgH="215640" progId="Equation.3">
                  <p:embed/>
                </p:oleObj>
              </mc:Choice>
              <mc:Fallback>
                <p:oleObj name="Equation" r:id="rId4" imgW="1041120" imgH="215640" progId="Equation.3">
                  <p:embed/>
                  <p:pic>
                    <p:nvPicPr>
                      <p:cNvPr id="16391" name="Object 7">
                        <a:extLst>
                          <a:ext uri="{FF2B5EF4-FFF2-40B4-BE49-F238E27FC236}">
                            <a16:creationId xmlns:a16="http://schemas.microsoft.com/office/drawing/2014/main" id="{EC2A39B9-3CA4-048F-A132-21E06946C2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5324" y="3349533"/>
                        <a:ext cx="2108200" cy="436563"/>
                      </a:xfrm>
                      <a:prstGeom prst="rect">
                        <a:avLst/>
                      </a:prstGeom>
                      <a:noFill/>
                      <a:ln>
                        <a:noFill/>
                      </a:ln>
                      <a:effectLst/>
                    </p:spPr>
                  </p:pic>
                </p:oleObj>
              </mc:Fallback>
            </mc:AlternateContent>
          </a:graphicData>
        </a:graphic>
      </p:graphicFrame>
      <p:graphicFrame>
        <p:nvGraphicFramePr>
          <p:cNvPr id="16392" name="Object 8">
            <a:extLst>
              <a:ext uri="{FF2B5EF4-FFF2-40B4-BE49-F238E27FC236}">
                <a16:creationId xmlns:a16="http://schemas.microsoft.com/office/drawing/2014/main" id="{F1BA33E9-6D06-2F0E-2C28-477B7B697CEB}"/>
              </a:ext>
            </a:extLst>
          </p:cNvPr>
          <p:cNvGraphicFramePr>
            <a:graphicFrameLocks noChangeAspect="1"/>
          </p:cNvGraphicFramePr>
          <p:nvPr>
            <p:extLst>
              <p:ext uri="{D42A27DB-BD31-4B8C-83A1-F6EECF244321}">
                <p14:modId xmlns:p14="http://schemas.microsoft.com/office/powerpoint/2010/main" val="2886954679"/>
              </p:ext>
            </p:extLst>
          </p:nvPr>
        </p:nvGraphicFramePr>
        <p:xfrm>
          <a:off x="1535646" y="3939282"/>
          <a:ext cx="1143000" cy="400050"/>
        </p:xfrm>
        <a:graphic>
          <a:graphicData uri="http://schemas.openxmlformats.org/presentationml/2006/ole">
            <mc:AlternateContent xmlns:mc="http://schemas.openxmlformats.org/markup-compatibility/2006">
              <mc:Choice xmlns:v="urn:schemas-microsoft-com:vml" Requires="v">
                <p:oleObj name="Equation" r:id="rId6" imgW="507960" imgH="177480" progId="Equation.3">
                  <p:embed/>
                </p:oleObj>
              </mc:Choice>
              <mc:Fallback>
                <p:oleObj name="Equation" r:id="rId6" imgW="507960" imgH="177480" progId="Equation.3">
                  <p:embed/>
                  <p:pic>
                    <p:nvPicPr>
                      <p:cNvPr id="16392" name="Object 8">
                        <a:extLst>
                          <a:ext uri="{FF2B5EF4-FFF2-40B4-BE49-F238E27FC236}">
                            <a16:creationId xmlns:a16="http://schemas.microsoft.com/office/drawing/2014/main" id="{F1BA33E9-6D06-2F0E-2C28-477B7B697C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5646" y="3939282"/>
                        <a:ext cx="114300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3" name="Object 9">
            <a:extLst>
              <a:ext uri="{FF2B5EF4-FFF2-40B4-BE49-F238E27FC236}">
                <a16:creationId xmlns:a16="http://schemas.microsoft.com/office/drawing/2014/main" id="{EF228C1F-D0E3-341A-9A48-92372455B411}"/>
              </a:ext>
            </a:extLst>
          </p:cNvPr>
          <p:cNvGraphicFramePr>
            <a:graphicFrameLocks noChangeAspect="1"/>
          </p:cNvGraphicFramePr>
          <p:nvPr>
            <p:extLst>
              <p:ext uri="{D42A27DB-BD31-4B8C-83A1-F6EECF244321}">
                <p14:modId xmlns:p14="http://schemas.microsoft.com/office/powerpoint/2010/main" val="1907809210"/>
              </p:ext>
            </p:extLst>
          </p:nvPr>
        </p:nvGraphicFramePr>
        <p:xfrm>
          <a:off x="2647821" y="3928401"/>
          <a:ext cx="1792288" cy="415925"/>
        </p:xfrm>
        <a:graphic>
          <a:graphicData uri="http://schemas.openxmlformats.org/presentationml/2006/ole">
            <mc:AlternateContent xmlns:mc="http://schemas.openxmlformats.org/markup-compatibility/2006">
              <mc:Choice xmlns:v="urn:schemas-microsoft-com:vml" Requires="v">
                <p:oleObj name="Equation" r:id="rId8" imgW="876240" imgH="203040" progId="Equation.3">
                  <p:embed/>
                </p:oleObj>
              </mc:Choice>
              <mc:Fallback>
                <p:oleObj name="Equation" r:id="rId8" imgW="876240" imgH="203040" progId="Equation.3">
                  <p:embed/>
                  <p:pic>
                    <p:nvPicPr>
                      <p:cNvPr id="16393" name="Object 9">
                        <a:extLst>
                          <a:ext uri="{FF2B5EF4-FFF2-40B4-BE49-F238E27FC236}">
                            <a16:creationId xmlns:a16="http://schemas.microsoft.com/office/drawing/2014/main" id="{EF228C1F-D0E3-341A-9A48-92372455B4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7821" y="3928401"/>
                        <a:ext cx="1792288"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4" name="Object 10">
            <a:extLst>
              <a:ext uri="{FF2B5EF4-FFF2-40B4-BE49-F238E27FC236}">
                <a16:creationId xmlns:a16="http://schemas.microsoft.com/office/drawing/2014/main" id="{7595F61B-58A4-84BD-91F9-B386D288DFE6}"/>
              </a:ext>
            </a:extLst>
          </p:cNvPr>
          <p:cNvGraphicFramePr>
            <a:graphicFrameLocks noChangeAspect="1"/>
          </p:cNvGraphicFramePr>
          <p:nvPr>
            <p:extLst>
              <p:ext uri="{D42A27DB-BD31-4B8C-83A1-F6EECF244321}">
                <p14:modId xmlns:p14="http://schemas.microsoft.com/office/powerpoint/2010/main" val="901135617"/>
              </p:ext>
            </p:extLst>
          </p:nvPr>
        </p:nvGraphicFramePr>
        <p:xfrm>
          <a:off x="1360637" y="4564273"/>
          <a:ext cx="1257300" cy="428625"/>
        </p:xfrm>
        <a:graphic>
          <a:graphicData uri="http://schemas.openxmlformats.org/presentationml/2006/ole">
            <mc:AlternateContent xmlns:mc="http://schemas.openxmlformats.org/markup-compatibility/2006">
              <mc:Choice xmlns:v="urn:schemas-microsoft-com:vml" Requires="v">
                <p:oleObj name="Equation" r:id="rId10" imgW="558720" imgH="190440" progId="Equation.3">
                  <p:embed/>
                </p:oleObj>
              </mc:Choice>
              <mc:Fallback>
                <p:oleObj name="Equation" r:id="rId10" imgW="558720" imgH="190440" progId="Equation.3">
                  <p:embed/>
                  <p:pic>
                    <p:nvPicPr>
                      <p:cNvPr id="16394" name="Object 10">
                        <a:extLst>
                          <a:ext uri="{FF2B5EF4-FFF2-40B4-BE49-F238E27FC236}">
                            <a16:creationId xmlns:a16="http://schemas.microsoft.com/office/drawing/2014/main" id="{7595F61B-58A4-84BD-91F9-B386D288DFE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60637" y="4564273"/>
                        <a:ext cx="1257300"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5" name="Object 11">
            <a:extLst>
              <a:ext uri="{FF2B5EF4-FFF2-40B4-BE49-F238E27FC236}">
                <a16:creationId xmlns:a16="http://schemas.microsoft.com/office/drawing/2014/main" id="{F1FE4F18-32B3-5A79-65F0-DD4DA3203B6B}"/>
              </a:ext>
            </a:extLst>
          </p:cNvPr>
          <p:cNvGraphicFramePr>
            <a:graphicFrameLocks noChangeAspect="1"/>
          </p:cNvGraphicFramePr>
          <p:nvPr>
            <p:extLst>
              <p:ext uri="{D42A27DB-BD31-4B8C-83A1-F6EECF244321}">
                <p14:modId xmlns:p14="http://schemas.microsoft.com/office/powerpoint/2010/main" val="315924803"/>
              </p:ext>
            </p:extLst>
          </p:nvPr>
        </p:nvGraphicFramePr>
        <p:xfrm>
          <a:off x="2647821" y="4539633"/>
          <a:ext cx="1741488" cy="415925"/>
        </p:xfrm>
        <a:graphic>
          <a:graphicData uri="http://schemas.openxmlformats.org/presentationml/2006/ole">
            <mc:AlternateContent xmlns:mc="http://schemas.openxmlformats.org/markup-compatibility/2006">
              <mc:Choice xmlns:v="urn:schemas-microsoft-com:vml" Requires="v">
                <p:oleObj name="Equation" r:id="rId12" imgW="850680" imgH="203040" progId="Equation.3">
                  <p:embed/>
                </p:oleObj>
              </mc:Choice>
              <mc:Fallback>
                <p:oleObj name="Equation" r:id="rId12" imgW="850680" imgH="203040" progId="Equation.3">
                  <p:embed/>
                  <p:pic>
                    <p:nvPicPr>
                      <p:cNvPr id="16395" name="Object 11">
                        <a:extLst>
                          <a:ext uri="{FF2B5EF4-FFF2-40B4-BE49-F238E27FC236}">
                            <a16:creationId xmlns:a16="http://schemas.microsoft.com/office/drawing/2014/main" id="{F1FE4F18-32B3-5A79-65F0-DD4DA3203B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47821" y="4539633"/>
                        <a:ext cx="1741488"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96" name="Object 12">
            <a:extLst>
              <a:ext uri="{FF2B5EF4-FFF2-40B4-BE49-F238E27FC236}">
                <a16:creationId xmlns:a16="http://schemas.microsoft.com/office/drawing/2014/main" id="{355C74F3-FB16-991D-3FBD-2CAC546C4FE2}"/>
              </a:ext>
            </a:extLst>
          </p:cNvPr>
          <p:cNvGraphicFramePr>
            <a:graphicFrameLocks noChangeAspect="1"/>
          </p:cNvGraphicFramePr>
          <p:nvPr>
            <p:extLst>
              <p:ext uri="{D42A27DB-BD31-4B8C-83A1-F6EECF244321}">
                <p14:modId xmlns:p14="http://schemas.microsoft.com/office/powerpoint/2010/main" val="273617946"/>
              </p:ext>
            </p:extLst>
          </p:nvPr>
        </p:nvGraphicFramePr>
        <p:xfrm>
          <a:off x="4601532" y="3939282"/>
          <a:ext cx="2444423" cy="1086410"/>
        </p:xfrm>
        <a:graphic>
          <a:graphicData uri="http://schemas.openxmlformats.org/presentationml/2006/ole">
            <mc:AlternateContent xmlns:mc="http://schemas.openxmlformats.org/markup-compatibility/2006">
              <mc:Choice xmlns:v="urn:schemas-microsoft-com:vml" Requires="v">
                <p:oleObj name="Equation" r:id="rId14" imgW="1028520" imgH="457200" progId="Equation.3">
                  <p:embed/>
                </p:oleObj>
              </mc:Choice>
              <mc:Fallback>
                <p:oleObj name="Equation" r:id="rId14" imgW="1028520" imgH="457200" progId="Equation.3">
                  <p:embed/>
                  <p:pic>
                    <p:nvPicPr>
                      <p:cNvPr id="16396" name="Object 12">
                        <a:extLst>
                          <a:ext uri="{FF2B5EF4-FFF2-40B4-BE49-F238E27FC236}">
                            <a16:creationId xmlns:a16="http://schemas.microsoft.com/office/drawing/2014/main" id="{355C74F3-FB16-991D-3FBD-2CAC546C4FE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01532" y="3939282"/>
                        <a:ext cx="2444423" cy="1086410"/>
                      </a:xfrm>
                      <a:prstGeom prst="rect">
                        <a:avLst/>
                      </a:prstGeom>
                      <a:noFill/>
                      <a:ln>
                        <a:noFill/>
                      </a:ln>
                      <a:effectLst/>
                    </p:spPr>
                  </p:pic>
                </p:oleObj>
              </mc:Fallback>
            </mc:AlternateContent>
          </a:graphicData>
        </a:graphic>
      </p:graphicFrame>
      <p:graphicFrame>
        <p:nvGraphicFramePr>
          <p:cNvPr id="16397" name="Object 13">
            <a:extLst>
              <a:ext uri="{FF2B5EF4-FFF2-40B4-BE49-F238E27FC236}">
                <a16:creationId xmlns:a16="http://schemas.microsoft.com/office/drawing/2014/main" id="{FFF05083-966C-A4A5-1BB1-AB678308420D}"/>
              </a:ext>
            </a:extLst>
          </p:cNvPr>
          <p:cNvGraphicFramePr>
            <a:graphicFrameLocks noChangeAspect="1"/>
          </p:cNvGraphicFramePr>
          <p:nvPr>
            <p:extLst>
              <p:ext uri="{D42A27DB-BD31-4B8C-83A1-F6EECF244321}">
                <p14:modId xmlns:p14="http://schemas.microsoft.com/office/powerpoint/2010/main" val="4122546808"/>
              </p:ext>
            </p:extLst>
          </p:nvPr>
        </p:nvGraphicFramePr>
        <p:xfrm>
          <a:off x="7046539" y="4204083"/>
          <a:ext cx="1735796" cy="556808"/>
        </p:xfrm>
        <a:graphic>
          <a:graphicData uri="http://schemas.openxmlformats.org/presentationml/2006/ole">
            <mc:AlternateContent xmlns:mc="http://schemas.openxmlformats.org/markup-compatibility/2006">
              <mc:Choice xmlns:v="urn:schemas-microsoft-com:vml" Requires="v">
                <p:oleObj name="Equation" r:id="rId16" imgW="672840" imgH="215640" progId="Equation.3">
                  <p:embed/>
                </p:oleObj>
              </mc:Choice>
              <mc:Fallback>
                <p:oleObj name="Equation" r:id="rId16" imgW="672840" imgH="215640" progId="Equation.3">
                  <p:embed/>
                  <p:pic>
                    <p:nvPicPr>
                      <p:cNvPr id="16397" name="Object 13">
                        <a:extLst>
                          <a:ext uri="{FF2B5EF4-FFF2-40B4-BE49-F238E27FC236}">
                            <a16:creationId xmlns:a16="http://schemas.microsoft.com/office/drawing/2014/main" id="{FFF05083-966C-A4A5-1BB1-AB678308420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46539" y="4204083"/>
                        <a:ext cx="1735796" cy="556808"/>
                      </a:xfrm>
                      <a:prstGeom prst="rect">
                        <a:avLst/>
                      </a:prstGeom>
                      <a:noFill/>
                      <a:ln>
                        <a:noFill/>
                      </a:ln>
                      <a:effectLst/>
                    </p:spPr>
                  </p:pic>
                </p:oleObj>
              </mc:Fallback>
            </mc:AlternateContent>
          </a:graphicData>
        </a:graphic>
      </p:graphicFrame>
      <p:graphicFrame>
        <p:nvGraphicFramePr>
          <p:cNvPr id="16398" name="Object 14">
            <a:extLst>
              <a:ext uri="{FF2B5EF4-FFF2-40B4-BE49-F238E27FC236}">
                <a16:creationId xmlns:a16="http://schemas.microsoft.com/office/drawing/2014/main" id="{B982E089-E0B6-7D0C-5549-5B9DDC1DCECC}"/>
              </a:ext>
            </a:extLst>
          </p:cNvPr>
          <p:cNvGraphicFramePr>
            <a:graphicFrameLocks noChangeAspect="1"/>
          </p:cNvGraphicFramePr>
          <p:nvPr>
            <p:extLst>
              <p:ext uri="{D42A27DB-BD31-4B8C-83A1-F6EECF244321}">
                <p14:modId xmlns:p14="http://schemas.microsoft.com/office/powerpoint/2010/main" val="3311166017"/>
              </p:ext>
            </p:extLst>
          </p:nvPr>
        </p:nvGraphicFramePr>
        <p:xfrm>
          <a:off x="1398376" y="5188204"/>
          <a:ext cx="4442691" cy="503505"/>
        </p:xfrm>
        <a:graphic>
          <a:graphicData uri="http://schemas.openxmlformats.org/presentationml/2006/ole">
            <mc:AlternateContent xmlns:mc="http://schemas.openxmlformats.org/markup-compatibility/2006">
              <mc:Choice xmlns:v="urn:schemas-microsoft-com:vml" Requires="v">
                <p:oleObj name="Equation" r:id="rId18" imgW="1904760" imgH="215640" progId="Equation.3">
                  <p:embed/>
                </p:oleObj>
              </mc:Choice>
              <mc:Fallback>
                <p:oleObj name="Equation" r:id="rId18" imgW="1904760" imgH="215640" progId="Equation.3">
                  <p:embed/>
                  <p:pic>
                    <p:nvPicPr>
                      <p:cNvPr id="16398" name="Object 14">
                        <a:extLst>
                          <a:ext uri="{FF2B5EF4-FFF2-40B4-BE49-F238E27FC236}">
                            <a16:creationId xmlns:a16="http://schemas.microsoft.com/office/drawing/2014/main" id="{B982E089-E0B6-7D0C-5549-5B9DDC1DCEC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98376" y="5188204"/>
                        <a:ext cx="4442691" cy="503505"/>
                      </a:xfrm>
                      <a:prstGeom prst="rect">
                        <a:avLst/>
                      </a:prstGeom>
                      <a:noFill/>
                      <a:ln>
                        <a:noFill/>
                      </a:ln>
                      <a:effectLst/>
                    </p:spPr>
                  </p:pic>
                </p:oleObj>
              </mc:Fallback>
            </mc:AlternateContent>
          </a:graphicData>
        </a:graphic>
      </p:graphicFrame>
      <p:pic>
        <p:nvPicPr>
          <p:cNvPr id="16399" name="Picture 15">
            <a:extLst>
              <a:ext uri="{FF2B5EF4-FFF2-40B4-BE49-F238E27FC236}">
                <a16:creationId xmlns:a16="http://schemas.microsoft.com/office/drawing/2014/main" id="{6BAD9D4A-B101-733C-22E9-9E6BCDC0991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105386" y="1622425"/>
            <a:ext cx="4038600" cy="365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本框 2">
            <a:extLst>
              <a:ext uri="{FF2B5EF4-FFF2-40B4-BE49-F238E27FC236}">
                <a16:creationId xmlns:a16="http://schemas.microsoft.com/office/drawing/2014/main" id="{F47A1E07-0425-3B98-46FC-21A2E3BDD58E}"/>
              </a:ext>
            </a:extLst>
          </p:cNvPr>
          <p:cNvSpPr txBox="1"/>
          <p:nvPr/>
        </p:nvSpPr>
        <p:spPr>
          <a:xfrm>
            <a:off x="273242" y="68492"/>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altLang="en-US" sz="3735" b="1" noProof="1">
                <a:latin typeface="黑体" panose="02010609060101010101" charset="-122"/>
                <a:ea typeface="黑体"/>
                <a:cs typeface="+mn-ea"/>
              </a:rPr>
              <a:t>探究：椭圆</a:t>
            </a:r>
            <a:r>
              <a:rPr lang="zh-CN" altLang="en-US" sz="3735" b="1" dirty="0">
                <a:latin typeface="黑体" panose="02010609060101010101" charset="-122"/>
                <a:ea typeface="黑体"/>
                <a:cs typeface="+mn-ea"/>
                <a:sym typeface="+mn-ea"/>
              </a:rPr>
              <a:t>的参数方程</a:t>
            </a:r>
            <a:endParaRPr lang="zh-CN" altLang="en-US" sz="3735" b="1" noProof="1">
              <a:latin typeface="黑体" panose="02010609060101010101" charset="-122"/>
              <a:ea typeface="黑体"/>
              <a:cs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wipe(left)">
                                      <p:cBhvr>
                                        <p:cTn id="7" dur="2000"/>
                                        <p:tgtEl>
                                          <p:spTgt spid="163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6390"/>
                                        </p:tgtEl>
                                        <p:attrNameLst>
                                          <p:attrName>style.visibility</p:attrName>
                                        </p:attrNameLst>
                                      </p:cBhvr>
                                      <p:to>
                                        <p:strVal val="visible"/>
                                      </p:to>
                                    </p:set>
                                    <p:animEffect transition="in" filter="wipe(left)">
                                      <p:cBhvr>
                                        <p:cTn id="12" dur="2000"/>
                                        <p:tgtEl>
                                          <p:spTgt spid="163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391"/>
                                        </p:tgtEl>
                                        <p:attrNameLst>
                                          <p:attrName>style.visibility</p:attrName>
                                        </p:attrNameLst>
                                      </p:cBhvr>
                                      <p:to>
                                        <p:strVal val="visible"/>
                                      </p:to>
                                    </p:set>
                                    <p:animEffect transition="in" filter="wipe(left)">
                                      <p:cBhvr>
                                        <p:cTn id="17" dur="2000"/>
                                        <p:tgtEl>
                                          <p:spTgt spid="163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6392"/>
                                        </p:tgtEl>
                                        <p:attrNameLst>
                                          <p:attrName>style.visibility</p:attrName>
                                        </p:attrNameLst>
                                      </p:cBhvr>
                                      <p:to>
                                        <p:strVal val="visible"/>
                                      </p:to>
                                    </p:set>
                                    <p:animEffect transition="in" filter="wipe(left)">
                                      <p:cBhvr>
                                        <p:cTn id="22" dur="2000"/>
                                        <p:tgtEl>
                                          <p:spTgt spid="1639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6393"/>
                                        </p:tgtEl>
                                        <p:attrNameLst>
                                          <p:attrName>style.visibility</p:attrName>
                                        </p:attrNameLst>
                                      </p:cBhvr>
                                      <p:to>
                                        <p:strVal val="visible"/>
                                      </p:to>
                                    </p:set>
                                    <p:animEffect transition="in" filter="wipe(left)">
                                      <p:cBhvr>
                                        <p:cTn id="27" dur="2000"/>
                                        <p:tgtEl>
                                          <p:spTgt spid="1639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6394"/>
                                        </p:tgtEl>
                                        <p:attrNameLst>
                                          <p:attrName>style.visibility</p:attrName>
                                        </p:attrNameLst>
                                      </p:cBhvr>
                                      <p:to>
                                        <p:strVal val="visible"/>
                                      </p:to>
                                    </p:set>
                                    <p:animEffect transition="in" filter="wipe(left)">
                                      <p:cBhvr>
                                        <p:cTn id="32" dur="2000"/>
                                        <p:tgtEl>
                                          <p:spTgt spid="1639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6395"/>
                                        </p:tgtEl>
                                        <p:attrNameLst>
                                          <p:attrName>style.visibility</p:attrName>
                                        </p:attrNameLst>
                                      </p:cBhvr>
                                      <p:to>
                                        <p:strVal val="visible"/>
                                      </p:to>
                                    </p:set>
                                    <p:animEffect transition="in" filter="wipe(left)">
                                      <p:cBhvr>
                                        <p:cTn id="37" dur="2000"/>
                                        <p:tgtEl>
                                          <p:spTgt spid="1639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6396"/>
                                        </p:tgtEl>
                                        <p:attrNameLst>
                                          <p:attrName>style.visibility</p:attrName>
                                        </p:attrNameLst>
                                      </p:cBhvr>
                                      <p:to>
                                        <p:strVal val="visible"/>
                                      </p:to>
                                    </p:set>
                                    <p:animEffect transition="in" filter="wipe(left)">
                                      <p:cBhvr>
                                        <p:cTn id="42" dur="2000"/>
                                        <p:tgtEl>
                                          <p:spTgt spid="1639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6397"/>
                                        </p:tgtEl>
                                        <p:attrNameLst>
                                          <p:attrName>style.visibility</p:attrName>
                                        </p:attrNameLst>
                                      </p:cBhvr>
                                      <p:to>
                                        <p:strVal val="visible"/>
                                      </p:to>
                                    </p:set>
                                    <p:animEffect transition="in" filter="wipe(left)">
                                      <p:cBhvr>
                                        <p:cTn id="47" dur="2000"/>
                                        <p:tgtEl>
                                          <p:spTgt spid="1639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6398"/>
                                        </p:tgtEl>
                                        <p:attrNameLst>
                                          <p:attrName>style.visibility</p:attrName>
                                        </p:attrNameLst>
                                      </p:cBhvr>
                                      <p:to>
                                        <p:strVal val="visible"/>
                                      </p:to>
                                    </p:set>
                                    <p:animEffect transition="in" filter="wipe(left)">
                                      <p:cBhvr>
                                        <p:cTn id="52" dur="2000"/>
                                        <p:tgtEl>
                                          <p:spTgt spid="16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1" name="Object 3">
            <a:extLst>
              <a:ext uri="{FF2B5EF4-FFF2-40B4-BE49-F238E27FC236}">
                <a16:creationId xmlns:a16="http://schemas.microsoft.com/office/drawing/2014/main" id="{24851E9C-8646-05D4-2BCA-BE33E76847DA}"/>
              </a:ext>
            </a:extLst>
          </p:cNvPr>
          <p:cNvGraphicFramePr>
            <a:graphicFrameLocks noChangeAspect="1"/>
          </p:cNvGraphicFramePr>
          <p:nvPr>
            <p:extLst>
              <p:ext uri="{D42A27DB-BD31-4B8C-83A1-F6EECF244321}">
                <p14:modId xmlns:p14="http://schemas.microsoft.com/office/powerpoint/2010/main" val="1484942955"/>
              </p:ext>
            </p:extLst>
          </p:nvPr>
        </p:nvGraphicFramePr>
        <p:xfrm>
          <a:off x="4142657" y="836613"/>
          <a:ext cx="1497013" cy="1524000"/>
        </p:xfrm>
        <a:graphic>
          <a:graphicData uri="http://schemas.openxmlformats.org/presentationml/2006/ole">
            <mc:AlternateContent xmlns:mc="http://schemas.openxmlformats.org/markup-compatibility/2006">
              <mc:Choice xmlns:v="urn:schemas-microsoft-com:vml" Requires="v">
                <p:oleObj name="Equation" r:id="rId2" imgW="698400" imgH="711000" progId="Equation.3">
                  <p:embed/>
                </p:oleObj>
              </mc:Choice>
              <mc:Fallback>
                <p:oleObj name="Equation" r:id="rId2" imgW="698400" imgH="711000" progId="Equation.3">
                  <p:embed/>
                  <p:pic>
                    <p:nvPicPr>
                      <p:cNvPr id="17411" name="Object 3">
                        <a:extLst>
                          <a:ext uri="{FF2B5EF4-FFF2-40B4-BE49-F238E27FC236}">
                            <a16:creationId xmlns:a16="http://schemas.microsoft.com/office/drawing/2014/main" id="{24851E9C-8646-05D4-2BCA-BE33E7684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2657" y="836613"/>
                        <a:ext cx="1497013" cy="152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2" name="Object 4">
            <a:extLst>
              <a:ext uri="{FF2B5EF4-FFF2-40B4-BE49-F238E27FC236}">
                <a16:creationId xmlns:a16="http://schemas.microsoft.com/office/drawing/2014/main" id="{966E576B-F7C8-231D-5383-D69373DD209A}"/>
              </a:ext>
            </a:extLst>
          </p:cNvPr>
          <p:cNvGraphicFramePr>
            <a:graphicFrameLocks noChangeAspect="1"/>
          </p:cNvGraphicFramePr>
          <p:nvPr/>
        </p:nvGraphicFramePr>
        <p:xfrm>
          <a:off x="3863975" y="2389189"/>
          <a:ext cx="1905000" cy="968375"/>
        </p:xfrm>
        <a:graphic>
          <a:graphicData uri="http://schemas.openxmlformats.org/presentationml/2006/ole">
            <mc:AlternateContent xmlns:mc="http://schemas.openxmlformats.org/markup-compatibility/2006">
              <mc:Choice xmlns:v="urn:schemas-microsoft-com:vml" Requires="v">
                <p:oleObj name="Equation" r:id="rId4" imgW="774360" imgH="393480" progId="Equation.3">
                  <p:embed/>
                </p:oleObj>
              </mc:Choice>
              <mc:Fallback>
                <p:oleObj name="Equation" r:id="rId4" imgW="774360" imgH="393480" progId="Equation.3">
                  <p:embed/>
                  <p:pic>
                    <p:nvPicPr>
                      <p:cNvPr id="17412" name="Object 4">
                        <a:extLst>
                          <a:ext uri="{FF2B5EF4-FFF2-40B4-BE49-F238E27FC236}">
                            <a16:creationId xmlns:a16="http://schemas.microsoft.com/office/drawing/2014/main" id="{966E576B-F7C8-231D-5383-D69373DD20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3975" y="2389189"/>
                        <a:ext cx="1905000" cy="96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7413" name="Picture 5">
            <a:extLst>
              <a:ext uri="{FF2B5EF4-FFF2-40B4-BE49-F238E27FC236}">
                <a16:creationId xmlns:a16="http://schemas.microsoft.com/office/drawing/2014/main" id="{FD5B31AD-740C-7E8A-396A-FC0711ED25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836613"/>
            <a:ext cx="4038600" cy="365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4" name="Picture 6">
            <a:extLst>
              <a:ext uri="{FF2B5EF4-FFF2-40B4-BE49-F238E27FC236}">
                <a16:creationId xmlns:a16="http://schemas.microsoft.com/office/drawing/2014/main" id="{E6908029-16FA-173E-6557-5269A2C168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32601" y="1849438"/>
            <a:ext cx="2868613" cy="183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417" name="Object 9">
            <a:extLst>
              <a:ext uri="{FF2B5EF4-FFF2-40B4-BE49-F238E27FC236}">
                <a16:creationId xmlns:a16="http://schemas.microsoft.com/office/drawing/2014/main" id="{A75824FF-25F0-2577-53CB-0F2E90EAF33F}"/>
              </a:ext>
            </a:extLst>
          </p:cNvPr>
          <p:cNvGraphicFramePr>
            <a:graphicFrameLocks noChangeAspect="1"/>
          </p:cNvGraphicFramePr>
          <p:nvPr>
            <p:extLst>
              <p:ext uri="{D42A27DB-BD31-4B8C-83A1-F6EECF244321}">
                <p14:modId xmlns:p14="http://schemas.microsoft.com/office/powerpoint/2010/main" val="42542785"/>
              </p:ext>
            </p:extLst>
          </p:nvPr>
        </p:nvGraphicFramePr>
        <p:xfrm>
          <a:off x="1264445" y="1088004"/>
          <a:ext cx="2695575" cy="1000125"/>
        </p:xfrm>
        <a:graphic>
          <a:graphicData uri="http://schemas.openxmlformats.org/presentationml/2006/ole">
            <mc:AlternateContent xmlns:mc="http://schemas.openxmlformats.org/markup-compatibility/2006">
              <mc:Choice xmlns:v="urn:schemas-microsoft-com:vml" Requires="v">
                <p:oleObj name="Equation" r:id="rId8" imgW="1231560" imgH="457200" progId="Equation.3">
                  <p:embed/>
                </p:oleObj>
              </mc:Choice>
              <mc:Fallback>
                <p:oleObj name="Equation" r:id="rId8" imgW="1231560" imgH="457200" progId="Equation.3">
                  <p:embed/>
                  <p:pic>
                    <p:nvPicPr>
                      <p:cNvPr id="17417" name="Object 9">
                        <a:extLst>
                          <a:ext uri="{FF2B5EF4-FFF2-40B4-BE49-F238E27FC236}">
                            <a16:creationId xmlns:a16="http://schemas.microsoft.com/office/drawing/2014/main" id="{A75824FF-25F0-2577-53CB-0F2E90EAF3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4445" y="1088004"/>
                        <a:ext cx="2695575"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8" name="Object 10">
            <a:extLst>
              <a:ext uri="{FF2B5EF4-FFF2-40B4-BE49-F238E27FC236}">
                <a16:creationId xmlns:a16="http://schemas.microsoft.com/office/drawing/2014/main" id="{0329C693-FF28-BBF8-B60F-C972D1881EDD}"/>
              </a:ext>
            </a:extLst>
          </p:cNvPr>
          <p:cNvGraphicFramePr>
            <a:graphicFrameLocks noChangeAspect="1"/>
          </p:cNvGraphicFramePr>
          <p:nvPr>
            <p:extLst>
              <p:ext uri="{D42A27DB-BD31-4B8C-83A1-F6EECF244321}">
                <p14:modId xmlns:p14="http://schemas.microsoft.com/office/powerpoint/2010/main" val="80551276"/>
              </p:ext>
            </p:extLst>
          </p:nvPr>
        </p:nvGraphicFramePr>
        <p:xfrm>
          <a:off x="5373568" y="4645152"/>
          <a:ext cx="1222375" cy="392112"/>
        </p:xfrm>
        <a:graphic>
          <a:graphicData uri="http://schemas.openxmlformats.org/presentationml/2006/ole">
            <mc:AlternateContent xmlns:mc="http://schemas.openxmlformats.org/markup-compatibility/2006">
              <mc:Choice xmlns:v="urn:schemas-microsoft-com:vml" Requires="v">
                <p:oleObj name="Equation" r:id="rId10" imgW="672840" imgH="215640" progId="Equation.3">
                  <p:embed/>
                </p:oleObj>
              </mc:Choice>
              <mc:Fallback>
                <p:oleObj name="Equation" r:id="rId10" imgW="672840" imgH="215640" progId="Equation.3">
                  <p:embed/>
                  <p:pic>
                    <p:nvPicPr>
                      <p:cNvPr id="17418" name="Object 10">
                        <a:extLst>
                          <a:ext uri="{FF2B5EF4-FFF2-40B4-BE49-F238E27FC236}">
                            <a16:creationId xmlns:a16="http://schemas.microsoft.com/office/drawing/2014/main" id="{0329C693-FF28-BBF8-B60F-C972D1881ED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73568" y="4645152"/>
                        <a:ext cx="1222375" cy="392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9" name="Object 11">
            <a:extLst>
              <a:ext uri="{FF2B5EF4-FFF2-40B4-BE49-F238E27FC236}">
                <a16:creationId xmlns:a16="http://schemas.microsoft.com/office/drawing/2014/main" id="{ED10BE87-051D-C075-0B24-93CAC83B3AF5}"/>
              </a:ext>
            </a:extLst>
          </p:cNvPr>
          <p:cNvGraphicFramePr>
            <a:graphicFrameLocks noChangeAspect="1"/>
          </p:cNvGraphicFramePr>
          <p:nvPr>
            <p:extLst>
              <p:ext uri="{D42A27DB-BD31-4B8C-83A1-F6EECF244321}">
                <p14:modId xmlns:p14="http://schemas.microsoft.com/office/powerpoint/2010/main" val="835123932"/>
              </p:ext>
            </p:extLst>
          </p:nvPr>
        </p:nvGraphicFramePr>
        <p:xfrm>
          <a:off x="1590675" y="2729867"/>
          <a:ext cx="2273300" cy="471488"/>
        </p:xfrm>
        <a:graphic>
          <a:graphicData uri="http://schemas.openxmlformats.org/presentationml/2006/ole">
            <mc:AlternateContent xmlns:mc="http://schemas.openxmlformats.org/markup-compatibility/2006">
              <mc:Choice xmlns:v="urn:schemas-microsoft-com:vml" Requires="v">
                <p:oleObj name="Equation" r:id="rId12" imgW="1041120" imgH="215640" progId="Equation.3">
                  <p:embed/>
                </p:oleObj>
              </mc:Choice>
              <mc:Fallback>
                <p:oleObj name="Equation" r:id="rId12" imgW="1041120" imgH="215640" progId="Equation.3">
                  <p:embed/>
                  <p:pic>
                    <p:nvPicPr>
                      <p:cNvPr id="17419" name="Object 11">
                        <a:extLst>
                          <a:ext uri="{FF2B5EF4-FFF2-40B4-BE49-F238E27FC236}">
                            <a16:creationId xmlns:a16="http://schemas.microsoft.com/office/drawing/2014/main" id="{ED10BE87-051D-C075-0B24-93CAC83B3A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90675" y="2729867"/>
                        <a:ext cx="2273300"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20" name="Object 12">
            <a:extLst>
              <a:ext uri="{FF2B5EF4-FFF2-40B4-BE49-F238E27FC236}">
                <a16:creationId xmlns:a16="http://schemas.microsoft.com/office/drawing/2014/main" id="{C3D019BC-FF01-96BC-968C-CEF772295F4C}"/>
              </a:ext>
            </a:extLst>
          </p:cNvPr>
          <p:cNvGraphicFramePr>
            <a:graphicFrameLocks noChangeAspect="1"/>
          </p:cNvGraphicFramePr>
          <p:nvPr>
            <p:extLst>
              <p:ext uri="{D42A27DB-BD31-4B8C-83A1-F6EECF244321}">
                <p14:modId xmlns:p14="http://schemas.microsoft.com/office/powerpoint/2010/main" val="2634211774"/>
              </p:ext>
            </p:extLst>
          </p:nvPr>
        </p:nvGraphicFramePr>
        <p:xfrm>
          <a:off x="1656556" y="3628233"/>
          <a:ext cx="3259138" cy="481012"/>
        </p:xfrm>
        <a:graphic>
          <a:graphicData uri="http://schemas.openxmlformats.org/presentationml/2006/ole">
            <mc:AlternateContent xmlns:mc="http://schemas.openxmlformats.org/markup-compatibility/2006">
              <mc:Choice xmlns:v="urn:schemas-microsoft-com:vml" Requires="v">
                <p:oleObj name="Equation" r:id="rId14" imgW="1460160" imgH="215640" progId="Equation.3">
                  <p:embed/>
                </p:oleObj>
              </mc:Choice>
              <mc:Fallback>
                <p:oleObj name="Equation" r:id="rId14" imgW="1460160" imgH="215640" progId="Equation.3">
                  <p:embed/>
                  <p:pic>
                    <p:nvPicPr>
                      <p:cNvPr id="17420" name="Object 12">
                        <a:extLst>
                          <a:ext uri="{FF2B5EF4-FFF2-40B4-BE49-F238E27FC236}">
                            <a16:creationId xmlns:a16="http://schemas.microsoft.com/office/drawing/2014/main" id="{C3D019BC-FF01-96BC-968C-CEF772295F4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56556" y="3628233"/>
                        <a:ext cx="3259138" cy="481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21" name="Object 13">
            <a:extLst>
              <a:ext uri="{FF2B5EF4-FFF2-40B4-BE49-F238E27FC236}">
                <a16:creationId xmlns:a16="http://schemas.microsoft.com/office/drawing/2014/main" id="{FAFC7ACD-6601-377F-3BAC-F9A19A397A3A}"/>
              </a:ext>
            </a:extLst>
          </p:cNvPr>
          <p:cNvGraphicFramePr>
            <a:graphicFrameLocks noChangeAspect="1"/>
          </p:cNvGraphicFramePr>
          <p:nvPr>
            <p:extLst>
              <p:ext uri="{D42A27DB-BD31-4B8C-83A1-F6EECF244321}">
                <p14:modId xmlns:p14="http://schemas.microsoft.com/office/powerpoint/2010/main" val="2922369729"/>
              </p:ext>
            </p:extLst>
          </p:nvPr>
        </p:nvGraphicFramePr>
        <p:xfrm>
          <a:off x="2580481" y="4312375"/>
          <a:ext cx="2566988" cy="1016000"/>
        </p:xfrm>
        <a:graphic>
          <a:graphicData uri="http://schemas.openxmlformats.org/presentationml/2006/ole">
            <mc:AlternateContent xmlns:mc="http://schemas.openxmlformats.org/markup-compatibility/2006">
              <mc:Choice xmlns:v="urn:schemas-microsoft-com:vml" Requires="v">
                <p:oleObj name="Equation" r:id="rId16" imgW="1155600" imgH="457200" progId="Equation.3">
                  <p:embed/>
                </p:oleObj>
              </mc:Choice>
              <mc:Fallback>
                <p:oleObj name="Equation" r:id="rId16" imgW="1155600" imgH="457200" progId="Equation.3">
                  <p:embed/>
                  <p:pic>
                    <p:nvPicPr>
                      <p:cNvPr id="17421" name="Object 13">
                        <a:extLst>
                          <a:ext uri="{FF2B5EF4-FFF2-40B4-BE49-F238E27FC236}">
                            <a16:creationId xmlns:a16="http://schemas.microsoft.com/office/drawing/2014/main" id="{FAFC7ACD-6601-377F-3BAC-F9A19A397A3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80481" y="4312375"/>
                        <a:ext cx="2566988"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22" name="Object 14">
            <a:extLst>
              <a:ext uri="{FF2B5EF4-FFF2-40B4-BE49-F238E27FC236}">
                <a16:creationId xmlns:a16="http://schemas.microsoft.com/office/drawing/2014/main" id="{6A9D5E38-351E-609C-0178-5B67B364669E}"/>
              </a:ext>
            </a:extLst>
          </p:cNvPr>
          <p:cNvGraphicFramePr>
            <a:graphicFrameLocks noChangeAspect="1"/>
          </p:cNvGraphicFramePr>
          <p:nvPr/>
        </p:nvGraphicFramePr>
        <p:xfrm>
          <a:off x="1703388" y="5516564"/>
          <a:ext cx="2868612" cy="473075"/>
        </p:xfrm>
        <a:graphic>
          <a:graphicData uri="http://schemas.openxmlformats.org/presentationml/2006/ole">
            <mc:AlternateContent xmlns:mc="http://schemas.openxmlformats.org/markup-compatibility/2006">
              <mc:Choice xmlns:v="urn:schemas-microsoft-com:vml" Requires="v">
                <p:oleObj name="公式" r:id="rId18" imgW="1307880" imgH="215640" progId="Equation.3">
                  <p:embed/>
                </p:oleObj>
              </mc:Choice>
              <mc:Fallback>
                <p:oleObj name="公式" r:id="rId18" imgW="1307880" imgH="215640" progId="Equation.3">
                  <p:embed/>
                  <p:pic>
                    <p:nvPicPr>
                      <p:cNvPr id="17422" name="Object 14">
                        <a:extLst>
                          <a:ext uri="{FF2B5EF4-FFF2-40B4-BE49-F238E27FC236}">
                            <a16:creationId xmlns:a16="http://schemas.microsoft.com/office/drawing/2014/main" id="{6A9D5E38-351E-609C-0178-5B67B364669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03388" y="5516564"/>
                        <a:ext cx="2868612"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23" name="Object 15">
            <a:extLst>
              <a:ext uri="{FF2B5EF4-FFF2-40B4-BE49-F238E27FC236}">
                <a16:creationId xmlns:a16="http://schemas.microsoft.com/office/drawing/2014/main" id="{78C3AB4F-94AC-91C3-D533-F9E8AE0324E7}"/>
              </a:ext>
            </a:extLst>
          </p:cNvPr>
          <p:cNvGraphicFramePr>
            <a:graphicFrameLocks noChangeAspect="1"/>
          </p:cNvGraphicFramePr>
          <p:nvPr/>
        </p:nvGraphicFramePr>
        <p:xfrm>
          <a:off x="5953126" y="1219201"/>
          <a:ext cx="1222375" cy="392113"/>
        </p:xfrm>
        <a:graphic>
          <a:graphicData uri="http://schemas.openxmlformats.org/presentationml/2006/ole">
            <mc:AlternateContent xmlns:mc="http://schemas.openxmlformats.org/markup-compatibility/2006">
              <mc:Choice xmlns:v="urn:schemas-microsoft-com:vml" Requires="v">
                <p:oleObj name="Equation" r:id="rId20" imgW="672840" imgH="215640" progId="Equation.3">
                  <p:embed/>
                </p:oleObj>
              </mc:Choice>
              <mc:Fallback>
                <p:oleObj name="Equation" r:id="rId20" imgW="672840" imgH="215640" progId="Equation.3">
                  <p:embed/>
                  <p:pic>
                    <p:nvPicPr>
                      <p:cNvPr id="17423" name="Object 15">
                        <a:extLst>
                          <a:ext uri="{FF2B5EF4-FFF2-40B4-BE49-F238E27FC236}">
                            <a16:creationId xmlns:a16="http://schemas.microsoft.com/office/drawing/2014/main" id="{78C3AB4F-94AC-91C3-D533-F9E8AE0324E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953126" y="1219201"/>
                        <a:ext cx="1222375"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24" name="Object 16">
            <a:extLst>
              <a:ext uri="{FF2B5EF4-FFF2-40B4-BE49-F238E27FC236}">
                <a16:creationId xmlns:a16="http://schemas.microsoft.com/office/drawing/2014/main" id="{0D7EB08C-01C1-28DF-C6CF-69AD40EE908A}"/>
              </a:ext>
            </a:extLst>
          </p:cNvPr>
          <p:cNvGraphicFramePr>
            <a:graphicFrameLocks noChangeAspect="1"/>
          </p:cNvGraphicFramePr>
          <p:nvPr>
            <p:extLst>
              <p:ext uri="{D42A27DB-BD31-4B8C-83A1-F6EECF244321}">
                <p14:modId xmlns:p14="http://schemas.microsoft.com/office/powerpoint/2010/main" val="2936301545"/>
              </p:ext>
            </p:extLst>
          </p:nvPr>
        </p:nvGraphicFramePr>
        <p:xfrm>
          <a:off x="1808119" y="5521985"/>
          <a:ext cx="7848600" cy="889000"/>
        </p:xfrm>
        <a:graphic>
          <a:graphicData uri="http://schemas.openxmlformats.org/presentationml/2006/ole">
            <mc:AlternateContent xmlns:mc="http://schemas.openxmlformats.org/markup-compatibility/2006">
              <mc:Choice xmlns:v="urn:schemas-microsoft-com:vml" Requires="v">
                <p:oleObj name="公式" r:id="rId22" imgW="4038480" imgH="457200" progId="Equation.3">
                  <p:embed/>
                </p:oleObj>
              </mc:Choice>
              <mc:Fallback>
                <p:oleObj name="公式" r:id="rId22" imgW="4038480" imgH="457200" progId="Equation.3">
                  <p:embed/>
                  <p:pic>
                    <p:nvPicPr>
                      <p:cNvPr id="17424" name="Object 16">
                        <a:extLst>
                          <a:ext uri="{FF2B5EF4-FFF2-40B4-BE49-F238E27FC236}">
                            <a16:creationId xmlns:a16="http://schemas.microsoft.com/office/drawing/2014/main" id="{0D7EB08C-01C1-28DF-C6CF-69AD40EE908A}"/>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808119" y="5521985"/>
                        <a:ext cx="7848600"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矩形 1">
            <a:extLst>
              <a:ext uri="{FF2B5EF4-FFF2-40B4-BE49-F238E27FC236}">
                <a16:creationId xmlns:a16="http://schemas.microsoft.com/office/drawing/2014/main" id="{E8D7117F-4924-2571-90B7-263200E578B6}"/>
              </a:ext>
            </a:extLst>
          </p:cNvPr>
          <p:cNvSpPr/>
          <p:nvPr/>
        </p:nvSpPr>
        <p:spPr>
          <a:xfrm>
            <a:off x="0" y="51932"/>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3" name="文本框 2">
            <a:extLst>
              <a:ext uri="{FF2B5EF4-FFF2-40B4-BE49-F238E27FC236}">
                <a16:creationId xmlns:a16="http://schemas.microsoft.com/office/drawing/2014/main" id="{51C3D405-C3CC-6312-0927-ADEB61FF32C3}"/>
              </a:ext>
            </a:extLst>
          </p:cNvPr>
          <p:cNvSpPr txBox="1"/>
          <p:nvPr/>
        </p:nvSpPr>
        <p:spPr>
          <a:xfrm>
            <a:off x="273242" y="68492"/>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altLang="en-US" sz="3735" b="1" noProof="1">
                <a:latin typeface="黑体" panose="02010609060101010101" charset="-122"/>
                <a:ea typeface="黑体"/>
                <a:cs typeface="+mn-ea"/>
              </a:rPr>
              <a:t>探究：椭圆</a:t>
            </a:r>
            <a:r>
              <a:rPr lang="zh-CN" altLang="en-US" sz="3735" b="1" dirty="0">
                <a:latin typeface="黑体" panose="02010609060101010101" charset="-122"/>
                <a:ea typeface="黑体"/>
                <a:cs typeface="+mn-ea"/>
                <a:sym typeface="+mn-ea"/>
              </a:rPr>
              <a:t>的参数方程</a:t>
            </a:r>
            <a:endParaRPr lang="zh-CN" altLang="en-US" sz="3735" b="1" noProof="1">
              <a:latin typeface="黑体" panose="02010609060101010101" charset="-122"/>
              <a:ea typeface="黑体"/>
              <a:cs typeface="+mn-ea"/>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wipe(left)">
                                      <p:cBhvr>
                                        <p:cTn id="7" dur="2000"/>
                                        <p:tgtEl>
                                          <p:spTgt spid="174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423"/>
                                        </p:tgtEl>
                                        <p:attrNameLst>
                                          <p:attrName>style.visibility</p:attrName>
                                        </p:attrNameLst>
                                      </p:cBhvr>
                                      <p:to>
                                        <p:strVal val="visible"/>
                                      </p:to>
                                    </p:set>
                                    <p:animEffect transition="in" filter="wipe(left)">
                                      <p:cBhvr>
                                        <p:cTn id="12" dur="2000"/>
                                        <p:tgtEl>
                                          <p:spTgt spid="174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7419"/>
                                        </p:tgtEl>
                                        <p:attrNameLst>
                                          <p:attrName>style.visibility</p:attrName>
                                        </p:attrNameLst>
                                      </p:cBhvr>
                                      <p:to>
                                        <p:strVal val="visible"/>
                                      </p:to>
                                    </p:set>
                                    <p:animEffect transition="in" filter="wipe(left)">
                                      <p:cBhvr>
                                        <p:cTn id="17" dur="2000"/>
                                        <p:tgtEl>
                                          <p:spTgt spid="174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7412"/>
                                        </p:tgtEl>
                                        <p:attrNameLst>
                                          <p:attrName>style.visibility</p:attrName>
                                        </p:attrNameLst>
                                      </p:cBhvr>
                                      <p:to>
                                        <p:strVal val="visible"/>
                                      </p:to>
                                    </p:set>
                                    <p:animEffect transition="in" filter="wipe(left)">
                                      <p:cBhvr>
                                        <p:cTn id="22" dur="2000"/>
                                        <p:tgtEl>
                                          <p:spTgt spid="174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7420"/>
                                        </p:tgtEl>
                                        <p:attrNameLst>
                                          <p:attrName>style.visibility</p:attrName>
                                        </p:attrNameLst>
                                      </p:cBhvr>
                                      <p:to>
                                        <p:strVal val="visible"/>
                                      </p:to>
                                    </p:set>
                                    <p:animEffect transition="in" filter="wipe(left)">
                                      <p:cBhvr>
                                        <p:cTn id="27" dur="2000"/>
                                        <p:tgtEl>
                                          <p:spTgt spid="174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7414"/>
                                        </p:tgtEl>
                                        <p:attrNameLst>
                                          <p:attrName>style.visibility</p:attrName>
                                        </p:attrNameLst>
                                      </p:cBhvr>
                                      <p:to>
                                        <p:strVal val="visible"/>
                                      </p:to>
                                    </p:set>
                                    <p:animEffect transition="in" filter="blinds(horizontal)">
                                      <p:cBhvr>
                                        <p:cTn id="32" dur="500"/>
                                        <p:tgtEl>
                                          <p:spTgt spid="174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7421"/>
                                        </p:tgtEl>
                                        <p:attrNameLst>
                                          <p:attrName>style.visibility</p:attrName>
                                        </p:attrNameLst>
                                      </p:cBhvr>
                                      <p:to>
                                        <p:strVal val="visible"/>
                                      </p:to>
                                    </p:set>
                                    <p:animEffect transition="in" filter="wipe(left)">
                                      <p:cBhvr>
                                        <p:cTn id="37" dur="2000"/>
                                        <p:tgtEl>
                                          <p:spTgt spid="1742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7418"/>
                                        </p:tgtEl>
                                        <p:attrNameLst>
                                          <p:attrName>style.visibility</p:attrName>
                                        </p:attrNameLst>
                                      </p:cBhvr>
                                      <p:to>
                                        <p:strVal val="visible"/>
                                      </p:to>
                                    </p:set>
                                    <p:animEffect transition="in" filter="wipe(left)">
                                      <p:cBhvr>
                                        <p:cTn id="42" dur="2000"/>
                                        <p:tgtEl>
                                          <p:spTgt spid="174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7422"/>
                                        </p:tgtEl>
                                        <p:attrNameLst>
                                          <p:attrName>style.visibility</p:attrName>
                                        </p:attrNameLst>
                                      </p:cBhvr>
                                      <p:to>
                                        <p:strVal val="visible"/>
                                      </p:to>
                                    </p:set>
                                    <p:animEffect transition="in" filter="wipe(left)">
                                      <p:cBhvr>
                                        <p:cTn id="47" dur="2000"/>
                                        <p:tgtEl>
                                          <p:spTgt spid="1742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7424"/>
                                        </p:tgtEl>
                                        <p:attrNameLst>
                                          <p:attrName>style.visibility</p:attrName>
                                        </p:attrNameLst>
                                      </p:cBhvr>
                                      <p:to>
                                        <p:strVal val="visible"/>
                                      </p:to>
                                    </p:set>
                                    <p:animEffect transition="in" filter="wipe(left)">
                                      <p:cBhvr>
                                        <p:cTn id="52" dur="2000"/>
                                        <p:tgtEl>
                                          <p:spTgt spid="17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9" name="文本框 8"/>
          <p:cNvSpPr txBox="1"/>
          <p:nvPr/>
        </p:nvSpPr>
        <p:spPr>
          <a:xfrm>
            <a:off x="537210" y="69215"/>
            <a:ext cx="1154938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threePt" dir="t"/>
            </a:scene3d>
          </a:bodyPr>
          <a:lstStyle/>
          <a:p>
            <a:r>
              <a:rPr lang="en-US" sz="3200" b="1" noProof="1">
                <a:solidFill>
                  <a:schemeClr val="tx1"/>
                </a:solidFill>
                <a:effectLst/>
                <a:latin typeface="Times New Roman" panose="02020603050405020304" charset="0"/>
                <a:ea typeface="黑体"/>
                <a:cs typeface="Times New Roman" panose="02020603050405020304" charset="0"/>
                <a:sym typeface="+mn-ea"/>
              </a:rPr>
              <a:t>3.</a:t>
            </a:r>
            <a:r>
              <a:rPr lang="zh-CN" altLang="en-US" sz="3200" b="1">
                <a:solidFill>
                  <a:schemeClr val="tx1"/>
                </a:solidFill>
                <a:effectLst/>
                <a:latin typeface="黑体" panose="02010609060101010101" charset="-122"/>
                <a:ea typeface="黑体"/>
                <a:cs typeface="微软雅黑" panose="020B0503020204020204" charset="-122"/>
                <a:sym typeface="+mn-ea"/>
              </a:rPr>
              <a:t>椭圆上的点到直线距离的最值</a:t>
            </a:r>
            <a:endParaRPr lang="zh-CN" altLang="en-US" sz="3200" b="1" noProof="1">
              <a:solidFill>
                <a:schemeClr val="tx1"/>
              </a:solidFill>
              <a:effectLst/>
              <a:latin typeface="黑体" panose="02010609060101010101" charset="-122"/>
              <a:ea typeface="黑体"/>
              <a:cs typeface="微软雅黑" panose="020B0503020204020204" charset="-122"/>
              <a:sym typeface="+mn-ea"/>
            </a:endParaRPr>
          </a:p>
        </p:txBody>
      </p:sp>
      <p:graphicFrame>
        <p:nvGraphicFramePr>
          <p:cNvPr id="38914" name="对象 1">
            <a:hlinkClick r:id="" action="ppaction://ole?verb=0"/>
          </p:cNvPr>
          <p:cNvGraphicFramePr>
            <a:graphicFrameLocks noChangeAspect="1"/>
          </p:cNvGraphicFramePr>
          <p:nvPr>
            <p:extLst>
              <p:ext uri="{D42A27DB-BD31-4B8C-83A1-F6EECF244321}">
                <p14:modId xmlns:p14="http://schemas.microsoft.com/office/powerpoint/2010/main" val="1210376628"/>
              </p:ext>
            </p:extLst>
          </p:nvPr>
        </p:nvGraphicFramePr>
        <p:xfrm>
          <a:off x="386395" y="647163"/>
          <a:ext cx="9547860" cy="1403985"/>
        </p:xfrm>
        <a:graphic>
          <a:graphicData uri="http://schemas.openxmlformats.org/presentationml/2006/ole">
            <mc:AlternateContent xmlns:mc="http://schemas.openxmlformats.org/markup-compatibility/2006">
              <mc:Choice xmlns:v="urn:schemas-microsoft-com:vml" Requires="v">
                <p:oleObj r:id="rId3" imgW="4229100" imgH="634365" progId="Equation.KSEE3">
                  <p:embed/>
                </p:oleObj>
              </mc:Choice>
              <mc:Fallback>
                <p:oleObj r:id="rId3" imgW="4229100" imgH="634365" progId="Equation.KSEE3">
                  <p:embed/>
                  <p:pic>
                    <p:nvPicPr>
                      <p:cNvPr id="38914" name="对象 1">
                        <a:hlinkClick r:id="" action="ppaction://ole?verb=0"/>
                      </p:cNvPr>
                      <p:cNvPicPr/>
                      <p:nvPr/>
                    </p:nvPicPr>
                    <p:blipFill>
                      <a:blip r:embed="rId4"/>
                      <a:stretch>
                        <a:fillRect/>
                      </a:stretch>
                    </p:blipFill>
                    <p:spPr>
                      <a:xfrm>
                        <a:off x="386395" y="647163"/>
                        <a:ext cx="9547860" cy="1403985"/>
                      </a:xfrm>
                      <a:prstGeom prst="rect">
                        <a:avLst/>
                      </a:prstGeom>
                      <a:noFill/>
                      <a:ln w="38100">
                        <a:noFill/>
                        <a:miter/>
                      </a:ln>
                    </p:spPr>
                  </p:pic>
                </p:oleObj>
              </mc:Fallback>
            </mc:AlternateContent>
          </a:graphicData>
        </a:graphic>
      </p:graphicFrame>
      <p:sp>
        <p:nvSpPr>
          <p:cNvPr id="12" name="椭圆 11"/>
          <p:cNvSpPr/>
          <p:nvPr/>
        </p:nvSpPr>
        <p:spPr>
          <a:xfrm>
            <a:off x="9336405" y="2204720"/>
            <a:ext cx="2158365" cy="1261110"/>
          </a:xfrm>
          <a:prstGeom prst="ellipse">
            <a:avLst/>
          </a:prstGeom>
          <a:noFill/>
          <a:ln w="38100">
            <a:solidFill>
              <a:srgbClr val="00B0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pSp>
        <p:nvGrpSpPr>
          <p:cNvPr id="38919" name="组合 22"/>
          <p:cNvGrpSpPr/>
          <p:nvPr/>
        </p:nvGrpSpPr>
        <p:grpSpPr>
          <a:xfrm>
            <a:off x="8112760" y="1341120"/>
            <a:ext cx="3782695" cy="2501900"/>
            <a:chOff x="9840" y="4540"/>
            <a:chExt cx="8401" cy="5555"/>
          </a:xfrm>
        </p:grpSpPr>
        <p:cxnSp>
          <p:nvCxnSpPr>
            <p:cNvPr id="2" name="直接箭头连接符 1"/>
            <p:cNvCxnSpPr/>
            <p:nvPr/>
          </p:nvCxnSpPr>
          <p:spPr>
            <a:xfrm>
              <a:off x="9840" y="7858"/>
              <a:ext cx="840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 name="直接箭头连接符 2"/>
            <p:cNvCxnSpPr/>
            <p:nvPr/>
          </p:nvCxnSpPr>
          <p:spPr>
            <a:xfrm flipH="1" flipV="1">
              <a:off x="14954" y="4540"/>
              <a:ext cx="0" cy="555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7416" name="Line 11"/>
          <p:cNvSpPr/>
          <p:nvPr/>
        </p:nvSpPr>
        <p:spPr>
          <a:xfrm flipV="1">
            <a:off x="8190230" y="1341120"/>
            <a:ext cx="2706370" cy="1541780"/>
          </a:xfrm>
          <a:prstGeom prst="line">
            <a:avLst/>
          </a:prstGeom>
          <a:ln w="28575" cap="flat" cmpd="sng">
            <a:solidFill>
              <a:srgbClr val="0000FF"/>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5" name="椭圆 4"/>
          <p:cNvSpPr/>
          <p:nvPr/>
        </p:nvSpPr>
        <p:spPr>
          <a:xfrm>
            <a:off x="10542905" y="2138045"/>
            <a:ext cx="102235" cy="10223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aphicFrame>
        <p:nvGraphicFramePr>
          <p:cNvPr id="20496" name="对象 29">
            <a:hlinkClick r:id="" action="ppaction://ole?verb=0"/>
          </p:cNvPr>
          <p:cNvGraphicFramePr>
            <a:graphicFrameLocks noChangeAspect="1"/>
          </p:cNvGraphicFramePr>
          <p:nvPr/>
        </p:nvGraphicFramePr>
        <p:xfrm>
          <a:off x="10951845" y="1103630"/>
          <a:ext cx="201295" cy="352425"/>
        </p:xfrm>
        <a:graphic>
          <a:graphicData uri="http://schemas.openxmlformats.org/presentationml/2006/ole">
            <mc:AlternateContent xmlns:mc="http://schemas.openxmlformats.org/markup-compatibility/2006">
              <mc:Choice xmlns:v="urn:schemas-microsoft-com:vml" Requires="v">
                <p:oleObj r:id="rId5" imgW="101600" imgH="177800" progId="Equation.KSEE3">
                  <p:embed/>
                </p:oleObj>
              </mc:Choice>
              <mc:Fallback>
                <p:oleObj r:id="rId5" imgW="101600" imgH="177800" progId="Equation.KSEE3">
                  <p:embed/>
                  <p:pic>
                    <p:nvPicPr>
                      <p:cNvPr id="20496" name="对象 29">
                        <a:hlinkClick r:id="" action="ppaction://ole?verb=0"/>
                      </p:cNvPr>
                      <p:cNvPicPr/>
                      <p:nvPr/>
                    </p:nvPicPr>
                    <p:blipFill>
                      <a:blip r:embed="rId6"/>
                      <a:stretch>
                        <a:fillRect/>
                      </a:stretch>
                    </p:blipFill>
                    <p:spPr>
                      <a:xfrm>
                        <a:off x="10951845" y="1103630"/>
                        <a:ext cx="201295" cy="352425"/>
                      </a:xfrm>
                      <a:prstGeom prst="rect">
                        <a:avLst/>
                      </a:prstGeom>
                      <a:noFill/>
                      <a:ln w="38100">
                        <a:noFill/>
                        <a:miter/>
                      </a:ln>
                    </p:spPr>
                  </p:pic>
                </p:oleObj>
              </mc:Fallback>
            </mc:AlternateContent>
          </a:graphicData>
        </a:graphic>
      </p:graphicFrame>
      <p:graphicFrame>
        <p:nvGraphicFramePr>
          <p:cNvPr id="15" name="对象 14">
            <a:hlinkClick r:id="" action="ppaction://ole?verb=0"/>
          </p:cNvPr>
          <p:cNvGraphicFramePr>
            <a:graphicFrameLocks noChangeAspect="1"/>
          </p:cNvGraphicFramePr>
          <p:nvPr/>
        </p:nvGraphicFramePr>
        <p:xfrm>
          <a:off x="1416050" y="2368868"/>
          <a:ext cx="3813428" cy="468000"/>
        </p:xfrm>
        <a:graphic>
          <a:graphicData uri="http://schemas.openxmlformats.org/presentationml/2006/ole">
            <mc:AlternateContent xmlns:mc="http://schemas.openxmlformats.org/markup-compatibility/2006">
              <mc:Choice xmlns:v="urn:schemas-microsoft-com:vml" Requires="v">
                <p:oleObj r:id="rId7" imgW="1727200" imgH="215900" progId="Equation.KSEE3">
                  <p:embed/>
                </p:oleObj>
              </mc:Choice>
              <mc:Fallback>
                <p:oleObj r:id="rId7" imgW="1727200" imgH="215900" progId="Equation.KSEE3">
                  <p:embed/>
                  <p:pic>
                    <p:nvPicPr>
                      <p:cNvPr id="15" name="对象 14">
                        <a:hlinkClick r:id="" action="ppaction://ole?verb=0"/>
                      </p:cNvPr>
                      <p:cNvPicPr/>
                      <p:nvPr/>
                    </p:nvPicPr>
                    <p:blipFill>
                      <a:blip r:embed="rId8"/>
                      <a:stretch>
                        <a:fillRect/>
                      </a:stretch>
                    </p:blipFill>
                    <p:spPr>
                      <a:xfrm>
                        <a:off x="1416050" y="2368868"/>
                        <a:ext cx="3813428" cy="468000"/>
                      </a:xfrm>
                      <a:prstGeom prst="rect">
                        <a:avLst/>
                      </a:prstGeom>
                      <a:noFill/>
                      <a:ln w="38100">
                        <a:noFill/>
                        <a:miter/>
                      </a:ln>
                    </p:spPr>
                  </p:pic>
                </p:oleObj>
              </mc:Fallback>
            </mc:AlternateContent>
          </a:graphicData>
        </a:graphic>
      </p:graphicFrame>
      <p:graphicFrame>
        <p:nvGraphicFramePr>
          <p:cNvPr id="8" name="对象 7">
            <a:hlinkClick r:id="" action="ppaction://ole?verb=0"/>
          </p:cNvPr>
          <p:cNvGraphicFramePr>
            <a:graphicFrameLocks noChangeAspect="1"/>
          </p:cNvGraphicFramePr>
          <p:nvPr/>
        </p:nvGraphicFramePr>
        <p:xfrm>
          <a:off x="1416050" y="2862898"/>
          <a:ext cx="6000429" cy="468000"/>
        </p:xfrm>
        <a:graphic>
          <a:graphicData uri="http://schemas.openxmlformats.org/presentationml/2006/ole">
            <mc:AlternateContent xmlns:mc="http://schemas.openxmlformats.org/markup-compatibility/2006">
              <mc:Choice xmlns:v="urn:schemas-microsoft-com:vml" Requires="v">
                <p:oleObj r:id="rId9" imgW="2717800" imgH="215900" progId="Equation.KSEE3">
                  <p:embed/>
                </p:oleObj>
              </mc:Choice>
              <mc:Fallback>
                <p:oleObj r:id="rId9" imgW="2717800" imgH="215900" progId="Equation.KSEE3">
                  <p:embed/>
                  <p:pic>
                    <p:nvPicPr>
                      <p:cNvPr id="8" name="对象 7">
                        <a:hlinkClick r:id="" action="ppaction://ole?verb=0"/>
                      </p:cNvPr>
                      <p:cNvPicPr/>
                      <p:nvPr/>
                    </p:nvPicPr>
                    <p:blipFill>
                      <a:blip r:embed="rId10"/>
                      <a:stretch>
                        <a:fillRect/>
                      </a:stretch>
                    </p:blipFill>
                    <p:spPr>
                      <a:xfrm>
                        <a:off x="1416050" y="2862898"/>
                        <a:ext cx="6000429" cy="468000"/>
                      </a:xfrm>
                      <a:prstGeom prst="rect">
                        <a:avLst/>
                      </a:prstGeom>
                      <a:noFill/>
                      <a:ln w="38100">
                        <a:noFill/>
                        <a:miter/>
                      </a:ln>
                    </p:spPr>
                  </p:pic>
                </p:oleObj>
              </mc:Fallback>
            </mc:AlternateContent>
          </a:graphicData>
        </a:graphic>
      </p:graphicFrame>
      <p:graphicFrame>
        <p:nvGraphicFramePr>
          <p:cNvPr id="10" name="对象 9">
            <a:hlinkClick r:id="" action="ppaction://ole?verb=0"/>
          </p:cNvPr>
          <p:cNvGraphicFramePr>
            <a:graphicFrameLocks noChangeAspect="1"/>
          </p:cNvGraphicFramePr>
          <p:nvPr/>
        </p:nvGraphicFramePr>
        <p:xfrm>
          <a:off x="1410335" y="3356928"/>
          <a:ext cx="4829350" cy="936000"/>
        </p:xfrm>
        <a:graphic>
          <a:graphicData uri="http://schemas.openxmlformats.org/presentationml/2006/ole">
            <mc:AlternateContent xmlns:mc="http://schemas.openxmlformats.org/markup-compatibility/2006">
              <mc:Choice xmlns:v="urn:schemas-microsoft-com:vml" Requires="v">
                <p:oleObj r:id="rId11" imgW="2184400" imgH="431800" progId="Equation.KSEE3">
                  <p:embed/>
                </p:oleObj>
              </mc:Choice>
              <mc:Fallback>
                <p:oleObj r:id="rId11" imgW="2184400" imgH="431800" progId="Equation.KSEE3">
                  <p:embed/>
                  <p:pic>
                    <p:nvPicPr>
                      <p:cNvPr id="10" name="对象 9">
                        <a:hlinkClick r:id="" action="ppaction://ole?verb=0"/>
                      </p:cNvPr>
                      <p:cNvPicPr/>
                      <p:nvPr/>
                    </p:nvPicPr>
                    <p:blipFill>
                      <a:blip r:embed="rId12"/>
                      <a:stretch>
                        <a:fillRect/>
                      </a:stretch>
                    </p:blipFill>
                    <p:spPr>
                      <a:xfrm>
                        <a:off x="1410335" y="3356928"/>
                        <a:ext cx="4829350" cy="936000"/>
                      </a:xfrm>
                      <a:prstGeom prst="rect">
                        <a:avLst/>
                      </a:prstGeom>
                      <a:noFill/>
                      <a:ln w="38100">
                        <a:noFill/>
                        <a:miter/>
                      </a:ln>
                    </p:spPr>
                  </p:pic>
                </p:oleObj>
              </mc:Fallback>
            </mc:AlternateContent>
          </a:graphicData>
        </a:graphic>
      </p:graphicFrame>
      <p:graphicFrame>
        <p:nvGraphicFramePr>
          <p:cNvPr id="11" name="对象 1">
            <a:hlinkClick r:id="" action="ppaction://ole?verb=0"/>
          </p:cNvPr>
          <p:cNvGraphicFramePr>
            <a:graphicFrameLocks noChangeAspect="1"/>
          </p:cNvGraphicFramePr>
          <p:nvPr>
            <p:extLst>
              <p:ext uri="{D42A27DB-BD31-4B8C-83A1-F6EECF244321}">
                <p14:modId xmlns:p14="http://schemas.microsoft.com/office/powerpoint/2010/main" val="4046746011"/>
              </p:ext>
            </p:extLst>
          </p:nvPr>
        </p:nvGraphicFramePr>
        <p:xfrm>
          <a:off x="5534816" y="3205612"/>
          <a:ext cx="2362835" cy="899795"/>
        </p:xfrm>
        <a:graphic>
          <a:graphicData uri="http://schemas.openxmlformats.org/presentationml/2006/ole">
            <mc:AlternateContent xmlns:mc="http://schemas.openxmlformats.org/markup-compatibility/2006">
              <mc:Choice xmlns:v="urn:schemas-microsoft-com:vml" Requires="v">
                <p:oleObj r:id="rId13" imgW="1079500" imgH="419100" progId="Equation.KSEE3">
                  <p:embed/>
                </p:oleObj>
              </mc:Choice>
              <mc:Fallback>
                <p:oleObj r:id="rId13" imgW="1079500" imgH="419100" progId="Equation.KSEE3">
                  <p:embed/>
                  <p:pic>
                    <p:nvPicPr>
                      <p:cNvPr id="11" name="对象 1">
                        <a:hlinkClick r:id="" action="ppaction://ole?verb=0"/>
                      </p:cNvPr>
                      <p:cNvPicPr/>
                      <p:nvPr/>
                    </p:nvPicPr>
                    <p:blipFill>
                      <a:blip r:embed="rId14"/>
                      <a:stretch>
                        <a:fillRect/>
                      </a:stretch>
                    </p:blipFill>
                    <p:spPr>
                      <a:xfrm>
                        <a:off x="5534816" y="3205612"/>
                        <a:ext cx="2362835" cy="899795"/>
                      </a:xfrm>
                      <a:prstGeom prst="rect">
                        <a:avLst/>
                      </a:prstGeom>
                      <a:noFill/>
                      <a:ln w="19050">
                        <a:solidFill>
                          <a:srgbClr val="0070C0"/>
                        </a:solidFill>
                        <a:prstDash val="dash"/>
                        <a:miter/>
                      </a:ln>
                    </p:spPr>
                  </p:pic>
                </p:oleObj>
              </mc:Fallback>
            </mc:AlternateContent>
          </a:graphicData>
        </a:graphic>
      </p:graphicFrame>
      <p:sp>
        <p:nvSpPr>
          <p:cNvPr id="13" name="圆角矩形 12"/>
          <p:cNvSpPr/>
          <p:nvPr/>
        </p:nvSpPr>
        <p:spPr>
          <a:xfrm>
            <a:off x="5229225" y="3406775"/>
            <a:ext cx="193675" cy="372745"/>
          </a:xfrm>
          <a:prstGeom prst="round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pic>
        <p:nvPicPr>
          <p:cNvPr id="20" name="图片 19"/>
          <p:cNvPicPr>
            <a:picLocks noGrp="1" noChangeAspect="1"/>
          </p:cNvPicPr>
          <p:nvPr/>
        </p:nvPicPr>
        <p:blipFill>
          <a:blip r:embed="rId15"/>
          <a:stretch>
            <a:fillRect/>
          </a:stretch>
        </p:blipFill>
        <p:spPr>
          <a:xfrm>
            <a:off x="7464425" y="2664460"/>
            <a:ext cx="588645" cy="588645"/>
          </a:xfrm>
          <a:prstGeom prst="rect">
            <a:avLst/>
          </a:prstGeom>
          <a:noFill/>
          <a:ln w="9525">
            <a:noFill/>
          </a:ln>
        </p:spPr>
      </p:pic>
      <p:graphicFrame>
        <p:nvGraphicFramePr>
          <p:cNvPr id="6" name="对象 5">
            <a:hlinkClick r:id="" action="ppaction://ole?verb=0"/>
          </p:cNvPr>
          <p:cNvGraphicFramePr>
            <a:graphicFrameLocks noChangeAspect="1"/>
          </p:cNvGraphicFramePr>
          <p:nvPr/>
        </p:nvGraphicFramePr>
        <p:xfrm>
          <a:off x="1271714" y="4364676"/>
          <a:ext cx="5076190" cy="467995"/>
        </p:xfrm>
        <a:graphic>
          <a:graphicData uri="http://schemas.openxmlformats.org/presentationml/2006/ole">
            <mc:AlternateContent xmlns:mc="http://schemas.openxmlformats.org/markup-compatibility/2006">
              <mc:Choice xmlns:v="urn:schemas-microsoft-com:vml" Requires="v">
                <p:oleObj r:id="rId16" imgW="2298700" imgH="215900" progId="Equation.KSEE3">
                  <p:embed/>
                </p:oleObj>
              </mc:Choice>
              <mc:Fallback>
                <p:oleObj r:id="rId16" imgW="2298700" imgH="215900" progId="Equation.KSEE3">
                  <p:embed/>
                  <p:pic>
                    <p:nvPicPr>
                      <p:cNvPr id="6" name="对象 5">
                        <a:hlinkClick r:id="" action="ppaction://ole?verb=0"/>
                      </p:cNvPr>
                      <p:cNvPicPr/>
                      <p:nvPr/>
                    </p:nvPicPr>
                    <p:blipFill>
                      <a:blip r:embed="rId17"/>
                      <a:stretch>
                        <a:fillRect/>
                      </a:stretch>
                    </p:blipFill>
                    <p:spPr>
                      <a:xfrm>
                        <a:off x="1271714" y="4364676"/>
                        <a:ext cx="5076190" cy="467995"/>
                      </a:xfrm>
                      <a:prstGeom prst="rect">
                        <a:avLst/>
                      </a:prstGeom>
                      <a:solidFill>
                        <a:srgbClr val="FFFF00"/>
                      </a:solidFill>
                      <a:ln w="38100">
                        <a:noFill/>
                        <a:miter/>
                      </a:ln>
                    </p:spPr>
                  </p:pic>
                </p:oleObj>
              </mc:Fallback>
            </mc:AlternateContent>
          </a:graphicData>
        </a:graphic>
      </p:graphicFrame>
      <p:graphicFrame>
        <p:nvGraphicFramePr>
          <p:cNvPr id="16" name="对象 15">
            <a:hlinkClick r:id="" action="ppaction://ole?verb=0"/>
          </p:cNvPr>
          <p:cNvGraphicFramePr>
            <a:graphicFrameLocks noChangeAspect="1"/>
          </p:cNvGraphicFramePr>
          <p:nvPr/>
        </p:nvGraphicFramePr>
        <p:xfrm>
          <a:off x="1271745" y="4889821"/>
          <a:ext cx="5215890" cy="467995"/>
        </p:xfrm>
        <a:graphic>
          <a:graphicData uri="http://schemas.openxmlformats.org/presentationml/2006/ole">
            <mc:AlternateContent xmlns:mc="http://schemas.openxmlformats.org/markup-compatibility/2006">
              <mc:Choice xmlns:v="urn:schemas-microsoft-com:vml" Requires="v">
                <p:oleObj r:id="rId18" imgW="2362200" imgH="215900" progId="Equation.KSEE3">
                  <p:embed/>
                </p:oleObj>
              </mc:Choice>
              <mc:Fallback>
                <p:oleObj r:id="rId18" imgW="2362200" imgH="215900" progId="Equation.KSEE3">
                  <p:embed/>
                  <p:pic>
                    <p:nvPicPr>
                      <p:cNvPr id="16" name="对象 15">
                        <a:hlinkClick r:id="" action="ppaction://ole?verb=0"/>
                      </p:cNvPr>
                      <p:cNvPicPr/>
                      <p:nvPr/>
                    </p:nvPicPr>
                    <p:blipFill>
                      <a:blip r:embed="rId19"/>
                      <a:stretch>
                        <a:fillRect/>
                      </a:stretch>
                    </p:blipFill>
                    <p:spPr>
                      <a:xfrm>
                        <a:off x="1271745" y="4889821"/>
                        <a:ext cx="5215890" cy="467995"/>
                      </a:xfrm>
                      <a:prstGeom prst="rect">
                        <a:avLst/>
                      </a:prstGeom>
                      <a:noFill/>
                      <a:ln w="38100">
                        <a:noFill/>
                        <a:miter/>
                      </a:ln>
                    </p:spPr>
                  </p:pic>
                </p:oleObj>
              </mc:Fallback>
            </mc:AlternateContent>
          </a:graphicData>
        </a:graphic>
      </p:graphicFrame>
      <p:graphicFrame>
        <p:nvGraphicFramePr>
          <p:cNvPr id="18" name="对象 17">
            <a:hlinkClick r:id="" action="ppaction://ole?verb=0"/>
          </p:cNvPr>
          <p:cNvGraphicFramePr>
            <a:graphicFrameLocks noChangeAspect="1"/>
          </p:cNvGraphicFramePr>
          <p:nvPr/>
        </p:nvGraphicFramePr>
        <p:xfrm>
          <a:off x="6518045" y="4652968"/>
          <a:ext cx="3874770" cy="935990"/>
        </p:xfrm>
        <a:graphic>
          <a:graphicData uri="http://schemas.openxmlformats.org/presentationml/2006/ole">
            <mc:AlternateContent xmlns:mc="http://schemas.openxmlformats.org/markup-compatibility/2006">
              <mc:Choice xmlns:v="urn:schemas-microsoft-com:vml" Requires="v">
                <p:oleObj r:id="rId20" imgW="1752600" imgH="431800" progId="Equation.KSEE3">
                  <p:embed/>
                </p:oleObj>
              </mc:Choice>
              <mc:Fallback>
                <p:oleObj r:id="rId20" imgW="1752600" imgH="431800" progId="Equation.KSEE3">
                  <p:embed/>
                  <p:pic>
                    <p:nvPicPr>
                      <p:cNvPr id="18" name="对象 17">
                        <a:hlinkClick r:id="" action="ppaction://ole?verb=0"/>
                      </p:cNvPr>
                      <p:cNvPicPr/>
                      <p:nvPr/>
                    </p:nvPicPr>
                    <p:blipFill>
                      <a:blip r:embed="rId21"/>
                      <a:stretch>
                        <a:fillRect/>
                      </a:stretch>
                    </p:blipFill>
                    <p:spPr>
                      <a:xfrm>
                        <a:off x="6518045" y="4652968"/>
                        <a:ext cx="3874770" cy="935990"/>
                      </a:xfrm>
                      <a:prstGeom prst="rect">
                        <a:avLst/>
                      </a:prstGeom>
                      <a:noFill/>
                      <a:ln w="38100">
                        <a:noFill/>
                        <a:miter/>
                      </a:ln>
                    </p:spPr>
                  </p:pic>
                </p:oleObj>
              </mc:Fallback>
            </mc:AlternateContent>
          </a:graphicData>
        </a:graphic>
      </p:graphicFrame>
      <p:graphicFrame>
        <p:nvGraphicFramePr>
          <p:cNvPr id="21" name="对象 20">
            <a:hlinkClick r:id="" action="ppaction://ole?verb=0"/>
          </p:cNvPr>
          <p:cNvGraphicFramePr>
            <a:graphicFrameLocks noChangeAspect="1"/>
          </p:cNvGraphicFramePr>
          <p:nvPr/>
        </p:nvGraphicFramePr>
        <p:xfrm>
          <a:off x="1271992" y="5661666"/>
          <a:ext cx="3314065" cy="908685"/>
        </p:xfrm>
        <a:graphic>
          <a:graphicData uri="http://schemas.openxmlformats.org/presentationml/2006/ole">
            <mc:AlternateContent xmlns:mc="http://schemas.openxmlformats.org/markup-compatibility/2006">
              <mc:Choice xmlns:v="urn:schemas-microsoft-com:vml" Requires="v">
                <p:oleObj r:id="rId22" imgW="1498600" imgH="419100" progId="Equation.KSEE3">
                  <p:embed/>
                </p:oleObj>
              </mc:Choice>
              <mc:Fallback>
                <p:oleObj r:id="rId22" imgW="1498600" imgH="419100" progId="Equation.KSEE3">
                  <p:embed/>
                  <p:pic>
                    <p:nvPicPr>
                      <p:cNvPr id="21" name="对象 20">
                        <a:hlinkClick r:id="" action="ppaction://ole?verb=0"/>
                      </p:cNvPr>
                      <p:cNvPicPr/>
                      <p:nvPr/>
                    </p:nvPicPr>
                    <p:blipFill>
                      <a:blip r:embed="rId23"/>
                      <a:stretch>
                        <a:fillRect/>
                      </a:stretch>
                    </p:blipFill>
                    <p:spPr>
                      <a:xfrm>
                        <a:off x="1271992" y="5661666"/>
                        <a:ext cx="3314065" cy="908685"/>
                      </a:xfrm>
                      <a:prstGeom prst="rect">
                        <a:avLst/>
                      </a:prstGeom>
                      <a:noFill/>
                      <a:ln w="38100">
                        <a:noFill/>
                        <a:miter/>
                      </a:ln>
                    </p:spPr>
                  </p:pic>
                </p:oleObj>
              </mc:Fallback>
            </mc:AlternateContent>
          </a:graphicData>
        </a:graphic>
      </p:graphicFrame>
      <p:graphicFrame>
        <p:nvGraphicFramePr>
          <p:cNvPr id="23" name="对象 22">
            <a:hlinkClick r:id="" action="ppaction://ole?verb=0"/>
          </p:cNvPr>
          <p:cNvGraphicFramePr>
            <a:graphicFrameLocks noChangeAspect="1"/>
          </p:cNvGraphicFramePr>
          <p:nvPr/>
        </p:nvGraphicFramePr>
        <p:xfrm>
          <a:off x="4571134" y="5660396"/>
          <a:ext cx="2893060" cy="908685"/>
        </p:xfrm>
        <a:graphic>
          <a:graphicData uri="http://schemas.openxmlformats.org/presentationml/2006/ole">
            <mc:AlternateContent xmlns:mc="http://schemas.openxmlformats.org/markup-compatibility/2006">
              <mc:Choice xmlns:v="urn:schemas-microsoft-com:vml" Requires="v">
                <p:oleObj r:id="rId24" imgW="1308100" imgH="419100" progId="Equation.KSEE3">
                  <p:embed/>
                </p:oleObj>
              </mc:Choice>
              <mc:Fallback>
                <p:oleObj r:id="rId24" imgW="1308100" imgH="419100" progId="Equation.KSEE3">
                  <p:embed/>
                  <p:pic>
                    <p:nvPicPr>
                      <p:cNvPr id="23" name="对象 22">
                        <a:hlinkClick r:id="" action="ppaction://ole?verb=0"/>
                      </p:cNvPr>
                      <p:cNvPicPr/>
                      <p:nvPr/>
                    </p:nvPicPr>
                    <p:blipFill>
                      <a:blip r:embed="rId25"/>
                      <a:stretch>
                        <a:fillRect/>
                      </a:stretch>
                    </p:blipFill>
                    <p:spPr>
                      <a:xfrm>
                        <a:off x="4571134" y="5660396"/>
                        <a:ext cx="2893060" cy="908685"/>
                      </a:xfrm>
                      <a:prstGeom prst="rect">
                        <a:avLst/>
                      </a:prstGeom>
                      <a:solidFill>
                        <a:srgbClr val="FFFF00"/>
                      </a:solidFill>
                      <a:ln w="38100">
                        <a:noFill/>
                        <a:miter/>
                      </a:ln>
                    </p:spPr>
                  </p:pic>
                </p:oleObj>
              </mc:Fallback>
            </mc:AlternateContent>
          </a:graphicData>
        </a:graphic>
      </p:graphicFrame>
      <p:graphicFrame>
        <p:nvGraphicFramePr>
          <p:cNvPr id="25" name="对象 24">
            <a:hlinkClick r:id="" action="ppaction://ole?verb=0"/>
          </p:cNvPr>
          <p:cNvGraphicFramePr>
            <a:graphicFrameLocks noChangeAspect="1"/>
          </p:cNvGraphicFramePr>
          <p:nvPr/>
        </p:nvGraphicFramePr>
        <p:xfrm>
          <a:off x="7464194" y="5588324"/>
          <a:ext cx="3089910" cy="991870"/>
        </p:xfrm>
        <a:graphic>
          <a:graphicData uri="http://schemas.openxmlformats.org/presentationml/2006/ole">
            <mc:AlternateContent xmlns:mc="http://schemas.openxmlformats.org/markup-compatibility/2006">
              <mc:Choice xmlns:v="urn:schemas-microsoft-com:vml" Requires="v">
                <p:oleObj r:id="rId26" imgW="1397000" imgH="457200" progId="Equation.KSEE3">
                  <p:embed/>
                </p:oleObj>
              </mc:Choice>
              <mc:Fallback>
                <p:oleObj r:id="rId26" imgW="1397000" imgH="457200" progId="Equation.KSEE3">
                  <p:embed/>
                  <p:pic>
                    <p:nvPicPr>
                      <p:cNvPr id="25" name="对象 24">
                        <a:hlinkClick r:id="" action="ppaction://ole?verb=0"/>
                      </p:cNvPr>
                      <p:cNvPicPr/>
                      <p:nvPr/>
                    </p:nvPicPr>
                    <p:blipFill>
                      <a:blip r:embed="rId27"/>
                      <a:stretch>
                        <a:fillRect/>
                      </a:stretch>
                    </p:blipFill>
                    <p:spPr>
                      <a:xfrm>
                        <a:off x="7464194" y="5588324"/>
                        <a:ext cx="3089910" cy="991870"/>
                      </a:xfrm>
                      <a:prstGeom prst="rect">
                        <a:avLst/>
                      </a:prstGeom>
                      <a:noFill/>
                      <a:ln w="38100">
                        <a:noFill/>
                        <a:miter/>
                      </a:ln>
                    </p:spPr>
                  </p:pic>
                </p:oleObj>
              </mc:Fallback>
            </mc:AlternateContent>
          </a:graphicData>
        </a:graphic>
      </p:graphicFrame>
      <p:sp>
        <p:nvSpPr>
          <p:cNvPr id="27" name="文本框 26"/>
          <p:cNvSpPr txBox="1"/>
          <p:nvPr/>
        </p:nvSpPr>
        <p:spPr>
          <a:xfrm>
            <a:off x="435610" y="4364990"/>
            <a:ext cx="994410" cy="460375"/>
          </a:xfrm>
          <a:prstGeom prst="rect">
            <a:avLst/>
          </a:prstGeom>
          <a:noFill/>
        </p:spPr>
        <p:txBody>
          <a:bodyPr wrap="square" rtlCol="0" anchor="t">
            <a:spAutoFit/>
          </a:bodyPr>
          <a:lstStyle/>
          <a:p>
            <a:r>
              <a:rPr lang="en-US" altLang="zh-CN" sz="2400" b="1">
                <a:solidFill>
                  <a:schemeClr val="tx2"/>
                </a:solidFill>
                <a:latin typeface="Times New Roman" panose="02020603050405020304" charset="0"/>
                <a:ea typeface="黑体"/>
                <a:cs typeface="Times New Roman" panose="02020603050405020304" charset="0"/>
                <a:sym typeface="+mn-ea"/>
              </a:rPr>
              <a:t>(</a:t>
            </a:r>
            <a:r>
              <a:rPr lang="zh-CN" altLang="en-US" sz="2400" b="1">
                <a:solidFill>
                  <a:schemeClr val="tx2"/>
                </a:solidFill>
                <a:latin typeface="Times New Roman" panose="02020603050405020304" charset="0"/>
                <a:ea typeface="黑体"/>
                <a:cs typeface="Times New Roman" panose="02020603050405020304" charset="0"/>
                <a:sym typeface="+mn-ea"/>
              </a:rPr>
              <a:t>法</a:t>
            </a:r>
            <a:r>
              <a:rPr lang="en-US" altLang="zh-CN" sz="2400" b="1">
                <a:solidFill>
                  <a:schemeClr val="tx2"/>
                </a:solidFill>
                <a:latin typeface="Times New Roman" panose="02020603050405020304" charset="0"/>
                <a:ea typeface="黑体"/>
                <a:cs typeface="Times New Roman" panose="02020603050405020304" charset="0"/>
                <a:sym typeface="+mn-ea"/>
              </a:rPr>
              <a:t>1)</a:t>
            </a:r>
          </a:p>
        </p:txBody>
      </p:sp>
      <p:graphicFrame>
        <p:nvGraphicFramePr>
          <p:cNvPr id="28" name="对象 1">
            <a:hlinkClick r:id="" action="ppaction://ole?verb=0"/>
          </p:cNvPr>
          <p:cNvGraphicFramePr>
            <a:graphicFrameLocks noChangeAspect="1"/>
          </p:cNvGraphicFramePr>
          <p:nvPr>
            <p:extLst>
              <p:ext uri="{D42A27DB-BD31-4B8C-83A1-F6EECF244321}">
                <p14:modId xmlns:p14="http://schemas.microsoft.com/office/powerpoint/2010/main" val="1219654315"/>
              </p:ext>
            </p:extLst>
          </p:nvPr>
        </p:nvGraphicFramePr>
        <p:xfrm>
          <a:off x="1271714" y="2189162"/>
          <a:ext cx="6767195" cy="2080260"/>
        </p:xfrm>
        <a:graphic>
          <a:graphicData uri="http://schemas.openxmlformats.org/presentationml/2006/ole">
            <mc:AlternateContent xmlns:mc="http://schemas.openxmlformats.org/markup-compatibility/2006">
              <mc:Choice xmlns:v="urn:schemas-microsoft-com:vml" Requires="v">
                <p:oleObj r:id="rId28" imgW="2997200" imgH="939800" progId="Equation.KSEE3">
                  <p:embed/>
                </p:oleObj>
              </mc:Choice>
              <mc:Fallback>
                <p:oleObj r:id="rId28" imgW="2997200" imgH="939800" progId="Equation.KSEE3">
                  <p:embed/>
                  <p:pic>
                    <p:nvPicPr>
                      <p:cNvPr id="28" name="对象 1">
                        <a:hlinkClick r:id="" action="ppaction://ole?verb=0"/>
                      </p:cNvPr>
                      <p:cNvPicPr/>
                      <p:nvPr/>
                    </p:nvPicPr>
                    <p:blipFill>
                      <a:blip r:embed="rId29"/>
                      <a:stretch>
                        <a:fillRect/>
                      </a:stretch>
                    </p:blipFill>
                    <p:spPr>
                      <a:xfrm>
                        <a:off x="1271714" y="2189162"/>
                        <a:ext cx="6767195" cy="2080260"/>
                      </a:xfrm>
                      <a:prstGeom prst="rect">
                        <a:avLst/>
                      </a:prstGeom>
                      <a:solidFill>
                        <a:schemeClr val="accent2">
                          <a:lumMod val="20000"/>
                          <a:lumOff val="80000"/>
                        </a:schemeClr>
                      </a:solidFill>
                      <a:ln w="38100">
                        <a:noFill/>
                        <a:miter/>
                      </a:ln>
                    </p:spPr>
                  </p:pic>
                </p:oleObj>
              </mc:Fallback>
            </mc:AlternateContent>
          </a:graphicData>
        </a:graphic>
      </p:graphicFrame>
      <p:cxnSp>
        <p:nvCxnSpPr>
          <p:cNvPr id="4" name="直接连接符 3"/>
          <p:cNvCxnSpPr/>
          <p:nvPr/>
        </p:nvCxnSpPr>
        <p:spPr>
          <a:xfrm flipH="1" flipV="1">
            <a:off x="10304780" y="1700530"/>
            <a:ext cx="249555" cy="43751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圆角矩形 29"/>
          <p:cNvSpPr/>
          <p:nvPr/>
        </p:nvSpPr>
        <p:spPr>
          <a:xfrm>
            <a:off x="1919605" y="5661025"/>
            <a:ext cx="2088515" cy="396000"/>
          </a:xfrm>
          <a:prstGeom prst="roundRect">
            <a:avLst/>
          </a:prstGeom>
          <a:noFill/>
          <a:ln w="28575">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strVal val="#ppt_h"/>
                                          </p:val>
                                        </p:tav>
                                        <p:tav tm="100000">
                                          <p:val>
                                            <p:strVal val="#ppt_h"/>
                                          </p:val>
                                        </p:tav>
                                      </p:tavLst>
                                    </p:anim>
                                  </p:childTnLst>
                                </p:cTn>
                              </p:par>
                              <p:par>
                                <p:cTn id="45" presetID="17" presetClass="entr" presetSubtype="1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49" fill="hold" nodeType="clickPar">
                      <p:stCondLst>
                        <p:cond delay="indefinite"/>
                      </p:stCondLst>
                      <p:childTnLst>
                        <p:par>
                          <p:cTn id="50" fill="hold">
                            <p:stCondLst>
                              <p:cond delay="0"/>
                            </p:stCondLst>
                            <p:childTnLst>
                              <p:par>
                                <p:cTn id="51" presetID="17" presetClass="entr" presetSubtype="10"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55" fill="hold" nodeType="clickPar">
                      <p:stCondLst>
                        <p:cond delay="indefinite"/>
                      </p:stCondLst>
                      <p:childTnLst>
                        <p:par>
                          <p:cTn id="56" fill="hold">
                            <p:stCondLst>
                              <p:cond delay="0"/>
                            </p:stCondLst>
                            <p:childTnLst>
                              <p:par>
                                <p:cTn id="57" presetID="17" presetClass="entr" presetSubtype="1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61" fill="hold" nodeType="clickPar">
                      <p:stCondLst>
                        <p:cond delay="indefinite"/>
                      </p:stCondLst>
                      <p:childTnLst>
                        <p:par>
                          <p:cTn id="62" fill="hold">
                            <p:stCondLst>
                              <p:cond delay="0"/>
                            </p:stCondLst>
                            <p:childTnLst>
                              <p:par>
                                <p:cTn id="63" presetID="17" presetClass="entr" presetSubtype="10" fill="hold" nodeType="click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500" fill="hold"/>
                                        <p:tgtEl>
                                          <p:spTgt spid="21"/>
                                        </p:tgtEl>
                                        <p:attrNameLst>
                                          <p:attrName>ppt_w</p:attrName>
                                        </p:attrNameLst>
                                      </p:cBhvr>
                                      <p:tavLst>
                                        <p:tav tm="0">
                                          <p:val>
                                            <p:fltVal val="0"/>
                                          </p:val>
                                        </p:tav>
                                        <p:tav tm="100000">
                                          <p:val>
                                            <p:strVal val="#ppt_w"/>
                                          </p:val>
                                        </p:tav>
                                      </p:tavLst>
                                    </p:anim>
                                    <p:anim calcmode="lin" valueType="num">
                                      <p:cBhvr>
                                        <p:cTn id="66"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67" fill="hold" nodeType="clickPar">
                      <p:stCondLst>
                        <p:cond delay="indefinite"/>
                      </p:stCondLst>
                      <p:childTnLst>
                        <p:par>
                          <p:cTn id="68" fill="hold">
                            <p:stCondLst>
                              <p:cond delay="0"/>
                            </p:stCondLst>
                            <p:childTnLst>
                              <p:par>
                                <p:cTn id="69" presetID="17" presetClass="entr" presetSubtype="1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500" fill="hold"/>
                                        <p:tgtEl>
                                          <p:spTgt spid="30"/>
                                        </p:tgtEl>
                                        <p:attrNameLst>
                                          <p:attrName>ppt_w</p:attrName>
                                        </p:attrNameLst>
                                      </p:cBhvr>
                                      <p:tavLst>
                                        <p:tav tm="0">
                                          <p:val>
                                            <p:fltVal val="0"/>
                                          </p:val>
                                        </p:tav>
                                        <p:tav tm="100000">
                                          <p:val>
                                            <p:strVal val="#ppt_w"/>
                                          </p:val>
                                        </p:tav>
                                      </p:tavLst>
                                    </p:anim>
                                    <p:anim calcmode="lin" valueType="num">
                                      <p:cBhvr>
                                        <p:cTn id="72" dur="5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73" fill="hold" nodeType="clickPar">
                      <p:stCondLst>
                        <p:cond delay="indefinite"/>
                      </p:stCondLst>
                      <p:childTnLst>
                        <p:par>
                          <p:cTn id="74" fill="hold">
                            <p:stCondLst>
                              <p:cond delay="0"/>
                            </p:stCondLst>
                            <p:childTnLst>
                              <p:par>
                                <p:cTn id="75" presetID="17" presetClass="entr" presetSubtype="10" fill="hold" nodeType="click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79" fill="hold" nodeType="clickPar">
                      <p:stCondLst>
                        <p:cond delay="indefinite"/>
                      </p:stCondLst>
                      <p:childTnLst>
                        <p:par>
                          <p:cTn id="80" fill="hold">
                            <p:stCondLst>
                              <p:cond delay="0"/>
                            </p:stCondLst>
                            <p:childTnLst>
                              <p:par>
                                <p:cTn id="81" presetID="17" presetClass="entr" presetSubtype="10" fill="hold" nodeType="click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500" fill="hold"/>
                                        <p:tgtEl>
                                          <p:spTgt spid="25"/>
                                        </p:tgtEl>
                                        <p:attrNameLst>
                                          <p:attrName>ppt_w</p:attrName>
                                        </p:attrNameLst>
                                      </p:cBhvr>
                                      <p:tavLst>
                                        <p:tav tm="0">
                                          <p:val>
                                            <p:fltVal val="0"/>
                                          </p:val>
                                        </p:tav>
                                        <p:tav tm="100000">
                                          <p:val>
                                            <p:strVal val="#ppt_w"/>
                                          </p:val>
                                        </p:tav>
                                      </p:tavLst>
                                    </p:anim>
                                    <p:anim calcmode="lin" valueType="num">
                                      <p:cBhvr>
                                        <p:cTn id="84" dur="5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85" fill="hold" nodeType="clickPar">
                      <p:stCondLst>
                        <p:cond delay="indefinite"/>
                      </p:stCondLst>
                      <p:childTnLst>
                        <p:par>
                          <p:cTn id="86" fill="hold">
                            <p:stCondLst>
                              <p:cond delay="0"/>
                            </p:stCondLst>
                            <p:childTnLst>
                              <p:par>
                                <p:cTn id="87" presetID="17" presetClass="entr" presetSubtype="10" fill="hold" nodeType="click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p:cTn id="89" dur="500" fill="hold"/>
                                        <p:tgtEl>
                                          <p:spTgt spid="28"/>
                                        </p:tgtEl>
                                        <p:attrNameLst>
                                          <p:attrName>ppt_w</p:attrName>
                                        </p:attrNameLst>
                                      </p:cBhvr>
                                      <p:tavLst>
                                        <p:tav tm="0">
                                          <p:val>
                                            <p:fltVal val="0"/>
                                          </p:val>
                                        </p:tav>
                                        <p:tav tm="100000">
                                          <p:val>
                                            <p:strVal val="#ppt_w"/>
                                          </p:val>
                                        </p:tav>
                                      </p:tavLst>
                                    </p:anim>
                                    <p:anim calcmode="lin" valueType="num">
                                      <p:cBhvr>
                                        <p:cTn id="90" dur="5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7" grpId="0"/>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9" name="文本框 8"/>
          <p:cNvSpPr txBox="1"/>
          <p:nvPr/>
        </p:nvSpPr>
        <p:spPr>
          <a:xfrm>
            <a:off x="537210" y="69215"/>
            <a:ext cx="1154938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threePt" dir="t"/>
            </a:scene3d>
          </a:bodyPr>
          <a:lstStyle/>
          <a:p>
            <a:r>
              <a:rPr lang="en-US" sz="3200" b="1" noProof="1">
                <a:solidFill>
                  <a:schemeClr val="tx1"/>
                </a:solidFill>
                <a:effectLst/>
                <a:latin typeface="Times New Roman" panose="02020603050405020304" charset="0"/>
                <a:ea typeface="黑体"/>
                <a:cs typeface="Times New Roman" panose="02020603050405020304" charset="0"/>
                <a:sym typeface="+mn-ea"/>
              </a:rPr>
              <a:t>3.</a:t>
            </a:r>
            <a:r>
              <a:rPr lang="zh-CN" altLang="en-US" sz="3200" b="1" dirty="0">
                <a:solidFill>
                  <a:schemeClr val="tx1"/>
                </a:solidFill>
                <a:effectLst/>
                <a:latin typeface="黑体" panose="02010609060101010101" charset="-122"/>
                <a:ea typeface="黑体"/>
                <a:cs typeface="微软雅黑" panose="020B0503020204020204" charset="-122"/>
                <a:sym typeface="+mn-ea"/>
              </a:rPr>
              <a:t>椭圆上的点到直线距离的最值</a:t>
            </a:r>
            <a:endParaRPr lang="zh-CN" altLang="en-US" sz="3200" b="1" noProof="1">
              <a:solidFill>
                <a:schemeClr val="tx1"/>
              </a:solidFill>
              <a:effectLst/>
              <a:latin typeface="黑体" panose="02010609060101010101" charset="-122"/>
              <a:ea typeface="黑体"/>
              <a:cs typeface="微软雅黑" panose="020B0503020204020204" charset="-122"/>
              <a:sym typeface="+mn-ea"/>
            </a:endParaRPr>
          </a:p>
        </p:txBody>
      </p:sp>
      <p:graphicFrame>
        <p:nvGraphicFramePr>
          <p:cNvPr id="38914" name="对象 1">
            <a:hlinkClick r:id="" action="ppaction://ole?verb=0"/>
          </p:cNvPr>
          <p:cNvGraphicFramePr>
            <a:graphicFrameLocks noChangeAspect="1"/>
          </p:cNvGraphicFramePr>
          <p:nvPr/>
        </p:nvGraphicFramePr>
        <p:xfrm>
          <a:off x="695946" y="836302"/>
          <a:ext cx="9547860" cy="1403985"/>
        </p:xfrm>
        <a:graphic>
          <a:graphicData uri="http://schemas.openxmlformats.org/presentationml/2006/ole">
            <mc:AlternateContent xmlns:mc="http://schemas.openxmlformats.org/markup-compatibility/2006">
              <mc:Choice xmlns:v="urn:schemas-microsoft-com:vml" Requires="v">
                <p:oleObj r:id="rId3" imgW="4229100" imgH="634365" progId="Equation.KSEE3">
                  <p:embed/>
                </p:oleObj>
              </mc:Choice>
              <mc:Fallback>
                <p:oleObj r:id="rId3" imgW="4229100" imgH="634365" progId="Equation.KSEE3">
                  <p:embed/>
                  <p:pic>
                    <p:nvPicPr>
                      <p:cNvPr id="38914" name="对象 1">
                        <a:hlinkClick r:id="" action="ppaction://ole?verb=0"/>
                      </p:cNvPr>
                      <p:cNvPicPr/>
                      <p:nvPr/>
                    </p:nvPicPr>
                    <p:blipFill>
                      <a:blip r:embed="rId4"/>
                      <a:stretch>
                        <a:fillRect/>
                      </a:stretch>
                    </p:blipFill>
                    <p:spPr>
                      <a:xfrm>
                        <a:off x="695946" y="836302"/>
                        <a:ext cx="9547860" cy="1403985"/>
                      </a:xfrm>
                      <a:prstGeom prst="rect">
                        <a:avLst/>
                      </a:prstGeom>
                      <a:noFill/>
                      <a:ln w="38100">
                        <a:noFill/>
                        <a:miter/>
                      </a:ln>
                    </p:spPr>
                  </p:pic>
                </p:oleObj>
              </mc:Fallback>
            </mc:AlternateContent>
          </a:graphicData>
        </a:graphic>
      </p:graphicFrame>
      <p:sp>
        <p:nvSpPr>
          <p:cNvPr id="12" name="椭圆 11"/>
          <p:cNvSpPr/>
          <p:nvPr/>
        </p:nvSpPr>
        <p:spPr>
          <a:xfrm>
            <a:off x="9336405" y="2204720"/>
            <a:ext cx="2158365" cy="1261110"/>
          </a:xfrm>
          <a:prstGeom prst="ellipse">
            <a:avLst/>
          </a:prstGeom>
          <a:noFill/>
          <a:ln w="38100">
            <a:solidFill>
              <a:srgbClr val="00B0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pSp>
        <p:nvGrpSpPr>
          <p:cNvPr id="38919" name="组合 22"/>
          <p:cNvGrpSpPr/>
          <p:nvPr/>
        </p:nvGrpSpPr>
        <p:grpSpPr>
          <a:xfrm>
            <a:off x="8112760" y="1341120"/>
            <a:ext cx="3782695" cy="2501900"/>
            <a:chOff x="9840" y="4540"/>
            <a:chExt cx="8401" cy="5555"/>
          </a:xfrm>
        </p:grpSpPr>
        <p:cxnSp>
          <p:nvCxnSpPr>
            <p:cNvPr id="2" name="直接箭头连接符 1"/>
            <p:cNvCxnSpPr/>
            <p:nvPr/>
          </p:nvCxnSpPr>
          <p:spPr>
            <a:xfrm>
              <a:off x="9840" y="7858"/>
              <a:ext cx="840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 name="直接箭头连接符 2"/>
            <p:cNvCxnSpPr/>
            <p:nvPr/>
          </p:nvCxnSpPr>
          <p:spPr>
            <a:xfrm flipH="1" flipV="1">
              <a:off x="14954" y="4540"/>
              <a:ext cx="0" cy="555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7416" name="Line 11"/>
          <p:cNvSpPr/>
          <p:nvPr/>
        </p:nvSpPr>
        <p:spPr>
          <a:xfrm flipV="1">
            <a:off x="8190230" y="1341120"/>
            <a:ext cx="2706370" cy="1541780"/>
          </a:xfrm>
          <a:prstGeom prst="line">
            <a:avLst/>
          </a:prstGeom>
          <a:ln w="28575" cap="flat" cmpd="sng">
            <a:solidFill>
              <a:srgbClr val="0000FF"/>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4" name="Line 11"/>
          <p:cNvSpPr/>
          <p:nvPr/>
        </p:nvSpPr>
        <p:spPr>
          <a:xfrm flipV="1">
            <a:off x="8337550" y="1582420"/>
            <a:ext cx="2706370" cy="1541780"/>
          </a:xfrm>
          <a:prstGeom prst="line">
            <a:avLst/>
          </a:prstGeom>
          <a:ln w="28575" cap="flat" cmpd="sng">
            <a:solidFill>
              <a:srgbClr val="00B050"/>
            </a:solidFill>
            <a:prstDash val="solid"/>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5" name="椭圆 4"/>
          <p:cNvSpPr/>
          <p:nvPr/>
        </p:nvSpPr>
        <p:spPr>
          <a:xfrm>
            <a:off x="9639935" y="2301875"/>
            <a:ext cx="102235" cy="10223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aphicFrame>
        <p:nvGraphicFramePr>
          <p:cNvPr id="20496" name="对象 29">
            <a:hlinkClick r:id="" action="ppaction://ole?verb=0"/>
          </p:cNvPr>
          <p:cNvGraphicFramePr>
            <a:graphicFrameLocks noChangeAspect="1"/>
          </p:cNvGraphicFramePr>
          <p:nvPr/>
        </p:nvGraphicFramePr>
        <p:xfrm>
          <a:off x="10951845" y="1103630"/>
          <a:ext cx="201295" cy="352425"/>
        </p:xfrm>
        <a:graphic>
          <a:graphicData uri="http://schemas.openxmlformats.org/presentationml/2006/ole">
            <mc:AlternateContent xmlns:mc="http://schemas.openxmlformats.org/markup-compatibility/2006">
              <mc:Choice xmlns:v="urn:schemas-microsoft-com:vml" Requires="v">
                <p:oleObj r:id="rId5" imgW="101600" imgH="177800" progId="Equation.KSEE3">
                  <p:embed/>
                </p:oleObj>
              </mc:Choice>
              <mc:Fallback>
                <p:oleObj r:id="rId5" imgW="101600" imgH="177800" progId="Equation.KSEE3">
                  <p:embed/>
                  <p:pic>
                    <p:nvPicPr>
                      <p:cNvPr id="20496" name="对象 29">
                        <a:hlinkClick r:id="" action="ppaction://ole?verb=0"/>
                      </p:cNvPr>
                      <p:cNvPicPr/>
                      <p:nvPr/>
                    </p:nvPicPr>
                    <p:blipFill>
                      <a:blip r:embed="rId6"/>
                      <a:stretch>
                        <a:fillRect/>
                      </a:stretch>
                    </p:blipFill>
                    <p:spPr>
                      <a:xfrm>
                        <a:off x="10951845" y="1103630"/>
                        <a:ext cx="201295" cy="352425"/>
                      </a:xfrm>
                      <a:prstGeom prst="rect">
                        <a:avLst/>
                      </a:prstGeom>
                      <a:noFill/>
                      <a:ln w="38100">
                        <a:noFill/>
                        <a:miter/>
                      </a:ln>
                    </p:spPr>
                  </p:pic>
                </p:oleObj>
              </mc:Fallback>
            </mc:AlternateContent>
          </a:graphicData>
        </a:graphic>
      </p:graphicFrame>
      <p:cxnSp>
        <p:nvCxnSpPr>
          <p:cNvPr id="30" name="直接连接符 29"/>
          <p:cNvCxnSpPr/>
          <p:nvPr/>
        </p:nvCxnSpPr>
        <p:spPr>
          <a:xfrm>
            <a:off x="9883140" y="1917065"/>
            <a:ext cx="144000" cy="2520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95960" y="2379980"/>
            <a:ext cx="9429115" cy="792480"/>
          </a:xfrm>
          <a:prstGeom prst="rect">
            <a:avLst/>
          </a:prstGeom>
          <a:noFill/>
          <a:ln w="9525">
            <a:noFill/>
          </a:ln>
        </p:spPr>
        <p:txBody>
          <a:bodyPr wrap="square" anchor="t" anchorCtr="0">
            <a:spAutoFit/>
          </a:bodyPr>
          <a:lstStyle/>
          <a:p>
            <a:pPr>
              <a:lnSpc>
                <a:spcPct val="70000"/>
              </a:lnSpc>
              <a:spcBef>
                <a:spcPct val="50000"/>
              </a:spcBef>
            </a:pPr>
            <a:r>
              <a:rPr lang="zh-CN" sz="2400" b="1">
                <a:solidFill>
                  <a:schemeClr val="tx2"/>
                </a:solidFill>
                <a:latin typeface="Times New Roman" panose="02020603050405020304" charset="0"/>
                <a:ea typeface="黑体"/>
                <a:cs typeface="Times New Roman" panose="02020603050405020304" charset="0"/>
              </a:rPr>
              <a:t>思路</a:t>
            </a:r>
            <a:r>
              <a:rPr lang="en-US" altLang="zh-CN" sz="2400" b="1">
                <a:solidFill>
                  <a:schemeClr val="tx2"/>
                </a:solidFill>
                <a:latin typeface="Times New Roman" panose="02020603050405020304" charset="0"/>
                <a:ea typeface="黑体"/>
                <a:cs typeface="Times New Roman" panose="02020603050405020304" charset="0"/>
              </a:rPr>
              <a:t>2</a:t>
            </a:r>
            <a:r>
              <a:rPr lang="zh-CN" sz="2400" b="1">
                <a:solidFill>
                  <a:schemeClr val="tx2"/>
                </a:solidFill>
                <a:latin typeface="Times New Roman" panose="02020603050405020304" charset="0"/>
                <a:ea typeface="黑体"/>
                <a:cs typeface="Times New Roman" panose="02020603050405020304" charset="0"/>
              </a:rPr>
              <a:t>：①求</a:t>
            </a:r>
            <a:r>
              <a:rPr lang="zh-CN" sz="2400" b="1">
                <a:solidFill>
                  <a:schemeClr val="tx2"/>
                </a:solidFill>
                <a:highlight>
                  <a:srgbClr val="FFFF00"/>
                </a:highlight>
                <a:latin typeface="Times New Roman" panose="02020603050405020304" charset="0"/>
                <a:ea typeface="黑体"/>
                <a:cs typeface="Times New Roman" panose="02020603050405020304" charset="0"/>
              </a:rPr>
              <a:t>与</a:t>
            </a:r>
            <a:r>
              <a:rPr lang="en-US" altLang="zh-CN" sz="2400" b="1" i="1">
                <a:solidFill>
                  <a:schemeClr val="tx2"/>
                </a:solidFill>
                <a:highlight>
                  <a:srgbClr val="FFFF00"/>
                </a:highlight>
                <a:latin typeface="Times New Roman" panose="02020603050405020304" charset="0"/>
                <a:ea typeface="黑体"/>
                <a:cs typeface="Times New Roman" panose="02020603050405020304" charset="0"/>
              </a:rPr>
              <a:t>l </a:t>
            </a:r>
            <a:r>
              <a:rPr lang="zh-CN" altLang="en-US" sz="2400" b="1">
                <a:solidFill>
                  <a:schemeClr val="tx2"/>
                </a:solidFill>
                <a:highlight>
                  <a:srgbClr val="FFFF00"/>
                </a:highlight>
                <a:latin typeface="Times New Roman" panose="02020603050405020304" charset="0"/>
                <a:ea typeface="黑体"/>
                <a:cs typeface="Times New Roman" panose="02020603050405020304" charset="0"/>
              </a:rPr>
              <a:t>平行</a:t>
            </a:r>
            <a:r>
              <a:rPr lang="zh-CN" altLang="en-US" sz="2400" b="1">
                <a:solidFill>
                  <a:schemeClr val="tx2"/>
                </a:solidFill>
                <a:latin typeface="Times New Roman" panose="02020603050405020304" charset="0"/>
                <a:ea typeface="黑体"/>
                <a:cs typeface="Times New Roman" panose="02020603050405020304" charset="0"/>
              </a:rPr>
              <a:t>且</a:t>
            </a:r>
            <a:r>
              <a:rPr lang="zh-CN" altLang="en-US" sz="2400" b="1">
                <a:solidFill>
                  <a:schemeClr val="tx2"/>
                </a:solidFill>
                <a:highlight>
                  <a:srgbClr val="FFFF00"/>
                </a:highlight>
                <a:latin typeface="Times New Roman" panose="02020603050405020304" charset="0"/>
                <a:ea typeface="黑体"/>
                <a:cs typeface="Times New Roman" panose="02020603050405020304" charset="0"/>
              </a:rPr>
              <a:t>与椭圆相切</a:t>
            </a:r>
            <a:r>
              <a:rPr lang="zh-CN" altLang="en-US" sz="2400" b="1">
                <a:solidFill>
                  <a:schemeClr val="tx2"/>
                </a:solidFill>
                <a:latin typeface="Times New Roman" panose="02020603050405020304" charset="0"/>
                <a:ea typeface="黑体"/>
                <a:cs typeface="Times New Roman" panose="02020603050405020304" charset="0"/>
              </a:rPr>
              <a:t>的直线</a:t>
            </a:r>
            <a:endParaRPr lang="en-US" altLang="zh-CN" sz="2400" b="1">
              <a:solidFill>
                <a:schemeClr val="tx2"/>
              </a:solidFill>
              <a:latin typeface="Times New Roman" panose="02020603050405020304" charset="0"/>
              <a:ea typeface="黑体"/>
              <a:cs typeface="Times New Roman" panose="02020603050405020304" charset="0"/>
            </a:endParaRPr>
          </a:p>
          <a:p>
            <a:pPr>
              <a:lnSpc>
                <a:spcPct val="70000"/>
              </a:lnSpc>
              <a:spcBef>
                <a:spcPct val="50000"/>
              </a:spcBef>
            </a:pPr>
            <a:r>
              <a:rPr lang="en-US" altLang="zh-CN" sz="2400" b="1">
                <a:solidFill>
                  <a:schemeClr val="tx2"/>
                </a:solidFill>
                <a:latin typeface="Times New Roman" panose="02020603050405020304" charset="0"/>
                <a:ea typeface="黑体"/>
                <a:cs typeface="Times New Roman" panose="02020603050405020304" charset="0"/>
              </a:rPr>
              <a:t>              </a:t>
            </a:r>
            <a:r>
              <a:rPr lang="zh-CN" altLang="en-US" sz="2400" b="1">
                <a:solidFill>
                  <a:schemeClr val="tx2"/>
                </a:solidFill>
                <a:latin typeface="Times New Roman" panose="02020603050405020304" charset="0"/>
                <a:ea typeface="黑体"/>
                <a:cs typeface="Times New Roman" panose="02020603050405020304" charset="0"/>
              </a:rPr>
              <a:t>②求两平行线的距离</a:t>
            </a:r>
          </a:p>
        </p:txBody>
      </p:sp>
      <p:graphicFrame>
        <p:nvGraphicFramePr>
          <p:cNvPr id="6" name="对象 5">
            <a:hlinkClick r:id="" action="ppaction://ole?verb=0"/>
          </p:cNvPr>
          <p:cNvGraphicFramePr>
            <a:graphicFrameLocks noChangeAspect="1"/>
          </p:cNvGraphicFramePr>
          <p:nvPr/>
        </p:nvGraphicFramePr>
        <p:xfrm>
          <a:off x="1253808" y="3212465"/>
          <a:ext cx="5507990" cy="479425"/>
        </p:xfrm>
        <a:graphic>
          <a:graphicData uri="http://schemas.openxmlformats.org/presentationml/2006/ole">
            <mc:AlternateContent xmlns:mc="http://schemas.openxmlformats.org/markup-compatibility/2006">
              <mc:Choice xmlns:v="urn:schemas-microsoft-com:vml" Requires="v">
                <p:oleObj r:id="rId7" imgW="2489200" imgH="215900" progId="Equation.KSEE3">
                  <p:embed/>
                </p:oleObj>
              </mc:Choice>
              <mc:Fallback>
                <p:oleObj r:id="rId7" imgW="2489200" imgH="215900" progId="Equation.KSEE3">
                  <p:embed/>
                  <p:pic>
                    <p:nvPicPr>
                      <p:cNvPr id="6" name="对象 5">
                        <a:hlinkClick r:id="" action="ppaction://ole?verb=0"/>
                      </p:cNvPr>
                      <p:cNvPicPr/>
                      <p:nvPr/>
                    </p:nvPicPr>
                    <p:blipFill>
                      <a:blip r:embed="rId8"/>
                      <a:stretch>
                        <a:fillRect/>
                      </a:stretch>
                    </p:blipFill>
                    <p:spPr>
                      <a:xfrm>
                        <a:off x="1253808" y="3212465"/>
                        <a:ext cx="5507990" cy="479425"/>
                      </a:xfrm>
                      <a:prstGeom prst="rect">
                        <a:avLst/>
                      </a:prstGeom>
                      <a:solidFill>
                        <a:srgbClr val="FFFF00"/>
                      </a:solidFill>
                      <a:ln w="38100">
                        <a:noFill/>
                        <a:miter/>
                      </a:ln>
                    </p:spPr>
                  </p:pic>
                </p:oleObj>
              </mc:Fallback>
            </mc:AlternateContent>
          </a:graphicData>
        </a:graphic>
      </p:graphicFrame>
      <p:graphicFrame>
        <p:nvGraphicFramePr>
          <p:cNvPr id="14" name="对象 13">
            <a:hlinkClick r:id="" action="ppaction://ole?verb=0"/>
          </p:cNvPr>
          <p:cNvGraphicFramePr>
            <a:graphicFrameLocks noChangeAspect="1"/>
          </p:cNvGraphicFramePr>
          <p:nvPr/>
        </p:nvGraphicFramePr>
        <p:xfrm>
          <a:off x="1156970" y="3672523"/>
          <a:ext cx="2905125" cy="1423670"/>
        </p:xfrm>
        <a:graphic>
          <a:graphicData uri="http://schemas.openxmlformats.org/presentationml/2006/ole">
            <mc:AlternateContent xmlns:mc="http://schemas.openxmlformats.org/markup-compatibility/2006">
              <mc:Choice xmlns:v="urn:schemas-microsoft-com:vml" Requires="v">
                <p:oleObj r:id="rId9" imgW="1346200" imgH="660400" progId="Equation.KSEE3">
                  <p:embed/>
                </p:oleObj>
              </mc:Choice>
              <mc:Fallback>
                <p:oleObj r:id="rId9" imgW="1346200" imgH="660400" progId="Equation.KSEE3">
                  <p:embed/>
                  <p:pic>
                    <p:nvPicPr>
                      <p:cNvPr id="14" name="对象 13">
                        <a:hlinkClick r:id="" action="ppaction://ole?verb=0"/>
                      </p:cNvPr>
                      <p:cNvPicPr/>
                      <p:nvPr/>
                    </p:nvPicPr>
                    <p:blipFill>
                      <a:blip r:embed="rId10"/>
                      <a:stretch>
                        <a:fillRect/>
                      </a:stretch>
                    </p:blipFill>
                    <p:spPr>
                      <a:xfrm>
                        <a:off x="1156970" y="3672523"/>
                        <a:ext cx="2905125" cy="1423670"/>
                      </a:xfrm>
                      <a:prstGeom prst="rect">
                        <a:avLst/>
                      </a:prstGeom>
                      <a:noFill/>
                      <a:ln w="38100">
                        <a:noFill/>
                        <a:miter/>
                      </a:ln>
                    </p:spPr>
                  </p:pic>
                </p:oleObj>
              </mc:Fallback>
            </mc:AlternateContent>
          </a:graphicData>
        </a:graphic>
      </p:graphicFrame>
      <p:graphicFrame>
        <p:nvGraphicFramePr>
          <p:cNvPr id="16" name="对象 15">
            <a:hlinkClick r:id="" action="ppaction://ole?verb=0"/>
          </p:cNvPr>
          <p:cNvGraphicFramePr>
            <a:graphicFrameLocks noChangeAspect="1"/>
          </p:cNvGraphicFramePr>
          <p:nvPr/>
        </p:nvGraphicFramePr>
        <p:xfrm>
          <a:off x="4062096" y="4149090"/>
          <a:ext cx="3258185" cy="442595"/>
        </p:xfrm>
        <a:graphic>
          <a:graphicData uri="http://schemas.openxmlformats.org/presentationml/2006/ole">
            <mc:AlternateContent xmlns:mc="http://schemas.openxmlformats.org/markup-compatibility/2006">
              <mc:Choice xmlns:v="urn:schemas-microsoft-com:vml" Requires="v">
                <p:oleObj r:id="rId11" imgW="1498600" imgH="203200" progId="Equation.KSEE3">
                  <p:embed/>
                </p:oleObj>
              </mc:Choice>
              <mc:Fallback>
                <p:oleObj r:id="rId11" imgW="1498600" imgH="203200" progId="Equation.KSEE3">
                  <p:embed/>
                  <p:pic>
                    <p:nvPicPr>
                      <p:cNvPr id="16" name="对象 15">
                        <a:hlinkClick r:id="" action="ppaction://ole?verb=0"/>
                      </p:cNvPr>
                      <p:cNvPicPr/>
                      <p:nvPr/>
                    </p:nvPicPr>
                    <p:blipFill>
                      <a:blip r:embed="rId12"/>
                      <a:stretch>
                        <a:fillRect/>
                      </a:stretch>
                    </p:blipFill>
                    <p:spPr>
                      <a:xfrm>
                        <a:off x="4062096" y="4149090"/>
                        <a:ext cx="3258185" cy="442595"/>
                      </a:xfrm>
                      <a:prstGeom prst="rect">
                        <a:avLst/>
                      </a:prstGeom>
                      <a:noFill/>
                      <a:ln w="38100">
                        <a:noFill/>
                        <a:miter/>
                      </a:ln>
                    </p:spPr>
                  </p:pic>
                </p:oleObj>
              </mc:Fallback>
            </mc:AlternateContent>
          </a:graphicData>
        </a:graphic>
      </p:graphicFrame>
      <p:graphicFrame>
        <p:nvGraphicFramePr>
          <p:cNvPr id="18" name="对象 17">
            <a:hlinkClick r:id="" action="ppaction://ole?verb=0"/>
          </p:cNvPr>
          <p:cNvGraphicFramePr>
            <a:graphicFrameLocks noChangeAspect="1"/>
          </p:cNvGraphicFramePr>
          <p:nvPr/>
        </p:nvGraphicFramePr>
        <p:xfrm>
          <a:off x="5733733" y="5138420"/>
          <a:ext cx="2757170" cy="471805"/>
        </p:xfrm>
        <a:graphic>
          <a:graphicData uri="http://schemas.openxmlformats.org/presentationml/2006/ole">
            <mc:AlternateContent xmlns:mc="http://schemas.openxmlformats.org/markup-compatibility/2006">
              <mc:Choice xmlns:v="urn:schemas-microsoft-com:vml" Requires="v">
                <p:oleObj r:id="rId13" imgW="1270000" imgH="215900" progId="Equation.KSEE3">
                  <p:embed/>
                </p:oleObj>
              </mc:Choice>
              <mc:Fallback>
                <p:oleObj r:id="rId13" imgW="1270000" imgH="215900" progId="Equation.KSEE3">
                  <p:embed/>
                  <p:pic>
                    <p:nvPicPr>
                      <p:cNvPr id="18" name="对象 17">
                        <a:hlinkClick r:id="" action="ppaction://ole?verb=0"/>
                      </p:cNvPr>
                      <p:cNvPicPr/>
                      <p:nvPr/>
                    </p:nvPicPr>
                    <p:blipFill>
                      <a:blip r:embed="rId14"/>
                      <a:stretch>
                        <a:fillRect/>
                      </a:stretch>
                    </p:blipFill>
                    <p:spPr>
                      <a:xfrm>
                        <a:off x="5733733" y="5138420"/>
                        <a:ext cx="2757170" cy="471805"/>
                      </a:xfrm>
                      <a:prstGeom prst="rect">
                        <a:avLst/>
                      </a:prstGeom>
                      <a:noFill/>
                      <a:ln w="38100">
                        <a:noFill/>
                        <a:miter/>
                      </a:ln>
                    </p:spPr>
                  </p:pic>
                </p:oleObj>
              </mc:Fallback>
            </mc:AlternateContent>
          </a:graphicData>
        </a:graphic>
      </p:graphicFrame>
      <p:sp>
        <p:nvSpPr>
          <p:cNvPr id="19" name="Line 11"/>
          <p:cNvSpPr/>
          <p:nvPr/>
        </p:nvSpPr>
        <p:spPr>
          <a:xfrm flipV="1">
            <a:off x="9336405" y="2780665"/>
            <a:ext cx="2706370" cy="1541780"/>
          </a:xfrm>
          <a:prstGeom prst="line">
            <a:avLst/>
          </a:prstGeom>
          <a:ln w="28575" cap="flat" cmpd="sng">
            <a:solidFill>
              <a:srgbClr val="00B050"/>
            </a:solidFill>
            <a:prstDash val="sysDash"/>
            <a:round/>
            <a:headEnd type="none" w="med" len="med"/>
            <a:tailEnd type="none" w="med" len="med"/>
          </a:ln>
        </p:spPr>
        <p:txBody>
          <a:bodyPr anchor="t" anchorCtr="0"/>
          <a:lstStyle/>
          <a:p>
            <a:endParaRPr lang="zh-CN" altLang="en-US">
              <a:latin typeface="Arial" panose="020B0604020202020204" pitchFamily="34" charset="0"/>
              <a:ea typeface="宋体" panose="02010600030101010101" pitchFamily="2" charset="-122"/>
            </a:endParaRPr>
          </a:p>
        </p:txBody>
      </p:sp>
      <p:sp>
        <p:nvSpPr>
          <p:cNvPr id="21" name="椭圆 20"/>
          <p:cNvSpPr/>
          <p:nvPr/>
        </p:nvSpPr>
        <p:spPr>
          <a:xfrm>
            <a:off x="11064875" y="3266440"/>
            <a:ext cx="102235" cy="10223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aphicFrame>
        <p:nvGraphicFramePr>
          <p:cNvPr id="22" name="对象 21">
            <a:hlinkClick r:id="" action="ppaction://ole?verb=0"/>
          </p:cNvPr>
          <p:cNvGraphicFramePr>
            <a:graphicFrameLocks noChangeAspect="1"/>
          </p:cNvGraphicFramePr>
          <p:nvPr/>
        </p:nvGraphicFramePr>
        <p:xfrm>
          <a:off x="1126490" y="5876925"/>
          <a:ext cx="6980555" cy="449580"/>
        </p:xfrm>
        <a:graphic>
          <a:graphicData uri="http://schemas.openxmlformats.org/presentationml/2006/ole">
            <mc:AlternateContent xmlns:mc="http://schemas.openxmlformats.org/markup-compatibility/2006">
              <mc:Choice xmlns:v="urn:schemas-microsoft-com:vml" Requires="v">
                <p:oleObj r:id="rId15" imgW="3098800" imgH="203200" progId="Equation.KSEE3">
                  <p:embed/>
                </p:oleObj>
              </mc:Choice>
              <mc:Fallback>
                <p:oleObj r:id="rId15" imgW="3098800" imgH="203200" progId="Equation.KSEE3">
                  <p:embed/>
                  <p:pic>
                    <p:nvPicPr>
                      <p:cNvPr id="22" name="对象 21">
                        <a:hlinkClick r:id="" action="ppaction://ole?verb=0"/>
                      </p:cNvPr>
                      <p:cNvPicPr/>
                      <p:nvPr/>
                    </p:nvPicPr>
                    <p:blipFill>
                      <a:blip r:embed="rId16"/>
                      <a:stretch>
                        <a:fillRect/>
                      </a:stretch>
                    </p:blipFill>
                    <p:spPr>
                      <a:xfrm>
                        <a:off x="1126490" y="5876925"/>
                        <a:ext cx="6980555" cy="449580"/>
                      </a:xfrm>
                      <a:prstGeom prst="rect">
                        <a:avLst/>
                      </a:prstGeom>
                      <a:noFill/>
                      <a:ln w="38100">
                        <a:noFill/>
                        <a:miter/>
                      </a:ln>
                    </p:spPr>
                  </p:pic>
                </p:oleObj>
              </mc:Fallback>
            </mc:AlternateContent>
          </a:graphicData>
        </a:graphic>
      </p:graphicFrame>
      <p:graphicFrame>
        <p:nvGraphicFramePr>
          <p:cNvPr id="27" name="对象 26">
            <a:hlinkClick r:id="" action="ppaction://ole?verb=0"/>
          </p:cNvPr>
          <p:cNvGraphicFramePr>
            <a:graphicFrameLocks noChangeAspect="1"/>
          </p:cNvGraphicFramePr>
          <p:nvPr/>
        </p:nvGraphicFramePr>
        <p:xfrm>
          <a:off x="8110856" y="5588635"/>
          <a:ext cx="3179445" cy="1026160"/>
        </p:xfrm>
        <a:graphic>
          <a:graphicData uri="http://schemas.openxmlformats.org/presentationml/2006/ole">
            <mc:AlternateContent xmlns:mc="http://schemas.openxmlformats.org/markup-compatibility/2006">
              <mc:Choice xmlns:v="urn:schemas-microsoft-com:vml" Requires="v">
                <p:oleObj r:id="rId17" imgW="1459865" imgH="469900" progId="Equation.KSEE3">
                  <p:embed/>
                </p:oleObj>
              </mc:Choice>
              <mc:Fallback>
                <p:oleObj r:id="rId17" imgW="1459865" imgH="469900" progId="Equation.KSEE3">
                  <p:embed/>
                  <p:pic>
                    <p:nvPicPr>
                      <p:cNvPr id="27" name="对象 26">
                        <a:hlinkClick r:id="" action="ppaction://ole?verb=0"/>
                      </p:cNvPr>
                      <p:cNvPicPr/>
                      <p:nvPr/>
                    </p:nvPicPr>
                    <p:blipFill>
                      <a:blip r:embed="rId18"/>
                      <a:stretch>
                        <a:fillRect/>
                      </a:stretch>
                    </p:blipFill>
                    <p:spPr>
                      <a:xfrm>
                        <a:off x="8110856" y="5588635"/>
                        <a:ext cx="3179445" cy="1026160"/>
                      </a:xfrm>
                      <a:prstGeom prst="rect">
                        <a:avLst/>
                      </a:prstGeom>
                      <a:solidFill>
                        <a:srgbClr val="FFFF00"/>
                      </a:solidFill>
                      <a:ln w="38100">
                        <a:noFill/>
                        <a:miter/>
                      </a:ln>
                    </p:spPr>
                  </p:pic>
                </p:oleObj>
              </mc:Fallback>
            </mc:AlternateContent>
          </a:graphicData>
        </a:graphic>
      </p:graphicFrame>
      <p:pic>
        <p:nvPicPr>
          <p:cNvPr id="72727" name="图片 5"/>
          <p:cNvPicPr>
            <a:picLocks noGrp="1" noChangeAspect="1"/>
          </p:cNvPicPr>
          <p:nvPr/>
        </p:nvPicPr>
        <p:blipFill>
          <a:blip r:embed="rId19"/>
          <a:stretch>
            <a:fillRect/>
          </a:stretch>
        </p:blipFill>
        <p:spPr>
          <a:xfrm>
            <a:off x="3935730" y="1518920"/>
            <a:ext cx="758190" cy="758190"/>
          </a:xfrm>
          <a:prstGeom prst="rect">
            <a:avLst/>
          </a:prstGeom>
          <a:noFill/>
          <a:ln w="9525">
            <a:noFill/>
          </a:ln>
        </p:spPr>
      </p:pic>
      <p:sp>
        <p:nvSpPr>
          <p:cNvPr id="72728" name="文本框 6"/>
          <p:cNvSpPr txBox="1"/>
          <p:nvPr/>
        </p:nvSpPr>
        <p:spPr>
          <a:xfrm>
            <a:off x="4655635" y="1700213"/>
            <a:ext cx="1851210" cy="460375"/>
          </a:xfrm>
          <a:prstGeom prst="rect">
            <a:avLst/>
          </a:prstGeom>
          <a:noFill/>
          <a:ln w="9525">
            <a:noFill/>
          </a:ln>
        </p:spPr>
        <p:txBody>
          <a:bodyPr wrap="square" anchor="t" anchorCtr="0">
            <a:spAutoFit/>
          </a:bodyPr>
          <a:lstStyle/>
          <a:p>
            <a:r>
              <a:rPr lang="zh-CN" altLang="en-US" sz="2400" b="1">
                <a:solidFill>
                  <a:srgbClr val="C00000"/>
                </a:solidFill>
                <a:latin typeface="Times New Roman" panose="02020603050405020304" charset="0"/>
                <a:ea typeface="黑体"/>
              </a:rPr>
              <a:t>最大距离</a:t>
            </a:r>
          </a:p>
        </p:txBody>
      </p:sp>
      <p:graphicFrame>
        <p:nvGraphicFramePr>
          <p:cNvPr id="23" name="对象 22">
            <a:hlinkClick r:id="" action="ppaction://ole?verb=0"/>
          </p:cNvPr>
          <p:cNvGraphicFramePr>
            <a:graphicFrameLocks noChangeAspect="1"/>
          </p:cNvGraphicFramePr>
          <p:nvPr/>
        </p:nvGraphicFramePr>
        <p:xfrm>
          <a:off x="1156970" y="5110480"/>
          <a:ext cx="4555490" cy="499745"/>
        </p:xfrm>
        <a:graphic>
          <a:graphicData uri="http://schemas.openxmlformats.org/presentationml/2006/ole">
            <mc:AlternateContent xmlns:mc="http://schemas.openxmlformats.org/markup-compatibility/2006">
              <mc:Choice xmlns:v="urn:schemas-microsoft-com:vml" Requires="v">
                <p:oleObj r:id="rId20" imgW="2095500" imgH="228600" progId="Equation.KSEE3">
                  <p:embed/>
                </p:oleObj>
              </mc:Choice>
              <mc:Fallback>
                <p:oleObj r:id="rId20" imgW="2095500" imgH="228600" progId="Equation.KSEE3">
                  <p:embed/>
                  <p:pic>
                    <p:nvPicPr>
                      <p:cNvPr id="23" name="对象 22">
                        <a:hlinkClick r:id="" action="ppaction://ole?verb=0"/>
                      </p:cNvPr>
                      <p:cNvPicPr/>
                      <p:nvPr/>
                    </p:nvPicPr>
                    <p:blipFill>
                      <a:blip r:embed="rId21"/>
                      <a:stretch>
                        <a:fillRect/>
                      </a:stretch>
                    </p:blipFill>
                    <p:spPr>
                      <a:xfrm>
                        <a:off x="1156970" y="5110480"/>
                        <a:ext cx="4555490" cy="499745"/>
                      </a:xfrm>
                      <a:prstGeom prst="rect">
                        <a:avLst/>
                      </a:prstGeom>
                      <a:solidFill>
                        <a:srgbClr val="FFFF00"/>
                      </a:solidFill>
                      <a:ln w="38100">
                        <a:noFill/>
                        <a:miter/>
                      </a:ln>
                    </p:spPr>
                  </p:pic>
                </p:oleObj>
              </mc:Fallback>
            </mc:AlternateContent>
          </a:graphicData>
        </a:graphic>
      </p:graphicFrame>
      <p:sp>
        <p:nvSpPr>
          <p:cNvPr id="35" name="文本框 34"/>
          <p:cNvSpPr txBox="1"/>
          <p:nvPr/>
        </p:nvSpPr>
        <p:spPr>
          <a:xfrm>
            <a:off x="263525" y="3218815"/>
            <a:ext cx="994410" cy="460375"/>
          </a:xfrm>
          <a:prstGeom prst="rect">
            <a:avLst/>
          </a:prstGeom>
          <a:noFill/>
        </p:spPr>
        <p:txBody>
          <a:bodyPr wrap="square" rtlCol="0" anchor="t">
            <a:spAutoFit/>
          </a:bodyPr>
          <a:lstStyle/>
          <a:p>
            <a:r>
              <a:rPr lang="en-US" altLang="zh-CN" sz="2400" b="1">
                <a:solidFill>
                  <a:schemeClr val="tx2"/>
                </a:solidFill>
                <a:latin typeface="Times New Roman" panose="02020603050405020304" charset="0"/>
                <a:ea typeface="黑体"/>
                <a:cs typeface="Times New Roman" panose="02020603050405020304" charset="0"/>
                <a:sym typeface="+mn-ea"/>
              </a:rPr>
              <a:t>(</a:t>
            </a:r>
            <a:r>
              <a:rPr lang="zh-CN" altLang="en-US" sz="2400" b="1">
                <a:solidFill>
                  <a:schemeClr val="tx2"/>
                </a:solidFill>
                <a:latin typeface="Times New Roman" panose="02020603050405020304" charset="0"/>
                <a:ea typeface="黑体"/>
                <a:cs typeface="Times New Roman" panose="02020603050405020304" charset="0"/>
                <a:sym typeface="+mn-ea"/>
              </a:rPr>
              <a:t>法</a:t>
            </a:r>
            <a:r>
              <a:rPr lang="en-US" altLang="zh-CN" sz="2400" b="1">
                <a:solidFill>
                  <a:schemeClr val="tx2"/>
                </a:solidFill>
                <a:latin typeface="Times New Roman" panose="02020603050405020304" charset="0"/>
                <a:ea typeface="黑体"/>
                <a:cs typeface="Times New Roman" panose="02020603050405020304" charset="0"/>
                <a:sym typeface="+mn-ea"/>
              </a:rPr>
              <a:t>2)</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heckerboard(across)">
                                      <p:cBhvr>
                                        <p:cTn id="31" dur="500"/>
                                        <p:tgtEl>
                                          <p:spTgt spid="6"/>
                                        </p:tgtEl>
                                      </p:cBhvr>
                                    </p:animEffect>
                                  </p:childTnLst>
                                </p:cTn>
                              </p:par>
                              <p:par>
                                <p:cTn id="32" presetID="17" presetClass="entr" presetSubtype="1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36" fill="hold" nodeType="clickPar">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500" fill="hold">
                                          <p:stCondLst>
                                            <p:cond delay="0"/>
                                          </p:stCondLst>
                                        </p:cTn>
                                        <p:tgtEl>
                                          <p:spTgt spid="14"/>
                                        </p:tgtEl>
                                        <p:attrNameLst>
                                          <p:attrName>style.visibility</p:attrName>
                                        </p:attrNameLst>
                                      </p:cBhvr>
                                      <p:to>
                                        <p:strVal val="visible"/>
                                      </p:to>
                                    </p:set>
                                    <p:animEffect transition="in" filter="checkerboard(across)">
                                      <p:cBhvr>
                                        <p:cTn id="40" dur="500"/>
                                        <p:tgtEl>
                                          <p:spTgt spid="14"/>
                                        </p:tgtEl>
                                      </p:cBhvr>
                                    </p:animEffect>
                                  </p:childTnLst>
                                </p:cTn>
                              </p:par>
                            </p:childTnLst>
                          </p:cTn>
                        </p:par>
                      </p:childTnLst>
                    </p:cTn>
                  </p:par>
                  <p:par>
                    <p:cTn id="41" fill="hold" nodeType="clickPar">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checkerboard(across)">
                                      <p:cBhvr>
                                        <p:cTn id="45" dur="500"/>
                                        <p:tgtEl>
                                          <p:spTgt spid="16"/>
                                        </p:tgtEl>
                                      </p:cBhvr>
                                    </p:animEffect>
                                  </p:childTnLst>
                                </p:cTn>
                              </p:par>
                            </p:childTnLst>
                          </p:cTn>
                        </p:par>
                      </p:childTnLst>
                    </p:cTn>
                  </p:par>
                  <p:par>
                    <p:cTn id="46" fill="hold" nodeType="clickPar">
                      <p:stCondLst>
                        <p:cond delay="indefinite"/>
                      </p:stCondLst>
                      <p:childTnLst>
                        <p:par>
                          <p:cTn id="47" fill="hold">
                            <p:stCondLst>
                              <p:cond delay="0"/>
                            </p:stCondLst>
                            <p:childTnLst>
                              <p:par>
                                <p:cTn id="48" presetID="5" presetClass="entr" presetSubtype="1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checkerboard(across)">
                                      <p:cBhvr>
                                        <p:cTn id="50" dur="500"/>
                                        <p:tgtEl>
                                          <p:spTgt spid="23"/>
                                        </p:tgtEl>
                                      </p:cBhvr>
                                    </p:animEffect>
                                  </p:childTnLst>
                                </p:cTn>
                              </p:par>
                            </p:childTnLst>
                          </p:cTn>
                        </p:par>
                      </p:childTnLst>
                    </p:cTn>
                  </p:par>
                  <p:par>
                    <p:cTn id="51" fill="hold" nodeType="clickPar">
                      <p:stCondLst>
                        <p:cond delay="indefinite"/>
                      </p:stCondLst>
                      <p:childTnLst>
                        <p:par>
                          <p:cTn id="52" fill="hold">
                            <p:stCondLst>
                              <p:cond delay="0"/>
                            </p:stCondLst>
                            <p:childTnLst>
                              <p:par>
                                <p:cTn id="53" presetID="5" presetClass="entr" presetSubtype="10" fill="hold"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checkerboard(across)">
                                      <p:cBhvr>
                                        <p:cTn id="55" dur="500"/>
                                        <p:tgtEl>
                                          <p:spTgt spid="18"/>
                                        </p:tgtEl>
                                      </p:cBhvr>
                                    </p:animEffect>
                                  </p:childTnLst>
                                </p:cTn>
                              </p:par>
                            </p:childTnLst>
                          </p:cTn>
                        </p:par>
                      </p:childTnLst>
                    </p:cTn>
                  </p:par>
                  <p:par>
                    <p:cTn id="56" fill="hold" nodeType="clickPar">
                      <p:stCondLst>
                        <p:cond delay="indefinite"/>
                      </p:stCondLst>
                      <p:childTnLst>
                        <p:par>
                          <p:cTn id="57" fill="hold">
                            <p:stCondLst>
                              <p:cond delay="0"/>
                            </p:stCondLst>
                            <p:childTnLst>
                              <p:par>
                                <p:cTn id="58" presetID="17" presetClass="entr" presetSubtype="10" fill="hold" nodeType="click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ppt_w</p:attrName>
                                        </p:attrNameLst>
                                      </p:cBhvr>
                                      <p:tavLst>
                                        <p:tav tm="0">
                                          <p:val>
                                            <p:fltVal val="0"/>
                                          </p:val>
                                        </p:tav>
                                        <p:tav tm="100000">
                                          <p:val>
                                            <p:strVal val="#ppt_w"/>
                                          </p:val>
                                        </p:tav>
                                      </p:tavLst>
                                    </p:anim>
                                    <p:anim calcmode="lin" valueType="num">
                                      <p:cBhvr>
                                        <p:cTn id="65"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66" fill="hold" nodeType="clickPar">
                      <p:stCondLst>
                        <p:cond delay="indefinite"/>
                      </p:stCondLst>
                      <p:childTnLst>
                        <p:par>
                          <p:cTn id="67" fill="hold">
                            <p:stCondLst>
                              <p:cond delay="0"/>
                            </p:stCondLst>
                            <p:childTnLst>
                              <p:par>
                                <p:cTn id="68" presetID="5" presetClass="entr" presetSubtype="10" fill="hold"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checkerboard(across)">
                                      <p:cBhvr>
                                        <p:cTn id="70" dur="500"/>
                                        <p:tgtEl>
                                          <p:spTgt spid="22"/>
                                        </p:tgtEl>
                                      </p:cBhvr>
                                    </p:animEffect>
                                  </p:childTnLst>
                                </p:cTn>
                              </p:par>
                            </p:childTnLst>
                          </p:cTn>
                        </p:par>
                      </p:childTnLst>
                    </p:cTn>
                  </p:par>
                  <p:par>
                    <p:cTn id="71" fill="hold" nodeType="clickPar">
                      <p:stCondLst>
                        <p:cond delay="indefinite"/>
                      </p:stCondLst>
                      <p:childTnLst>
                        <p:par>
                          <p:cTn id="72" fill="hold">
                            <p:stCondLst>
                              <p:cond delay="0"/>
                            </p:stCondLst>
                            <p:childTnLst>
                              <p:par>
                                <p:cTn id="73" presetID="5" presetClass="entr" presetSubtype="10" fill="hold" nodeType="clickEffect">
                                  <p:stCondLst>
                                    <p:cond delay="0"/>
                                  </p:stCondLst>
                                  <p:childTnLst>
                                    <p:set>
                                      <p:cBhvr>
                                        <p:cTn id="74" dur="500" fill="hold">
                                          <p:stCondLst>
                                            <p:cond delay="0"/>
                                          </p:stCondLst>
                                        </p:cTn>
                                        <p:tgtEl>
                                          <p:spTgt spid="27"/>
                                        </p:tgtEl>
                                        <p:attrNameLst>
                                          <p:attrName>style.visibility</p:attrName>
                                        </p:attrNameLst>
                                      </p:cBhvr>
                                      <p:to>
                                        <p:strVal val="visible"/>
                                      </p:to>
                                    </p:set>
                                    <p:animEffect transition="in" filter="checkerboard(across)">
                                      <p:cBhvr>
                                        <p:cTn id="75" dur="500"/>
                                        <p:tgtEl>
                                          <p:spTgt spid="27"/>
                                        </p:tgtEl>
                                      </p:cBhvr>
                                    </p:animEffect>
                                  </p:childTnLst>
                                </p:cTn>
                              </p:par>
                            </p:childTnLst>
                          </p:cTn>
                        </p:par>
                      </p:childTnLst>
                    </p:cTn>
                  </p:par>
                  <p:par>
                    <p:cTn id="76" fill="hold" nodeType="clickPar">
                      <p:stCondLst>
                        <p:cond delay="indefinite"/>
                      </p:stCondLst>
                      <p:childTnLst>
                        <p:par>
                          <p:cTn id="77" fill="hold">
                            <p:stCondLst>
                              <p:cond delay="0"/>
                            </p:stCondLst>
                            <p:childTnLst>
                              <p:par>
                                <p:cTn id="78" presetID="17" presetClass="entr" presetSubtype="10" fill="hold" nodeType="clickEffect">
                                  <p:stCondLst>
                                    <p:cond delay="0"/>
                                  </p:stCondLst>
                                  <p:childTnLst>
                                    <p:set>
                                      <p:cBhvr>
                                        <p:cTn id="79" dur="1" fill="hold">
                                          <p:stCondLst>
                                            <p:cond delay="0"/>
                                          </p:stCondLst>
                                        </p:cTn>
                                        <p:tgtEl>
                                          <p:spTgt spid="72727"/>
                                        </p:tgtEl>
                                        <p:attrNameLst>
                                          <p:attrName>style.visibility</p:attrName>
                                        </p:attrNameLst>
                                      </p:cBhvr>
                                      <p:to>
                                        <p:strVal val="visible"/>
                                      </p:to>
                                    </p:set>
                                    <p:anim calcmode="lin" valueType="num">
                                      <p:cBhvr>
                                        <p:cTn id="80" dur="500" fill="hold"/>
                                        <p:tgtEl>
                                          <p:spTgt spid="72727"/>
                                        </p:tgtEl>
                                        <p:attrNameLst>
                                          <p:attrName>ppt_w</p:attrName>
                                        </p:attrNameLst>
                                      </p:cBhvr>
                                      <p:tavLst>
                                        <p:tav tm="0">
                                          <p:val>
                                            <p:fltVal val="0"/>
                                          </p:val>
                                        </p:tav>
                                        <p:tav tm="100000">
                                          <p:val>
                                            <p:strVal val="#ppt_w"/>
                                          </p:val>
                                        </p:tav>
                                      </p:tavLst>
                                    </p:anim>
                                    <p:anim calcmode="lin" valueType="num">
                                      <p:cBhvr>
                                        <p:cTn id="81" dur="500" fill="hold"/>
                                        <p:tgtEl>
                                          <p:spTgt spid="72727"/>
                                        </p:tgtEl>
                                        <p:attrNameLst>
                                          <p:attrName>ppt_h</p:attrName>
                                        </p:attrNameLst>
                                      </p:cBhvr>
                                      <p:tavLst>
                                        <p:tav tm="0">
                                          <p:val>
                                            <p:strVal val="#ppt_h"/>
                                          </p:val>
                                        </p:tav>
                                        <p:tav tm="100000">
                                          <p:val>
                                            <p:strVal val="#ppt_h"/>
                                          </p:val>
                                        </p:tav>
                                      </p:tavLst>
                                    </p:anim>
                                  </p:childTnLst>
                                </p:cTn>
                              </p:par>
                              <p:par>
                                <p:cTn id="82" presetID="17" presetClass="entr" presetSubtype="10" fill="hold" grpId="0" nodeType="withEffect">
                                  <p:stCondLst>
                                    <p:cond delay="0"/>
                                  </p:stCondLst>
                                  <p:childTnLst>
                                    <p:set>
                                      <p:cBhvr>
                                        <p:cTn id="83" dur="1" fill="hold">
                                          <p:stCondLst>
                                            <p:cond delay="0"/>
                                          </p:stCondLst>
                                        </p:cTn>
                                        <p:tgtEl>
                                          <p:spTgt spid="72728"/>
                                        </p:tgtEl>
                                        <p:attrNameLst>
                                          <p:attrName>style.visibility</p:attrName>
                                        </p:attrNameLst>
                                      </p:cBhvr>
                                      <p:to>
                                        <p:strVal val="visible"/>
                                      </p:to>
                                    </p:set>
                                    <p:anim calcmode="lin" valueType="num">
                                      <p:cBhvr>
                                        <p:cTn id="84" dur="500" fill="hold"/>
                                        <p:tgtEl>
                                          <p:spTgt spid="72728"/>
                                        </p:tgtEl>
                                        <p:attrNameLst>
                                          <p:attrName>ppt_w</p:attrName>
                                        </p:attrNameLst>
                                      </p:cBhvr>
                                      <p:tavLst>
                                        <p:tav tm="0">
                                          <p:val>
                                            <p:fltVal val="0"/>
                                          </p:val>
                                        </p:tav>
                                        <p:tav tm="100000">
                                          <p:val>
                                            <p:strVal val="#ppt_w"/>
                                          </p:val>
                                        </p:tav>
                                      </p:tavLst>
                                    </p:anim>
                                    <p:anim calcmode="lin" valueType="num">
                                      <p:cBhvr>
                                        <p:cTn id="85" dur="500" fill="hold"/>
                                        <p:tgtEl>
                                          <p:spTgt spid="727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p:bldP spid="21" grpId="0" animBg="1"/>
      <p:bldP spid="72728" grpId="0"/>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2CB74A7-3934-2EAE-F0FA-036CA49531CE}"/>
              </a:ext>
            </a:extLst>
          </p:cNvPr>
          <p:cNvPicPr>
            <a:picLocks noChangeAspect="1"/>
          </p:cNvPicPr>
          <p:nvPr/>
        </p:nvPicPr>
        <p:blipFill>
          <a:blip r:embed="rId2"/>
          <a:stretch>
            <a:fillRect/>
          </a:stretch>
        </p:blipFill>
        <p:spPr>
          <a:xfrm>
            <a:off x="191344" y="642892"/>
            <a:ext cx="6020640" cy="2762636"/>
          </a:xfrm>
          <a:prstGeom prst="rect">
            <a:avLst/>
          </a:prstGeom>
        </p:spPr>
      </p:pic>
      <p:sp>
        <p:nvSpPr>
          <p:cNvPr id="4" name="矩形 3">
            <a:extLst>
              <a:ext uri="{FF2B5EF4-FFF2-40B4-BE49-F238E27FC236}">
                <a16:creationId xmlns:a16="http://schemas.microsoft.com/office/drawing/2014/main" id="{B7A1E4CF-5C9A-5621-59B2-820276BA763B}"/>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a:extLst>
              <a:ext uri="{FF2B5EF4-FFF2-40B4-BE49-F238E27FC236}">
                <a16:creationId xmlns:a16="http://schemas.microsoft.com/office/drawing/2014/main" id="{F0235865-EAA7-71E2-28E1-E13A84C26751}"/>
              </a:ext>
            </a:extLst>
          </p:cNvPr>
          <p:cNvSpPr txBox="1"/>
          <p:nvPr/>
        </p:nvSpPr>
        <p:spPr>
          <a:xfrm>
            <a:off x="537210" y="69215"/>
            <a:ext cx="1154938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threePt" dir="t"/>
            </a:scene3d>
          </a:bodyPr>
          <a:lstStyle/>
          <a:p>
            <a:r>
              <a:rPr lang="en-US" sz="3200" b="1" noProof="1">
                <a:solidFill>
                  <a:schemeClr val="tx1"/>
                </a:solidFill>
                <a:effectLst/>
                <a:latin typeface="Times New Roman" panose="02020603050405020304" charset="0"/>
                <a:ea typeface="黑体"/>
                <a:cs typeface="Times New Roman" panose="02020603050405020304" charset="0"/>
                <a:sym typeface="+mn-ea"/>
              </a:rPr>
              <a:t>3.</a:t>
            </a:r>
            <a:r>
              <a:rPr lang="zh-CN" altLang="en-US" sz="3200" b="1" dirty="0">
                <a:solidFill>
                  <a:schemeClr val="tx1"/>
                </a:solidFill>
                <a:effectLst/>
                <a:latin typeface="黑体" panose="02010609060101010101" charset="-122"/>
                <a:ea typeface="黑体"/>
                <a:cs typeface="微软雅黑" panose="020B0503020204020204" charset="-122"/>
                <a:sym typeface="+mn-ea"/>
              </a:rPr>
              <a:t>椭圆上的最值</a:t>
            </a:r>
            <a:endParaRPr lang="zh-CN" altLang="en-US" sz="3200" b="1" noProof="1">
              <a:solidFill>
                <a:schemeClr val="tx1"/>
              </a:solidFill>
              <a:effectLst/>
              <a:latin typeface="黑体" panose="02010609060101010101" charset="-122"/>
              <a:ea typeface="黑体"/>
              <a:cs typeface="微软雅黑" panose="020B0503020204020204" charset="-122"/>
              <a:sym typeface="+mn-ea"/>
            </a:endParaRPr>
          </a:p>
        </p:txBody>
      </p:sp>
      <p:cxnSp>
        <p:nvCxnSpPr>
          <p:cNvPr id="6" name="直接箭头连接符 5">
            <a:extLst>
              <a:ext uri="{FF2B5EF4-FFF2-40B4-BE49-F238E27FC236}">
                <a16:creationId xmlns:a16="http://schemas.microsoft.com/office/drawing/2014/main" id="{F5264A4F-B63D-3582-8688-5C4417EFCF20}"/>
              </a:ext>
            </a:extLst>
          </p:cNvPr>
          <p:cNvCxnSpPr/>
          <p:nvPr/>
        </p:nvCxnSpPr>
        <p:spPr>
          <a:xfrm>
            <a:off x="7464152" y="2132856"/>
            <a:ext cx="378269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a16="http://schemas.microsoft.com/office/drawing/2014/main" id="{8D82F3BE-671B-F374-21D2-543C375A2D55}"/>
              </a:ext>
            </a:extLst>
          </p:cNvPr>
          <p:cNvSpPr/>
          <p:nvPr/>
        </p:nvSpPr>
        <p:spPr>
          <a:xfrm>
            <a:off x="8276316" y="1502301"/>
            <a:ext cx="2158365" cy="1261110"/>
          </a:xfrm>
          <a:prstGeom prst="ellipse">
            <a:avLst/>
          </a:prstGeom>
          <a:noFill/>
          <a:ln w="38100">
            <a:solidFill>
              <a:srgbClr val="00B0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cxnSp>
        <p:nvCxnSpPr>
          <p:cNvPr id="8" name="直接箭头连接符 7">
            <a:extLst>
              <a:ext uri="{FF2B5EF4-FFF2-40B4-BE49-F238E27FC236}">
                <a16:creationId xmlns:a16="http://schemas.microsoft.com/office/drawing/2014/main" id="{A644AA59-37BD-EB9B-780C-45D483400682}"/>
              </a:ext>
            </a:extLst>
          </p:cNvPr>
          <p:cNvCxnSpPr/>
          <p:nvPr/>
        </p:nvCxnSpPr>
        <p:spPr>
          <a:xfrm flipH="1" flipV="1">
            <a:off x="9408368" y="927100"/>
            <a:ext cx="0" cy="25019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475355"/>
      </p:ext>
    </p:extLst>
  </p:cSld>
  <p:clrMapOvr>
    <a:masterClrMapping/>
  </p:clrMapOvr>
  <p:transition>
    <p:split orient="vert"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5BFB49E-E75A-9284-E0FF-5347B7E45A9D}"/>
              </a:ext>
            </a:extLst>
          </p:cNvPr>
          <p:cNvPicPr>
            <a:picLocks noChangeAspect="1"/>
          </p:cNvPicPr>
          <p:nvPr/>
        </p:nvPicPr>
        <p:blipFill>
          <a:blip r:embed="rId2"/>
          <a:stretch>
            <a:fillRect/>
          </a:stretch>
        </p:blipFill>
        <p:spPr>
          <a:xfrm>
            <a:off x="263352" y="692696"/>
            <a:ext cx="5832648" cy="2508862"/>
          </a:xfrm>
          <a:prstGeom prst="rect">
            <a:avLst/>
          </a:prstGeom>
        </p:spPr>
      </p:pic>
      <p:sp>
        <p:nvSpPr>
          <p:cNvPr id="4" name="矩形 3">
            <a:extLst>
              <a:ext uri="{FF2B5EF4-FFF2-40B4-BE49-F238E27FC236}">
                <a16:creationId xmlns:a16="http://schemas.microsoft.com/office/drawing/2014/main" id="{40E20E88-E47D-5266-A823-1343F86D74DD}"/>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a:extLst>
              <a:ext uri="{FF2B5EF4-FFF2-40B4-BE49-F238E27FC236}">
                <a16:creationId xmlns:a16="http://schemas.microsoft.com/office/drawing/2014/main" id="{49987861-0B07-3D67-AD22-20C7D6451CD1}"/>
              </a:ext>
            </a:extLst>
          </p:cNvPr>
          <p:cNvSpPr txBox="1"/>
          <p:nvPr/>
        </p:nvSpPr>
        <p:spPr>
          <a:xfrm>
            <a:off x="537210" y="69215"/>
            <a:ext cx="1154938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threePt" dir="t"/>
            </a:scene3d>
          </a:bodyPr>
          <a:lstStyle/>
          <a:p>
            <a:r>
              <a:rPr lang="en-US" sz="3200" b="1" noProof="1">
                <a:solidFill>
                  <a:schemeClr val="tx1"/>
                </a:solidFill>
                <a:effectLst/>
                <a:latin typeface="Times New Roman" panose="02020603050405020304" charset="0"/>
                <a:ea typeface="黑体"/>
                <a:cs typeface="Times New Roman" panose="02020603050405020304" charset="0"/>
                <a:sym typeface="+mn-ea"/>
              </a:rPr>
              <a:t>3.</a:t>
            </a:r>
            <a:r>
              <a:rPr lang="zh-CN" altLang="en-US" sz="3200" b="1" dirty="0">
                <a:solidFill>
                  <a:schemeClr val="tx1"/>
                </a:solidFill>
                <a:effectLst/>
                <a:latin typeface="黑体" panose="02010609060101010101" charset="-122"/>
                <a:ea typeface="黑体"/>
                <a:cs typeface="微软雅黑" panose="020B0503020204020204" charset="-122"/>
                <a:sym typeface="+mn-ea"/>
              </a:rPr>
              <a:t>椭圆上的最值问题</a:t>
            </a:r>
            <a:endParaRPr lang="zh-CN" altLang="en-US" sz="3200" b="1" noProof="1">
              <a:solidFill>
                <a:schemeClr val="tx1"/>
              </a:solidFill>
              <a:effectLst/>
              <a:latin typeface="黑体" panose="02010609060101010101" charset="-122"/>
              <a:ea typeface="黑体"/>
              <a:cs typeface="微软雅黑" panose="020B0503020204020204" charset="-122"/>
              <a:sym typeface="+mn-ea"/>
            </a:endParaRPr>
          </a:p>
        </p:txBody>
      </p:sp>
      <p:pic>
        <p:nvPicPr>
          <p:cNvPr id="7" name="图片 6">
            <a:extLst>
              <a:ext uri="{FF2B5EF4-FFF2-40B4-BE49-F238E27FC236}">
                <a16:creationId xmlns:a16="http://schemas.microsoft.com/office/drawing/2014/main" id="{2940C09D-0FD1-7C78-8FEB-82D4C2902A2D}"/>
              </a:ext>
            </a:extLst>
          </p:cNvPr>
          <p:cNvPicPr>
            <a:picLocks noChangeAspect="1"/>
          </p:cNvPicPr>
          <p:nvPr/>
        </p:nvPicPr>
        <p:blipFill>
          <a:blip r:embed="rId3"/>
          <a:stretch>
            <a:fillRect/>
          </a:stretch>
        </p:blipFill>
        <p:spPr>
          <a:xfrm>
            <a:off x="7176120" y="735013"/>
            <a:ext cx="4458322" cy="3124636"/>
          </a:xfrm>
          <a:prstGeom prst="rect">
            <a:avLst/>
          </a:prstGeom>
        </p:spPr>
      </p:pic>
    </p:spTree>
    <p:extLst>
      <p:ext uri="{BB962C8B-B14F-4D97-AF65-F5344CB8AC3E}">
        <p14:creationId xmlns:p14="http://schemas.microsoft.com/office/powerpoint/2010/main" val="979017170"/>
      </p:ext>
    </p:extLst>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7CF57-04AC-F454-21B1-52C216A9CB45}"/>
            </a:ext>
          </a:extLst>
        </p:cNvPr>
        <p:cNvGrpSpPr/>
        <p:nvPr/>
      </p:nvGrpSpPr>
      <p:grpSpPr>
        <a:xfrm>
          <a:off x="0" y="0"/>
          <a:ext cx="0" cy="0"/>
          <a:chOff x="0" y="0"/>
          <a:chExt cx="0" cy="0"/>
        </a:xfrm>
      </p:grpSpPr>
      <p:sp>
        <p:nvSpPr>
          <p:cNvPr id="4" name="矩形 3">
            <a:extLst>
              <a:ext uri="{FF2B5EF4-FFF2-40B4-BE49-F238E27FC236}">
                <a16:creationId xmlns:a16="http://schemas.microsoft.com/office/drawing/2014/main" id="{D53CA873-94AF-E89F-22BD-8DF36FDA9D4C}"/>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a:extLst>
              <a:ext uri="{FF2B5EF4-FFF2-40B4-BE49-F238E27FC236}">
                <a16:creationId xmlns:a16="http://schemas.microsoft.com/office/drawing/2014/main" id="{AA1D572E-24C7-1FBF-349E-8573B824F4EE}"/>
              </a:ext>
            </a:extLst>
          </p:cNvPr>
          <p:cNvSpPr txBox="1"/>
          <p:nvPr/>
        </p:nvSpPr>
        <p:spPr>
          <a:xfrm>
            <a:off x="537210" y="69215"/>
            <a:ext cx="1154938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threePt" dir="t"/>
            </a:scene3d>
          </a:bodyPr>
          <a:lstStyle/>
          <a:p>
            <a:r>
              <a:rPr lang="en-US" sz="3200" b="1" noProof="1">
                <a:solidFill>
                  <a:schemeClr val="tx1"/>
                </a:solidFill>
                <a:effectLst/>
                <a:latin typeface="Times New Roman" panose="02020603050405020304" charset="0"/>
                <a:ea typeface="黑体"/>
                <a:cs typeface="Times New Roman" panose="02020603050405020304" charset="0"/>
                <a:sym typeface="+mn-ea"/>
              </a:rPr>
              <a:t>3.</a:t>
            </a:r>
            <a:r>
              <a:rPr lang="zh-CN" altLang="en-US" sz="3200" b="1" dirty="0">
                <a:solidFill>
                  <a:schemeClr val="tx1"/>
                </a:solidFill>
                <a:effectLst/>
                <a:latin typeface="黑体" panose="02010609060101010101" charset="-122"/>
                <a:ea typeface="黑体"/>
                <a:cs typeface="微软雅黑" panose="020B0503020204020204" charset="-122"/>
                <a:sym typeface="+mn-ea"/>
              </a:rPr>
              <a:t>椭圆上的最值问题</a:t>
            </a:r>
            <a:endParaRPr lang="zh-CN" altLang="en-US" sz="3200" b="1" noProof="1">
              <a:solidFill>
                <a:schemeClr val="tx1"/>
              </a:solidFill>
              <a:effectLst/>
              <a:latin typeface="黑体" panose="02010609060101010101" charset="-122"/>
              <a:ea typeface="黑体"/>
              <a:cs typeface="微软雅黑" panose="020B0503020204020204" charset="-122"/>
              <a:sym typeface="+mn-ea"/>
            </a:endParaRPr>
          </a:p>
        </p:txBody>
      </p:sp>
      <p:pic>
        <p:nvPicPr>
          <p:cNvPr id="7" name="图片 6">
            <a:extLst>
              <a:ext uri="{FF2B5EF4-FFF2-40B4-BE49-F238E27FC236}">
                <a16:creationId xmlns:a16="http://schemas.microsoft.com/office/drawing/2014/main" id="{509189B4-5C05-6D71-142F-FCF06BB41EA4}"/>
              </a:ext>
            </a:extLst>
          </p:cNvPr>
          <p:cNvPicPr>
            <a:picLocks noChangeAspect="1"/>
          </p:cNvPicPr>
          <p:nvPr/>
        </p:nvPicPr>
        <p:blipFill>
          <a:blip r:embed="rId2"/>
          <a:stretch>
            <a:fillRect/>
          </a:stretch>
        </p:blipFill>
        <p:spPr>
          <a:xfrm>
            <a:off x="7176120" y="735013"/>
            <a:ext cx="4458322" cy="3124636"/>
          </a:xfrm>
          <a:prstGeom prst="rect">
            <a:avLst/>
          </a:prstGeom>
        </p:spPr>
      </p:pic>
      <p:pic>
        <p:nvPicPr>
          <p:cNvPr id="6" name="图片 5">
            <a:extLst>
              <a:ext uri="{FF2B5EF4-FFF2-40B4-BE49-F238E27FC236}">
                <a16:creationId xmlns:a16="http://schemas.microsoft.com/office/drawing/2014/main" id="{10FAA1CA-EA67-9AD5-E043-237267B7170C}"/>
              </a:ext>
            </a:extLst>
          </p:cNvPr>
          <p:cNvPicPr>
            <a:picLocks noChangeAspect="1"/>
          </p:cNvPicPr>
          <p:nvPr/>
        </p:nvPicPr>
        <p:blipFill>
          <a:blip r:embed="rId3"/>
          <a:stretch>
            <a:fillRect/>
          </a:stretch>
        </p:blipFill>
        <p:spPr>
          <a:xfrm>
            <a:off x="263352" y="807086"/>
            <a:ext cx="6168986" cy="2117857"/>
          </a:xfrm>
          <a:prstGeom prst="rect">
            <a:avLst/>
          </a:prstGeom>
        </p:spPr>
      </p:pic>
    </p:spTree>
    <p:extLst>
      <p:ext uri="{BB962C8B-B14F-4D97-AF65-F5344CB8AC3E}">
        <p14:creationId xmlns:p14="http://schemas.microsoft.com/office/powerpoint/2010/main" val="357886722"/>
      </p:ext>
    </p:extLst>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B2177-4535-F024-78B9-7C7F19FBEB90}"/>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B989823B-C2F0-2C82-4C12-FD3D043B9B42}"/>
              </a:ext>
            </a:extLst>
          </p:cNvPr>
          <p:cNvPicPr>
            <a:picLocks noChangeAspect="1"/>
          </p:cNvPicPr>
          <p:nvPr/>
        </p:nvPicPr>
        <p:blipFill>
          <a:blip r:embed="rId2"/>
          <a:stretch>
            <a:fillRect/>
          </a:stretch>
        </p:blipFill>
        <p:spPr>
          <a:xfrm>
            <a:off x="263352" y="692696"/>
            <a:ext cx="5832648" cy="2508862"/>
          </a:xfrm>
          <a:prstGeom prst="rect">
            <a:avLst/>
          </a:prstGeom>
        </p:spPr>
      </p:pic>
      <p:sp>
        <p:nvSpPr>
          <p:cNvPr id="4" name="矩形 3">
            <a:extLst>
              <a:ext uri="{FF2B5EF4-FFF2-40B4-BE49-F238E27FC236}">
                <a16:creationId xmlns:a16="http://schemas.microsoft.com/office/drawing/2014/main" id="{2C461775-C893-8C1D-2485-7F9357611C08}"/>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a:extLst>
              <a:ext uri="{FF2B5EF4-FFF2-40B4-BE49-F238E27FC236}">
                <a16:creationId xmlns:a16="http://schemas.microsoft.com/office/drawing/2014/main" id="{63292C12-4A1E-7E8A-4D98-A27A37C3B891}"/>
              </a:ext>
            </a:extLst>
          </p:cNvPr>
          <p:cNvSpPr txBox="1"/>
          <p:nvPr/>
        </p:nvSpPr>
        <p:spPr>
          <a:xfrm>
            <a:off x="537210" y="69215"/>
            <a:ext cx="1154938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threePt" dir="t"/>
            </a:scene3d>
          </a:bodyPr>
          <a:lstStyle/>
          <a:p>
            <a:r>
              <a:rPr lang="en-US" sz="3200" b="1" noProof="1">
                <a:solidFill>
                  <a:schemeClr val="tx1"/>
                </a:solidFill>
                <a:effectLst/>
                <a:latin typeface="Times New Roman" panose="02020603050405020304" charset="0"/>
                <a:ea typeface="黑体"/>
                <a:cs typeface="Times New Roman" panose="02020603050405020304" charset="0"/>
                <a:sym typeface="+mn-ea"/>
              </a:rPr>
              <a:t>3.</a:t>
            </a:r>
            <a:r>
              <a:rPr lang="zh-CN" altLang="en-US" sz="3200" b="1" dirty="0">
                <a:solidFill>
                  <a:schemeClr val="tx1"/>
                </a:solidFill>
                <a:effectLst/>
                <a:latin typeface="黑体" panose="02010609060101010101" charset="-122"/>
                <a:ea typeface="黑体"/>
                <a:cs typeface="微软雅黑" panose="020B0503020204020204" charset="-122"/>
                <a:sym typeface="+mn-ea"/>
              </a:rPr>
              <a:t>椭圆上的最值问题</a:t>
            </a:r>
            <a:endParaRPr lang="zh-CN" altLang="en-US" sz="3200" b="1" noProof="1">
              <a:solidFill>
                <a:schemeClr val="tx1"/>
              </a:solidFill>
              <a:effectLst/>
              <a:latin typeface="黑体" panose="02010609060101010101" charset="-122"/>
              <a:ea typeface="黑体"/>
              <a:cs typeface="微软雅黑" panose="020B0503020204020204" charset="-122"/>
              <a:sym typeface="+mn-ea"/>
            </a:endParaRPr>
          </a:p>
        </p:txBody>
      </p:sp>
      <p:pic>
        <p:nvPicPr>
          <p:cNvPr id="7" name="图片 6">
            <a:extLst>
              <a:ext uri="{FF2B5EF4-FFF2-40B4-BE49-F238E27FC236}">
                <a16:creationId xmlns:a16="http://schemas.microsoft.com/office/drawing/2014/main" id="{B1FCDA7A-FAD6-9D47-4EB1-6D6BBE65877B}"/>
              </a:ext>
            </a:extLst>
          </p:cNvPr>
          <p:cNvPicPr>
            <a:picLocks noChangeAspect="1"/>
          </p:cNvPicPr>
          <p:nvPr/>
        </p:nvPicPr>
        <p:blipFill>
          <a:blip r:embed="rId3"/>
          <a:stretch>
            <a:fillRect/>
          </a:stretch>
        </p:blipFill>
        <p:spPr>
          <a:xfrm>
            <a:off x="7176120" y="735013"/>
            <a:ext cx="4458322" cy="3124636"/>
          </a:xfrm>
          <a:prstGeom prst="rect">
            <a:avLst/>
          </a:prstGeom>
        </p:spPr>
      </p:pic>
    </p:spTree>
    <p:extLst>
      <p:ext uri="{BB962C8B-B14F-4D97-AF65-F5344CB8AC3E}">
        <p14:creationId xmlns:p14="http://schemas.microsoft.com/office/powerpoint/2010/main" val="263754286"/>
      </p:ext>
    </p:extLst>
  </p:cSld>
  <p:clrMapOvr>
    <a:masterClrMapping/>
  </p:clrMapOvr>
  <p:transition>
    <p:split orient="vert"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CB9EA40-2C51-F7FA-1CF0-A2F9D0671D1D}"/>
              </a:ext>
            </a:extLst>
          </p:cNvPr>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3" name="文本框 2">
            <a:extLst>
              <a:ext uri="{FF2B5EF4-FFF2-40B4-BE49-F238E27FC236}">
                <a16:creationId xmlns:a16="http://schemas.microsoft.com/office/drawing/2014/main" id="{53069E81-D0E7-E736-8B9A-96CE560B7A2F}"/>
              </a:ext>
            </a:extLst>
          </p:cNvPr>
          <p:cNvSpPr txBox="1"/>
          <p:nvPr/>
        </p:nvSpPr>
        <p:spPr>
          <a:xfrm>
            <a:off x="407368" y="151448"/>
            <a:ext cx="11549380" cy="58356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threePt" dir="t"/>
            </a:scene3d>
          </a:bodyPr>
          <a:lstStyle/>
          <a:p>
            <a:r>
              <a:rPr lang="en-US" sz="3200" b="1" noProof="1">
                <a:solidFill>
                  <a:schemeClr val="tx1"/>
                </a:solidFill>
                <a:effectLst/>
                <a:latin typeface="Times New Roman" panose="02020603050405020304" charset="0"/>
                <a:ea typeface="黑体"/>
                <a:cs typeface="Times New Roman" panose="02020603050405020304" charset="0"/>
                <a:sym typeface="+mn-ea"/>
              </a:rPr>
              <a:t>3.</a:t>
            </a:r>
            <a:r>
              <a:rPr lang="zh-CN" altLang="en-US" sz="3200" b="1" dirty="0">
                <a:solidFill>
                  <a:schemeClr val="tx1"/>
                </a:solidFill>
                <a:effectLst/>
                <a:latin typeface="黑体" panose="02010609060101010101" charset="-122"/>
                <a:ea typeface="黑体"/>
                <a:cs typeface="微软雅黑" panose="020B0503020204020204" charset="-122"/>
                <a:sym typeface="+mn-ea"/>
              </a:rPr>
              <a:t>椭圆上的最值问题</a:t>
            </a:r>
            <a:endParaRPr lang="zh-CN" altLang="en-US" sz="3200" b="1" noProof="1">
              <a:solidFill>
                <a:schemeClr val="tx1"/>
              </a:solidFill>
              <a:effectLst/>
              <a:latin typeface="黑体" panose="02010609060101010101" charset="-122"/>
              <a:ea typeface="黑体"/>
              <a:cs typeface="微软雅黑" panose="020B0503020204020204" charset="-122"/>
              <a:sym typeface="+mn-ea"/>
            </a:endParaRPr>
          </a:p>
        </p:txBody>
      </p:sp>
      <p:pic>
        <p:nvPicPr>
          <p:cNvPr id="4" name="图片 3">
            <a:extLst>
              <a:ext uri="{FF2B5EF4-FFF2-40B4-BE49-F238E27FC236}">
                <a16:creationId xmlns:a16="http://schemas.microsoft.com/office/drawing/2014/main" id="{85B1442D-5BAE-9413-6E23-138525DD9F3E}"/>
              </a:ext>
            </a:extLst>
          </p:cNvPr>
          <p:cNvPicPr>
            <a:picLocks noChangeAspect="1"/>
          </p:cNvPicPr>
          <p:nvPr/>
        </p:nvPicPr>
        <p:blipFill>
          <a:blip r:embed="rId2"/>
          <a:stretch>
            <a:fillRect/>
          </a:stretch>
        </p:blipFill>
        <p:spPr>
          <a:xfrm>
            <a:off x="7176120" y="836712"/>
            <a:ext cx="4458322" cy="3124636"/>
          </a:xfrm>
          <a:prstGeom prst="rect">
            <a:avLst/>
          </a:prstGeom>
        </p:spPr>
      </p:pic>
      <p:pic>
        <p:nvPicPr>
          <p:cNvPr id="6" name="图片 5">
            <a:extLst>
              <a:ext uri="{FF2B5EF4-FFF2-40B4-BE49-F238E27FC236}">
                <a16:creationId xmlns:a16="http://schemas.microsoft.com/office/drawing/2014/main" id="{FDB98DC0-3AEA-42A4-EB7C-B5759C8BC1CB}"/>
              </a:ext>
            </a:extLst>
          </p:cNvPr>
          <p:cNvPicPr>
            <a:picLocks noChangeAspect="1"/>
          </p:cNvPicPr>
          <p:nvPr/>
        </p:nvPicPr>
        <p:blipFill>
          <a:blip r:embed="rId3"/>
          <a:stretch>
            <a:fillRect/>
          </a:stretch>
        </p:blipFill>
        <p:spPr>
          <a:xfrm>
            <a:off x="191344" y="832035"/>
            <a:ext cx="6206904" cy="3124636"/>
          </a:xfrm>
          <a:prstGeom prst="rect">
            <a:avLst/>
          </a:prstGeom>
        </p:spPr>
      </p:pic>
      <p:pic>
        <p:nvPicPr>
          <p:cNvPr id="8" name="图片 7">
            <a:extLst>
              <a:ext uri="{FF2B5EF4-FFF2-40B4-BE49-F238E27FC236}">
                <a16:creationId xmlns:a16="http://schemas.microsoft.com/office/drawing/2014/main" id="{CCEC1323-AEF3-695F-FCB7-E0EC120DDAF4}"/>
              </a:ext>
            </a:extLst>
          </p:cNvPr>
          <p:cNvPicPr>
            <a:picLocks noChangeAspect="1"/>
          </p:cNvPicPr>
          <p:nvPr/>
        </p:nvPicPr>
        <p:blipFill>
          <a:blip r:embed="rId4"/>
          <a:stretch>
            <a:fillRect/>
          </a:stretch>
        </p:blipFill>
        <p:spPr>
          <a:xfrm>
            <a:off x="191344" y="4284971"/>
            <a:ext cx="6111898" cy="2160240"/>
          </a:xfrm>
          <a:prstGeom prst="rect">
            <a:avLst/>
          </a:prstGeom>
        </p:spPr>
      </p:pic>
      <p:pic>
        <p:nvPicPr>
          <p:cNvPr id="10" name="图片 9">
            <a:extLst>
              <a:ext uri="{FF2B5EF4-FFF2-40B4-BE49-F238E27FC236}">
                <a16:creationId xmlns:a16="http://schemas.microsoft.com/office/drawing/2014/main" id="{48D03B96-2B24-0DC6-8733-720C0F839D5A}"/>
              </a:ext>
            </a:extLst>
          </p:cNvPr>
          <p:cNvPicPr>
            <a:picLocks noChangeAspect="1"/>
          </p:cNvPicPr>
          <p:nvPr/>
        </p:nvPicPr>
        <p:blipFill>
          <a:blip r:embed="rId5"/>
          <a:stretch>
            <a:fillRect/>
          </a:stretch>
        </p:blipFill>
        <p:spPr>
          <a:xfrm>
            <a:off x="6600056" y="4284971"/>
            <a:ext cx="5297207" cy="2421581"/>
          </a:xfrm>
          <a:prstGeom prst="rect">
            <a:avLst/>
          </a:prstGeom>
        </p:spPr>
      </p:pic>
    </p:spTree>
    <p:extLst>
      <p:ext uri="{BB962C8B-B14F-4D97-AF65-F5344CB8AC3E}">
        <p14:creationId xmlns:p14="http://schemas.microsoft.com/office/powerpoint/2010/main" val="2307996295"/>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472FDA-EB21-D002-A722-F97647712E10}"/>
              </a:ext>
            </a:extLst>
          </p:cNvPr>
          <p:cNvSpPr>
            <a:spLocks noGrp="1"/>
          </p:cNvSpPr>
          <p:nvPr>
            <p:ph type="ctrTitle"/>
          </p:nvPr>
        </p:nvSpPr>
        <p:spPr>
          <a:xfrm>
            <a:off x="695400" y="764704"/>
            <a:ext cx="3528392" cy="720080"/>
          </a:xfrm>
        </p:spPr>
        <p:txBody>
          <a:bodyPr/>
          <a:lstStyle/>
          <a:p>
            <a:r>
              <a:rPr lang="zh-CN" altLang="en-US" sz="4400" dirty="0"/>
              <a:t>课后作业：</a:t>
            </a:r>
          </a:p>
        </p:txBody>
      </p:sp>
      <p:sp>
        <p:nvSpPr>
          <p:cNvPr id="4" name="标题 1">
            <a:extLst>
              <a:ext uri="{FF2B5EF4-FFF2-40B4-BE49-F238E27FC236}">
                <a16:creationId xmlns:a16="http://schemas.microsoft.com/office/drawing/2014/main" id="{A5F12145-61AD-4372-F82F-FFBA697E878F}"/>
              </a:ext>
            </a:extLst>
          </p:cNvPr>
          <p:cNvSpPr txBox="1">
            <a:spLocks/>
          </p:cNvSpPr>
          <p:nvPr/>
        </p:nvSpPr>
        <p:spPr>
          <a:xfrm>
            <a:off x="767408" y="2492896"/>
            <a:ext cx="6912768" cy="720080"/>
          </a:xfrm>
          <a:prstGeom prst="rect">
            <a:avLst/>
          </a:prstGeom>
          <a:noFill/>
          <a:ln w="9525">
            <a:noFill/>
          </a:ln>
        </p:spPr>
        <p:txBody>
          <a:bodyPr vert="horz" lIns="101600" tIns="38100" rIns="76200" bIns="38100" anchor="b" anchorCtr="0">
            <a:noAutofit/>
          </a:bodyPr>
          <a:lstStyle>
            <a:lvl1pPr marL="0" indent="0" algn="ctr" defTabSz="914400" rtl="0" eaLnBrk="1" fontAlgn="auto" latinLnBrk="0" hangingPunct="1">
              <a:lnSpc>
                <a:spcPct val="100000"/>
              </a:lnSpc>
              <a:spcBef>
                <a:spcPct val="0"/>
              </a:spcBef>
              <a:buFont typeface="Arial" panose="020B0604020202020204" pitchFamily="34" charset="0"/>
              <a:buNone/>
              <a:defRPr sz="11500" b="1" u="none" strike="noStrike" kern="1200" cap="none" spc="200" normalizeH="0" baseline="0">
                <a:solidFill>
                  <a:schemeClr val="tx1"/>
                </a:solidFill>
                <a:uFillTx/>
                <a:latin typeface="Arial" panose="020B0604020202020204" pitchFamily="34" charset="0"/>
                <a:ea typeface="微软雅黑"/>
                <a:cs typeface="+mj-cs"/>
              </a:defRPr>
            </a:lvl1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zh-CN" sz="4000" dirty="0">
                <a:solidFill>
                  <a:srgbClr val="000000"/>
                </a:solidFill>
                <a:cs typeface="Arial"/>
              </a:rPr>
              <a:t>1</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活页</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P82《3.1.2</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椭圆的几何性质</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三）</a:t>
            </a:r>
          </a:p>
        </p:txBody>
      </p:sp>
    </p:spTree>
    <p:extLst>
      <p:ext uri="{BB962C8B-B14F-4D97-AF65-F5344CB8AC3E}">
        <p14:creationId xmlns:p14="http://schemas.microsoft.com/office/powerpoint/2010/main" val="593985514"/>
      </p:ext>
    </p:extLst>
  </p:cSld>
  <p:clrMapOvr>
    <a:masterClrMapping/>
  </p:clrMapOvr>
  <p:transition>
    <p:split orient="vert" dir="in"/>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3.03.31"/>
  <p:tag name="AS_TITLE" val="Aspose.Slides for Java"/>
  <p:tag name="AS_VERSION" val="23.3"/>
  <p:tag name="COMMONDATA" val="eyJoZGlkIjoiMzEwNTM5NzYwMDRjMzkwZTVkZjY2ODkwMGIxNGU0OTUifQ=="/>
  <p:tag name="KSO_WPP_MARK_KEY" val="6bfe26b4-628a-4d06-a216-fa341023c633"/>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_0**"/>
  <p:tag name="KSO_WM_UNIT_LAYERLEVEL" val="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_0**"/>
  <p:tag name="KSO_WM_UNIT_LAYERLEVEL" val="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TEMPLATE_SUBCATEGORY" val="0"/>
  <p:tag name="KSO_WM_TEMPLATE_THUMBS_INDEX" val="1、2、14、15"/>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RGE_SHAPE" val="1"/>
  <p:tag name="KSO_WM_UNIT_LAYERLEVEL" val="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RGE_SHAPE" val="1"/>
  <p:tag name="KSO_WM_UNIT_LAYERLEVEL" val="1"/>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SLIDE_ID" val="custom20190776_1"/>
  <p:tag name="KSO_WM_SLIDE_INDEX" val="1"/>
  <p:tag name="KSO_WM_SLIDE_ITEM_CNT" val="0"/>
  <p:tag name="KSO_WM_SLIDE_LAYOUT" val="a_b"/>
  <p:tag name="KSO_WM_SLIDE_LAYOUT_CNT" val="1_3"/>
  <p:tag name="KSO_WM_SLIDE_SUBTYPE" val="pureTxt"/>
  <p:tag name="KSO_WM_SLIDE_TYPE" val="title"/>
  <p:tag name="KSO_WM_TAG_VERSION" val="1.0"/>
  <p:tag name="KSO_WM_TEMPLATE_CATEGORY" val="custom"/>
  <p:tag name="KSO_WM_TEMPLATE_INDEX" val="20190776"/>
  <p:tag name="KSO_WM_TEMPLATE_SUBCATEGORY" val="0"/>
  <p:tag name="KSO_WM_TEMPLATE_THUMBS_INDEX" val="1、2、14、15"/>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custom20190776_1*a*1"/>
  <p:tag name="KSO_WM_UNIT_INDEX" val="1"/>
  <p:tag name="KSO_WM_UNIT_ISCONTENTSTITLE" val="0"/>
  <p:tag name="KSO_WM_UNIT_LAYERLEVEL" val="1"/>
  <p:tag name="KSO_WM_UNIT_NOCLEAR" val="0"/>
  <p:tag name="KSO_WM_UNIT_PRESET_TEXT" val="单击此处添加标题"/>
  <p:tag name="KSO_WM_UNIT_TYPE" val="a"/>
  <p:tag name="KSO_WM_UNIT_VALUE" val="9"/>
</p:tagLst>
</file>

<file path=ppt/theme/theme1.xml><?xml version="1.0" encoding="utf-8"?>
<a:theme xmlns:a="http://schemas.openxmlformats.org/drawingml/2006/main" name="1_Office 主题​​">
  <a:themeElements>
    <a:clrScheme name="自定义 125">
      <a:dk1>
        <a:srgbClr val="000000"/>
      </a:dk1>
      <a:lt1>
        <a:srgbClr val="FFFFFF"/>
      </a:lt1>
      <a:dk2>
        <a:srgbClr val="FE581B"/>
      </a:dk2>
      <a:lt2>
        <a:srgbClr val="F0F0F0"/>
      </a:lt2>
      <a:accent1>
        <a:srgbClr val="FE581B"/>
      </a:accent1>
      <a:accent2>
        <a:srgbClr val="FE9242"/>
      </a:accent2>
      <a:accent3>
        <a:srgbClr val="FA556F"/>
      </a:accent3>
      <a:accent4>
        <a:srgbClr val="AE8EC9"/>
      </a:accent4>
      <a:accent5>
        <a:srgbClr val="E1A290"/>
      </a:accent5>
      <a:accent6>
        <a:srgbClr val="3E4D74"/>
      </a:accent6>
      <a:hlink>
        <a:srgbClr val="4276AA"/>
      </a:hlink>
      <a:folHlink>
        <a:srgbClr val="BFBFB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TotalTime>
  <Words>387</Words>
  <Application>Microsoft Office PowerPoint</Application>
  <PresentationFormat>宽屏</PresentationFormat>
  <Paragraphs>38</Paragraphs>
  <Slides>14</Slides>
  <Notes>4</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3</vt:i4>
      </vt:variant>
      <vt:variant>
        <vt:lpstr>幻灯片标题</vt:lpstr>
      </vt:variant>
      <vt:variant>
        <vt:i4>14</vt:i4>
      </vt:variant>
    </vt:vector>
  </HeadingPairs>
  <TitlesOfParts>
    <vt:vector size="27" baseType="lpstr">
      <vt:lpstr>黑体</vt:lpstr>
      <vt:lpstr>华文隶书</vt:lpstr>
      <vt:lpstr>宋体</vt:lpstr>
      <vt:lpstr>微软雅黑</vt:lpstr>
      <vt:lpstr>Arial</vt:lpstr>
      <vt:lpstr>Calibri</vt:lpstr>
      <vt:lpstr>Tahoma</vt:lpstr>
      <vt:lpstr>Times New Roman</vt:lpstr>
      <vt:lpstr>Wingdings</vt:lpstr>
      <vt:lpstr>1_Office 主题​​</vt:lpstr>
      <vt:lpstr>公式</vt:lpstr>
      <vt:lpstr>Equation</vt:lpstr>
      <vt:lpstr>WPS 公式 3.0</vt:lpstr>
      <vt:lpstr>3.1.2椭圆的简单 几何性质（第2课时）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课后作业：</vt:lpstr>
    </vt:vector>
  </TitlesOfParts>
  <Company>学科网</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LLD</dc:creator>
  <cp:lastModifiedBy>微软用户</cp:lastModifiedBy>
  <cp:revision>14</cp:revision>
  <cp:lastPrinted>2024-06-06T17:19:45Z</cp:lastPrinted>
  <dcterms:created xsi:type="dcterms:W3CDTF">2024-06-06T17:19:45Z</dcterms:created>
  <dcterms:modified xsi:type="dcterms:W3CDTF">2024-11-13T03:23:53Z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