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heme/theme3.xml" ContentType="application/vnd.openxmlformats-officedocument.theme+xml"/>
  <Override PartName="/ppt/tags/tag204.xml" ContentType="application/vnd.openxmlformats-officedocument.presentationml.tags+xml"/>
  <Override PartName="/ppt/tags/tag205.xml" ContentType="application/vnd.openxmlformats-officedocument.presentationml.tags+xml"/>
  <Override PartName="/ppt/notesSlides/notesSlide1.xml" ContentType="application/vnd.openxmlformats-officedocument.presentationml.notesSlide+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notesSlides/notesSlide2.xml" ContentType="application/vnd.openxmlformats-officedocument.presentationml.notesSlide+xml"/>
  <Override PartName="/ppt/tags/tag222.xml" ContentType="application/vnd.openxmlformats-officedocument.presentationml.tags+xml"/>
  <Override PartName="/ppt/notesSlides/notesSlide3.xml" ContentType="application/vnd.openxmlformats-officedocument.presentationml.notesSlide+xml"/>
  <Override PartName="/ppt/tags/tag223.xml" ContentType="application/vnd.openxmlformats-officedocument.presentationml.tags+xml"/>
  <Override PartName="/ppt/notesSlides/notesSlide4.xml" ContentType="application/vnd.openxmlformats-officedocument.presentationml.notesSlide+xml"/>
  <Override PartName="/ppt/tags/tag224.xml" ContentType="application/vnd.openxmlformats-officedocument.presentationml.tags+xml"/>
  <Override PartName="/ppt/notesSlides/notesSlide5.xml" ContentType="application/vnd.openxmlformats-officedocument.presentationml.notesSlide+xml"/>
  <Override PartName="/ppt/tags/tag225.xml" ContentType="application/vnd.openxmlformats-officedocument.presentationml.tags+xml"/>
  <Override PartName="/ppt/notesSlides/notesSlide6.xml" ContentType="application/vnd.openxmlformats-officedocument.presentationml.notesSlide+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7.xml" ContentType="application/vnd.openxmlformats-officedocument.presentationml.notesSlide+xml"/>
  <Override PartName="/ppt/tags/tag22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22"/>
  </p:notesMasterIdLst>
  <p:sldIdLst>
    <p:sldId id="257" r:id="rId3"/>
    <p:sldId id="279" r:id="rId4"/>
    <p:sldId id="327" r:id="rId5"/>
    <p:sldId id="328" r:id="rId6"/>
    <p:sldId id="329" r:id="rId7"/>
    <p:sldId id="330" r:id="rId8"/>
    <p:sldId id="337" r:id="rId9"/>
    <p:sldId id="331" r:id="rId10"/>
    <p:sldId id="332" r:id="rId11"/>
    <p:sldId id="278" r:id="rId12"/>
    <p:sldId id="865" r:id="rId13"/>
    <p:sldId id="281" r:id="rId14"/>
    <p:sldId id="282" r:id="rId15"/>
    <p:sldId id="347" r:id="rId16"/>
    <p:sldId id="365" r:id="rId17"/>
    <p:sldId id="371" r:id="rId18"/>
    <p:sldId id="719" r:id="rId19"/>
    <p:sldId id="718" r:id="rId20"/>
    <p:sldId id="869" r:id="rId21"/>
  </p:sldIdLst>
  <p:sldSz cx="12192000" cy="6858000"/>
  <p:notesSz cx="9144000" cy="6858000"/>
  <p:custDataLst>
    <p:tags r:id="rId23"/>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947" userDrawn="1">
          <p15:clr>
            <a:srgbClr val="A4A3A4"/>
          </p15:clr>
        </p15:guide>
        <p15:guide id="2" pos="397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新课标第一网" initials="新" lastIdx="0" clrIdx="0"/>
  <p:cmAuthor id="2" name="Administrat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74" d="100"/>
          <a:sy n="74" d="100"/>
        </p:scale>
        <p:origin x="352" y="48"/>
      </p:cViewPr>
      <p:guideLst>
        <p:guide orient="horz" pos="1947"/>
        <p:guide pos="3976"/>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16388" name="幻灯片图像占位符 3"/>
          <p:cNvSpPr>
            <a:spLocks noGrp="1" noRot="1" noChangeAspect="1"/>
          </p:cNvSpPr>
          <p:nvPr>
            <p:ph type="sldImg" idx="6"/>
          </p:nvPr>
        </p:nvSpPr>
        <p:spPr>
          <a:xfrm>
            <a:off x="2514600" y="857250"/>
            <a:ext cx="4114800" cy="2314575"/>
          </a:xfrm>
          <a:prstGeom prst="rect">
            <a:avLst/>
          </a:prstGeom>
          <a:noFill/>
          <a:ln w="12700" cap="flat" cmpd="sng">
            <a:solidFill>
              <a:srgbClr val="000000"/>
            </a:solidFill>
            <a:prstDash val="solid"/>
            <a:round/>
            <a:headEnd type="none" w="med" len="med"/>
            <a:tailEnd type="none" w="med" len="med"/>
          </a:ln>
        </p:spPr>
      </p:sp>
      <p:sp>
        <p:nvSpPr>
          <p:cNvPr id="16389" name="备注占位符 4"/>
          <p:cNvSpPr>
            <a:spLocks noGrp="1"/>
          </p:cNvSpPr>
          <p:nvPr>
            <p:ph type="body" sz="quarter" idx="7"/>
          </p:nvPr>
        </p:nvSpPr>
        <p:spPr>
          <a:xfrm>
            <a:off x="914400" y="3300413"/>
            <a:ext cx="7315200" cy="2700338"/>
          </a:xfrm>
          <a:prstGeom prst="rect">
            <a:avLst/>
          </a:prstGeom>
          <a:noFill/>
          <a:ln w="9525">
            <a:noFill/>
          </a:ln>
        </p:spPr>
        <p:txBody>
          <a:bodyPr vert="horz" lIns="91440" tIns="45720" rIns="91440" bIns="45720" anchor="t" anchorCtr="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6513910"/>
            <a:ext cx="3962400" cy="344091"/>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5179484" y="6513910"/>
            <a:ext cx="3962400" cy="344091"/>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p:cNvSpPr>
          <p:nvPr>
            <p:ph type="sldImg"/>
          </p:nvPr>
        </p:nvSpPr>
        <p:spPr/>
      </p:sp>
      <p:sp>
        <p:nvSpPr>
          <p:cNvPr id="18434" name="文本占位符 2"/>
          <p:cNvSpPr txBox="1">
            <a:spLocks noGrp="1"/>
          </p:cNvSpPr>
          <p:nvPr>
            <p:ph type="body" idx="1"/>
          </p:nvPr>
        </p:nvSpPr>
        <p:spPr/>
        <p:txBody>
          <a:bodyPr lIns="91440" tIns="45720" rIns="91440" bIns="45720" anchor="t" anchorCtr="0"/>
          <a:lstStyle/>
          <a:p>
            <a:pPr lvl="0"/>
            <a:r>
              <a:rPr lang="zh-CN" altLang="en-US"/>
              <a:t>那今天我们就将数形结合进行到底，直观地观察看看椭圆有哪些性质值得了解，我们能否利用它的方程来准确地说明这些性质？</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p:cNvSpPr>
          <p:nvPr>
            <p:ph type="sldImg"/>
          </p:nvPr>
        </p:nvSpPr>
        <p:spPr/>
      </p:sp>
      <p:sp>
        <p:nvSpPr>
          <p:cNvPr id="20482" name="文本占位符 2"/>
          <p:cNvSpPr txBox="1">
            <a:spLocks noGrp="1"/>
          </p:cNvSpPr>
          <p:nvPr>
            <p:ph type="body" idx="1"/>
          </p:nvPr>
        </p:nvSpPr>
        <p:spPr/>
        <p:txBody>
          <a:bodyPr lIns="91440" tIns="45720" rIns="91440" bIns="45720" anchor="t" anchorCtr="0"/>
          <a:lstStyle/>
          <a:p>
            <a:pPr lvl="0"/>
            <a:r>
              <a:rPr lang="zh-CN" altLang="en-US"/>
              <a:t>简单了解一个人，先看她的高矮胖瘦，五官是否端正，体重三围等等。</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p:cNvSpPr>
          <p:nvPr>
            <p:ph type="sldImg"/>
          </p:nvPr>
        </p:nvSpPr>
        <p:spPr/>
      </p:sp>
      <p:sp>
        <p:nvSpPr>
          <p:cNvPr id="22530" name="文本占位符 2"/>
          <p:cNvSpPr txBox="1">
            <a:spLocks noGrp="1"/>
          </p:cNvSpPr>
          <p:nvPr>
            <p:ph type="body" idx="1"/>
          </p:nvPr>
        </p:nvSpPr>
        <p:spPr/>
        <p:txBody>
          <a:bodyPr lIns="91440" tIns="45720" rIns="91440" bIns="45720" anchor="t" anchorCtr="0"/>
          <a:lstStyle/>
          <a:p>
            <a:pPr lvl="0"/>
            <a:r>
              <a:rPr lang="zh-CN" altLang="en-US"/>
              <a:t>图挂黑板上  探究主线：利用椭圆的方程研究它的几何性质。</a:t>
            </a:r>
          </a:p>
          <a:p>
            <a:pPr lvl="0"/>
            <a:r>
              <a:rPr lang="zh-CN" altLang="en-US"/>
              <a:t>椭圆，它从整体上看有什么样的几何特征呢？①圆圆整整有一定的范围，还有什么值得欣赏的特征呢？十分对称，不像鸡蛋一样一头大一头小，与对称轴的交点处最凸，顶点</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p:cNvSpPr>
          <p:nvPr>
            <p:ph type="sldImg"/>
          </p:nvPr>
        </p:nvSpPr>
        <p:spPr/>
      </p:sp>
      <p:sp>
        <p:nvSpPr>
          <p:cNvPr id="24578" name="文本占位符 2"/>
          <p:cNvSpPr txBox="1">
            <a:spLocks noGrp="1"/>
          </p:cNvSpPr>
          <p:nvPr>
            <p:ph type="body" idx="1"/>
          </p:nvPr>
        </p:nvSpPr>
        <p:spPr/>
        <p:txBody>
          <a:bodyPr lIns="91440" tIns="45720" rIns="91440" bIns="45720" anchor="t" anchorCtr="0"/>
          <a:lstStyle/>
          <a:p>
            <a:pPr lvl="0"/>
            <a:r>
              <a:rPr lang="zh-CN" altLang="en-US"/>
              <a:t>图挂黑板上  探究主线：利用椭圆的方程研究它的几何性质。</a:t>
            </a:r>
          </a:p>
          <a:p>
            <a:pPr lvl="0"/>
            <a:r>
              <a:rPr lang="zh-CN" altLang="en-US"/>
              <a:t>椭圆，它从整体上看有什么样的几何特征呢？①圆圆整整有一定的范围，还有什么值得欣赏的特征呢？十分对称，不像鸡蛋一样一头大一头小，与对称轴的交点处最凸，顶点</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p:cNvSpPr>
          <p:nvPr>
            <p:ph type="sldImg"/>
          </p:nvPr>
        </p:nvSpPr>
        <p:spPr/>
      </p:sp>
      <p:sp>
        <p:nvSpPr>
          <p:cNvPr id="26626" name="文本占位符 2"/>
          <p:cNvSpPr txBox="1">
            <a:spLocks noGrp="1"/>
          </p:cNvSpPr>
          <p:nvPr>
            <p:ph type="body" idx="1"/>
          </p:nvPr>
        </p:nvSpPr>
        <p:spPr/>
        <p:txBody>
          <a:bodyPr lIns="91440" tIns="45720" rIns="91440" bIns="45720" anchor="t" anchorCtr="0"/>
          <a:lstStyle/>
          <a:p>
            <a:pPr lvl="0"/>
            <a:r>
              <a:rPr lang="zh-CN" altLang="en-US"/>
              <a:t>图挂黑板上  探究主线：利用椭圆的方程研究它的几何性质。</a:t>
            </a:r>
          </a:p>
          <a:p>
            <a:pPr lvl="0"/>
            <a:r>
              <a:rPr lang="zh-CN" altLang="en-US"/>
              <a:t>椭圆，它从整体上看有什么样的几何特征呢？①圆圆整整有一定的范围，还有什么值得欣赏的特征呢？十分对称，不像鸡蛋一样一头大一头小，与对称轴的交点处最凸，顶点</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p:cNvSpPr>
          <p:nvPr>
            <p:ph type="sldImg"/>
          </p:nvPr>
        </p:nvSpPr>
        <p:spPr/>
      </p:sp>
      <p:sp>
        <p:nvSpPr>
          <p:cNvPr id="28674" name="文本占位符 2"/>
          <p:cNvSpPr txBox="1">
            <a:spLocks noGrp="1"/>
          </p:cNvSpPr>
          <p:nvPr>
            <p:ph type="body" idx="1"/>
          </p:nvPr>
        </p:nvSpPr>
        <p:spPr/>
        <p:txBody>
          <a:bodyPr lIns="91440" tIns="45720" rIns="91440" bIns="45720" anchor="t" anchorCtr="0"/>
          <a:lstStyle/>
          <a:p>
            <a:pPr lvl="0"/>
            <a:r>
              <a:rPr lang="zh-CN" altLang="en-US"/>
              <a:t>图挂黑板上  探究主线：利用椭圆的方程研究它的几何性质。</a:t>
            </a:r>
          </a:p>
          <a:p>
            <a:pPr lvl="0"/>
            <a:r>
              <a:rPr lang="zh-CN" altLang="en-US"/>
              <a:t>椭圆，它从整体上看有什么样的几何特征呢？①圆圆整整有一定的范围，还有什么值得欣赏的特征呢？十分对称，不像鸡蛋一样一头大一头小，与对称轴的交点处最凸，顶点</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幻灯片图像占位符 1"/>
          <p:cNvSpPr>
            <a:spLocks noGrp="1" noRot="1" noChangeAspect="1"/>
          </p:cNvSpPr>
          <p:nvPr>
            <p:ph type="sldImg"/>
          </p:nvPr>
        </p:nvSpPr>
        <p:spPr/>
      </p:sp>
      <p:sp>
        <p:nvSpPr>
          <p:cNvPr id="30722" name="文本占位符 2"/>
          <p:cNvSpPr txBox="1">
            <a:spLocks noGrp="1"/>
          </p:cNvSpPr>
          <p:nvPr>
            <p:ph type="body" idx="1"/>
          </p:nvPr>
        </p:nvSpPr>
        <p:spPr/>
        <p:txBody>
          <a:bodyPr lIns="91440" tIns="45720" rIns="91440" bIns="45720" anchor="t" anchorCtr="0"/>
          <a:lstStyle/>
          <a:p>
            <a:pPr lvl="0"/>
            <a:r>
              <a:rPr lang="zh-CN" altLang="en-US"/>
              <a:t>图挂黑板上  探究主线：利用椭圆的方程研究它的几何性质。</a:t>
            </a:r>
          </a:p>
          <a:p>
            <a:pPr lvl="0"/>
            <a:r>
              <a:rPr lang="zh-CN" altLang="en-US"/>
              <a:t>椭圆，它从整体上看有什么样的几何特征呢？①圆圆整整有一定的范围，还有什么值得欣赏的特征呢？十分对称，不像鸡蛋一样一头大一头小，与对称轴的交点处最凸，顶点</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p:cNvSpPr>
          <p:nvPr>
            <p:ph type="sldImg"/>
          </p:nvPr>
        </p:nvSpPr>
        <p:spPr/>
      </p:sp>
      <p:sp>
        <p:nvSpPr>
          <p:cNvPr id="32770" name="文本占位符 2"/>
          <p:cNvSpPr txBox="1">
            <a:spLocks noGrp="1"/>
          </p:cNvSpPr>
          <p:nvPr>
            <p:ph type="body" idx="1"/>
          </p:nvPr>
        </p:nvSpPr>
        <p:spPr/>
        <p:txBody>
          <a:bodyPr lIns="91440" tIns="45720" rIns="91440" bIns="45720" anchor="t" anchorCtr="0"/>
          <a:lstStyle/>
          <a:p>
            <a:pPr lvl="0"/>
            <a:r>
              <a:rPr lang="zh-CN" altLang="en-US"/>
              <a:t>图挂黑板上  探究主线：利用椭圆的方程研究它的几何性质。</a:t>
            </a:r>
          </a:p>
          <a:p>
            <a:pPr lvl="0"/>
            <a:r>
              <a:rPr lang="zh-CN" altLang="en-US"/>
              <a:t>椭圆，它从整体上看有什么样的几何特征呢？①圆圆整整有一定的范围，还有什么值得欣赏的特征呢？十分对称，不像鸡蛋一样一头大一头小，与对称轴的交点处最凸，顶点</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幻灯片图像占位符 1"/>
          <p:cNvSpPr>
            <a:spLocks noGrp="1" noRot="1" noChangeAspect="1"/>
          </p:cNvSpPr>
          <p:nvPr>
            <p:ph type="sldImg"/>
          </p:nvPr>
        </p:nvSpPr>
        <p:spPr/>
      </p:sp>
      <p:sp>
        <p:nvSpPr>
          <p:cNvPr id="120834" name="文本占位符 2"/>
          <p:cNvSpPr txBox="1">
            <a:spLocks noGrp="1"/>
          </p:cNvSpPr>
          <p:nvPr>
            <p:ph type="body" idx="1"/>
          </p:nvPr>
        </p:nvSpPr>
        <p:spPr/>
        <p:txBody>
          <a:bodyPr lIns="91440" tIns="45720" rIns="91440" bIns="45720" anchor="t" anchorCtr="0"/>
          <a:lstStyle/>
          <a:p>
            <a:pPr lvl="0"/>
            <a:r>
              <a:rPr lang="zh-CN" altLang="zh-CN"/>
              <a:t>利用函数思想，把椭圆上的点与某个定点间的距离的最值问题转化为函数的最值问题。</a:t>
            </a:r>
          </a:p>
        </p:txBody>
      </p:sp>
    </p:spTree>
    <p:extLst>
      <p:ext uri="{BB962C8B-B14F-4D97-AF65-F5344CB8AC3E}">
        <p14:creationId xmlns:p14="http://schemas.microsoft.com/office/powerpoint/2010/main" val="157283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幻灯片图像占位符 1"/>
          <p:cNvSpPr>
            <a:spLocks noGrp="1" noRot="1" noChangeAspect="1"/>
          </p:cNvSpPr>
          <p:nvPr>
            <p:ph type="sldImg"/>
          </p:nvPr>
        </p:nvSpPr>
        <p:spPr/>
      </p:sp>
      <p:sp>
        <p:nvSpPr>
          <p:cNvPr id="120834" name="文本占位符 2"/>
          <p:cNvSpPr txBox="1">
            <a:spLocks noGrp="1"/>
          </p:cNvSpPr>
          <p:nvPr>
            <p:ph type="body" idx="1"/>
          </p:nvPr>
        </p:nvSpPr>
        <p:spPr/>
        <p:txBody>
          <a:bodyPr lIns="91440" tIns="45720" rIns="91440" bIns="45720" anchor="t" anchorCtr="0"/>
          <a:lstStyle/>
          <a:p>
            <a:pPr lvl="0"/>
            <a:r>
              <a:rPr lang="zh-CN" altLang="zh-CN"/>
              <a:t>利用函数思想，把椭圆上的点与某个定点间的距离的最值问题转化为函数的最值问题。</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幻灯片图像占位符 1"/>
          <p:cNvSpPr>
            <a:spLocks noGrp="1" noRot="1" noChangeAspect="1"/>
          </p:cNvSpPr>
          <p:nvPr>
            <p:ph type="sldImg"/>
          </p:nvPr>
        </p:nvSpPr>
        <p:spPr/>
      </p:sp>
      <p:sp>
        <p:nvSpPr>
          <p:cNvPr id="120834" name="文本占位符 2"/>
          <p:cNvSpPr txBox="1">
            <a:spLocks noGrp="1"/>
          </p:cNvSpPr>
          <p:nvPr>
            <p:ph type="body" idx="1"/>
          </p:nvPr>
        </p:nvSpPr>
        <p:spPr/>
        <p:txBody>
          <a:bodyPr lIns="91440" tIns="45720" rIns="91440" bIns="45720" anchor="t" anchorCtr="0"/>
          <a:lstStyle/>
          <a:p>
            <a:pPr lvl="0"/>
            <a:r>
              <a:rPr lang="zh-CN" altLang="zh-CN"/>
              <a:t>利用函数思想，把椭圆上的点与某个定点间的距离的最值问题转化为函数的最值问题。</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幻灯片图像占位符 1"/>
          <p:cNvSpPr>
            <a:spLocks noGrp="1" noRot="1" noChangeAspect="1"/>
          </p:cNvSpPr>
          <p:nvPr>
            <p:ph type="sldImg"/>
          </p:nvPr>
        </p:nvSpPr>
        <p:spPr/>
      </p:sp>
      <p:sp>
        <p:nvSpPr>
          <p:cNvPr id="120834" name="文本占位符 2"/>
          <p:cNvSpPr txBox="1">
            <a:spLocks noGrp="1"/>
          </p:cNvSpPr>
          <p:nvPr>
            <p:ph type="body" idx="1"/>
          </p:nvPr>
        </p:nvSpPr>
        <p:spPr/>
        <p:txBody>
          <a:bodyPr lIns="91440" tIns="45720" rIns="91440" bIns="45720" anchor="t" anchorCtr="0"/>
          <a:lstStyle/>
          <a:p>
            <a:pPr lvl="0"/>
            <a:r>
              <a:rPr lang="zh-CN" altLang="zh-CN"/>
              <a:t>利用函数思想，把椭圆上的点与某个定点间的距离的最值问题转化为函数的最值问题。</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幻灯片图像占位符 1"/>
          <p:cNvSpPr>
            <a:spLocks noGrp="1" noRot="1" noChangeAspect="1"/>
          </p:cNvSpPr>
          <p:nvPr>
            <p:ph type="sldImg"/>
          </p:nvPr>
        </p:nvSpPr>
        <p:spPr/>
      </p:sp>
      <p:sp>
        <p:nvSpPr>
          <p:cNvPr id="120834" name="文本占位符 2"/>
          <p:cNvSpPr txBox="1">
            <a:spLocks noGrp="1"/>
          </p:cNvSpPr>
          <p:nvPr>
            <p:ph type="body" idx="1"/>
          </p:nvPr>
        </p:nvSpPr>
        <p:spPr/>
        <p:txBody>
          <a:bodyPr lIns="91440" tIns="45720" rIns="91440" bIns="45720" anchor="t" anchorCtr="0"/>
          <a:lstStyle/>
          <a:p>
            <a:pPr lvl="0"/>
            <a:r>
              <a:rPr lang="zh-CN" altLang="zh-CN"/>
              <a:t>利用函数思想，把椭圆上的点与某个定点间的距离的最值问题转化为函数的最值问题。</a:t>
            </a:r>
          </a:p>
        </p:txBody>
      </p:sp>
    </p:spTree>
    <p:extLst>
      <p:ext uri="{BB962C8B-B14F-4D97-AF65-F5344CB8AC3E}">
        <p14:creationId xmlns:p14="http://schemas.microsoft.com/office/powerpoint/2010/main" val="3780486443"/>
      </p:ext>
    </p:extLst>
  </p:cSld>
  <p:clrMapOvr>
    <a:masterClrMapping/>
  </p:clrMapOvr>
</p:notes>
</file>

<file path=ppt/slideLayouts/_rels/slideLayout1.xml.rels><?xml version="1.0" encoding="UTF-8" standalone="yes"?>
<Relationships xmlns="http://schemas.openxmlformats.org/package/2006/relationships"><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tags" Target="../tags/tag33.xml"/><Relationship Id="rId3" Type="http://schemas.openxmlformats.org/officeDocument/2006/relationships/tags" Target="../tags/tag10.xml"/><Relationship Id="rId21" Type="http://schemas.openxmlformats.org/officeDocument/2006/relationships/tags" Target="../tags/tag28.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tags" Target="../tags/tag32.xml"/><Relationship Id="rId33" Type="http://schemas.openxmlformats.org/officeDocument/2006/relationships/slideMaster" Target="../slideMasters/slideMaster1.xml"/><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29" Type="http://schemas.openxmlformats.org/officeDocument/2006/relationships/tags" Target="../tags/tag36.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tags" Target="../tags/tag31.xml"/><Relationship Id="rId32" Type="http://schemas.openxmlformats.org/officeDocument/2006/relationships/tags" Target="../tags/tag39.xml"/><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tags" Target="../tags/tag30.xml"/><Relationship Id="rId28" Type="http://schemas.openxmlformats.org/officeDocument/2006/relationships/tags" Target="../tags/tag35.xml"/><Relationship Id="rId10" Type="http://schemas.openxmlformats.org/officeDocument/2006/relationships/tags" Target="../tags/tag17.xml"/><Relationship Id="rId19" Type="http://schemas.openxmlformats.org/officeDocument/2006/relationships/tags" Target="../tags/tag26.xml"/><Relationship Id="rId31" Type="http://schemas.openxmlformats.org/officeDocument/2006/relationships/tags" Target="../tags/tag38.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tags" Target="../tags/tag34.xml"/><Relationship Id="rId30" Type="http://schemas.openxmlformats.org/officeDocument/2006/relationships/tags" Target="../tags/tag37.xml"/><Relationship Id="rId8" Type="http://schemas.openxmlformats.org/officeDocument/2006/relationships/tags" Target="../tags/tag15.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tags" Target="../tags/tag52.xml"/><Relationship Id="rId18" Type="http://schemas.openxmlformats.org/officeDocument/2006/relationships/tags" Target="../tags/tag57.xml"/><Relationship Id="rId3" Type="http://schemas.openxmlformats.org/officeDocument/2006/relationships/tags" Target="../tags/tag42.xml"/><Relationship Id="rId21" Type="http://schemas.openxmlformats.org/officeDocument/2006/relationships/tags" Target="../tags/tag60.xml"/><Relationship Id="rId7" Type="http://schemas.openxmlformats.org/officeDocument/2006/relationships/tags" Target="../tags/tag46.xml"/><Relationship Id="rId12" Type="http://schemas.openxmlformats.org/officeDocument/2006/relationships/tags" Target="../tags/tag51.xml"/><Relationship Id="rId17" Type="http://schemas.openxmlformats.org/officeDocument/2006/relationships/tags" Target="../tags/tag56.xml"/><Relationship Id="rId2" Type="http://schemas.openxmlformats.org/officeDocument/2006/relationships/tags" Target="../tags/tag41.xml"/><Relationship Id="rId16" Type="http://schemas.openxmlformats.org/officeDocument/2006/relationships/tags" Target="../tags/tag55.xml"/><Relationship Id="rId20" Type="http://schemas.openxmlformats.org/officeDocument/2006/relationships/tags" Target="../tags/tag59.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tags" Target="../tags/tag50.xml"/><Relationship Id="rId24" Type="http://schemas.openxmlformats.org/officeDocument/2006/relationships/slideMaster" Target="../slideMasters/slideMaster1.xml"/><Relationship Id="rId5" Type="http://schemas.openxmlformats.org/officeDocument/2006/relationships/tags" Target="../tags/tag44.xml"/><Relationship Id="rId15" Type="http://schemas.openxmlformats.org/officeDocument/2006/relationships/tags" Target="../tags/tag54.xml"/><Relationship Id="rId23" Type="http://schemas.openxmlformats.org/officeDocument/2006/relationships/tags" Target="../tags/tag62.xml"/><Relationship Id="rId10" Type="http://schemas.openxmlformats.org/officeDocument/2006/relationships/tags" Target="../tags/tag49.xml"/><Relationship Id="rId19" Type="http://schemas.openxmlformats.org/officeDocument/2006/relationships/tags" Target="../tags/tag58.xml"/><Relationship Id="rId4" Type="http://schemas.openxmlformats.org/officeDocument/2006/relationships/tags" Target="../tags/tag43.xml"/><Relationship Id="rId9" Type="http://schemas.openxmlformats.org/officeDocument/2006/relationships/tags" Target="../tags/tag48.xml"/><Relationship Id="rId14" Type="http://schemas.openxmlformats.org/officeDocument/2006/relationships/tags" Target="../tags/tag53.xml"/><Relationship Id="rId22" Type="http://schemas.openxmlformats.org/officeDocument/2006/relationships/tags" Target="../tags/tag6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tags" Target="../tags/tag75.xml"/><Relationship Id="rId18" Type="http://schemas.openxmlformats.org/officeDocument/2006/relationships/tags" Target="../tags/tag80.xml"/><Relationship Id="rId26" Type="http://schemas.openxmlformats.org/officeDocument/2006/relationships/tags" Target="../tags/tag88.xml"/><Relationship Id="rId3" Type="http://schemas.openxmlformats.org/officeDocument/2006/relationships/tags" Target="../tags/tag65.xml"/><Relationship Id="rId21" Type="http://schemas.openxmlformats.org/officeDocument/2006/relationships/tags" Target="../tags/tag83.xml"/><Relationship Id="rId7" Type="http://schemas.openxmlformats.org/officeDocument/2006/relationships/tags" Target="../tags/tag69.xml"/><Relationship Id="rId12" Type="http://schemas.openxmlformats.org/officeDocument/2006/relationships/tags" Target="../tags/tag74.xml"/><Relationship Id="rId17" Type="http://schemas.openxmlformats.org/officeDocument/2006/relationships/tags" Target="../tags/tag79.xml"/><Relationship Id="rId25" Type="http://schemas.openxmlformats.org/officeDocument/2006/relationships/tags" Target="../tags/tag87.xml"/><Relationship Id="rId2" Type="http://schemas.openxmlformats.org/officeDocument/2006/relationships/tags" Target="../tags/tag64.xml"/><Relationship Id="rId16" Type="http://schemas.openxmlformats.org/officeDocument/2006/relationships/tags" Target="../tags/tag78.xml"/><Relationship Id="rId20" Type="http://schemas.openxmlformats.org/officeDocument/2006/relationships/tags" Target="../tags/tag82.xml"/><Relationship Id="rId29" Type="http://schemas.openxmlformats.org/officeDocument/2006/relationships/tags" Target="../tags/tag91.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tags" Target="../tags/tag73.xml"/><Relationship Id="rId24" Type="http://schemas.openxmlformats.org/officeDocument/2006/relationships/tags" Target="../tags/tag86.xml"/><Relationship Id="rId32" Type="http://schemas.openxmlformats.org/officeDocument/2006/relationships/slideMaster" Target="../slideMasters/slideMaster1.xml"/><Relationship Id="rId5" Type="http://schemas.openxmlformats.org/officeDocument/2006/relationships/tags" Target="../tags/tag67.xml"/><Relationship Id="rId15" Type="http://schemas.openxmlformats.org/officeDocument/2006/relationships/tags" Target="../tags/tag77.xml"/><Relationship Id="rId23" Type="http://schemas.openxmlformats.org/officeDocument/2006/relationships/tags" Target="../tags/tag85.xml"/><Relationship Id="rId28" Type="http://schemas.openxmlformats.org/officeDocument/2006/relationships/tags" Target="../tags/tag90.xml"/><Relationship Id="rId10" Type="http://schemas.openxmlformats.org/officeDocument/2006/relationships/tags" Target="../tags/tag72.xml"/><Relationship Id="rId19" Type="http://schemas.openxmlformats.org/officeDocument/2006/relationships/tags" Target="../tags/tag81.xml"/><Relationship Id="rId31" Type="http://schemas.openxmlformats.org/officeDocument/2006/relationships/tags" Target="../tags/tag93.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 Id="rId22" Type="http://schemas.openxmlformats.org/officeDocument/2006/relationships/tags" Target="../tags/tag84.xml"/><Relationship Id="rId27" Type="http://schemas.openxmlformats.org/officeDocument/2006/relationships/tags" Target="../tags/tag89.xml"/><Relationship Id="rId30" Type="http://schemas.openxmlformats.org/officeDocument/2006/relationships/tags" Target="../tags/tag9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5" Type="http://schemas.openxmlformats.org/officeDocument/2006/relationships/tags" Target="../tags/tag98.xml"/><Relationship Id="rId10" Type="http://schemas.openxmlformats.org/officeDocument/2006/relationships/slideMaster" Target="../slideMasters/slideMaster1.xml"/><Relationship Id="rId4" Type="http://schemas.openxmlformats.org/officeDocument/2006/relationships/tags" Target="../tags/tag97.xml"/><Relationship Id="rId9" Type="http://schemas.openxmlformats.org/officeDocument/2006/relationships/tags" Target="../tags/tag10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3" Type="http://schemas.openxmlformats.org/officeDocument/2006/relationships/tags" Target="../tags/tag121.xml"/><Relationship Id="rId18" Type="http://schemas.openxmlformats.org/officeDocument/2006/relationships/tags" Target="../tags/tag126.xml"/><Relationship Id="rId26" Type="http://schemas.openxmlformats.org/officeDocument/2006/relationships/tags" Target="../tags/tag134.xml"/><Relationship Id="rId3" Type="http://schemas.openxmlformats.org/officeDocument/2006/relationships/tags" Target="../tags/tag111.xml"/><Relationship Id="rId21" Type="http://schemas.openxmlformats.org/officeDocument/2006/relationships/tags" Target="../tags/tag129.xml"/><Relationship Id="rId7" Type="http://schemas.openxmlformats.org/officeDocument/2006/relationships/tags" Target="../tags/tag115.xml"/><Relationship Id="rId12" Type="http://schemas.openxmlformats.org/officeDocument/2006/relationships/tags" Target="../tags/tag120.xml"/><Relationship Id="rId17" Type="http://schemas.openxmlformats.org/officeDocument/2006/relationships/tags" Target="../tags/tag125.xml"/><Relationship Id="rId25" Type="http://schemas.openxmlformats.org/officeDocument/2006/relationships/tags" Target="../tags/tag133.xml"/><Relationship Id="rId33" Type="http://schemas.openxmlformats.org/officeDocument/2006/relationships/slideMaster" Target="../slideMasters/slideMaster2.xml"/><Relationship Id="rId2" Type="http://schemas.openxmlformats.org/officeDocument/2006/relationships/tags" Target="../tags/tag110.xml"/><Relationship Id="rId16" Type="http://schemas.openxmlformats.org/officeDocument/2006/relationships/tags" Target="../tags/tag124.xml"/><Relationship Id="rId20" Type="http://schemas.openxmlformats.org/officeDocument/2006/relationships/tags" Target="../tags/tag128.xml"/><Relationship Id="rId29" Type="http://schemas.openxmlformats.org/officeDocument/2006/relationships/tags" Target="../tags/tag137.xml"/><Relationship Id="rId1" Type="http://schemas.openxmlformats.org/officeDocument/2006/relationships/tags" Target="../tags/tag109.xml"/><Relationship Id="rId6" Type="http://schemas.openxmlformats.org/officeDocument/2006/relationships/tags" Target="../tags/tag114.xml"/><Relationship Id="rId11" Type="http://schemas.openxmlformats.org/officeDocument/2006/relationships/tags" Target="../tags/tag119.xml"/><Relationship Id="rId24" Type="http://schemas.openxmlformats.org/officeDocument/2006/relationships/tags" Target="../tags/tag132.xml"/><Relationship Id="rId32" Type="http://schemas.openxmlformats.org/officeDocument/2006/relationships/tags" Target="../tags/tag140.xml"/><Relationship Id="rId5" Type="http://schemas.openxmlformats.org/officeDocument/2006/relationships/tags" Target="../tags/tag113.xml"/><Relationship Id="rId15" Type="http://schemas.openxmlformats.org/officeDocument/2006/relationships/tags" Target="../tags/tag123.xml"/><Relationship Id="rId23" Type="http://schemas.openxmlformats.org/officeDocument/2006/relationships/tags" Target="../tags/tag131.xml"/><Relationship Id="rId28" Type="http://schemas.openxmlformats.org/officeDocument/2006/relationships/tags" Target="../tags/tag136.xml"/><Relationship Id="rId10" Type="http://schemas.openxmlformats.org/officeDocument/2006/relationships/tags" Target="../tags/tag118.xml"/><Relationship Id="rId19" Type="http://schemas.openxmlformats.org/officeDocument/2006/relationships/tags" Target="../tags/tag127.xml"/><Relationship Id="rId31" Type="http://schemas.openxmlformats.org/officeDocument/2006/relationships/tags" Target="../tags/tag139.xml"/><Relationship Id="rId4" Type="http://schemas.openxmlformats.org/officeDocument/2006/relationships/tags" Target="../tags/tag112.xml"/><Relationship Id="rId9" Type="http://schemas.openxmlformats.org/officeDocument/2006/relationships/tags" Target="../tags/tag117.xml"/><Relationship Id="rId14" Type="http://schemas.openxmlformats.org/officeDocument/2006/relationships/tags" Target="../tags/tag122.xml"/><Relationship Id="rId22" Type="http://schemas.openxmlformats.org/officeDocument/2006/relationships/tags" Target="../tags/tag130.xml"/><Relationship Id="rId27" Type="http://schemas.openxmlformats.org/officeDocument/2006/relationships/tags" Target="../tags/tag135.xml"/><Relationship Id="rId30" Type="http://schemas.openxmlformats.org/officeDocument/2006/relationships/tags" Target="../tags/tag138.xml"/><Relationship Id="rId8" Type="http://schemas.openxmlformats.org/officeDocument/2006/relationships/tags" Target="../tags/tag116.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148.xml"/><Relationship Id="rId13" Type="http://schemas.openxmlformats.org/officeDocument/2006/relationships/tags" Target="../tags/tag153.xml"/><Relationship Id="rId18" Type="http://schemas.openxmlformats.org/officeDocument/2006/relationships/tags" Target="../tags/tag158.xml"/><Relationship Id="rId3" Type="http://schemas.openxmlformats.org/officeDocument/2006/relationships/tags" Target="../tags/tag143.xml"/><Relationship Id="rId21" Type="http://schemas.openxmlformats.org/officeDocument/2006/relationships/tags" Target="../tags/tag161.xml"/><Relationship Id="rId7" Type="http://schemas.openxmlformats.org/officeDocument/2006/relationships/tags" Target="../tags/tag147.xml"/><Relationship Id="rId12" Type="http://schemas.openxmlformats.org/officeDocument/2006/relationships/tags" Target="../tags/tag152.xml"/><Relationship Id="rId17" Type="http://schemas.openxmlformats.org/officeDocument/2006/relationships/tags" Target="../tags/tag157.xml"/><Relationship Id="rId2" Type="http://schemas.openxmlformats.org/officeDocument/2006/relationships/tags" Target="../tags/tag142.xml"/><Relationship Id="rId16" Type="http://schemas.openxmlformats.org/officeDocument/2006/relationships/tags" Target="../tags/tag156.xml"/><Relationship Id="rId20" Type="http://schemas.openxmlformats.org/officeDocument/2006/relationships/tags" Target="../tags/tag160.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tags" Target="../tags/tag151.xml"/><Relationship Id="rId24" Type="http://schemas.openxmlformats.org/officeDocument/2006/relationships/slideMaster" Target="../slideMasters/slideMaster2.xml"/><Relationship Id="rId5" Type="http://schemas.openxmlformats.org/officeDocument/2006/relationships/tags" Target="../tags/tag145.xml"/><Relationship Id="rId15" Type="http://schemas.openxmlformats.org/officeDocument/2006/relationships/tags" Target="../tags/tag155.xml"/><Relationship Id="rId23" Type="http://schemas.openxmlformats.org/officeDocument/2006/relationships/tags" Target="../tags/tag163.xml"/><Relationship Id="rId10" Type="http://schemas.openxmlformats.org/officeDocument/2006/relationships/tags" Target="../tags/tag150.xml"/><Relationship Id="rId19" Type="http://schemas.openxmlformats.org/officeDocument/2006/relationships/tags" Target="../tags/tag159.xml"/><Relationship Id="rId4" Type="http://schemas.openxmlformats.org/officeDocument/2006/relationships/tags" Target="../tags/tag144.xml"/><Relationship Id="rId9" Type="http://schemas.openxmlformats.org/officeDocument/2006/relationships/tags" Target="../tags/tag149.xml"/><Relationship Id="rId14" Type="http://schemas.openxmlformats.org/officeDocument/2006/relationships/tags" Target="../tags/tag154.xml"/><Relationship Id="rId22" Type="http://schemas.openxmlformats.org/officeDocument/2006/relationships/tags" Target="../tags/tag162.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171.xml"/><Relationship Id="rId13" Type="http://schemas.openxmlformats.org/officeDocument/2006/relationships/tags" Target="../tags/tag176.xml"/><Relationship Id="rId18" Type="http://schemas.openxmlformats.org/officeDocument/2006/relationships/tags" Target="../tags/tag181.xml"/><Relationship Id="rId26" Type="http://schemas.openxmlformats.org/officeDocument/2006/relationships/tags" Target="../tags/tag189.xml"/><Relationship Id="rId3" Type="http://schemas.openxmlformats.org/officeDocument/2006/relationships/tags" Target="../tags/tag166.xml"/><Relationship Id="rId21" Type="http://schemas.openxmlformats.org/officeDocument/2006/relationships/tags" Target="../tags/tag184.xml"/><Relationship Id="rId7" Type="http://schemas.openxmlformats.org/officeDocument/2006/relationships/tags" Target="../tags/tag170.xml"/><Relationship Id="rId12" Type="http://schemas.openxmlformats.org/officeDocument/2006/relationships/tags" Target="../tags/tag175.xml"/><Relationship Id="rId17" Type="http://schemas.openxmlformats.org/officeDocument/2006/relationships/tags" Target="../tags/tag180.xml"/><Relationship Id="rId25" Type="http://schemas.openxmlformats.org/officeDocument/2006/relationships/tags" Target="../tags/tag188.xml"/><Relationship Id="rId2" Type="http://schemas.openxmlformats.org/officeDocument/2006/relationships/tags" Target="../tags/tag165.xml"/><Relationship Id="rId16" Type="http://schemas.openxmlformats.org/officeDocument/2006/relationships/tags" Target="../tags/tag179.xml"/><Relationship Id="rId20" Type="http://schemas.openxmlformats.org/officeDocument/2006/relationships/tags" Target="../tags/tag183.xml"/><Relationship Id="rId29" Type="http://schemas.openxmlformats.org/officeDocument/2006/relationships/tags" Target="../tags/tag192.xml"/><Relationship Id="rId1" Type="http://schemas.openxmlformats.org/officeDocument/2006/relationships/tags" Target="../tags/tag164.xml"/><Relationship Id="rId6" Type="http://schemas.openxmlformats.org/officeDocument/2006/relationships/tags" Target="../tags/tag169.xml"/><Relationship Id="rId11" Type="http://schemas.openxmlformats.org/officeDocument/2006/relationships/tags" Target="../tags/tag174.xml"/><Relationship Id="rId24" Type="http://schemas.openxmlformats.org/officeDocument/2006/relationships/tags" Target="../tags/tag187.xml"/><Relationship Id="rId32" Type="http://schemas.openxmlformats.org/officeDocument/2006/relationships/slideMaster" Target="../slideMasters/slideMaster2.xml"/><Relationship Id="rId5" Type="http://schemas.openxmlformats.org/officeDocument/2006/relationships/tags" Target="../tags/tag168.xml"/><Relationship Id="rId15" Type="http://schemas.openxmlformats.org/officeDocument/2006/relationships/tags" Target="../tags/tag178.xml"/><Relationship Id="rId23" Type="http://schemas.openxmlformats.org/officeDocument/2006/relationships/tags" Target="../tags/tag186.xml"/><Relationship Id="rId28" Type="http://schemas.openxmlformats.org/officeDocument/2006/relationships/tags" Target="../tags/tag191.xml"/><Relationship Id="rId10" Type="http://schemas.openxmlformats.org/officeDocument/2006/relationships/tags" Target="../tags/tag173.xml"/><Relationship Id="rId19" Type="http://schemas.openxmlformats.org/officeDocument/2006/relationships/tags" Target="../tags/tag182.xml"/><Relationship Id="rId31" Type="http://schemas.openxmlformats.org/officeDocument/2006/relationships/tags" Target="../tags/tag194.xml"/><Relationship Id="rId4" Type="http://schemas.openxmlformats.org/officeDocument/2006/relationships/tags" Target="../tags/tag167.xml"/><Relationship Id="rId9" Type="http://schemas.openxmlformats.org/officeDocument/2006/relationships/tags" Target="../tags/tag172.xml"/><Relationship Id="rId14" Type="http://schemas.openxmlformats.org/officeDocument/2006/relationships/tags" Target="../tags/tag177.xml"/><Relationship Id="rId22" Type="http://schemas.openxmlformats.org/officeDocument/2006/relationships/tags" Target="../tags/tag185.xml"/><Relationship Id="rId27" Type="http://schemas.openxmlformats.org/officeDocument/2006/relationships/tags" Target="../tags/tag190.xml"/><Relationship Id="rId30" Type="http://schemas.openxmlformats.org/officeDocument/2006/relationships/tags" Target="../tags/tag19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202.xml"/><Relationship Id="rId3" Type="http://schemas.openxmlformats.org/officeDocument/2006/relationships/tags" Target="../tags/tag197.xml"/><Relationship Id="rId7" Type="http://schemas.openxmlformats.org/officeDocument/2006/relationships/tags" Target="../tags/tag201.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10" Type="http://schemas.openxmlformats.org/officeDocument/2006/relationships/slideMaster" Target="../slideMasters/slideMaster2.xml"/><Relationship Id="rId4" Type="http://schemas.openxmlformats.org/officeDocument/2006/relationships/tags" Target="../tags/tag198.xml"/><Relationship Id="rId9" Type="http://schemas.openxmlformats.org/officeDocument/2006/relationships/tags" Target="../tags/tag20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userDrawn="1">
  <p:cSld name="标题幻灯片">
    <p:bg>
      <p:bgPr>
        <a:solidFill>
          <a:schemeClr val="bg1"/>
        </a:solidFill>
        <a:effectLst/>
      </p:bgPr>
    </p:bg>
    <p:spTree>
      <p:nvGrpSpPr>
        <p:cNvPr id="1" name=""/>
        <p:cNvGrpSpPr/>
        <p:nvPr/>
      </p:nvGrpSpPr>
      <p:grpSpPr>
        <a:xfrm>
          <a:off x="0" y="0"/>
          <a:ext cx="0" cy="0"/>
          <a:chOff x="0" y="0"/>
          <a:chExt cx="0" cy="0"/>
        </a:xfrm>
      </p:grpSpPr>
      <p:sp>
        <p:nvSpPr>
          <p:cNvPr id="4099" name="任意多边形: 形状 3"/>
          <p:cNvSpPr/>
          <p:nvPr>
            <p:custDataLst>
              <p:tags r:id="rId1"/>
            </p:custDataLst>
          </p:nvPr>
        </p:nvSpPr>
        <p:spPr>
          <a:xfrm>
            <a:off x="-4762" y="-4762"/>
            <a:ext cx="12198350" cy="6864350"/>
          </a:xfrm>
          <a:custGeom>
            <a:avLst/>
            <a:gdLst/>
            <a:ahLst/>
            <a:cxnLst>
              <a:cxn ang="0">
                <a:pos x="4763" y="4763"/>
              </a:cxn>
              <a:cxn ang="0">
                <a:pos x="12196762" y="4763"/>
              </a:cxn>
              <a:cxn ang="0">
                <a:pos x="12196762" y="6862763"/>
              </a:cxn>
              <a:cxn ang="0">
                <a:pos x="4763" y="6862763"/>
              </a:cxn>
            </a:cxnLst>
            <a:rect l="0" t="0" r="0" b="0"/>
            <a:pathLst>
              <a:path w="12198350" h="6864350">
                <a:moveTo>
                  <a:pt x="4763" y="4763"/>
                </a:moveTo>
                <a:lnTo>
                  <a:pt x="12196762" y="4763"/>
                </a:lnTo>
                <a:lnTo>
                  <a:pt x="12196762" y="6862763"/>
                </a:lnTo>
                <a:lnTo>
                  <a:pt x="4763" y="6862763"/>
                </a:lnTo>
                <a:close/>
              </a:path>
            </a:pathLst>
          </a:custGeom>
          <a:solidFill>
            <a:srgbClr val="FFFEFF"/>
          </a:solidFill>
          <a:ln w="9525">
            <a:noFill/>
          </a:ln>
        </p:spPr>
        <p:txBody>
          <a:bodyPr/>
          <a:lstStyle/>
          <a:p>
            <a:endParaRPr lang="zh-CN" altLang="en-US"/>
          </a:p>
        </p:txBody>
      </p:sp>
      <p:sp>
        <p:nvSpPr>
          <p:cNvPr id="4100" name="任意多边形: 形状 4"/>
          <p:cNvSpPr/>
          <p:nvPr>
            <p:custDataLst>
              <p:tags r:id="rId2"/>
            </p:custDataLst>
          </p:nvPr>
        </p:nvSpPr>
        <p:spPr>
          <a:xfrm>
            <a:off x="-4762" y="-4762"/>
            <a:ext cx="12198350" cy="6661150"/>
          </a:xfrm>
          <a:custGeom>
            <a:avLst/>
            <a:gdLst/>
            <a:ahLst/>
            <a:cxnLst>
              <a:cxn ang="0">
                <a:pos x="4076383" y="6306503"/>
              </a:cxn>
              <a:cxn ang="0">
                <a:pos x="12196762" y="823913"/>
              </a:cxn>
              <a:cxn ang="0">
                <a:pos x="12196762" y="4763"/>
              </a:cxn>
              <a:cxn ang="0">
                <a:pos x="4763" y="4763"/>
              </a:cxn>
              <a:cxn ang="0">
                <a:pos x="4763" y="3949383"/>
              </a:cxn>
              <a:cxn ang="0">
                <a:pos x="1222693" y="5753418"/>
              </a:cxn>
              <a:cxn ang="0">
                <a:pos x="4076383" y="6306503"/>
              </a:cxn>
            </a:cxnLst>
            <a:rect l="0" t="0" r="0" b="0"/>
            <a:pathLst>
              <a:path w="12198350" h="6661150">
                <a:moveTo>
                  <a:pt x="4076383" y="6306503"/>
                </a:moveTo>
                <a:lnTo>
                  <a:pt x="12196762" y="823913"/>
                </a:lnTo>
                <a:lnTo>
                  <a:pt x="12196762" y="4763"/>
                </a:lnTo>
                <a:lnTo>
                  <a:pt x="4763" y="4763"/>
                </a:lnTo>
                <a:lnTo>
                  <a:pt x="4763" y="3949383"/>
                </a:lnTo>
                <a:lnTo>
                  <a:pt x="1222693" y="5753418"/>
                </a:lnTo>
                <a:cubicBezTo>
                  <a:pt x="1855153" y="6690043"/>
                  <a:pt x="3139758" y="6938963"/>
                  <a:pt x="4076383" y="6306503"/>
                </a:cubicBezTo>
                <a:close/>
              </a:path>
            </a:pathLst>
          </a:custGeom>
          <a:solidFill>
            <a:schemeClr val="accent1"/>
          </a:solidFill>
          <a:ln w="9525">
            <a:noFill/>
          </a:ln>
        </p:spPr>
        <p:txBody>
          <a:bodyPr/>
          <a:lstStyle/>
          <a:p>
            <a:endParaRPr lang="zh-CN" altLang="en-US"/>
          </a:p>
        </p:txBody>
      </p:sp>
      <p:sp>
        <p:nvSpPr>
          <p:cNvPr id="4101" name="任意多边形: 形状 5"/>
          <p:cNvSpPr/>
          <p:nvPr>
            <p:custDataLst>
              <p:tags r:id="rId3"/>
            </p:custDataLst>
          </p:nvPr>
        </p:nvSpPr>
        <p:spPr>
          <a:xfrm>
            <a:off x="-4762" y="-4762"/>
            <a:ext cx="4438650" cy="5283200"/>
          </a:xfrm>
          <a:custGeom>
            <a:avLst/>
            <a:gdLst/>
            <a:ahLst/>
            <a:cxnLst>
              <a:cxn ang="0">
                <a:pos x="4763" y="1619568"/>
              </a:cxn>
              <a:cxn ang="0">
                <a:pos x="2180273" y="4754563"/>
              </a:cxn>
              <a:cxn ang="0">
                <a:pos x="3894138" y="5064443"/>
              </a:cxn>
              <a:cxn ang="0">
                <a:pos x="3907472" y="5055553"/>
              </a:cxn>
              <a:cxn ang="0">
                <a:pos x="4217353" y="3341688"/>
              </a:cxn>
              <a:cxn ang="0">
                <a:pos x="1901508" y="4763"/>
              </a:cxn>
              <a:cxn ang="0">
                <a:pos x="4763" y="4763"/>
              </a:cxn>
              <a:cxn ang="0">
                <a:pos x="4763" y="1619568"/>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rgbClr val="FE9343">
              <a:alpha val="50000"/>
            </a:srgbClr>
          </a:solidFill>
          <a:ln w="9525">
            <a:noFill/>
          </a:ln>
        </p:spPr>
        <p:txBody>
          <a:bodyPr/>
          <a:lstStyle/>
          <a:p>
            <a:endParaRPr lang="zh-CN" altLang="en-US"/>
          </a:p>
        </p:txBody>
      </p:sp>
      <p:sp>
        <p:nvSpPr>
          <p:cNvPr id="4102" name="任意多边形: 形状 6"/>
          <p:cNvSpPr/>
          <p:nvPr>
            <p:custDataLst>
              <p:tags r:id="rId4"/>
            </p:custDataLst>
          </p:nvPr>
        </p:nvSpPr>
        <p:spPr>
          <a:xfrm>
            <a:off x="8258175" y="-4762"/>
            <a:ext cx="3702050" cy="2368550"/>
          </a:xfrm>
          <a:custGeom>
            <a:avLst/>
            <a:gdLst/>
            <a:ahLst/>
            <a:cxnLst>
              <a:cxn ang="0">
                <a:pos x="1645603" y="2368868"/>
              </a:cxn>
              <a:cxn ang="0">
                <a:pos x="2994978" y="1457643"/>
              </a:cxn>
              <a:cxn ang="0">
                <a:pos x="3700463" y="981393"/>
              </a:cxn>
              <a:cxn ang="0">
                <a:pos x="3022283" y="4763"/>
              </a:cxn>
              <a:cxn ang="0">
                <a:pos x="4763" y="4763"/>
              </a:cxn>
            </a:cxnLst>
            <a:rect l="0" t="0" r="0" b="0"/>
            <a:pathLst>
              <a:path w="3702050" h="2368550">
                <a:moveTo>
                  <a:pt x="1645603" y="2368868"/>
                </a:moveTo>
                <a:lnTo>
                  <a:pt x="2994978" y="1457643"/>
                </a:lnTo>
                <a:lnTo>
                  <a:pt x="3700463" y="981393"/>
                </a:lnTo>
                <a:lnTo>
                  <a:pt x="3022283" y="4763"/>
                </a:lnTo>
                <a:lnTo>
                  <a:pt x="4763" y="4763"/>
                </a:lnTo>
                <a:close/>
              </a:path>
            </a:pathLst>
          </a:custGeom>
          <a:solidFill>
            <a:schemeClr val="accent2">
              <a:alpha val="29999"/>
            </a:schemeClr>
          </a:solidFill>
          <a:ln w="9525">
            <a:noFill/>
          </a:ln>
        </p:spPr>
        <p:txBody>
          <a:bodyPr/>
          <a:lstStyle/>
          <a:p>
            <a:endParaRPr lang="zh-CN" altLang="en-US"/>
          </a:p>
        </p:txBody>
      </p:sp>
      <p:sp>
        <p:nvSpPr>
          <p:cNvPr id="4103" name="任意多边形: 形状 7"/>
          <p:cNvSpPr/>
          <p:nvPr>
            <p:custDataLst>
              <p:tags r:id="rId5"/>
            </p:custDataLst>
          </p:nvPr>
        </p:nvSpPr>
        <p:spPr>
          <a:xfrm>
            <a:off x="6597650" y="1330325"/>
            <a:ext cx="1708150" cy="1314450"/>
          </a:xfrm>
          <a:custGeom>
            <a:avLst/>
            <a:gdLst/>
            <a:ahLst/>
            <a:cxnLst>
              <a:cxn ang="0">
                <a:pos x="322537" y="1103948"/>
              </a:cxn>
              <a:cxn ang="0">
                <a:pos x="999447" y="1230948"/>
              </a:cxn>
              <a:cxn ang="0">
                <a:pos x="1452837" y="924878"/>
              </a:cxn>
              <a:cxn ang="0">
                <a:pos x="1487762" y="901383"/>
              </a:cxn>
              <a:cxn ang="0">
                <a:pos x="1616032" y="215582"/>
              </a:cxn>
              <a:cxn ang="0">
                <a:pos x="1616032" y="215582"/>
              </a:cxn>
              <a:cxn ang="0">
                <a:pos x="1213442" y="4763"/>
              </a:cxn>
              <a:cxn ang="0">
                <a:pos x="495892" y="4763"/>
              </a:cxn>
              <a:cxn ang="0">
                <a:pos x="93302" y="774383"/>
              </a:cxn>
              <a:cxn ang="0">
                <a:pos x="322537" y="1103948"/>
              </a:cxn>
            </a:cxnLst>
            <a:rect l="0" t="0" r="0" b="0"/>
            <a:pathLst>
              <a:path w="1708150" h="1314450">
                <a:moveTo>
                  <a:pt x="322537" y="1103948"/>
                </a:moveTo>
                <a:cubicBezTo>
                  <a:pt x="475572" y="1324293"/>
                  <a:pt x="777197" y="1380808"/>
                  <a:pt x="999447" y="1230948"/>
                </a:cubicBezTo>
                <a:lnTo>
                  <a:pt x="1452837" y="924878"/>
                </a:lnTo>
                <a:lnTo>
                  <a:pt x="1487762" y="901383"/>
                </a:lnTo>
                <a:cubicBezTo>
                  <a:pt x="1714457" y="748347"/>
                  <a:pt x="1772242" y="439738"/>
                  <a:pt x="1616032" y="215582"/>
                </a:cubicBezTo>
                <a:lnTo>
                  <a:pt x="1616032" y="215582"/>
                </a:lnTo>
                <a:cubicBezTo>
                  <a:pt x="1524592" y="83503"/>
                  <a:pt x="1374097" y="4763"/>
                  <a:pt x="1213442" y="4763"/>
                </a:cubicBezTo>
                <a:lnTo>
                  <a:pt x="495892" y="4763"/>
                </a:lnTo>
                <a:cubicBezTo>
                  <a:pt x="100287" y="4763"/>
                  <a:pt x="-132758" y="449263"/>
                  <a:pt x="93302" y="774383"/>
                </a:cubicBezTo>
                <a:lnTo>
                  <a:pt x="322537" y="1103948"/>
                </a:lnTo>
                <a:close/>
              </a:path>
            </a:pathLst>
          </a:custGeom>
          <a:solidFill>
            <a:srgbClr val="FE9343">
              <a:alpha val="29999"/>
            </a:srgbClr>
          </a:solidFill>
          <a:ln w="9525">
            <a:noFill/>
          </a:ln>
        </p:spPr>
        <p:txBody>
          <a:bodyPr/>
          <a:lstStyle/>
          <a:p>
            <a:endParaRPr lang="zh-CN" altLang="en-US"/>
          </a:p>
        </p:txBody>
      </p:sp>
      <p:sp>
        <p:nvSpPr>
          <p:cNvPr id="4104" name="任意多边形: 形状 8"/>
          <p:cNvSpPr/>
          <p:nvPr>
            <p:custDataLst>
              <p:tags r:id="rId6"/>
            </p:custDataLst>
          </p:nvPr>
        </p:nvSpPr>
        <p:spPr>
          <a:xfrm>
            <a:off x="1257300" y="-4762"/>
            <a:ext cx="3670300" cy="3511550"/>
          </a:xfrm>
          <a:custGeom>
            <a:avLst/>
            <a:gdLst/>
            <a:ahLst/>
            <a:cxnLst>
              <a:cxn ang="0">
                <a:pos x="2199323" y="3166428"/>
              </a:cxn>
              <a:cxn ang="0">
                <a:pos x="3324543" y="3369628"/>
              </a:cxn>
              <a:cxn ang="0">
                <a:pos x="3324543" y="3369628"/>
              </a:cxn>
              <a:cxn ang="0">
                <a:pos x="3527743" y="2244408"/>
              </a:cxn>
              <a:cxn ang="0">
                <a:pos x="1972628" y="4763"/>
              </a:cxn>
              <a:cxn ang="0">
                <a:pos x="4763" y="4763"/>
              </a:cxn>
              <a:cxn ang="0">
                <a:pos x="2199323" y="3166428"/>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50000"/>
            </a:schemeClr>
          </a:solidFill>
          <a:ln w="9525">
            <a:noFill/>
          </a:ln>
        </p:spPr>
        <p:txBody>
          <a:bodyPr/>
          <a:lstStyle/>
          <a:p>
            <a:endParaRPr lang="zh-CN" altLang="en-US"/>
          </a:p>
        </p:txBody>
      </p:sp>
      <p:sp>
        <p:nvSpPr>
          <p:cNvPr id="11" name="任意多边形: 形状 10"/>
          <p:cNvSpPr/>
          <p:nvPr>
            <p:custDataLst>
              <p:tags r:id="rId7"/>
            </p:custDataLst>
          </p:nvPr>
        </p:nvSpPr>
        <p:spPr>
          <a:xfrm>
            <a:off x="630238" y="630238"/>
            <a:ext cx="10928350" cy="5594350"/>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sp>
        <p:nvSpPr>
          <p:cNvPr id="4106" name="任意多边形: 形状 13"/>
          <p:cNvSpPr/>
          <p:nvPr>
            <p:custDataLst>
              <p:tags r:id="rId8"/>
            </p:custDataLst>
          </p:nvPr>
        </p:nvSpPr>
        <p:spPr>
          <a:xfrm>
            <a:off x="631825" y="631825"/>
            <a:ext cx="3797300" cy="4648200"/>
          </a:xfrm>
          <a:custGeom>
            <a:avLst/>
            <a:gdLst/>
            <a:ahLst/>
            <a:cxnLst>
              <a:cxn ang="0">
                <a:pos x="3175" y="222250"/>
              </a:cxn>
              <a:cxn ang="0">
                <a:pos x="3175" y="1898015"/>
              </a:cxn>
              <a:cxn ang="0">
                <a:pos x="1543685" y="4117975"/>
              </a:cxn>
              <a:cxn ang="0">
                <a:pos x="3257550" y="4427855"/>
              </a:cxn>
              <a:cxn ang="0">
                <a:pos x="3270885" y="4418965"/>
              </a:cxn>
              <a:cxn ang="0">
                <a:pos x="3580765" y="2705100"/>
              </a:cxn>
              <a:cxn ang="0">
                <a:pos x="1705610" y="3175"/>
              </a:cxn>
              <a:cxn ang="0">
                <a:pos x="222250" y="3175"/>
              </a:cxn>
              <a:cxn ang="0">
                <a:pos x="3175" y="222250"/>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50000"/>
            </a:schemeClr>
          </a:solidFill>
          <a:ln w="6350">
            <a:noFill/>
          </a:ln>
        </p:spPr>
        <p:txBody>
          <a:bodyPr/>
          <a:lstStyle/>
          <a:p>
            <a:endParaRPr lang="zh-CN" altLang="en-US"/>
          </a:p>
        </p:txBody>
      </p:sp>
      <p:sp>
        <p:nvSpPr>
          <p:cNvPr id="4107" name="任意多边形: 形状 14"/>
          <p:cNvSpPr/>
          <p:nvPr>
            <p:custDataLst>
              <p:tags r:id="rId9"/>
            </p:custDataLst>
          </p:nvPr>
        </p:nvSpPr>
        <p:spPr>
          <a:xfrm>
            <a:off x="8699500" y="631825"/>
            <a:ext cx="2857500" cy="1733550"/>
          </a:xfrm>
          <a:custGeom>
            <a:avLst/>
            <a:gdLst/>
            <a:ahLst/>
            <a:cxnLst>
              <a:cxn ang="0">
                <a:pos x="2856865" y="222250"/>
              </a:cxn>
              <a:cxn ang="0">
                <a:pos x="2637790" y="3175"/>
              </a:cxn>
              <a:cxn ang="0">
                <a:pos x="3175" y="3175"/>
              </a:cxn>
              <a:cxn ang="0">
                <a:pos x="1203325" y="1732280"/>
              </a:cxn>
              <a:cxn ang="0">
                <a:pos x="2552700" y="821055"/>
              </a:cxn>
              <a:cxn ang="0">
                <a:pos x="2856865" y="615950"/>
              </a:cxn>
              <a:cxn ang="0">
                <a:pos x="2856865" y="222250"/>
              </a:cxn>
            </a:cxnLst>
            <a:rect l="0" t="0" r="0" b="0"/>
            <a:pathLst>
              <a:path w="2857500" h="1733550">
                <a:moveTo>
                  <a:pt x="2856865" y="222250"/>
                </a:moveTo>
                <a:cubicBezTo>
                  <a:pt x="2856865" y="100965"/>
                  <a:pt x="2758440" y="3175"/>
                  <a:pt x="2637790" y="3175"/>
                </a:cubicBezTo>
                <a:lnTo>
                  <a:pt x="3175" y="3175"/>
                </a:lnTo>
                <a:lnTo>
                  <a:pt x="1203325" y="1732280"/>
                </a:lnTo>
                <a:lnTo>
                  <a:pt x="2552700" y="821055"/>
                </a:lnTo>
                <a:lnTo>
                  <a:pt x="2856865" y="615950"/>
                </a:lnTo>
                <a:lnTo>
                  <a:pt x="2856865" y="222250"/>
                </a:lnTo>
                <a:close/>
              </a:path>
            </a:pathLst>
          </a:custGeom>
          <a:solidFill>
            <a:schemeClr val="accent2"/>
          </a:solidFill>
          <a:ln w="6350">
            <a:noFill/>
          </a:ln>
        </p:spPr>
        <p:txBody>
          <a:bodyPr/>
          <a:lstStyle/>
          <a:p>
            <a:endParaRPr lang="zh-CN" altLang="en-US"/>
          </a:p>
        </p:txBody>
      </p:sp>
      <p:sp>
        <p:nvSpPr>
          <p:cNvPr id="4108" name="任意多边形: 形状 15"/>
          <p:cNvSpPr/>
          <p:nvPr>
            <p:custDataLst>
              <p:tags r:id="rId10"/>
            </p:custDataLst>
          </p:nvPr>
        </p:nvSpPr>
        <p:spPr>
          <a:xfrm>
            <a:off x="5518150" y="298450"/>
            <a:ext cx="1028700" cy="793750"/>
          </a:xfrm>
          <a:custGeom>
            <a:avLst/>
            <a:gdLst/>
            <a:ahLst/>
            <a:cxnLst>
              <a:cxn ang="0">
                <a:pos x="193609" y="666115"/>
              </a:cxn>
              <a:cxn ang="0">
                <a:pos x="601914" y="742315"/>
              </a:cxn>
              <a:cxn ang="0">
                <a:pos x="875599" y="557530"/>
              </a:cxn>
              <a:cxn ang="0">
                <a:pos x="896554" y="543560"/>
              </a:cxn>
              <a:cxn ang="0">
                <a:pos x="974024" y="130175"/>
              </a:cxn>
              <a:cxn ang="0">
                <a:pos x="974024" y="130175"/>
              </a:cxn>
              <a:cxn ang="0">
                <a:pos x="731454" y="3175"/>
              </a:cxn>
              <a:cxn ang="0">
                <a:pos x="299019" y="3175"/>
              </a:cxn>
              <a:cxn ang="0">
                <a:pos x="56449" y="467360"/>
              </a:cxn>
              <a:cxn ang="0">
                <a:pos x="193609" y="666115"/>
              </a:cxn>
            </a:cxnLst>
            <a:rect l="0" t="0" r="0" b="0"/>
            <a:pathLst>
              <a:path w="1028700" h="793750">
                <a:moveTo>
                  <a:pt x="193609" y="666115"/>
                </a:moveTo>
                <a:cubicBezTo>
                  <a:pt x="285684" y="798830"/>
                  <a:pt x="467929" y="833120"/>
                  <a:pt x="601914" y="742315"/>
                </a:cubicBezTo>
                <a:lnTo>
                  <a:pt x="875599" y="557530"/>
                </a:lnTo>
                <a:lnTo>
                  <a:pt x="896554" y="543560"/>
                </a:lnTo>
                <a:cubicBezTo>
                  <a:pt x="1033079" y="451485"/>
                  <a:pt x="1068004" y="265430"/>
                  <a:pt x="974024" y="130175"/>
                </a:cubicBezTo>
                <a:lnTo>
                  <a:pt x="974024" y="130175"/>
                </a:lnTo>
                <a:cubicBezTo>
                  <a:pt x="918779" y="50800"/>
                  <a:pt x="827974" y="3175"/>
                  <a:pt x="731454" y="3175"/>
                </a:cubicBezTo>
                <a:lnTo>
                  <a:pt x="299019" y="3175"/>
                </a:lnTo>
                <a:cubicBezTo>
                  <a:pt x="60259" y="3175"/>
                  <a:pt x="-79441" y="271145"/>
                  <a:pt x="56449" y="467360"/>
                </a:cubicBezTo>
                <a:lnTo>
                  <a:pt x="193609" y="666115"/>
                </a:lnTo>
                <a:close/>
              </a:path>
            </a:pathLst>
          </a:custGeom>
          <a:solidFill>
            <a:schemeClr val="accent2">
              <a:alpha val="20000"/>
            </a:schemeClr>
          </a:solidFill>
          <a:ln w="6350">
            <a:noFill/>
          </a:ln>
        </p:spPr>
        <p:txBody>
          <a:bodyPr/>
          <a:lstStyle/>
          <a:p>
            <a:endParaRPr lang="zh-CN" altLang="en-US"/>
          </a:p>
        </p:txBody>
      </p:sp>
      <p:grpSp>
        <p:nvGrpSpPr>
          <p:cNvPr id="4109" name="组合 9796"/>
          <p:cNvGrpSpPr/>
          <p:nvPr/>
        </p:nvGrpSpPr>
        <p:grpSpPr>
          <a:xfrm>
            <a:off x="6953250" y="1589088"/>
            <a:ext cx="3916363" cy="3983037"/>
            <a:chOff x="6953568" y="1589088"/>
            <a:chExt cx="3915410" cy="3983354"/>
          </a:xfrm>
        </p:grpSpPr>
        <p:sp>
          <p:nvSpPr>
            <p:cNvPr id="18" name="任意多边形: 形状 17"/>
            <p:cNvSpPr/>
            <p:nvPr>
              <p:custDataLst>
                <p:tags r:id="rId14"/>
              </p:custDataLst>
            </p:nvPr>
          </p:nvSpPr>
          <p:spPr>
            <a:xfrm>
              <a:off x="8692197" y="2187892"/>
              <a:ext cx="1752600" cy="3384550"/>
            </a:xfrm>
            <a:custGeom>
              <a:avLst/>
              <a:gdLst>
                <a:gd name="connsiteX0" fmla="*/ 1683703 w 1752600"/>
                <a:gd name="connsiteY0" fmla="*/ 2506028 h 3384550"/>
                <a:gd name="connsiteX1" fmla="*/ 1660208 w 1752600"/>
                <a:gd name="connsiteY1" fmla="*/ 2506028 h 3384550"/>
                <a:gd name="connsiteX2" fmla="*/ 1660208 w 1752600"/>
                <a:gd name="connsiteY2" fmla="*/ 147003 h 3384550"/>
                <a:gd name="connsiteX3" fmla="*/ 1538922 w 1752600"/>
                <a:gd name="connsiteY3" fmla="*/ 4763 h 3384550"/>
                <a:gd name="connsiteX4" fmla="*/ 4763 w 1752600"/>
                <a:gd name="connsiteY4" fmla="*/ 4763 h 3384550"/>
                <a:gd name="connsiteX5" fmla="*/ 4763 w 1752600"/>
                <a:gd name="connsiteY5" fmla="*/ 2506663 h 3384550"/>
                <a:gd name="connsiteX6" fmla="*/ 4763 w 1752600"/>
                <a:gd name="connsiteY6" fmla="*/ 2674303 h 3384550"/>
                <a:gd name="connsiteX7" fmla="*/ 4763 w 1752600"/>
                <a:gd name="connsiteY7" fmla="*/ 2675573 h 3384550"/>
                <a:gd name="connsiteX8" fmla="*/ 4763 w 1752600"/>
                <a:gd name="connsiteY8" fmla="*/ 2675573 h 3384550"/>
                <a:gd name="connsiteX9" fmla="*/ 4763 w 1752600"/>
                <a:gd name="connsiteY9" fmla="*/ 3381693 h 3384550"/>
                <a:gd name="connsiteX10" fmla="*/ 4763 w 1752600"/>
                <a:gd name="connsiteY10" fmla="*/ 3381693 h 3384550"/>
                <a:gd name="connsiteX11" fmla="*/ 83503 w 1752600"/>
                <a:gd name="connsiteY11" fmla="*/ 3304223 h 3384550"/>
                <a:gd name="connsiteX12" fmla="*/ 83503 w 1752600"/>
                <a:gd name="connsiteY12" fmla="*/ 2674938 h 3384550"/>
                <a:gd name="connsiteX13" fmla="*/ 1538922 w 1752600"/>
                <a:gd name="connsiteY13" fmla="*/ 2674938 h 3384550"/>
                <a:gd name="connsiteX14" fmla="*/ 1554797 w 1752600"/>
                <a:gd name="connsiteY14" fmla="*/ 2673668 h 3384550"/>
                <a:gd name="connsiteX15" fmla="*/ 1683703 w 1752600"/>
                <a:gd name="connsiteY15" fmla="*/ 2673668 h 3384550"/>
                <a:gd name="connsiteX16" fmla="*/ 1749108 w 1752600"/>
                <a:gd name="connsiteY16" fmla="*/ 2589848 h 3384550"/>
                <a:gd name="connsiteX17" fmla="*/ 1683703 w 1752600"/>
                <a:gd name="connsiteY17" fmla="*/ 2506028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2600" h="3384550">
                  <a:moveTo>
                    <a:pt x="1683703" y="2506028"/>
                  </a:moveTo>
                  <a:lnTo>
                    <a:pt x="1660208" y="2506028"/>
                  </a:lnTo>
                  <a:lnTo>
                    <a:pt x="1660208" y="147003"/>
                  </a:lnTo>
                  <a:cubicBezTo>
                    <a:pt x="1660208" y="68898"/>
                    <a:pt x="1605597" y="4763"/>
                    <a:pt x="1538922" y="4763"/>
                  </a:cubicBezTo>
                  <a:lnTo>
                    <a:pt x="4763" y="4763"/>
                  </a:lnTo>
                  <a:lnTo>
                    <a:pt x="4763" y="2506663"/>
                  </a:lnTo>
                  <a:lnTo>
                    <a:pt x="4763" y="2674303"/>
                  </a:lnTo>
                  <a:lnTo>
                    <a:pt x="4763" y="2675573"/>
                  </a:lnTo>
                  <a:lnTo>
                    <a:pt x="4763" y="2675573"/>
                  </a:lnTo>
                  <a:lnTo>
                    <a:pt x="4763" y="3381693"/>
                  </a:lnTo>
                  <a:cubicBezTo>
                    <a:pt x="4763" y="3381693"/>
                    <a:pt x="4763" y="3381693"/>
                    <a:pt x="4763" y="3381693"/>
                  </a:cubicBezTo>
                  <a:cubicBezTo>
                    <a:pt x="47308" y="3381693"/>
                    <a:pt x="83503" y="3347403"/>
                    <a:pt x="83503" y="3304223"/>
                  </a:cubicBezTo>
                  <a:lnTo>
                    <a:pt x="83503" y="2674938"/>
                  </a:lnTo>
                  <a:lnTo>
                    <a:pt x="1538922" y="2674938"/>
                  </a:lnTo>
                  <a:cubicBezTo>
                    <a:pt x="1544003" y="2674938"/>
                    <a:pt x="1549718" y="2674303"/>
                    <a:pt x="1554797" y="2673668"/>
                  </a:cubicBezTo>
                  <a:lnTo>
                    <a:pt x="1683703" y="2673668"/>
                  </a:lnTo>
                  <a:cubicBezTo>
                    <a:pt x="1719897" y="2673668"/>
                    <a:pt x="1749108" y="2636203"/>
                    <a:pt x="1749108" y="2589848"/>
                  </a:cubicBezTo>
                  <a:cubicBezTo>
                    <a:pt x="1749743" y="2543493"/>
                    <a:pt x="1719897" y="2506028"/>
                    <a:pt x="1683703" y="2506028"/>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4111" name="任意多边形: 形状 18"/>
            <p:cNvSpPr/>
            <p:nvPr>
              <p:custDataLst>
                <p:tags r:id="rId15"/>
              </p:custDataLst>
            </p:nvPr>
          </p:nvSpPr>
          <p:spPr>
            <a:xfrm>
              <a:off x="9666922" y="4858703"/>
              <a:ext cx="336550" cy="704850"/>
            </a:xfrm>
            <a:custGeom>
              <a:avLst/>
              <a:gdLst/>
              <a:ahLst/>
              <a:cxnLst>
                <a:cxn ang="0">
                  <a:pos x="165418" y="4763"/>
                </a:cxn>
                <a:cxn ang="0">
                  <a:pos x="4763" y="4763"/>
                </a:cxn>
                <a:cxn ang="0">
                  <a:pos x="185738" y="649922"/>
                </a:cxn>
                <a:cxn ang="0">
                  <a:pos x="280988" y="703263"/>
                </a:cxn>
                <a:cxn ang="0">
                  <a:pos x="334328" y="608013"/>
                </a:cxn>
                <a:cxn ang="0">
                  <a:pos x="165418" y="4763"/>
                </a:cxn>
              </a:cxnLst>
              <a:rect l="0" t="0" r="0" b="0"/>
              <a:pathLst>
                <a:path w="336550" h="704850">
                  <a:moveTo>
                    <a:pt x="165418" y="4763"/>
                  </a:moveTo>
                  <a:lnTo>
                    <a:pt x="4763" y="4763"/>
                  </a:lnTo>
                  <a:lnTo>
                    <a:pt x="185738" y="649922"/>
                  </a:lnTo>
                  <a:cubicBezTo>
                    <a:pt x="197168" y="691197"/>
                    <a:pt x="239713" y="714692"/>
                    <a:pt x="280988" y="703263"/>
                  </a:cubicBezTo>
                  <a:cubicBezTo>
                    <a:pt x="322263" y="691832"/>
                    <a:pt x="345758" y="649288"/>
                    <a:pt x="334328" y="608013"/>
                  </a:cubicBezTo>
                  <a:lnTo>
                    <a:pt x="165418" y="4763"/>
                  </a:lnTo>
                  <a:close/>
                </a:path>
              </a:pathLst>
            </a:custGeom>
            <a:solidFill>
              <a:srgbClr val="CE8F8B"/>
            </a:solidFill>
            <a:ln w="9525">
              <a:noFill/>
            </a:ln>
          </p:spPr>
          <p:txBody>
            <a:bodyPr/>
            <a:lstStyle/>
            <a:p>
              <a:endParaRPr lang="zh-CN" altLang="en-US"/>
            </a:p>
          </p:txBody>
        </p:sp>
        <p:sp>
          <p:nvSpPr>
            <p:cNvPr id="20" name="任意多边形: 形状 19"/>
            <p:cNvSpPr/>
            <p:nvPr>
              <p:custDataLst>
                <p:tags r:id="rId16"/>
              </p:custDataLst>
            </p:nvPr>
          </p:nvSpPr>
          <p:spPr>
            <a:xfrm>
              <a:off x="6953568" y="2187258"/>
              <a:ext cx="1746250" cy="3384550"/>
            </a:xfrm>
            <a:custGeom>
              <a:avLst/>
              <a:gdLst>
                <a:gd name="connsiteX0" fmla="*/ 1743392 w 1746250"/>
                <a:gd name="connsiteY0" fmla="*/ 2643822 h 3384550"/>
                <a:gd name="connsiteX1" fmla="*/ 1743392 w 1746250"/>
                <a:gd name="connsiteY1" fmla="*/ 2506663 h 3384550"/>
                <a:gd name="connsiteX2" fmla="*/ 1743392 w 1746250"/>
                <a:gd name="connsiteY2" fmla="*/ 4763 h 3384550"/>
                <a:gd name="connsiteX3" fmla="*/ 220027 w 1746250"/>
                <a:gd name="connsiteY3" fmla="*/ 4763 h 3384550"/>
                <a:gd name="connsiteX4" fmla="*/ 98742 w 1746250"/>
                <a:gd name="connsiteY4" fmla="*/ 147002 h 3384550"/>
                <a:gd name="connsiteX5" fmla="*/ 98742 w 1746250"/>
                <a:gd name="connsiteY5" fmla="*/ 2506663 h 3384550"/>
                <a:gd name="connsiteX6" fmla="*/ 70167 w 1746250"/>
                <a:gd name="connsiteY6" fmla="*/ 2506663 h 3384550"/>
                <a:gd name="connsiteX7" fmla="*/ 4763 w 1746250"/>
                <a:gd name="connsiteY7" fmla="*/ 2590483 h 3384550"/>
                <a:gd name="connsiteX8" fmla="*/ 70167 w 1746250"/>
                <a:gd name="connsiteY8" fmla="*/ 2674302 h 3384550"/>
                <a:gd name="connsiteX9" fmla="*/ 203517 w 1746250"/>
                <a:gd name="connsiteY9" fmla="*/ 2674302 h 3384550"/>
                <a:gd name="connsiteX10" fmla="*/ 219392 w 1746250"/>
                <a:gd name="connsiteY10" fmla="*/ 2675572 h 3384550"/>
                <a:gd name="connsiteX11" fmla="*/ 1665922 w 1746250"/>
                <a:gd name="connsiteY11" fmla="*/ 2675572 h 3384550"/>
                <a:gd name="connsiteX12" fmla="*/ 1665922 w 1746250"/>
                <a:gd name="connsiteY12" fmla="*/ 3304858 h 3384550"/>
                <a:gd name="connsiteX13" fmla="*/ 1742757 w 1746250"/>
                <a:gd name="connsiteY13" fmla="*/ 3382327 h 3384550"/>
                <a:gd name="connsiteX14" fmla="*/ 1743392 w 1746250"/>
                <a:gd name="connsiteY14" fmla="*/ 2643822 h 3384550"/>
                <a:gd name="connsiteX15" fmla="*/ 1743392 w 1746250"/>
                <a:gd name="connsiteY15" fmla="*/ 2643822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6250" h="3384550">
                  <a:moveTo>
                    <a:pt x="1743392" y="2643822"/>
                  </a:moveTo>
                  <a:lnTo>
                    <a:pt x="1743392" y="2506663"/>
                  </a:lnTo>
                  <a:lnTo>
                    <a:pt x="1743392" y="4763"/>
                  </a:lnTo>
                  <a:lnTo>
                    <a:pt x="220027" y="4763"/>
                  </a:lnTo>
                  <a:cubicBezTo>
                    <a:pt x="153352" y="4763"/>
                    <a:pt x="98742" y="68897"/>
                    <a:pt x="98742" y="147002"/>
                  </a:cubicBezTo>
                  <a:lnTo>
                    <a:pt x="98742" y="2506663"/>
                  </a:lnTo>
                  <a:lnTo>
                    <a:pt x="70167" y="2506663"/>
                  </a:lnTo>
                  <a:cubicBezTo>
                    <a:pt x="33972" y="2506663"/>
                    <a:pt x="4763" y="2544127"/>
                    <a:pt x="4763" y="2590483"/>
                  </a:cubicBezTo>
                  <a:cubicBezTo>
                    <a:pt x="4763" y="2636838"/>
                    <a:pt x="33972" y="2674302"/>
                    <a:pt x="70167" y="2674302"/>
                  </a:cubicBezTo>
                  <a:lnTo>
                    <a:pt x="203517" y="2674302"/>
                  </a:lnTo>
                  <a:cubicBezTo>
                    <a:pt x="208597" y="2674938"/>
                    <a:pt x="214313" y="2675572"/>
                    <a:pt x="219392" y="2675572"/>
                  </a:cubicBezTo>
                  <a:lnTo>
                    <a:pt x="1665922" y="2675572"/>
                  </a:lnTo>
                  <a:lnTo>
                    <a:pt x="1665922" y="3304858"/>
                  </a:lnTo>
                  <a:cubicBezTo>
                    <a:pt x="1665922" y="3347402"/>
                    <a:pt x="1700213" y="3382327"/>
                    <a:pt x="1742757" y="3382327"/>
                  </a:cubicBezTo>
                  <a:lnTo>
                    <a:pt x="1743392" y="2643822"/>
                  </a:lnTo>
                  <a:lnTo>
                    <a:pt x="1743392" y="2643822"/>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21" name="任意多边形: 形状 20"/>
            <p:cNvSpPr/>
            <p:nvPr>
              <p:custDataLst>
                <p:tags r:id="rId17"/>
              </p:custDataLst>
            </p:nvPr>
          </p:nvSpPr>
          <p:spPr>
            <a:xfrm>
              <a:off x="7413007" y="4859338"/>
              <a:ext cx="336550" cy="704850"/>
            </a:xfrm>
            <a:custGeom>
              <a:avLst/>
              <a:gdLst>
                <a:gd name="connsiteX0" fmla="*/ 7602 w 336550"/>
                <a:gd name="connsiteY0" fmla="*/ 608013 h 704850"/>
                <a:gd name="connsiteX1" fmla="*/ 60943 w 336550"/>
                <a:gd name="connsiteY1" fmla="*/ 703263 h 704850"/>
                <a:gd name="connsiteX2" fmla="*/ 156193 w 336550"/>
                <a:gd name="connsiteY2" fmla="*/ 649922 h 704850"/>
                <a:gd name="connsiteX3" fmla="*/ 337168 w 336550"/>
                <a:gd name="connsiteY3" fmla="*/ 4763 h 704850"/>
                <a:gd name="connsiteX4" fmla="*/ 176512 w 336550"/>
                <a:gd name="connsiteY4" fmla="*/ 4763 h 704850"/>
                <a:gd name="connsiteX5" fmla="*/ 7602 w 336550"/>
                <a:gd name="connsiteY5" fmla="*/ 608013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704850">
                  <a:moveTo>
                    <a:pt x="7602" y="608013"/>
                  </a:moveTo>
                  <a:cubicBezTo>
                    <a:pt x="-3827" y="649288"/>
                    <a:pt x="20302" y="691833"/>
                    <a:pt x="60943" y="703263"/>
                  </a:cubicBezTo>
                  <a:cubicBezTo>
                    <a:pt x="102218" y="714692"/>
                    <a:pt x="144762" y="690563"/>
                    <a:pt x="156193" y="649922"/>
                  </a:cubicBezTo>
                  <a:lnTo>
                    <a:pt x="337168" y="4763"/>
                  </a:lnTo>
                  <a:lnTo>
                    <a:pt x="176512" y="4763"/>
                  </a:lnTo>
                  <a:lnTo>
                    <a:pt x="7602" y="608013"/>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4114" name="任意多边形: 形状 21"/>
            <p:cNvSpPr/>
            <p:nvPr>
              <p:custDataLst>
                <p:tags r:id="rId18"/>
              </p:custDataLst>
            </p:nvPr>
          </p:nvSpPr>
          <p:spPr>
            <a:xfrm>
              <a:off x="7213283" y="2323148"/>
              <a:ext cx="1485900" cy="2368550"/>
            </a:xfrm>
            <a:custGeom>
              <a:avLst/>
              <a:gdLst/>
              <a:ahLst/>
              <a:cxnLst>
                <a:cxn ang="0">
                  <a:pos x="4762" y="4763"/>
                </a:cxn>
                <a:cxn ang="0">
                  <a:pos x="1483677" y="4763"/>
                </a:cxn>
                <a:cxn ang="0">
                  <a:pos x="1483677" y="2366328"/>
                </a:cxn>
                <a:cxn ang="0">
                  <a:pos x="4762" y="2366328"/>
                </a:cxn>
              </a:cxnLst>
              <a:rect l="0" t="0" r="0" b="0"/>
              <a:pathLst>
                <a:path w="1485900" h="2368550">
                  <a:moveTo>
                    <a:pt x="4762" y="4763"/>
                  </a:moveTo>
                  <a:lnTo>
                    <a:pt x="1483677" y="4763"/>
                  </a:lnTo>
                  <a:lnTo>
                    <a:pt x="1483677" y="2366328"/>
                  </a:lnTo>
                  <a:lnTo>
                    <a:pt x="4762" y="2366328"/>
                  </a:lnTo>
                  <a:close/>
                </a:path>
              </a:pathLst>
            </a:custGeom>
            <a:solidFill>
              <a:srgbClr val="FFFFFF"/>
            </a:solidFill>
            <a:ln w="9525">
              <a:noFill/>
            </a:ln>
          </p:spPr>
          <p:txBody>
            <a:bodyPr/>
            <a:lstStyle/>
            <a:p>
              <a:endParaRPr lang="zh-CN" altLang="en-US"/>
            </a:p>
          </p:txBody>
        </p:sp>
        <p:sp>
          <p:nvSpPr>
            <p:cNvPr id="23" name="任意多边形: 形状 22"/>
            <p:cNvSpPr/>
            <p:nvPr>
              <p:custDataLst>
                <p:tags r:id="rId19"/>
              </p:custDataLst>
            </p:nvPr>
          </p:nvSpPr>
          <p:spPr>
            <a:xfrm>
              <a:off x="8692198" y="2323148"/>
              <a:ext cx="1492250" cy="2368550"/>
            </a:xfrm>
            <a:custGeom>
              <a:avLst/>
              <a:gdLst>
                <a:gd name="connsiteX0" fmla="*/ 4762 w 1492250"/>
                <a:gd name="connsiteY0" fmla="*/ 4763 h 2368550"/>
                <a:gd name="connsiteX1" fmla="*/ 1490662 w 1492250"/>
                <a:gd name="connsiteY1" fmla="*/ 4763 h 2368550"/>
                <a:gd name="connsiteX2" fmla="*/ 1490662 w 1492250"/>
                <a:gd name="connsiteY2" fmla="*/ 2366328 h 2368550"/>
                <a:gd name="connsiteX3" fmla="*/ 4762 w 1492250"/>
                <a:gd name="connsiteY3" fmla="*/ 2366328 h 2368550"/>
              </a:gdLst>
              <a:ahLst/>
              <a:cxnLst>
                <a:cxn ang="0">
                  <a:pos x="connsiteX0" y="connsiteY0"/>
                </a:cxn>
                <a:cxn ang="0">
                  <a:pos x="connsiteX1" y="connsiteY1"/>
                </a:cxn>
                <a:cxn ang="0">
                  <a:pos x="connsiteX2" y="connsiteY2"/>
                </a:cxn>
                <a:cxn ang="0">
                  <a:pos x="connsiteX3" y="connsiteY3"/>
                </a:cxn>
              </a:cxnLst>
              <a:rect l="l" t="t" r="r" b="b"/>
              <a:pathLst>
                <a:path w="1492250" h="2368550">
                  <a:moveTo>
                    <a:pt x="4762" y="4763"/>
                  </a:moveTo>
                  <a:lnTo>
                    <a:pt x="1490662" y="4763"/>
                  </a:lnTo>
                  <a:lnTo>
                    <a:pt x="1490662" y="2366328"/>
                  </a:lnTo>
                  <a:lnTo>
                    <a:pt x="4762" y="2366328"/>
                  </a:lnTo>
                  <a:close/>
                </a:path>
              </a:pathLst>
            </a:custGeom>
            <a:solidFill>
              <a:schemeClr val="accent4">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24" name="任意多边形: 形状 23"/>
            <p:cNvSpPr/>
            <p:nvPr>
              <p:custDataLst>
                <p:tags r:id="rId20"/>
              </p:custDataLst>
            </p:nvPr>
          </p:nvSpPr>
          <p:spPr>
            <a:xfrm>
              <a:off x="8271828" y="1589088"/>
              <a:ext cx="425450" cy="876300"/>
            </a:xfrm>
            <a:custGeom>
              <a:avLst/>
              <a:gdLst>
                <a:gd name="connsiteX0" fmla="*/ 242253 w 425450"/>
                <a:gd name="connsiteY0" fmla="*/ 4763 h 876300"/>
                <a:gd name="connsiteX1" fmla="*/ 242253 w 425450"/>
                <a:gd name="connsiteY1" fmla="*/ 466408 h 876300"/>
                <a:gd name="connsiteX2" fmla="*/ 63817 w 425450"/>
                <a:gd name="connsiteY2" fmla="*/ 466408 h 876300"/>
                <a:gd name="connsiteX3" fmla="*/ 4763 w 425450"/>
                <a:gd name="connsiteY3" fmla="*/ 525463 h 876300"/>
                <a:gd name="connsiteX4" fmla="*/ 4763 w 425450"/>
                <a:gd name="connsiteY4" fmla="*/ 817563 h 876300"/>
                <a:gd name="connsiteX5" fmla="*/ 63817 w 425450"/>
                <a:gd name="connsiteY5" fmla="*/ 876617 h 876300"/>
                <a:gd name="connsiteX6" fmla="*/ 424497 w 425450"/>
                <a:gd name="connsiteY6" fmla="*/ 876617 h 876300"/>
                <a:gd name="connsiteX7" fmla="*/ 424497 w 425450"/>
                <a:gd name="connsiteY7" fmla="*/ 4763 h 876300"/>
                <a:gd name="connsiteX8" fmla="*/ 242253 w 425450"/>
                <a:gd name="connsiteY8" fmla="*/ 4763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450" h="876300">
                  <a:moveTo>
                    <a:pt x="242253" y="4763"/>
                  </a:moveTo>
                  <a:lnTo>
                    <a:pt x="242253" y="466408"/>
                  </a:lnTo>
                  <a:lnTo>
                    <a:pt x="63817" y="466408"/>
                  </a:lnTo>
                  <a:cubicBezTo>
                    <a:pt x="31432" y="466408"/>
                    <a:pt x="4763" y="493077"/>
                    <a:pt x="4763" y="525463"/>
                  </a:cubicBezTo>
                  <a:lnTo>
                    <a:pt x="4763" y="817563"/>
                  </a:lnTo>
                  <a:cubicBezTo>
                    <a:pt x="4763" y="849948"/>
                    <a:pt x="31432" y="876617"/>
                    <a:pt x="63817" y="876617"/>
                  </a:cubicBezTo>
                  <a:lnTo>
                    <a:pt x="424497" y="876617"/>
                  </a:lnTo>
                  <a:lnTo>
                    <a:pt x="424497" y="4763"/>
                  </a:lnTo>
                  <a:lnTo>
                    <a:pt x="242253" y="4763"/>
                  </a:lnTo>
                  <a:close/>
                </a:path>
              </a:pathLst>
            </a:custGeom>
            <a:solidFill>
              <a:schemeClr val="accent6">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25" name="任意多边形: 形状 24"/>
            <p:cNvSpPr/>
            <p:nvPr>
              <p:custDataLst>
                <p:tags r:id="rId21"/>
              </p:custDataLst>
            </p:nvPr>
          </p:nvSpPr>
          <p:spPr>
            <a:xfrm>
              <a:off x="8691563" y="1589088"/>
              <a:ext cx="431800" cy="876300"/>
            </a:xfrm>
            <a:custGeom>
              <a:avLst/>
              <a:gdLst>
                <a:gd name="connsiteX0" fmla="*/ 427672 w 431800"/>
                <a:gd name="connsiteY0" fmla="*/ 816927 h 876300"/>
                <a:gd name="connsiteX1" fmla="*/ 427672 w 431800"/>
                <a:gd name="connsiteY1" fmla="*/ 524827 h 876300"/>
                <a:gd name="connsiteX2" fmla="*/ 368618 w 431800"/>
                <a:gd name="connsiteY2" fmla="*/ 465773 h 876300"/>
                <a:gd name="connsiteX3" fmla="*/ 190182 w 431800"/>
                <a:gd name="connsiteY3" fmla="*/ 465773 h 876300"/>
                <a:gd name="connsiteX4" fmla="*/ 190182 w 431800"/>
                <a:gd name="connsiteY4" fmla="*/ 4763 h 876300"/>
                <a:gd name="connsiteX5" fmla="*/ 4763 w 431800"/>
                <a:gd name="connsiteY5" fmla="*/ 4763 h 876300"/>
                <a:gd name="connsiteX6" fmla="*/ 4763 w 431800"/>
                <a:gd name="connsiteY6" fmla="*/ 875983 h 876300"/>
                <a:gd name="connsiteX7" fmla="*/ 368618 w 431800"/>
                <a:gd name="connsiteY7" fmla="*/ 875983 h 876300"/>
                <a:gd name="connsiteX8" fmla="*/ 427672 w 431800"/>
                <a:gd name="connsiteY8" fmla="*/ 816927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800" h="876300">
                  <a:moveTo>
                    <a:pt x="427672" y="816927"/>
                  </a:moveTo>
                  <a:lnTo>
                    <a:pt x="427672" y="524827"/>
                  </a:lnTo>
                  <a:cubicBezTo>
                    <a:pt x="427672" y="492442"/>
                    <a:pt x="401003" y="465773"/>
                    <a:pt x="368618" y="465773"/>
                  </a:cubicBezTo>
                  <a:lnTo>
                    <a:pt x="190182" y="465773"/>
                  </a:lnTo>
                  <a:lnTo>
                    <a:pt x="190182" y="4763"/>
                  </a:lnTo>
                  <a:lnTo>
                    <a:pt x="4763" y="4763"/>
                  </a:lnTo>
                  <a:lnTo>
                    <a:pt x="4763" y="875983"/>
                  </a:lnTo>
                  <a:lnTo>
                    <a:pt x="368618" y="875983"/>
                  </a:lnTo>
                  <a:cubicBezTo>
                    <a:pt x="401638" y="875983"/>
                    <a:pt x="427672" y="849313"/>
                    <a:pt x="427672" y="816927"/>
                  </a:cubicBezTo>
                  <a:close/>
                </a:path>
              </a:pathLst>
            </a:custGeom>
            <a:solidFill>
              <a:schemeClr val="accent6">
                <a:lumMod val="40000"/>
                <a:lumOff val="60000"/>
              </a:schemeClr>
            </a:solidFill>
            <a:ln w="9525" cap="flat">
              <a:noFill/>
              <a:prstDash val="solid"/>
              <a:miter/>
            </a:ln>
          </p:spPr>
          <p:txBody>
            <a:bodyPr rtlCol="0" anchor="ctr"/>
            <a:lstStyle/>
            <a:p>
              <a:pPr fontAlgn="base"/>
              <a:endParaRPr lang="zh-CN" altLang="en-US" sz="1800" strike="noStrike" noProof="1"/>
            </a:p>
          </p:txBody>
        </p:sp>
        <p:sp>
          <p:nvSpPr>
            <p:cNvPr id="26" name="任意多边形: 形状 25"/>
            <p:cNvSpPr/>
            <p:nvPr>
              <p:custDataLst>
                <p:tags r:id="rId22"/>
              </p:custDataLst>
            </p:nvPr>
          </p:nvSpPr>
          <p:spPr>
            <a:xfrm>
              <a:off x="8344218" y="2192973"/>
              <a:ext cx="139700" cy="139700"/>
            </a:xfrm>
            <a:custGeom>
              <a:avLst/>
              <a:gdLst>
                <a:gd name="connsiteX0" fmla="*/ 136842 w 139700"/>
                <a:gd name="connsiteY0" fmla="*/ 70802 h 139700"/>
                <a:gd name="connsiteX1" fmla="*/ 70802 w 139700"/>
                <a:gd name="connsiteY1" fmla="*/ 136842 h 139700"/>
                <a:gd name="connsiteX2" fmla="*/ 4763 w 139700"/>
                <a:gd name="connsiteY2" fmla="*/ 70802 h 139700"/>
                <a:gd name="connsiteX3" fmla="*/ 70802 w 139700"/>
                <a:gd name="connsiteY3" fmla="*/ 4763 h 139700"/>
                <a:gd name="connsiteX4" fmla="*/ 136842 w 139700"/>
                <a:gd name="connsiteY4" fmla="*/ 70802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2" y="70802"/>
                  </a:moveTo>
                  <a:cubicBezTo>
                    <a:pt x="136842" y="107632"/>
                    <a:pt x="106997" y="136842"/>
                    <a:pt x="70802" y="136842"/>
                  </a:cubicBezTo>
                  <a:cubicBezTo>
                    <a:pt x="33972" y="136842"/>
                    <a:pt x="4763" y="106998"/>
                    <a:pt x="4763" y="70802"/>
                  </a:cubicBezTo>
                  <a:cubicBezTo>
                    <a:pt x="4763" y="33973"/>
                    <a:pt x="34607" y="4763"/>
                    <a:pt x="70802" y="4763"/>
                  </a:cubicBezTo>
                  <a:cubicBezTo>
                    <a:pt x="106997" y="4763"/>
                    <a:pt x="136842" y="34607"/>
                    <a:pt x="136842" y="70802"/>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27" name="任意多边形: 形状 26"/>
            <p:cNvSpPr/>
            <p:nvPr>
              <p:custDataLst>
                <p:tags r:id="rId23"/>
              </p:custDataLst>
            </p:nvPr>
          </p:nvSpPr>
          <p:spPr>
            <a:xfrm>
              <a:off x="8915082" y="2192973"/>
              <a:ext cx="139700" cy="139700"/>
            </a:xfrm>
            <a:custGeom>
              <a:avLst/>
              <a:gdLst>
                <a:gd name="connsiteX0" fmla="*/ 136843 w 139700"/>
                <a:gd name="connsiteY0" fmla="*/ 70803 h 139700"/>
                <a:gd name="connsiteX1" fmla="*/ 70802 w 139700"/>
                <a:gd name="connsiteY1" fmla="*/ 136842 h 139700"/>
                <a:gd name="connsiteX2" fmla="*/ 4762 w 139700"/>
                <a:gd name="connsiteY2" fmla="*/ 70803 h 139700"/>
                <a:gd name="connsiteX3" fmla="*/ 70802 w 139700"/>
                <a:gd name="connsiteY3" fmla="*/ 4763 h 139700"/>
                <a:gd name="connsiteX4" fmla="*/ 136843 w 139700"/>
                <a:gd name="connsiteY4" fmla="*/ 70803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3" y="70803"/>
                  </a:moveTo>
                  <a:cubicBezTo>
                    <a:pt x="136843" y="107275"/>
                    <a:pt x="107275" y="136842"/>
                    <a:pt x="70802" y="136842"/>
                  </a:cubicBezTo>
                  <a:cubicBezTo>
                    <a:pt x="34329" y="136842"/>
                    <a:pt x="4762" y="107275"/>
                    <a:pt x="4762" y="70803"/>
                  </a:cubicBezTo>
                  <a:cubicBezTo>
                    <a:pt x="4762" y="34330"/>
                    <a:pt x="34329" y="4763"/>
                    <a:pt x="70802" y="4763"/>
                  </a:cubicBezTo>
                  <a:cubicBezTo>
                    <a:pt x="107275" y="4763"/>
                    <a:pt x="136843" y="34330"/>
                    <a:pt x="136843" y="70803"/>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28" name="任意多边形: 形状 27"/>
            <p:cNvSpPr/>
            <p:nvPr>
              <p:custDataLst>
                <p:tags r:id="rId24"/>
              </p:custDataLst>
            </p:nvPr>
          </p:nvSpPr>
          <p:spPr>
            <a:xfrm>
              <a:off x="8275003" y="3163252"/>
              <a:ext cx="419100" cy="1219200"/>
            </a:xfrm>
            <a:custGeom>
              <a:avLst/>
              <a:gdLst>
                <a:gd name="connsiteX0" fmla="*/ 4763 w 419100"/>
                <a:gd name="connsiteY0" fmla="*/ 611188 h 1219200"/>
                <a:gd name="connsiteX1" fmla="*/ 420053 w 419100"/>
                <a:gd name="connsiteY1" fmla="*/ 1217613 h 1219200"/>
                <a:gd name="connsiteX2" fmla="*/ 420053 w 419100"/>
                <a:gd name="connsiteY2" fmla="*/ 4763 h 1219200"/>
                <a:gd name="connsiteX3" fmla="*/ 4763 w 419100"/>
                <a:gd name="connsiteY3" fmla="*/ 611188 h 1219200"/>
              </a:gdLst>
              <a:ahLst/>
              <a:cxnLst>
                <a:cxn ang="0">
                  <a:pos x="connsiteX0" y="connsiteY0"/>
                </a:cxn>
                <a:cxn ang="0">
                  <a:pos x="connsiteX1" y="connsiteY1"/>
                </a:cxn>
                <a:cxn ang="0">
                  <a:pos x="connsiteX2" y="connsiteY2"/>
                </a:cxn>
                <a:cxn ang="0">
                  <a:pos x="connsiteX3" y="connsiteY3"/>
                </a:cxn>
              </a:cxnLst>
              <a:rect l="l" t="t" r="r" b="b"/>
              <a:pathLst>
                <a:path w="419100" h="1219200">
                  <a:moveTo>
                    <a:pt x="4763" y="611188"/>
                  </a:moveTo>
                  <a:cubicBezTo>
                    <a:pt x="4763" y="887413"/>
                    <a:pt x="176847" y="1123632"/>
                    <a:pt x="420053" y="1217613"/>
                  </a:cubicBezTo>
                  <a:lnTo>
                    <a:pt x="420053" y="4763"/>
                  </a:lnTo>
                  <a:cubicBezTo>
                    <a:pt x="176847" y="98743"/>
                    <a:pt x="4763" y="334963"/>
                    <a:pt x="4763" y="611188"/>
                  </a:cubicBezTo>
                  <a:close/>
                </a:path>
              </a:pathLst>
            </a:custGeom>
            <a:solidFill>
              <a:schemeClr val="accent3"/>
            </a:solidFill>
            <a:ln w="9525" cap="flat">
              <a:noFill/>
              <a:prstDash val="solid"/>
              <a:miter/>
            </a:ln>
          </p:spPr>
          <p:txBody>
            <a:bodyPr rtlCol="0" anchor="ctr"/>
            <a:lstStyle/>
            <a:p>
              <a:pPr fontAlgn="base"/>
              <a:endParaRPr lang="zh-CN" altLang="en-US" sz="1800" strike="noStrike" noProof="1"/>
            </a:p>
          </p:txBody>
        </p:sp>
        <p:sp>
          <p:nvSpPr>
            <p:cNvPr id="29" name="任意多边形: 形状 28"/>
            <p:cNvSpPr/>
            <p:nvPr>
              <p:custDataLst>
                <p:tags r:id="rId25"/>
              </p:custDataLst>
            </p:nvPr>
          </p:nvSpPr>
          <p:spPr>
            <a:xfrm>
              <a:off x="8690928" y="3119438"/>
              <a:ext cx="889000" cy="1308100"/>
            </a:xfrm>
            <a:custGeom>
              <a:avLst/>
              <a:gdLst>
                <a:gd name="connsiteX0" fmla="*/ 889953 w 889000"/>
                <a:gd name="connsiteY0" fmla="*/ 655003 h 1308100"/>
                <a:gd name="connsiteX1" fmla="*/ 239713 w 889000"/>
                <a:gd name="connsiteY1" fmla="*/ 4763 h 1308100"/>
                <a:gd name="connsiteX2" fmla="*/ 4763 w 889000"/>
                <a:gd name="connsiteY2" fmla="*/ 48577 h 1308100"/>
                <a:gd name="connsiteX3" fmla="*/ 4763 w 889000"/>
                <a:gd name="connsiteY3" fmla="*/ 1261428 h 1308100"/>
                <a:gd name="connsiteX4" fmla="*/ 239713 w 889000"/>
                <a:gd name="connsiteY4" fmla="*/ 1305242 h 1308100"/>
                <a:gd name="connsiteX5" fmla="*/ 889953 w 889000"/>
                <a:gd name="connsiteY5" fmla="*/ 655003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00" h="1308100">
                  <a:moveTo>
                    <a:pt x="889953" y="655003"/>
                  </a:moveTo>
                  <a:cubicBezTo>
                    <a:pt x="889953" y="295592"/>
                    <a:pt x="598488" y="4763"/>
                    <a:pt x="239713" y="4763"/>
                  </a:cubicBezTo>
                  <a:cubicBezTo>
                    <a:pt x="156528" y="4763"/>
                    <a:pt x="77788" y="20638"/>
                    <a:pt x="4763" y="48577"/>
                  </a:cubicBezTo>
                  <a:lnTo>
                    <a:pt x="4763" y="1261428"/>
                  </a:lnTo>
                  <a:cubicBezTo>
                    <a:pt x="77788" y="1290003"/>
                    <a:pt x="157163" y="1305242"/>
                    <a:pt x="239713" y="1305242"/>
                  </a:cubicBezTo>
                  <a:cubicBezTo>
                    <a:pt x="598488" y="1305242"/>
                    <a:pt x="889953" y="1014413"/>
                    <a:pt x="889953" y="655003"/>
                  </a:cubicBezTo>
                  <a:close/>
                </a:path>
              </a:pathLst>
            </a:custGeom>
            <a:solidFill>
              <a:schemeClr val="accent3">
                <a:lumMod val="75000"/>
              </a:schemeClr>
            </a:solidFill>
            <a:ln w="9525" cap="flat">
              <a:noFill/>
              <a:prstDash val="solid"/>
              <a:miter/>
            </a:ln>
          </p:spPr>
          <p:txBody>
            <a:bodyPr rtlCol="0" anchor="ctr"/>
            <a:lstStyle/>
            <a:p>
              <a:pPr fontAlgn="base"/>
              <a:endParaRPr lang="zh-CN" altLang="en-US" sz="1800" strike="noStrike" noProof="1"/>
            </a:p>
          </p:txBody>
        </p:sp>
        <p:sp>
          <p:nvSpPr>
            <p:cNvPr id="30" name="任意多边形: 形状 29"/>
            <p:cNvSpPr/>
            <p:nvPr>
              <p:custDataLst>
                <p:tags r:id="rId26"/>
              </p:custDataLst>
            </p:nvPr>
          </p:nvSpPr>
          <p:spPr>
            <a:xfrm>
              <a:off x="9744393" y="1756102"/>
              <a:ext cx="1117600" cy="1727200"/>
            </a:xfrm>
            <a:custGeom>
              <a:avLst/>
              <a:gdLst>
                <a:gd name="connsiteX0" fmla="*/ 4763 w 1117600"/>
                <a:gd name="connsiteY0" fmla="*/ 1641148 h 1727200"/>
                <a:gd name="connsiteX1" fmla="*/ 1117282 w 1117600"/>
                <a:gd name="connsiteY1" fmla="*/ 5388 h 1727200"/>
                <a:gd name="connsiteX2" fmla="*/ 151447 w 1117600"/>
                <a:gd name="connsiteY2" fmla="*/ 1723698 h 1727200"/>
                <a:gd name="connsiteX3" fmla="*/ 4763 w 1117600"/>
                <a:gd name="connsiteY3" fmla="*/ 1641148 h 1727200"/>
              </a:gdLst>
              <a:ahLst/>
              <a:cxnLst>
                <a:cxn ang="0">
                  <a:pos x="connsiteX0" y="connsiteY0"/>
                </a:cxn>
                <a:cxn ang="0">
                  <a:pos x="connsiteX1" y="connsiteY1"/>
                </a:cxn>
                <a:cxn ang="0">
                  <a:pos x="connsiteX2" y="connsiteY2"/>
                </a:cxn>
                <a:cxn ang="0">
                  <a:pos x="connsiteX3" y="connsiteY3"/>
                </a:cxn>
              </a:cxnLst>
              <a:rect l="l" t="t" r="r" b="b"/>
              <a:pathLst>
                <a:path w="1117600" h="1727200">
                  <a:moveTo>
                    <a:pt x="4763" y="1641148"/>
                  </a:moveTo>
                  <a:cubicBezTo>
                    <a:pt x="174942" y="1356034"/>
                    <a:pt x="1035367" y="-28902"/>
                    <a:pt x="1117282" y="5388"/>
                  </a:cubicBezTo>
                  <a:lnTo>
                    <a:pt x="151447" y="1723698"/>
                  </a:lnTo>
                  <a:lnTo>
                    <a:pt x="4763" y="1641148"/>
                  </a:lnTo>
                  <a:close/>
                </a:path>
              </a:pathLst>
            </a:custGeom>
            <a:solidFill>
              <a:schemeClr val="accent6"/>
            </a:solidFill>
            <a:ln w="9525" cap="flat">
              <a:noFill/>
              <a:prstDash val="solid"/>
              <a:miter/>
            </a:ln>
          </p:spPr>
          <p:txBody>
            <a:bodyPr rtlCol="0" anchor="ctr"/>
            <a:lstStyle/>
            <a:p>
              <a:pPr fontAlgn="base"/>
              <a:endParaRPr lang="zh-CN" altLang="en-US" sz="1800" strike="noStrike" noProof="1"/>
            </a:p>
          </p:txBody>
        </p:sp>
        <p:sp>
          <p:nvSpPr>
            <p:cNvPr id="31" name="任意多边形: 形状 30"/>
            <p:cNvSpPr/>
            <p:nvPr>
              <p:custDataLst>
                <p:tags r:id="rId27"/>
              </p:custDataLst>
            </p:nvPr>
          </p:nvSpPr>
          <p:spPr>
            <a:xfrm>
              <a:off x="9891078" y="1756727"/>
              <a:ext cx="977900" cy="1809750"/>
            </a:xfrm>
            <a:custGeom>
              <a:avLst/>
              <a:gdLst>
                <a:gd name="connsiteX0" fmla="*/ 4763 w 977900"/>
                <a:gd name="connsiteY0" fmla="*/ 1723073 h 1809750"/>
                <a:gd name="connsiteX1" fmla="*/ 970597 w 977900"/>
                <a:gd name="connsiteY1" fmla="*/ 4763 h 1809750"/>
                <a:gd name="connsiteX2" fmla="*/ 971232 w 977900"/>
                <a:gd name="connsiteY2" fmla="*/ 4763 h 1809750"/>
                <a:gd name="connsiteX3" fmla="*/ 153353 w 977900"/>
                <a:gd name="connsiteY3" fmla="*/ 1806893 h 1809750"/>
                <a:gd name="connsiteX4" fmla="*/ 4763 w 977900"/>
                <a:gd name="connsiteY4" fmla="*/ 1723073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1809750">
                  <a:moveTo>
                    <a:pt x="4763" y="1723073"/>
                  </a:moveTo>
                  <a:lnTo>
                    <a:pt x="970597" y="4763"/>
                  </a:lnTo>
                  <a:cubicBezTo>
                    <a:pt x="970597" y="4763"/>
                    <a:pt x="971232" y="4763"/>
                    <a:pt x="971232" y="4763"/>
                  </a:cubicBezTo>
                  <a:cubicBezTo>
                    <a:pt x="1048067" y="47943"/>
                    <a:pt x="309563" y="1511618"/>
                    <a:pt x="153353" y="1806893"/>
                  </a:cubicBezTo>
                  <a:lnTo>
                    <a:pt x="4763" y="1723073"/>
                  </a:lnTo>
                  <a:close/>
                </a:path>
              </a:pathLst>
            </a:custGeom>
            <a:solidFill>
              <a:schemeClr val="accent6">
                <a:lumMod val="50000"/>
              </a:schemeClr>
            </a:solidFill>
            <a:ln w="9525" cap="flat">
              <a:noFill/>
              <a:prstDash val="solid"/>
              <a:miter/>
            </a:ln>
          </p:spPr>
          <p:txBody>
            <a:bodyPr rtlCol="0" anchor="ctr"/>
            <a:lstStyle/>
            <a:p>
              <a:pPr fontAlgn="base"/>
              <a:endParaRPr lang="zh-CN" altLang="en-US" sz="1800" strike="noStrike" noProof="1"/>
            </a:p>
          </p:txBody>
        </p:sp>
        <p:sp>
          <p:nvSpPr>
            <p:cNvPr id="4124" name="任意多边形: 形状 9791"/>
            <p:cNvSpPr/>
            <p:nvPr>
              <p:custDataLst>
                <p:tags r:id="rId28"/>
              </p:custDataLst>
            </p:nvPr>
          </p:nvSpPr>
          <p:spPr>
            <a:xfrm>
              <a:off x="9645968" y="3475038"/>
              <a:ext cx="400050" cy="450850"/>
            </a:xfrm>
            <a:custGeom>
              <a:avLst/>
              <a:gdLst/>
              <a:ahLst/>
              <a:cxnLst>
                <a:cxn ang="0">
                  <a:pos x="376238" y="130492"/>
                </a:cxn>
                <a:cxn ang="0">
                  <a:pos x="6032" y="441642"/>
                </a:cxn>
                <a:cxn ang="0">
                  <a:pos x="4763" y="441008"/>
                </a:cxn>
                <a:cxn ang="0">
                  <a:pos x="249872" y="4763"/>
                </a:cxn>
                <a:cxn ang="0">
                  <a:pos x="399097" y="88583"/>
                </a:cxn>
                <a:cxn ang="0">
                  <a:pos x="376238" y="130492"/>
                </a:cxn>
              </a:cxnLst>
              <a:rect l="0" t="0" r="0" b="0"/>
              <a:pathLst>
                <a:path w="400050" h="450850">
                  <a:moveTo>
                    <a:pt x="376238" y="130492"/>
                  </a:moveTo>
                  <a:cubicBezTo>
                    <a:pt x="297497" y="270192"/>
                    <a:pt x="87947" y="487363"/>
                    <a:pt x="6032" y="441642"/>
                  </a:cubicBezTo>
                  <a:cubicBezTo>
                    <a:pt x="5397" y="441642"/>
                    <a:pt x="5397" y="441008"/>
                    <a:pt x="4763" y="441008"/>
                  </a:cubicBezTo>
                  <a:lnTo>
                    <a:pt x="249872" y="4763"/>
                  </a:lnTo>
                  <a:lnTo>
                    <a:pt x="399097" y="88583"/>
                  </a:lnTo>
                  <a:cubicBezTo>
                    <a:pt x="388938" y="107633"/>
                    <a:pt x="381317" y="122238"/>
                    <a:pt x="376238" y="130492"/>
                  </a:cubicBezTo>
                  <a:close/>
                </a:path>
              </a:pathLst>
            </a:custGeom>
            <a:solidFill>
              <a:srgbClr val="FEBE8E"/>
            </a:solidFill>
            <a:ln w="9525">
              <a:noFill/>
            </a:ln>
          </p:spPr>
          <p:txBody>
            <a:bodyPr/>
            <a:lstStyle/>
            <a:p>
              <a:endParaRPr lang="zh-CN" altLang="en-US"/>
            </a:p>
          </p:txBody>
        </p:sp>
        <p:sp>
          <p:nvSpPr>
            <p:cNvPr id="4125" name="任意多边形: 形状 9792"/>
            <p:cNvSpPr/>
            <p:nvPr>
              <p:custDataLst>
                <p:tags r:id="rId29"/>
              </p:custDataLst>
            </p:nvPr>
          </p:nvSpPr>
          <p:spPr>
            <a:xfrm>
              <a:off x="9612249" y="3392488"/>
              <a:ext cx="285750" cy="527050"/>
            </a:xfrm>
            <a:custGeom>
              <a:avLst/>
              <a:gdLst/>
              <a:ahLst/>
              <a:cxnLst>
                <a:cxn ang="0">
                  <a:pos x="112776" y="46038"/>
                </a:cxn>
                <a:cxn ang="0">
                  <a:pos x="136906" y="4763"/>
                </a:cxn>
                <a:cxn ang="0">
                  <a:pos x="283591" y="87313"/>
                </a:cxn>
                <a:cxn ang="0">
                  <a:pos x="38481" y="523558"/>
                </a:cxn>
                <a:cxn ang="0">
                  <a:pos x="112776" y="46038"/>
                </a:cxn>
              </a:cxnLst>
              <a:rect l="0" t="0" r="0" b="0"/>
              <a:pathLst>
                <a:path w="285750" h="527050">
                  <a:moveTo>
                    <a:pt x="112776" y="46038"/>
                  </a:moveTo>
                  <a:cubicBezTo>
                    <a:pt x="117856" y="37783"/>
                    <a:pt x="126111" y="23178"/>
                    <a:pt x="136906" y="4763"/>
                  </a:cubicBezTo>
                  <a:lnTo>
                    <a:pt x="283591" y="87313"/>
                  </a:lnTo>
                  <a:lnTo>
                    <a:pt x="38481" y="523558"/>
                  </a:lnTo>
                  <a:cubicBezTo>
                    <a:pt x="-40894" y="474663"/>
                    <a:pt x="34671" y="185738"/>
                    <a:pt x="112776" y="46038"/>
                  </a:cubicBezTo>
                  <a:close/>
                </a:path>
              </a:pathLst>
            </a:custGeom>
            <a:solidFill>
              <a:srgbClr val="FFD3B3"/>
            </a:solidFill>
            <a:ln w="9525">
              <a:noFill/>
            </a:ln>
          </p:spPr>
          <p:txBody>
            <a:bodyPr/>
            <a:lstStyle/>
            <a:p>
              <a:endParaRPr lang="zh-CN" altLang="en-US"/>
            </a:p>
          </p:txBody>
        </p:sp>
        <p:sp>
          <p:nvSpPr>
            <p:cNvPr id="9794" name="任意多边形: 形状 9793"/>
            <p:cNvSpPr/>
            <p:nvPr>
              <p:custDataLst>
                <p:tags r:id="rId30"/>
              </p:custDataLst>
            </p:nvPr>
          </p:nvSpPr>
          <p:spPr>
            <a:xfrm>
              <a:off x="9262695" y="3831882"/>
              <a:ext cx="419100" cy="635000"/>
            </a:xfrm>
            <a:custGeom>
              <a:avLst/>
              <a:gdLst>
                <a:gd name="connsiteX0" fmla="*/ 61645 w 419100"/>
                <a:gd name="connsiteY0" fmla="*/ 137503 h 635000"/>
                <a:gd name="connsiteX1" fmla="*/ 414705 w 419100"/>
                <a:gd name="connsiteY1" fmla="*/ 37809 h 635000"/>
                <a:gd name="connsiteX2" fmla="*/ 80695 w 419100"/>
                <a:gd name="connsiteY2" fmla="*/ 632168 h 635000"/>
                <a:gd name="connsiteX3" fmla="*/ 61645 w 419100"/>
                <a:gd name="connsiteY3" fmla="*/ 137503 h 635000"/>
              </a:gdLst>
              <a:ahLst/>
              <a:cxnLst>
                <a:cxn ang="0">
                  <a:pos x="connsiteX0" y="connsiteY0"/>
                </a:cxn>
                <a:cxn ang="0">
                  <a:pos x="connsiteX1" y="connsiteY1"/>
                </a:cxn>
                <a:cxn ang="0">
                  <a:pos x="connsiteX2" y="connsiteY2"/>
                </a:cxn>
                <a:cxn ang="0">
                  <a:pos x="connsiteX3" y="connsiteY3"/>
                </a:cxn>
              </a:cxnLst>
              <a:rect l="l" t="t" r="r" b="b"/>
              <a:pathLst>
                <a:path w="419100" h="635000">
                  <a:moveTo>
                    <a:pt x="61645" y="137503"/>
                  </a:moveTo>
                  <a:cubicBezTo>
                    <a:pt x="131495" y="12409"/>
                    <a:pt x="289610" y="-32041"/>
                    <a:pt x="414705" y="37809"/>
                  </a:cubicBezTo>
                  <a:lnTo>
                    <a:pt x="80695" y="632168"/>
                  </a:lnTo>
                  <a:cubicBezTo>
                    <a:pt x="30530" y="541363"/>
                    <a:pt x="-51385" y="338163"/>
                    <a:pt x="61645" y="137503"/>
                  </a:cubicBez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9795" name="任意多边形: 形状 9794"/>
            <p:cNvSpPr/>
            <p:nvPr>
              <p:custDataLst>
                <p:tags r:id="rId31"/>
              </p:custDataLst>
            </p:nvPr>
          </p:nvSpPr>
          <p:spPr>
            <a:xfrm>
              <a:off x="9338628" y="3864292"/>
              <a:ext cx="476250" cy="647700"/>
            </a:xfrm>
            <a:custGeom>
              <a:avLst/>
              <a:gdLst>
                <a:gd name="connsiteX0" fmla="*/ 34607 w 476250"/>
                <a:gd name="connsiteY0" fmla="*/ 648653 h 647700"/>
                <a:gd name="connsiteX1" fmla="*/ 4763 w 476250"/>
                <a:gd name="connsiteY1" fmla="*/ 599123 h 647700"/>
                <a:gd name="connsiteX2" fmla="*/ 338772 w 476250"/>
                <a:gd name="connsiteY2" fmla="*/ 4763 h 647700"/>
                <a:gd name="connsiteX3" fmla="*/ 340042 w 476250"/>
                <a:gd name="connsiteY3" fmla="*/ 5398 h 647700"/>
                <a:gd name="connsiteX4" fmla="*/ 439103 w 476250"/>
                <a:gd name="connsiteY4" fmla="*/ 359728 h 647700"/>
                <a:gd name="connsiteX5" fmla="*/ 34607 w 476250"/>
                <a:gd name="connsiteY5" fmla="*/ 648653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647700">
                  <a:moveTo>
                    <a:pt x="34607" y="648653"/>
                  </a:moveTo>
                  <a:cubicBezTo>
                    <a:pt x="34607" y="648653"/>
                    <a:pt x="21272" y="630873"/>
                    <a:pt x="4763" y="599123"/>
                  </a:cubicBezTo>
                  <a:lnTo>
                    <a:pt x="338772" y="4763"/>
                  </a:lnTo>
                  <a:cubicBezTo>
                    <a:pt x="339407" y="4763"/>
                    <a:pt x="339407" y="5398"/>
                    <a:pt x="340042" y="5398"/>
                  </a:cubicBezTo>
                  <a:cubicBezTo>
                    <a:pt x="465138" y="75883"/>
                    <a:pt x="509588" y="233998"/>
                    <a:pt x="439103" y="359728"/>
                  </a:cubicBezTo>
                  <a:cubicBezTo>
                    <a:pt x="333692" y="547053"/>
                    <a:pt x="176847" y="388938"/>
                    <a:pt x="34607" y="648653"/>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9796" name="任意多边形: 形状 9795"/>
            <p:cNvSpPr/>
            <p:nvPr>
              <p:custDataLst>
                <p:tags r:id="rId32"/>
              </p:custDataLst>
            </p:nvPr>
          </p:nvSpPr>
          <p:spPr>
            <a:xfrm>
              <a:off x="7443788" y="2670493"/>
              <a:ext cx="577850" cy="577850"/>
            </a:xfrm>
            <a:custGeom>
              <a:avLst/>
              <a:gdLst>
                <a:gd name="connsiteX0" fmla="*/ 573722 w 577850"/>
                <a:gd name="connsiteY0" fmla="*/ 289243 h 577850"/>
                <a:gd name="connsiteX1" fmla="*/ 289242 w 577850"/>
                <a:gd name="connsiteY1" fmla="*/ 573722 h 577850"/>
                <a:gd name="connsiteX2" fmla="*/ 4762 w 577850"/>
                <a:gd name="connsiteY2" fmla="*/ 289243 h 577850"/>
                <a:gd name="connsiteX3" fmla="*/ 289242 w 577850"/>
                <a:gd name="connsiteY3" fmla="*/ 4763 h 577850"/>
                <a:gd name="connsiteX4" fmla="*/ 573722 w 577850"/>
                <a:gd name="connsiteY4" fmla="*/ 289243 h 57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77850">
                  <a:moveTo>
                    <a:pt x="573722" y="289243"/>
                  </a:moveTo>
                  <a:cubicBezTo>
                    <a:pt x="573722" y="446357"/>
                    <a:pt x="446356" y="573722"/>
                    <a:pt x="289242" y="573722"/>
                  </a:cubicBezTo>
                  <a:cubicBezTo>
                    <a:pt x="132128" y="573722"/>
                    <a:pt x="4762" y="446356"/>
                    <a:pt x="4762" y="289243"/>
                  </a:cubicBezTo>
                  <a:cubicBezTo>
                    <a:pt x="4762" y="132128"/>
                    <a:pt x="132128" y="4763"/>
                    <a:pt x="289242" y="4763"/>
                  </a:cubicBezTo>
                  <a:cubicBezTo>
                    <a:pt x="446356" y="4763"/>
                    <a:pt x="573722" y="132129"/>
                    <a:pt x="573722" y="289243"/>
                  </a:cubicBezTo>
                  <a:close/>
                </a:path>
              </a:pathLst>
            </a:custGeom>
            <a:solidFill>
              <a:schemeClr val="accent4"/>
            </a:solidFill>
            <a:ln w="9525" cap="flat">
              <a:noFill/>
              <a:prstDash val="solid"/>
              <a:miter/>
            </a:ln>
          </p:spPr>
          <p:txBody>
            <a:bodyPr rtlCol="0" anchor="ctr"/>
            <a:lstStyle/>
            <a:p>
              <a:pPr fontAlgn="base"/>
              <a:endParaRPr lang="zh-CN" altLang="en-US" sz="1800" strike="noStrike" noProof="1"/>
            </a:p>
          </p:txBody>
        </p:sp>
      </p:grpSp>
      <p:sp>
        <p:nvSpPr>
          <p:cNvPr id="9801" name="副标题 2"/>
          <p:cNvSpPr>
            <a:spLocks noGrp="1"/>
          </p:cNvSpPr>
          <p:nvPr>
            <p:ph type="subTitle" idx="1" hasCustomPrompt="1"/>
          </p:nvPr>
        </p:nvSpPr>
        <p:spPr>
          <a:xfrm>
            <a:off x="1056765" y="3224999"/>
            <a:ext cx="5697413" cy="631075"/>
          </a:xfrm>
        </p:spPr>
        <p:txBody>
          <a:bodyPr anchor="t">
            <a:normAutofit/>
          </a:bodyPr>
          <a:lstStyle>
            <a:lvl1pPr marL="0" indent="0" algn="l">
              <a:buNone/>
              <a:defRPr sz="320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a:t>单击此处编辑副标题</a:t>
            </a:r>
            <a:endParaRPr lang="en-US" strike="noStrike" noProof="1"/>
          </a:p>
        </p:txBody>
      </p:sp>
      <p:sp>
        <p:nvSpPr>
          <p:cNvPr id="9802" name="标题 1"/>
          <p:cNvSpPr>
            <a:spLocks noGrp="1"/>
          </p:cNvSpPr>
          <p:nvPr>
            <p:ph type="ctrTitle" hasCustomPrompt="1"/>
          </p:nvPr>
        </p:nvSpPr>
        <p:spPr>
          <a:xfrm>
            <a:off x="1056765" y="2014616"/>
            <a:ext cx="5697413" cy="1168805"/>
          </a:xfrm>
        </p:spPr>
        <p:txBody>
          <a:bodyPr anchor="b">
            <a:normAutofit/>
          </a:bodyPr>
          <a:lstStyle>
            <a:lvl1pPr algn="l">
              <a:defRPr sz="5400">
                <a:solidFill>
                  <a:schemeClr val="tx1">
                    <a:lumMod val="85000"/>
                    <a:lumOff val="15000"/>
                  </a:schemeClr>
                </a:solidFill>
              </a:defRPr>
            </a:lvl1pPr>
          </a:lstStyle>
          <a:p>
            <a:pPr fontAlgn="auto"/>
            <a:r>
              <a:rPr lang="zh-CN" altLang="en-US" strike="noStrike" noProof="1"/>
              <a:t>单击此处编辑标题</a:t>
            </a:r>
          </a:p>
        </p:txBody>
      </p:sp>
      <p:sp>
        <p:nvSpPr>
          <p:cNvPr id="12" name="文本占位符 13"/>
          <p:cNvSpPr>
            <a:spLocks noGrp="1"/>
          </p:cNvSpPr>
          <p:nvPr>
            <p:ph type="body" sz="quarter" idx="10" hasCustomPrompt="1"/>
          </p:nvPr>
        </p:nvSpPr>
        <p:spPr>
          <a:xfrm>
            <a:off x="1056766" y="4358755"/>
            <a:ext cx="2340000" cy="432000"/>
          </a:xfrm>
          <a:prstGeom prst="roundRect">
            <a:avLst>
              <a:gd name="adj" fmla="val 0"/>
            </a:avLst>
          </a:prstGeom>
          <a:solidFill>
            <a:schemeClr val="accent1"/>
          </a:solidFill>
        </p:spPr>
        <p:txBody>
          <a:bodyPr vert="horz" anchor="ctr">
            <a:normAutofit/>
          </a:bodyPr>
          <a:lstStyle>
            <a:lvl1pPr marL="0" indent="0" algn="l">
              <a:buNone/>
              <a:defRPr sz="20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fontAlgn="auto"/>
            <a:r>
              <a:rPr lang="zh-CN" altLang="en-US" strike="noStrike" noProof="1"/>
              <a:t>编辑文本</a:t>
            </a:r>
            <a:endParaRPr lang="en-US" altLang="zh-CN" strike="noStrike" noProof="1"/>
          </a:p>
        </p:txBody>
      </p:sp>
      <p:sp>
        <p:nvSpPr>
          <p:cNvPr id="13" name="文本占位符 13"/>
          <p:cNvSpPr>
            <a:spLocks noGrp="1"/>
          </p:cNvSpPr>
          <p:nvPr>
            <p:ph type="body" sz="quarter" idx="11" hasCustomPrompt="1"/>
          </p:nvPr>
        </p:nvSpPr>
        <p:spPr>
          <a:xfrm>
            <a:off x="1056766" y="4828341"/>
            <a:ext cx="2340000" cy="432000"/>
          </a:xfrm>
        </p:spPr>
        <p:txBody>
          <a:bodyPr vert="horz" anchor="ctr">
            <a:normAutofit/>
          </a:bodyPr>
          <a:lstStyle>
            <a:lvl1pPr marL="0" indent="0" algn="l">
              <a:buNone/>
              <a:defRPr sz="2000" b="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fontAlgn="auto"/>
            <a:r>
              <a:rPr lang="zh-CN" altLang="en-US" strike="noStrike" noProof="1"/>
              <a:t>编辑文本</a:t>
            </a:r>
          </a:p>
        </p:txBody>
      </p:sp>
      <p:sp>
        <p:nvSpPr>
          <p:cNvPr id="17" name="日期占位符 16"/>
          <p:cNvSpPr>
            <a:spLocks noGrp="1"/>
          </p:cNvSpPr>
          <p:nvPr>
            <p:ph type="dt" sz="half" idx="12"/>
            <p:custDataLst>
              <p:tags r:id="rId11"/>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9798" name="页脚占位符 9797"/>
          <p:cNvSpPr>
            <a:spLocks noGrp="1"/>
          </p:cNvSpPr>
          <p:nvPr>
            <p:ph type="ftr" sz="quarter" idx="13"/>
            <p:custDataLst>
              <p:tags r:id="rId12"/>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799" name="灯片编号占位符 9798"/>
          <p:cNvSpPr>
            <a:spLocks noGrp="1"/>
          </p:cNvSpPr>
          <p:nvPr>
            <p:ph type="sldNum" sz="quarter" idx="14"/>
            <p:custDataLst>
              <p:tags r:id="rId13"/>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split orient="ver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7" name="任意多边形: 形状 6"/>
          <p:cNvSpPr/>
          <p:nvPr>
            <p:custDataLst>
              <p:tags r:id="rId1"/>
            </p:custDataLst>
          </p:nvPr>
        </p:nvSpPr>
        <p:spPr>
          <a:xfrm>
            <a:off x="544513" y="327025"/>
            <a:ext cx="11120438" cy="5991225"/>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grpSp>
        <p:nvGrpSpPr>
          <p:cNvPr id="5124" name="组合 7"/>
          <p:cNvGrpSpPr/>
          <p:nvPr/>
        </p:nvGrpSpPr>
        <p:grpSpPr>
          <a:xfrm>
            <a:off x="11347450" y="5919788"/>
            <a:ext cx="844550" cy="860425"/>
            <a:chOff x="6953568" y="1589088"/>
            <a:chExt cx="3915410" cy="3983354"/>
          </a:xfrm>
        </p:grpSpPr>
        <p:sp>
          <p:nvSpPr>
            <p:cNvPr id="9" name="任意多边形: 形状 8"/>
            <p:cNvSpPr/>
            <p:nvPr>
              <p:custDataLst>
                <p:tags r:id="rId5"/>
              </p:custDataLst>
            </p:nvPr>
          </p:nvSpPr>
          <p:spPr>
            <a:xfrm>
              <a:off x="8692197" y="2187892"/>
              <a:ext cx="1752600" cy="3384550"/>
            </a:xfrm>
            <a:custGeom>
              <a:avLst/>
              <a:gdLst>
                <a:gd name="connsiteX0" fmla="*/ 1683703 w 1752600"/>
                <a:gd name="connsiteY0" fmla="*/ 2506028 h 3384550"/>
                <a:gd name="connsiteX1" fmla="*/ 1660208 w 1752600"/>
                <a:gd name="connsiteY1" fmla="*/ 2506028 h 3384550"/>
                <a:gd name="connsiteX2" fmla="*/ 1660208 w 1752600"/>
                <a:gd name="connsiteY2" fmla="*/ 147003 h 3384550"/>
                <a:gd name="connsiteX3" fmla="*/ 1538922 w 1752600"/>
                <a:gd name="connsiteY3" fmla="*/ 4763 h 3384550"/>
                <a:gd name="connsiteX4" fmla="*/ 4763 w 1752600"/>
                <a:gd name="connsiteY4" fmla="*/ 4763 h 3384550"/>
                <a:gd name="connsiteX5" fmla="*/ 4763 w 1752600"/>
                <a:gd name="connsiteY5" fmla="*/ 2506663 h 3384550"/>
                <a:gd name="connsiteX6" fmla="*/ 4763 w 1752600"/>
                <a:gd name="connsiteY6" fmla="*/ 2674303 h 3384550"/>
                <a:gd name="connsiteX7" fmla="*/ 4763 w 1752600"/>
                <a:gd name="connsiteY7" fmla="*/ 2675573 h 3384550"/>
                <a:gd name="connsiteX8" fmla="*/ 4763 w 1752600"/>
                <a:gd name="connsiteY8" fmla="*/ 2675573 h 3384550"/>
                <a:gd name="connsiteX9" fmla="*/ 4763 w 1752600"/>
                <a:gd name="connsiteY9" fmla="*/ 3381693 h 3384550"/>
                <a:gd name="connsiteX10" fmla="*/ 4763 w 1752600"/>
                <a:gd name="connsiteY10" fmla="*/ 3381693 h 3384550"/>
                <a:gd name="connsiteX11" fmla="*/ 83503 w 1752600"/>
                <a:gd name="connsiteY11" fmla="*/ 3304223 h 3384550"/>
                <a:gd name="connsiteX12" fmla="*/ 83503 w 1752600"/>
                <a:gd name="connsiteY12" fmla="*/ 2674938 h 3384550"/>
                <a:gd name="connsiteX13" fmla="*/ 1538922 w 1752600"/>
                <a:gd name="connsiteY13" fmla="*/ 2674938 h 3384550"/>
                <a:gd name="connsiteX14" fmla="*/ 1554797 w 1752600"/>
                <a:gd name="connsiteY14" fmla="*/ 2673668 h 3384550"/>
                <a:gd name="connsiteX15" fmla="*/ 1683703 w 1752600"/>
                <a:gd name="connsiteY15" fmla="*/ 2673668 h 3384550"/>
                <a:gd name="connsiteX16" fmla="*/ 1749108 w 1752600"/>
                <a:gd name="connsiteY16" fmla="*/ 2589848 h 3384550"/>
                <a:gd name="connsiteX17" fmla="*/ 1683703 w 1752600"/>
                <a:gd name="connsiteY17" fmla="*/ 2506028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2600" h="3384550">
                  <a:moveTo>
                    <a:pt x="1683703" y="2506028"/>
                  </a:moveTo>
                  <a:lnTo>
                    <a:pt x="1660208" y="2506028"/>
                  </a:lnTo>
                  <a:lnTo>
                    <a:pt x="1660208" y="147003"/>
                  </a:lnTo>
                  <a:cubicBezTo>
                    <a:pt x="1660208" y="68898"/>
                    <a:pt x="1605597" y="4763"/>
                    <a:pt x="1538922" y="4763"/>
                  </a:cubicBezTo>
                  <a:lnTo>
                    <a:pt x="4763" y="4763"/>
                  </a:lnTo>
                  <a:lnTo>
                    <a:pt x="4763" y="2506663"/>
                  </a:lnTo>
                  <a:lnTo>
                    <a:pt x="4763" y="2674303"/>
                  </a:lnTo>
                  <a:lnTo>
                    <a:pt x="4763" y="2675573"/>
                  </a:lnTo>
                  <a:lnTo>
                    <a:pt x="4763" y="2675573"/>
                  </a:lnTo>
                  <a:lnTo>
                    <a:pt x="4763" y="3381693"/>
                  </a:lnTo>
                  <a:cubicBezTo>
                    <a:pt x="4763" y="3381693"/>
                    <a:pt x="4763" y="3381693"/>
                    <a:pt x="4763" y="3381693"/>
                  </a:cubicBezTo>
                  <a:cubicBezTo>
                    <a:pt x="47308" y="3381693"/>
                    <a:pt x="83503" y="3347403"/>
                    <a:pt x="83503" y="3304223"/>
                  </a:cubicBezTo>
                  <a:lnTo>
                    <a:pt x="83503" y="2674938"/>
                  </a:lnTo>
                  <a:lnTo>
                    <a:pt x="1538922" y="2674938"/>
                  </a:lnTo>
                  <a:cubicBezTo>
                    <a:pt x="1544003" y="2674938"/>
                    <a:pt x="1549718" y="2674303"/>
                    <a:pt x="1554797" y="2673668"/>
                  </a:cubicBezTo>
                  <a:lnTo>
                    <a:pt x="1683703" y="2673668"/>
                  </a:lnTo>
                  <a:cubicBezTo>
                    <a:pt x="1719897" y="2673668"/>
                    <a:pt x="1749108" y="2636203"/>
                    <a:pt x="1749108" y="2589848"/>
                  </a:cubicBezTo>
                  <a:cubicBezTo>
                    <a:pt x="1749743" y="2543493"/>
                    <a:pt x="1719897" y="2506028"/>
                    <a:pt x="1683703" y="2506028"/>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5126" name="任意多边形: 形状 9"/>
            <p:cNvSpPr/>
            <p:nvPr>
              <p:custDataLst>
                <p:tags r:id="rId6"/>
              </p:custDataLst>
            </p:nvPr>
          </p:nvSpPr>
          <p:spPr>
            <a:xfrm>
              <a:off x="9666922" y="4858703"/>
              <a:ext cx="336550" cy="704850"/>
            </a:xfrm>
            <a:custGeom>
              <a:avLst/>
              <a:gdLst/>
              <a:ahLst/>
              <a:cxnLst>
                <a:cxn ang="0">
                  <a:pos x="165418" y="4763"/>
                </a:cxn>
                <a:cxn ang="0">
                  <a:pos x="4763" y="4763"/>
                </a:cxn>
                <a:cxn ang="0">
                  <a:pos x="185738" y="649922"/>
                </a:cxn>
                <a:cxn ang="0">
                  <a:pos x="280988" y="703263"/>
                </a:cxn>
                <a:cxn ang="0">
                  <a:pos x="334328" y="608013"/>
                </a:cxn>
                <a:cxn ang="0">
                  <a:pos x="165418" y="4763"/>
                </a:cxn>
              </a:cxnLst>
              <a:rect l="0" t="0" r="0" b="0"/>
              <a:pathLst>
                <a:path w="336550" h="704850">
                  <a:moveTo>
                    <a:pt x="165418" y="4763"/>
                  </a:moveTo>
                  <a:lnTo>
                    <a:pt x="4763" y="4763"/>
                  </a:lnTo>
                  <a:lnTo>
                    <a:pt x="185738" y="649922"/>
                  </a:lnTo>
                  <a:cubicBezTo>
                    <a:pt x="197168" y="691197"/>
                    <a:pt x="239713" y="714692"/>
                    <a:pt x="280988" y="703263"/>
                  </a:cubicBezTo>
                  <a:cubicBezTo>
                    <a:pt x="322263" y="691832"/>
                    <a:pt x="345758" y="649288"/>
                    <a:pt x="334328" y="608013"/>
                  </a:cubicBezTo>
                  <a:lnTo>
                    <a:pt x="165418" y="4763"/>
                  </a:lnTo>
                  <a:close/>
                </a:path>
              </a:pathLst>
            </a:custGeom>
            <a:solidFill>
              <a:srgbClr val="CE8F8B"/>
            </a:solidFill>
            <a:ln w="9525">
              <a:noFill/>
            </a:ln>
          </p:spPr>
          <p:txBody>
            <a:bodyPr/>
            <a:lstStyle/>
            <a:p>
              <a:endParaRPr lang="zh-CN" altLang="en-US"/>
            </a:p>
          </p:txBody>
        </p:sp>
        <p:sp>
          <p:nvSpPr>
            <p:cNvPr id="11" name="任意多边形: 形状 10"/>
            <p:cNvSpPr/>
            <p:nvPr>
              <p:custDataLst>
                <p:tags r:id="rId7"/>
              </p:custDataLst>
            </p:nvPr>
          </p:nvSpPr>
          <p:spPr>
            <a:xfrm>
              <a:off x="6953568" y="2187258"/>
              <a:ext cx="1746250" cy="3384550"/>
            </a:xfrm>
            <a:custGeom>
              <a:avLst/>
              <a:gdLst>
                <a:gd name="connsiteX0" fmla="*/ 1743392 w 1746250"/>
                <a:gd name="connsiteY0" fmla="*/ 2643822 h 3384550"/>
                <a:gd name="connsiteX1" fmla="*/ 1743392 w 1746250"/>
                <a:gd name="connsiteY1" fmla="*/ 2506663 h 3384550"/>
                <a:gd name="connsiteX2" fmla="*/ 1743392 w 1746250"/>
                <a:gd name="connsiteY2" fmla="*/ 4763 h 3384550"/>
                <a:gd name="connsiteX3" fmla="*/ 220027 w 1746250"/>
                <a:gd name="connsiteY3" fmla="*/ 4763 h 3384550"/>
                <a:gd name="connsiteX4" fmla="*/ 98742 w 1746250"/>
                <a:gd name="connsiteY4" fmla="*/ 147002 h 3384550"/>
                <a:gd name="connsiteX5" fmla="*/ 98742 w 1746250"/>
                <a:gd name="connsiteY5" fmla="*/ 2506663 h 3384550"/>
                <a:gd name="connsiteX6" fmla="*/ 70167 w 1746250"/>
                <a:gd name="connsiteY6" fmla="*/ 2506663 h 3384550"/>
                <a:gd name="connsiteX7" fmla="*/ 4763 w 1746250"/>
                <a:gd name="connsiteY7" fmla="*/ 2590483 h 3384550"/>
                <a:gd name="connsiteX8" fmla="*/ 70167 w 1746250"/>
                <a:gd name="connsiteY8" fmla="*/ 2674302 h 3384550"/>
                <a:gd name="connsiteX9" fmla="*/ 203517 w 1746250"/>
                <a:gd name="connsiteY9" fmla="*/ 2674302 h 3384550"/>
                <a:gd name="connsiteX10" fmla="*/ 219392 w 1746250"/>
                <a:gd name="connsiteY10" fmla="*/ 2675572 h 3384550"/>
                <a:gd name="connsiteX11" fmla="*/ 1665922 w 1746250"/>
                <a:gd name="connsiteY11" fmla="*/ 2675572 h 3384550"/>
                <a:gd name="connsiteX12" fmla="*/ 1665922 w 1746250"/>
                <a:gd name="connsiteY12" fmla="*/ 3304858 h 3384550"/>
                <a:gd name="connsiteX13" fmla="*/ 1742757 w 1746250"/>
                <a:gd name="connsiteY13" fmla="*/ 3382327 h 3384550"/>
                <a:gd name="connsiteX14" fmla="*/ 1743392 w 1746250"/>
                <a:gd name="connsiteY14" fmla="*/ 2643822 h 3384550"/>
                <a:gd name="connsiteX15" fmla="*/ 1743392 w 1746250"/>
                <a:gd name="connsiteY15" fmla="*/ 2643822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6250" h="3384550">
                  <a:moveTo>
                    <a:pt x="1743392" y="2643822"/>
                  </a:moveTo>
                  <a:lnTo>
                    <a:pt x="1743392" y="2506663"/>
                  </a:lnTo>
                  <a:lnTo>
                    <a:pt x="1743392" y="4763"/>
                  </a:lnTo>
                  <a:lnTo>
                    <a:pt x="220027" y="4763"/>
                  </a:lnTo>
                  <a:cubicBezTo>
                    <a:pt x="153352" y="4763"/>
                    <a:pt x="98742" y="68897"/>
                    <a:pt x="98742" y="147002"/>
                  </a:cubicBezTo>
                  <a:lnTo>
                    <a:pt x="98742" y="2506663"/>
                  </a:lnTo>
                  <a:lnTo>
                    <a:pt x="70167" y="2506663"/>
                  </a:lnTo>
                  <a:cubicBezTo>
                    <a:pt x="33972" y="2506663"/>
                    <a:pt x="4763" y="2544127"/>
                    <a:pt x="4763" y="2590483"/>
                  </a:cubicBezTo>
                  <a:cubicBezTo>
                    <a:pt x="4763" y="2636838"/>
                    <a:pt x="33972" y="2674302"/>
                    <a:pt x="70167" y="2674302"/>
                  </a:cubicBezTo>
                  <a:lnTo>
                    <a:pt x="203517" y="2674302"/>
                  </a:lnTo>
                  <a:cubicBezTo>
                    <a:pt x="208597" y="2674938"/>
                    <a:pt x="214313" y="2675572"/>
                    <a:pt x="219392" y="2675572"/>
                  </a:cubicBezTo>
                  <a:lnTo>
                    <a:pt x="1665922" y="2675572"/>
                  </a:lnTo>
                  <a:lnTo>
                    <a:pt x="1665922" y="3304858"/>
                  </a:lnTo>
                  <a:cubicBezTo>
                    <a:pt x="1665922" y="3347402"/>
                    <a:pt x="1700213" y="3382327"/>
                    <a:pt x="1742757" y="3382327"/>
                  </a:cubicBezTo>
                  <a:lnTo>
                    <a:pt x="1743392" y="2643822"/>
                  </a:lnTo>
                  <a:lnTo>
                    <a:pt x="1743392" y="2643822"/>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12" name="任意多边形: 形状 11"/>
            <p:cNvSpPr/>
            <p:nvPr>
              <p:custDataLst>
                <p:tags r:id="rId8"/>
              </p:custDataLst>
            </p:nvPr>
          </p:nvSpPr>
          <p:spPr>
            <a:xfrm>
              <a:off x="7413007" y="4859338"/>
              <a:ext cx="336550" cy="704850"/>
            </a:xfrm>
            <a:custGeom>
              <a:avLst/>
              <a:gdLst>
                <a:gd name="connsiteX0" fmla="*/ 7602 w 336550"/>
                <a:gd name="connsiteY0" fmla="*/ 608013 h 704850"/>
                <a:gd name="connsiteX1" fmla="*/ 60943 w 336550"/>
                <a:gd name="connsiteY1" fmla="*/ 703263 h 704850"/>
                <a:gd name="connsiteX2" fmla="*/ 156193 w 336550"/>
                <a:gd name="connsiteY2" fmla="*/ 649922 h 704850"/>
                <a:gd name="connsiteX3" fmla="*/ 337168 w 336550"/>
                <a:gd name="connsiteY3" fmla="*/ 4763 h 704850"/>
                <a:gd name="connsiteX4" fmla="*/ 176512 w 336550"/>
                <a:gd name="connsiteY4" fmla="*/ 4763 h 704850"/>
                <a:gd name="connsiteX5" fmla="*/ 7602 w 336550"/>
                <a:gd name="connsiteY5" fmla="*/ 608013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704850">
                  <a:moveTo>
                    <a:pt x="7602" y="608013"/>
                  </a:moveTo>
                  <a:cubicBezTo>
                    <a:pt x="-3827" y="649288"/>
                    <a:pt x="20302" y="691833"/>
                    <a:pt x="60943" y="703263"/>
                  </a:cubicBezTo>
                  <a:cubicBezTo>
                    <a:pt x="102218" y="714692"/>
                    <a:pt x="144762" y="690563"/>
                    <a:pt x="156193" y="649922"/>
                  </a:cubicBezTo>
                  <a:lnTo>
                    <a:pt x="337168" y="4763"/>
                  </a:lnTo>
                  <a:lnTo>
                    <a:pt x="176512" y="4763"/>
                  </a:lnTo>
                  <a:lnTo>
                    <a:pt x="7602" y="608013"/>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5129" name="任意多边形: 形状 12"/>
            <p:cNvSpPr/>
            <p:nvPr>
              <p:custDataLst>
                <p:tags r:id="rId9"/>
              </p:custDataLst>
            </p:nvPr>
          </p:nvSpPr>
          <p:spPr>
            <a:xfrm>
              <a:off x="7213283" y="2323148"/>
              <a:ext cx="1485900" cy="2368550"/>
            </a:xfrm>
            <a:custGeom>
              <a:avLst/>
              <a:gdLst/>
              <a:ahLst/>
              <a:cxnLst>
                <a:cxn ang="0">
                  <a:pos x="4762" y="4763"/>
                </a:cxn>
                <a:cxn ang="0">
                  <a:pos x="1483677" y="4763"/>
                </a:cxn>
                <a:cxn ang="0">
                  <a:pos x="1483677" y="2366328"/>
                </a:cxn>
                <a:cxn ang="0">
                  <a:pos x="4762" y="2366328"/>
                </a:cxn>
              </a:cxnLst>
              <a:rect l="0" t="0" r="0" b="0"/>
              <a:pathLst>
                <a:path w="1485900" h="2368550">
                  <a:moveTo>
                    <a:pt x="4762" y="4763"/>
                  </a:moveTo>
                  <a:lnTo>
                    <a:pt x="1483677" y="4763"/>
                  </a:lnTo>
                  <a:lnTo>
                    <a:pt x="1483677" y="2366328"/>
                  </a:lnTo>
                  <a:lnTo>
                    <a:pt x="4762" y="2366328"/>
                  </a:lnTo>
                  <a:close/>
                </a:path>
              </a:pathLst>
            </a:custGeom>
            <a:solidFill>
              <a:srgbClr val="FFFFFF"/>
            </a:solidFill>
            <a:ln w="9525">
              <a:noFill/>
            </a:ln>
          </p:spPr>
          <p:txBody>
            <a:bodyPr/>
            <a:lstStyle/>
            <a:p>
              <a:endParaRPr lang="zh-CN" altLang="en-US"/>
            </a:p>
          </p:txBody>
        </p:sp>
        <p:sp>
          <p:nvSpPr>
            <p:cNvPr id="14" name="任意多边形: 形状 13"/>
            <p:cNvSpPr/>
            <p:nvPr>
              <p:custDataLst>
                <p:tags r:id="rId10"/>
              </p:custDataLst>
            </p:nvPr>
          </p:nvSpPr>
          <p:spPr>
            <a:xfrm>
              <a:off x="8692198" y="2323148"/>
              <a:ext cx="1492250" cy="2368550"/>
            </a:xfrm>
            <a:custGeom>
              <a:avLst/>
              <a:gdLst>
                <a:gd name="connsiteX0" fmla="*/ 4762 w 1492250"/>
                <a:gd name="connsiteY0" fmla="*/ 4763 h 2368550"/>
                <a:gd name="connsiteX1" fmla="*/ 1490662 w 1492250"/>
                <a:gd name="connsiteY1" fmla="*/ 4763 h 2368550"/>
                <a:gd name="connsiteX2" fmla="*/ 1490662 w 1492250"/>
                <a:gd name="connsiteY2" fmla="*/ 2366328 h 2368550"/>
                <a:gd name="connsiteX3" fmla="*/ 4762 w 1492250"/>
                <a:gd name="connsiteY3" fmla="*/ 2366328 h 2368550"/>
              </a:gdLst>
              <a:ahLst/>
              <a:cxnLst>
                <a:cxn ang="0">
                  <a:pos x="connsiteX0" y="connsiteY0"/>
                </a:cxn>
                <a:cxn ang="0">
                  <a:pos x="connsiteX1" y="connsiteY1"/>
                </a:cxn>
                <a:cxn ang="0">
                  <a:pos x="connsiteX2" y="connsiteY2"/>
                </a:cxn>
                <a:cxn ang="0">
                  <a:pos x="connsiteX3" y="connsiteY3"/>
                </a:cxn>
              </a:cxnLst>
              <a:rect l="l" t="t" r="r" b="b"/>
              <a:pathLst>
                <a:path w="1492250" h="2368550">
                  <a:moveTo>
                    <a:pt x="4762" y="4763"/>
                  </a:moveTo>
                  <a:lnTo>
                    <a:pt x="1490662" y="4763"/>
                  </a:lnTo>
                  <a:lnTo>
                    <a:pt x="1490662" y="2366328"/>
                  </a:lnTo>
                  <a:lnTo>
                    <a:pt x="4762" y="2366328"/>
                  </a:lnTo>
                  <a:close/>
                </a:path>
              </a:pathLst>
            </a:custGeom>
            <a:solidFill>
              <a:schemeClr val="accent4">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15" name="任意多边形: 形状 14"/>
            <p:cNvSpPr/>
            <p:nvPr>
              <p:custDataLst>
                <p:tags r:id="rId11"/>
              </p:custDataLst>
            </p:nvPr>
          </p:nvSpPr>
          <p:spPr>
            <a:xfrm>
              <a:off x="8271828" y="1589088"/>
              <a:ext cx="425450" cy="876300"/>
            </a:xfrm>
            <a:custGeom>
              <a:avLst/>
              <a:gdLst>
                <a:gd name="connsiteX0" fmla="*/ 242253 w 425450"/>
                <a:gd name="connsiteY0" fmla="*/ 4763 h 876300"/>
                <a:gd name="connsiteX1" fmla="*/ 242253 w 425450"/>
                <a:gd name="connsiteY1" fmla="*/ 466408 h 876300"/>
                <a:gd name="connsiteX2" fmla="*/ 63817 w 425450"/>
                <a:gd name="connsiteY2" fmla="*/ 466408 h 876300"/>
                <a:gd name="connsiteX3" fmla="*/ 4763 w 425450"/>
                <a:gd name="connsiteY3" fmla="*/ 525463 h 876300"/>
                <a:gd name="connsiteX4" fmla="*/ 4763 w 425450"/>
                <a:gd name="connsiteY4" fmla="*/ 817563 h 876300"/>
                <a:gd name="connsiteX5" fmla="*/ 63817 w 425450"/>
                <a:gd name="connsiteY5" fmla="*/ 876617 h 876300"/>
                <a:gd name="connsiteX6" fmla="*/ 424497 w 425450"/>
                <a:gd name="connsiteY6" fmla="*/ 876617 h 876300"/>
                <a:gd name="connsiteX7" fmla="*/ 424497 w 425450"/>
                <a:gd name="connsiteY7" fmla="*/ 4763 h 876300"/>
                <a:gd name="connsiteX8" fmla="*/ 242253 w 425450"/>
                <a:gd name="connsiteY8" fmla="*/ 4763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450" h="876300">
                  <a:moveTo>
                    <a:pt x="242253" y="4763"/>
                  </a:moveTo>
                  <a:lnTo>
                    <a:pt x="242253" y="466408"/>
                  </a:lnTo>
                  <a:lnTo>
                    <a:pt x="63817" y="466408"/>
                  </a:lnTo>
                  <a:cubicBezTo>
                    <a:pt x="31432" y="466408"/>
                    <a:pt x="4763" y="493077"/>
                    <a:pt x="4763" y="525463"/>
                  </a:cubicBezTo>
                  <a:lnTo>
                    <a:pt x="4763" y="817563"/>
                  </a:lnTo>
                  <a:cubicBezTo>
                    <a:pt x="4763" y="849948"/>
                    <a:pt x="31432" y="876617"/>
                    <a:pt x="63817" y="876617"/>
                  </a:cubicBezTo>
                  <a:lnTo>
                    <a:pt x="424497" y="876617"/>
                  </a:lnTo>
                  <a:lnTo>
                    <a:pt x="424497" y="4763"/>
                  </a:lnTo>
                  <a:lnTo>
                    <a:pt x="242253" y="4763"/>
                  </a:lnTo>
                  <a:close/>
                </a:path>
              </a:pathLst>
            </a:custGeom>
            <a:solidFill>
              <a:schemeClr val="accent6">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16" name="任意多边形: 形状 15"/>
            <p:cNvSpPr/>
            <p:nvPr>
              <p:custDataLst>
                <p:tags r:id="rId12"/>
              </p:custDataLst>
            </p:nvPr>
          </p:nvSpPr>
          <p:spPr>
            <a:xfrm>
              <a:off x="8691563" y="1589088"/>
              <a:ext cx="431800" cy="876300"/>
            </a:xfrm>
            <a:custGeom>
              <a:avLst/>
              <a:gdLst>
                <a:gd name="connsiteX0" fmla="*/ 427672 w 431800"/>
                <a:gd name="connsiteY0" fmla="*/ 816927 h 876300"/>
                <a:gd name="connsiteX1" fmla="*/ 427672 w 431800"/>
                <a:gd name="connsiteY1" fmla="*/ 524827 h 876300"/>
                <a:gd name="connsiteX2" fmla="*/ 368618 w 431800"/>
                <a:gd name="connsiteY2" fmla="*/ 465773 h 876300"/>
                <a:gd name="connsiteX3" fmla="*/ 190182 w 431800"/>
                <a:gd name="connsiteY3" fmla="*/ 465773 h 876300"/>
                <a:gd name="connsiteX4" fmla="*/ 190182 w 431800"/>
                <a:gd name="connsiteY4" fmla="*/ 4763 h 876300"/>
                <a:gd name="connsiteX5" fmla="*/ 4763 w 431800"/>
                <a:gd name="connsiteY5" fmla="*/ 4763 h 876300"/>
                <a:gd name="connsiteX6" fmla="*/ 4763 w 431800"/>
                <a:gd name="connsiteY6" fmla="*/ 875983 h 876300"/>
                <a:gd name="connsiteX7" fmla="*/ 368618 w 431800"/>
                <a:gd name="connsiteY7" fmla="*/ 875983 h 876300"/>
                <a:gd name="connsiteX8" fmla="*/ 427672 w 431800"/>
                <a:gd name="connsiteY8" fmla="*/ 816927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800" h="876300">
                  <a:moveTo>
                    <a:pt x="427672" y="816927"/>
                  </a:moveTo>
                  <a:lnTo>
                    <a:pt x="427672" y="524827"/>
                  </a:lnTo>
                  <a:cubicBezTo>
                    <a:pt x="427672" y="492442"/>
                    <a:pt x="401003" y="465773"/>
                    <a:pt x="368618" y="465773"/>
                  </a:cubicBezTo>
                  <a:lnTo>
                    <a:pt x="190182" y="465773"/>
                  </a:lnTo>
                  <a:lnTo>
                    <a:pt x="190182" y="4763"/>
                  </a:lnTo>
                  <a:lnTo>
                    <a:pt x="4763" y="4763"/>
                  </a:lnTo>
                  <a:lnTo>
                    <a:pt x="4763" y="875983"/>
                  </a:lnTo>
                  <a:lnTo>
                    <a:pt x="368618" y="875983"/>
                  </a:lnTo>
                  <a:cubicBezTo>
                    <a:pt x="401638" y="875983"/>
                    <a:pt x="427672" y="849313"/>
                    <a:pt x="427672" y="816927"/>
                  </a:cubicBezTo>
                  <a:close/>
                </a:path>
              </a:pathLst>
            </a:custGeom>
            <a:solidFill>
              <a:schemeClr val="accent6">
                <a:lumMod val="40000"/>
                <a:lumOff val="60000"/>
              </a:schemeClr>
            </a:solidFill>
            <a:ln w="9525" cap="flat">
              <a:noFill/>
              <a:prstDash val="solid"/>
              <a:miter/>
            </a:ln>
          </p:spPr>
          <p:txBody>
            <a:bodyPr rtlCol="0" anchor="ctr"/>
            <a:lstStyle/>
            <a:p>
              <a:pPr fontAlgn="base"/>
              <a:endParaRPr lang="zh-CN" altLang="en-US" sz="1800" strike="noStrike" noProof="1"/>
            </a:p>
          </p:txBody>
        </p:sp>
        <p:sp>
          <p:nvSpPr>
            <p:cNvPr id="17" name="任意多边形: 形状 16"/>
            <p:cNvSpPr/>
            <p:nvPr>
              <p:custDataLst>
                <p:tags r:id="rId13"/>
              </p:custDataLst>
            </p:nvPr>
          </p:nvSpPr>
          <p:spPr>
            <a:xfrm>
              <a:off x="8344218" y="2192973"/>
              <a:ext cx="139700" cy="139700"/>
            </a:xfrm>
            <a:custGeom>
              <a:avLst/>
              <a:gdLst>
                <a:gd name="connsiteX0" fmla="*/ 136842 w 139700"/>
                <a:gd name="connsiteY0" fmla="*/ 70802 h 139700"/>
                <a:gd name="connsiteX1" fmla="*/ 70802 w 139700"/>
                <a:gd name="connsiteY1" fmla="*/ 136842 h 139700"/>
                <a:gd name="connsiteX2" fmla="*/ 4763 w 139700"/>
                <a:gd name="connsiteY2" fmla="*/ 70802 h 139700"/>
                <a:gd name="connsiteX3" fmla="*/ 70802 w 139700"/>
                <a:gd name="connsiteY3" fmla="*/ 4763 h 139700"/>
                <a:gd name="connsiteX4" fmla="*/ 136842 w 139700"/>
                <a:gd name="connsiteY4" fmla="*/ 70802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2" y="70802"/>
                  </a:moveTo>
                  <a:cubicBezTo>
                    <a:pt x="136842" y="107632"/>
                    <a:pt x="106997" y="136842"/>
                    <a:pt x="70802" y="136842"/>
                  </a:cubicBezTo>
                  <a:cubicBezTo>
                    <a:pt x="33972" y="136842"/>
                    <a:pt x="4763" y="106998"/>
                    <a:pt x="4763" y="70802"/>
                  </a:cubicBezTo>
                  <a:cubicBezTo>
                    <a:pt x="4763" y="33973"/>
                    <a:pt x="34607" y="4763"/>
                    <a:pt x="70802" y="4763"/>
                  </a:cubicBezTo>
                  <a:cubicBezTo>
                    <a:pt x="106997" y="4763"/>
                    <a:pt x="136842" y="34607"/>
                    <a:pt x="136842" y="70802"/>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18" name="任意多边形: 形状 17"/>
            <p:cNvSpPr/>
            <p:nvPr>
              <p:custDataLst>
                <p:tags r:id="rId14"/>
              </p:custDataLst>
            </p:nvPr>
          </p:nvSpPr>
          <p:spPr>
            <a:xfrm>
              <a:off x="8915082" y="2192973"/>
              <a:ext cx="139700" cy="139700"/>
            </a:xfrm>
            <a:custGeom>
              <a:avLst/>
              <a:gdLst>
                <a:gd name="connsiteX0" fmla="*/ 136843 w 139700"/>
                <a:gd name="connsiteY0" fmla="*/ 70803 h 139700"/>
                <a:gd name="connsiteX1" fmla="*/ 70802 w 139700"/>
                <a:gd name="connsiteY1" fmla="*/ 136842 h 139700"/>
                <a:gd name="connsiteX2" fmla="*/ 4762 w 139700"/>
                <a:gd name="connsiteY2" fmla="*/ 70803 h 139700"/>
                <a:gd name="connsiteX3" fmla="*/ 70802 w 139700"/>
                <a:gd name="connsiteY3" fmla="*/ 4763 h 139700"/>
                <a:gd name="connsiteX4" fmla="*/ 136843 w 139700"/>
                <a:gd name="connsiteY4" fmla="*/ 70803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3" y="70803"/>
                  </a:moveTo>
                  <a:cubicBezTo>
                    <a:pt x="136843" y="107275"/>
                    <a:pt x="107275" y="136842"/>
                    <a:pt x="70802" y="136842"/>
                  </a:cubicBezTo>
                  <a:cubicBezTo>
                    <a:pt x="34329" y="136842"/>
                    <a:pt x="4762" y="107275"/>
                    <a:pt x="4762" y="70803"/>
                  </a:cubicBezTo>
                  <a:cubicBezTo>
                    <a:pt x="4762" y="34330"/>
                    <a:pt x="34329" y="4763"/>
                    <a:pt x="70802" y="4763"/>
                  </a:cubicBezTo>
                  <a:cubicBezTo>
                    <a:pt x="107275" y="4763"/>
                    <a:pt x="136843" y="34330"/>
                    <a:pt x="136843" y="70803"/>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19" name="任意多边形: 形状 18"/>
            <p:cNvSpPr/>
            <p:nvPr>
              <p:custDataLst>
                <p:tags r:id="rId15"/>
              </p:custDataLst>
            </p:nvPr>
          </p:nvSpPr>
          <p:spPr>
            <a:xfrm>
              <a:off x="8275003" y="3163252"/>
              <a:ext cx="419100" cy="1219200"/>
            </a:xfrm>
            <a:custGeom>
              <a:avLst/>
              <a:gdLst>
                <a:gd name="connsiteX0" fmla="*/ 4763 w 419100"/>
                <a:gd name="connsiteY0" fmla="*/ 611188 h 1219200"/>
                <a:gd name="connsiteX1" fmla="*/ 420053 w 419100"/>
                <a:gd name="connsiteY1" fmla="*/ 1217613 h 1219200"/>
                <a:gd name="connsiteX2" fmla="*/ 420053 w 419100"/>
                <a:gd name="connsiteY2" fmla="*/ 4763 h 1219200"/>
                <a:gd name="connsiteX3" fmla="*/ 4763 w 419100"/>
                <a:gd name="connsiteY3" fmla="*/ 611188 h 1219200"/>
              </a:gdLst>
              <a:ahLst/>
              <a:cxnLst>
                <a:cxn ang="0">
                  <a:pos x="connsiteX0" y="connsiteY0"/>
                </a:cxn>
                <a:cxn ang="0">
                  <a:pos x="connsiteX1" y="connsiteY1"/>
                </a:cxn>
                <a:cxn ang="0">
                  <a:pos x="connsiteX2" y="connsiteY2"/>
                </a:cxn>
                <a:cxn ang="0">
                  <a:pos x="connsiteX3" y="connsiteY3"/>
                </a:cxn>
              </a:cxnLst>
              <a:rect l="l" t="t" r="r" b="b"/>
              <a:pathLst>
                <a:path w="419100" h="1219200">
                  <a:moveTo>
                    <a:pt x="4763" y="611188"/>
                  </a:moveTo>
                  <a:cubicBezTo>
                    <a:pt x="4763" y="887413"/>
                    <a:pt x="176847" y="1123632"/>
                    <a:pt x="420053" y="1217613"/>
                  </a:cubicBezTo>
                  <a:lnTo>
                    <a:pt x="420053" y="4763"/>
                  </a:lnTo>
                  <a:cubicBezTo>
                    <a:pt x="176847" y="98743"/>
                    <a:pt x="4763" y="334963"/>
                    <a:pt x="4763" y="611188"/>
                  </a:cubicBezTo>
                  <a:close/>
                </a:path>
              </a:pathLst>
            </a:custGeom>
            <a:solidFill>
              <a:schemeClr val="accent3"/>
            </a:solidFill>
            <a:ln w="9525" cap="flat">
              <a:noFill/>
              <a:prstDash val="solid"/>
              <a:miter/>
            </a:ln>
          </p:spPr>
          <p:txBody>
            <a:bodyPr rtlCol="0" anchor="ctr"/>
            <a:lstStyle/>
            <a:p>
              <a:pPr fontAlgn="base"/>
              <a:endParaRPr lang="zh-CN" altLang="en-US" sz="1800" strike="noStrike" noProof="1"/>
            </a:p>
          </p:txBody>
        </p:sp>
        <p:sp>
          <p:nvSpPr>
            <p:cNvPr id="20" name="任意多边形: 形状 19"/>
            <p:cNvSpPr/>
            <p:nvPr>
              <p:custDataLst>
                <p:tags r:id="rId16"/>
              </p:custDataLst>
            </p:nvPr>
          </p:nvSpPr>
          <p:spPr>
            <a:xfrm>
              <a:off x="8690928" y="3119438"/>
              <a:ext cx="889000" cy="1308100"/>
            </a:xfrm>
            <a:custGeom>
              <a:avLst/>
              <a:gdLst>
                <a:gd name="connsiteX0" fmla="*/ 889953 w 889000"/>
                <a:gd name="connsiteY0" fmla="*/ 655003 h 1308100"/>
                <a:gd name="connsiteX1" fmla="*/ 239713 w 889000"/>
                <a:gd name="connsiteY1" fmla="*/ 4763 h 1308100"/>
                <a:gd name="connsiteX2" fmla="*/ 4763 w 889000"/>
                <a:gd name="connsiteY2" fmla="*/ 48577 h 1308100"/>
                <a:gd name="connsiteX3" fmla="*/ 4763 w 889000"/>
                <a:gd name="connsiteY3" fmla="*/ 1261428 h 1308100"/>
                <a:gd name="connsiteX4" fmla="*/ 239713 w 889000"/>
                <a:gd name="connsiteY4" fmla="*/ 1305242 h 1308100"/>
                <a:gd name="connsiteX5" fmla="*/ 889953 w 889000"/>
                <a:gd name="connsiteY5" fmla="*/ 655003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00" h="1308100">
                  <a:moveTo>
                    <a:pt x="889953" y="655003"/>
                  </a:moveTo>
                  <a:cubicBezTo>
                    <a:pt x="889953" y="295592"/>
                    <a:pt x="598488" y="4763"/>
                    <a:pt x="239713" y="4763"/>
                  </a:cubicBezTo>
                  <a:cubicBezTo>
                    <a:pt x="156528" y="4763"/>
                    <a:pt x="77788" y="20638"/>
                    <a:pt x="4763" y="48577"/>
                  </a:cubicBezTo>
                  <a:lnTo>
                    <a:pt x="4763" y="1261428"/>
                  </a:lnTo>
                  <a:cubicBezTo>
                    <a:pt x="77788" y="1290003"/>
                    <a:pt x="157163" y="1305242"/>
                    <a:pt x="239713" y="1305242"/>
                  </a:cubicBezTo>
                  <a:cubicBezTo>
                    <a:pt x="598488" y="1305242"/>
                    <a:pt x="889953" y="1014413"/>
                    <a:pt x="889953" y="655003"/>
                  </a:cubicBezTo>
                  <a:close/>
                </a:path>
              </a:pathLst>
            </a:custGeom>
            <a:solidFill>
              <a:schemeClr val="accent3">
                <a:lumMod val="75000"/>
              </a:schemeClr>
            </a:solidFill>
            <a:ln w="9525" cap="flat">
              <a:noFill/>
              <a:prstDash val="solid"/>
              <a:miter/>
            </a:ln>
          </p:spPr>
          <p:txBody>
            <a:bodyPr rtlCol="0" anchor="ctr"/>
            <a:lstStyle/>
            <a:p>
              <a:pPr fontAlgn="base"/>
              <a:endParaRPr lang="zh-CN" altLang="en-US" sz="1800" strike="noStrike" noProof="1"/>
            </a:p>
          </p:txBody>
        </p:sp>
        <p:sp>
          <p:nvSpPr>
            <p:cNvPr id="21" name="任意多边形: 形状 20"/>
            <p:cNvSpPr/>
            <p:nvPr>
              <p:custDataLst>
                <p:tags r:id="rId17"/>
              </p:custDataLst>
            </p:nvPr>
          </p:nvSpPr>
          <p:spPr>
            <a:xfrm>
              <a:off x="9744393" y="1756102"/>
              <a:ext cx="1117600" cy="1727200"/>
            </a:xfrm>
            <a:custGeom>
              <a:avLst/>
              <a:gdLst>
                <a:gd name="connsiteX0" fmla="*/ 4763 w 1117600"/>
                <a:gd name="connsiteY0" fmla="*/ 1641148 h 1727200"/>
                <a:gd name="connsiteX1" fmla="*/ 1117282 w 1117600"/>
                <a:gd name="connsiteY1" fmla="*/ 5388 h 1727200"/>
                <a:gd name="connsiteX2" fmla="*/ 151447 w 1117600"/>
                <a:gd name="connsiteY2" fmla="*/ 1723698 h 1727200"/>
                <a:gd name="connsiteX3" fmla="*/ 4763 w 1117600"/>
                <a:gd name="connsiteY3" fmla="*/ 1641148 h 1727200"/>
              </a:gdLst>
              <a:ahLst/>
              <a:cxnLst>
                <a:cxn ang="0">
                  <a:pos x="connsiteX0" y="connsiteY0"/>
                </a:cxn>
                <a:cxn ang="0">
                  <a:pos x="connsiteX1" y="connsiteY1"/>
                </a:cxn>
                <a:cxn ang="0">
                  <a:pos x="connsiteX2" y="connsiteY2"/>
                </a:cxn>
                <a:cxn ang="0">
                  <a:pos x="connsiteX3" y="connsiteY3"/>
                </a:cxn>
              </a:cxnLst>
              <a:rect l="l" t="t" r="r" b="b"/>
              <a:pathLst>
                <a:path w="1117600" h="1727200">
                  <a:moveTo>
                    <a:pt x="4763" y="1641148"/>
                  </a:moveTo>
                  <a:cubicBezTo>
                    <a:pt x="174942" y="1356034"/>
                    <a:pt x="1035367" y="-28902"/>
                    <a:pt x="1117282" y="5388"/>
                  </a:cubicBezTo>
                  <a:lnTo>
                    <a:pt x="151447" y="1723698"/>
                  </a:lnTo>
                  <a:lnTo>
                    <a:pt x="4763" y="1641148"/>
                  </a:lnTo>
                  <a:close/>
                </a:path>
              </a:pathLst>
            </a:custGeom>
            <a:solidFill>
              <a:schemeClr val="accent6"/>
            </a:solidFill>
            <a:ln w="9525" cap="flat">
              <a:noFill/>
              <a:prstDash val="solid"/>
              <a:miter/>
            </a:ln>
          </p:spPr>
          <p:txBody>
            <a:bodyPr rtlCol="0" anchor="ctr"/>
            <a:lstStyle/>
            <a:p>
              <a:pPr fontAlgn="base"/>
              <a:endParaRPr lang="zh-CN" altLang="en-US" sz="1800" strike="noStrike" noProof="1"/>
            </a:p>
          </p:txBody>
        </p:sp>
        <p:sp>
          <p:nvSpPr>
            <p:cNvPr id="22" name="任意多边形: 形状 21"/>
            <p:cNvSpPr/>
            <p:nvPr>
              <p:custDataLst>
                <p:tags r:id="rId18"/>
              </p:custDataLst>
            </p:nvPr>
          </p:nvSpPr>
          <p:spPr>
            <a:xfrm>
              <a:off x="9891078" y="1756727"/>
              <a:ext cx="977900" cy="1809750"/>
            </a:xfrm>
            <a:custGeom>
              <a:avLst/>
              <a:gdLst>
                <a:gd name="connsiteX0" fmla="*/ 4763 w 977900"/>
                <a:gd name="connsiteY0" fmla="*/ 1723073 h 1809750"/>
                <a:gd name="connsiteX1" fmla="*/ 970597 w 977900"/>
                <a:gd name="connsiteY1" fmla="*/ 4763 h 1809750"/>
                <a:gd name="connsiteX2" fmla="*/ 971232 w 977900"/>
                <a:gd name="connsiteY2" fmla="*/ 4763 h 1809750"/>
                <a:gd name="connsiteX3" fmla="*/ 153353 w 977900"/>
                <a:gd name="connsiteY3" fmla="*/ 1806893 h 1809750"/>
                <a:gd name="connsiteX4" fmla="*/ 4763 w 977900"/>
                <a:gd name="connsiteY4" fmla="*/ 1723073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1809750">
                  <a:moveTo>
                    <a:pt x="4763" y="1723073"/>
                  </a:moveTo>
                  <a:lnTo>
                    <a:pt x="970597" y="4763"/>
                  </a:lnTo>
                  <a:cubicBezTo>
                    <a:pt x="970597" y="4763"/>
                    <a:pt x="971232" y="4763"/>
                    <a:pt x="971232" y="4763"/>
                  </a:cubicBezTo>
                  <a:cubicBezTo>
                    <a:pt x="1048067" y="47943"/>
                    <a:pt x="309563" y="1511618"/>
                    <a:pt x="153353" y="1806893"/>
                  </a:cubicBezTo>
                  <a:lnTo>
                    <a:pt x="4763" y="1723073"/>
                  </a:lnTo>
                  <a:close/>
                </a:path>
              </a:pathLst>
            </a:custGeom>
            <a:solidFill>
              <a:schemeClr val="accent6">
                <a:lumMod val="50000"/>
              </a:schemeClr>
            </a:solidFill>
            <a:ln w="9525" cap="flat">
              <a:noFill/>
              <a:prstDash val="solid"/>
              <a:miter/>
            </a:ln>
          </p:spPr>
          <p:txBody>
            <a:bodyPr rtlCol="0" anchor="ctr"/>
            <a:lstStyle/>
            <a:p>
              <a:pPr fontAlgn="base"/>
              <a:endParaRPr lang="zh-CN" altLang="en-US" sz="1800" strike="noStrike" noProof="1"/>
            </a:p>
          </p:txBody>
        </p:sp>
        <p:sp>
          <p:nvSpPr>
            <p:cNvPr id="5139" name="任意多边形: 形状 22"/>
            <p:cNvSpPr/>
            <p:nvPr>
              <p:custDataLst>
                <p:tags r:id="rId19"/>
              </p:custDataLst>
            </p:nvPr>
          </p:nvSpPr>
          <p:spPr>
            <a:xfrm>
              <a:off x="9645968" y="3475038"/>
              <a:ext cx="400050" cy="450850"/>
            </a:xfrm>
            <a:custGeom>
              <a:avLst/>
              <a:gdLst/>
              <a:ahLst/>
              <a:cxnLst>
                <a:cxn ang="0">
                  <a:pos x="376238" y="130492"/>
                </a:cxn>
                <a:cxn ang="0">
                  <a:pos x="6032" y="441642"/>
                </a:cxn>
                <a:cxn ang="0">
                  <a:pos x="4763" y="441008"/>
                </a:cxn>
                <a:cxn ang="0">
                  <a:pos x="249872" y="4763"/>
                </a:cxn>
                <a:cxn ang="0">
                  <a:pos x="399097" y="88583"/>
                </a:cxn>
                <a:cxn ang="0">
                  <a:pos x="376238" y="130492"/>
                </a:cxn>
              </a:cxnLst>
              <a:rect l="0" t="0" r="0" b="0"/>
              <a:pathLst>
                <a:path w="400050" h="450850">
                  <a:moveTo>
                    <a:pt x="376238" y="130492"/>
                  </a:moveTo>
                  <a:cubicBezTo>
                    <a:pt x="297497" y="270192"/>
                    <a:pt x="87947" y="487363"/>
                    <a:pt x="6032" y="441642"/>
                  </a:cubicBezTo>
                  <a:cubicBezTo>
                    <a:pt x="5397" y="441642"/>
                    <a:pt x="5397" y="441008"/>
                    <a:pt x="4763" y="441008"/>
                  </a:cubicBezTo>
                  <a:lnTo>
                    <a:pt x="249872" y="4763"/>
                  </a:lnTo>
                  <a:lnTo>
                    <a:pt x="399097" y="88583"/>
                  </a:lnTo>
                  <a:cubicBezTo>
                    <a:pt x="388938" y="107633"/>
                    <a:pt x="381317" y="122238"/>
                    <a:pt x="376238" y="130492"/>
                  </a:cubicBezTo>
                  <a:close/>
                </a:path>
              </a:pathLst>
            </a:custGeom>
            <a:solidFill>
              <a:srgbClr val="FEBE8E"/>
            </a:solidFill>
            <a:ln w="9525">
              <a:noFill/>
            </a:ln>
          </p:spPr>
          <p:txBody>
            <a:bodyPr/>
            <a:lstStyle/>
            <a:p>
              <a:endParaRPr lang="zh-CN" altLang="en-US"/>
            </a:p>
          </p:txBody>
        </p:sp>
        <p:sp>
          <p:nvSpPr>
            <p:cNvPr id="5140" name="任意多边形: 形状 23"/>
            <p:cNvSpPr/>
            <p:nvPr>
              <p:custDataLst>
                <p:tags r:id="rId20"/>
              </p:custDataLst>
            </p:nvPr>
          </p:nvSpPr>
          <p:spPr>
            <a:xfrm>
              <a:off x="9612249" y="3392488"/>
              <a:ext cx="285750" cy="527050"/>
            </a:xfrm>
            <a:custGeom>
              <a:avLst/>
              <a:gdLst/>
              <a:ahLst/>
              <a:cxnLst>
                <a:cxn ang="0">
                  <a:pos x="112776" y="46038"/>
                </a:cxn>
                <a:cxn ang="0">
                  <a:pos x="136906" y="4763"/>
                </a:cxn>
                <a:cxn ang="0">
                  <a:pos x="283591" y="87313"/>
                </a:cxn>
                <a:cxn ang="0">
                  <a:pos x="38481" y="523558"/>
                </a:cxn>
                <a:cxn ang="0">
                  <a:pos x="112776" y="46038"/>
                </a:cxn>
              </a:cxnLst>
              <a:rect l="0" t="0" r="0" b="0"/>
              <a:pathLst>
                <a:path w="285750" h="527050">
                  <a:moveTo>
                    <a:pt x="112776" y="46038"/>
                  </a:moveTo>
                  <a:cubicBezTo>
                    <a:pt x="117856" y="37783"/>
                    <a:pt x="126111" y="23178"/>
                    <a:pt x="136906" y="4763"/>
                  </a:cubicBezTo>
                  <a:lnTo>
                    <a:pt x="283591" y="87313"/>
                  </a:lnTo>
                  <a:lnTo>
                    <a:pt x="38481" y="523558"/>
                  </a:lnTo>
                  <a:cubicBezTo>
                    <a:pt x="-40894" y="474663"/>
                    <a:pt x="34671" y="185738"/>
                    <a:pt x="112776" y="46038"/>
                  </a:cubicBezTo>
                  <a:close/>
                </a:path>
              </a:pathLst>
            </a:custGeom>
            <a:solidFill>
              <a:srgbClr val="FFD3B3"/>
            </a:solidFill>
            <a:ln w="9525">
              <a:noFill/>
            </a:ln>
          </p:spPr>
          <p:txBody>
            <a:bodyPr/>
            <a:lstStyle/>
            <a:p>
              <a:endParaRPr lang="zh-CN" altLang="en-US"/>
            </a:p>
          </p:txBody>
        </p:sp>
        <p:sp>
          <p:nvSpPr>
            <p:cNvPr id="25" name="任意多边形: 形状 24"/>
            <p:cNvSpPr/>
            <p:nvPr>
              <p:custDataLst>
                <p:tags r:id="rId21"/>
              </p:custDataLst>
            </p:nvPr>
          </p:nvSpPr>
          <p:spPr>
            <a:xfrm>
              <a:off x="9262695" y="3831882"/>
              <a:ext cx="419100" cy="635000"/>
            </a:xfrm>
            <a:custGeom>
              <a:avLst/>
              <a:gdLst>
                <a:gd name="connsiteX0" fmla="*/ 61645 w 419100"/>
                <a:gd name="connsiteY0" fmla="*/ 137503 h 635000"/>
                <a:gd name="connsiteX1" fmla="*/ 414705 w 419100"/>
                <a:gd name="connsiteY1" fmla="*/ 37809 h 635000"/>
                <a:gd name="connsiteX2" fmla="*/ 80695 w 419100"/>
                <a:gd name="connsiteY2" fmla="*/ 632168 h 635000"/>
                <a:gd name="connsiteX3" fmla="*/ 61645 w 419100"/>
                <a:gd name="connsiteY3" fmla="*/ 137503 h 635000"/>
              </a:gdLst>
              <a:ahLst/>
              <a:cxnLst>
                <a:cxn ang="0">
                  <a:pos x="connsiteX0" y="connsiteY0"/>
                </a:cxn>
                <a:cxn ang="0">
                  <a:pos x="connsiteX1" y="connsiteY1"/>
                </a:cxn>
                <a:cxn ang="0">
                  <a:pos x="connsiteX2" y="connsiteY2"/>
                </a:cxn>
                <a:cxn ang="0">
                  <a:pos x="connsiteX3" y="connsiteY3"/>
                </a:cxn>
              </a:cxnLst>
              <a:rect l="l" t="t" r="r" b="b"/>
              <a:pathLst>
                <a:path w="419100" h="635000">
                  <a:moveTo>
                    <a:pt x="61645" y="137503"/>
                  </a:moveTo>
                  <a:cubicBezTo>
                    <a:pt x="131495" y="12409"/>
                    <a:pt x="289610" y="-32041"/>
                    <a:pt x="414705" y="37809"/>
                  </a:cubicBezTo>
                  <a:lnTo>
                    <a:pt x="80695" y="632168"/>
                  </a:lnTo>
                  <a:cubicBezTo>
                    <a:pt x="30530" y="541363"/>
                    <a:pt x="-51385" y="338163"/>
                    <a:pt x="61645" y="137503"/>
                  </a:cubicBez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26" name="任意多边形: 形状 25"/>
            <p:cNvSpPr/>
            <p:nvPr>
              <p:custDataLst>
                <p:tags r:id="rId22"/>
              </p:custDataLst>
            </p:nvPr>
          </p:nvSpPr>
          <p:spPr>
            <a:xfrm>
              <a:off x="9338628" y="3864292"/>
              <a:ext cx="476250" cy="647700"/>
            </a:xfrm>
            <a:custGeom>
              <a:avLst/>
              <a:gdLst>
                <a:gd name="connsiteX0" fmla="*/ 34607 w 476250"/>
                <a:gd name="connsiteY0" fmla="*/ 648653 h 647700"/>
                <a:gd name="connsiteX1" fmla="*/ 4763 w 476250"/>
                <a:gd name="connsiteY1" fmla="*/ 599123 h 647700"/>
                <a:gd name="connsiteX2" fmla="*/ 338772 w 476250"/>
                <a:gd name="connsiteY2" fmla="*/ 4763 h 647700"/>
                <a:gd name="connsiteX3" fmla="*/ 340042 w 476250"/>
                <a:gd name="connsiteY3" fmla="*/ 5398 h 647700"/>
                <a:gd name="connsiteX4" fmla="*/ 439103 w 476250"/>
                <a:gd name="connsiteY4" fmla="*/ 359728 h 647700"/>
                <a:gd name="connsiteX5" fmla="*/ 34607 w 476250"/>
                <a:gd name="connsiteY5" fmla="*/ 648653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647700">
                  <a:moveTo>
                    <a:pt x="34607" y="648653"/>
                  </a:moveTo>
                  <a:cubicBezTo>
                    <a:pt x="34607" y="648653"/>
                    <a:pt x="21272" y="630873"/>
                    <a:pt x="4763" y="599123"/>
                  </a:cubicBezTo>
                  <a:lnTo>
                    <a:pt x="338772" y="4763"/>
                  </a:lnTo>
                  <a:cubicBezTo>
                    <a:pt x="339407" y="4763"/>
                    <a:pt x="339407" y="5398"/>
                    <a:pt x="340042" y="5398"/>
                  </a:cubicBezTo>
                  <a:cubicBezTo>
                    <a:pt x="465138" y="75883"/>
                    <a:pt x="509588" y="233998"/>
                    <a:pt x="439103" y="359728"/>
                  </a:cubicBezTo>
                  <a:cubicBezTo>
                    <a:pt x="333692" y="547053"/>
                    <a:pt x="176847" y="388938"/>
                    <a:pt x="34607" y="648653"/>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27" name="任意多边形: 形状 26"/>
            <p:cNvSpPr/>
            <p:nvPr>
              <p:custDataLst>
                <p:tags r:id="rId23"/>
              </p:custDataLst>
            </p:nvPr>
          </p:nvSpPr>
          <p:spPr>
            <a:xfrm>
              <a:off x="7443788" y="2670493"/>
              <a:ext cx="577850" cy="577850"/>
            </a:xfrm>
            <a:custGeom>
              <a:avLst/>
              <a:gdLst>
                <a:gd name="connsiteX0" fmla="*/ 573722 w 577850"/>
                <a:gd name="connsiteY0" fmla="*/ 289243 h 577850"/>
                <a:gd name="connsiteX1" fmla="*/ 289242 w 577850"/>
                <a:gd name="connsiteY1" fmla="*/ 573722 h 577850"/>
                <a:gd name="connsiteX2" fmla="*/ 4762 w 577850"/>
                <a:gd name="connsiteY2" fmla="*/ 289243 h 577850"/>
                <a:gd name="connsiteX3" fmla="*/ 289242 w 577850"/>
                <a:gd name="connsiteY3" fmla="*/ 4763 h 577850"/>
                <a:gd name="connsiteX4" fmla="*/ 573722 w 577850"/>
                <a:gd name="connsiteY4" fmla="*/ 289243 h 57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77850">
                  <a:moveTo>
                    <a:pt x="573722" y="289243"/>
                  </a:moveTo>
                  <a:cubicBezTo>
                    <a:pt x="573722" y="446357"/>
                    <a:pt x="446356" y="573722"/>
                    <a:pt x="289242" y="573722"/>
                  </a:cubicBezTo>
                  <a:cubicBezTo>
                    <a:pt x="132128" y="573722"/>
                    <a:pt x="4762" y="446356"/>
                    <a:pt x="4762" y="289243"/>
                  </a:cubicBezTo>
                  <a:cubicBezTo>
                    <a:pt x="4762" y="132128"/>
                    <a:pt x="132128" y="4763"/>
                    <a:pt x="289242" y="4763"/>
                  </a:cubicBezTo>
                  <a:cubicBezTo>
                    <a:pt x="446356" y="4763"/>
                    <a:pt x="573722" y="132129"/>
                    <a:pt x="573722" y="289243"/>
                  </a:cubicBezTo>
                  <a:close/>
                </a:path>
              </a:pathLst>
            </a:custGeom>
            <a:solidFill>
              <a:schemeClr val="accent4"/>
            </a:solidFill>
            <a:ln w="9525" cap="flat">
              <a:noFill/>
              <a:prstDash val="solid"/>
              <a:miter/>
            </a:ln>
          </p:spPr>
          <p:txBody>
            <a:bodyPr rtlCol="0" anchor="ctr"/>
            <a:lstStyle/>
            <a:p>
              <a:pPr fontAlgn="base"/>
              <a:endParaRPr lang="zh-CN" altLang="en-US" sz="1800" strike="noStrike" noProof="1"/>
            </a:p>
          </p:txBody>
        </p:sp>
      </p:grpSp>
      <p:sp>
        <p:nvSpPr>
          <p:cNvPr id="2" name="标题 1"/>
          <p:cNvSpPr>
            <a:spLocks noGrp="1"/>
          </p:cNvSpPr>
          <p:nvPr>
            <p:ph type="title"/>
          </p:nvPr>
        </p:nvSpPr>
        <p:spPr>
          <a:xfrm>
            <a:off x="669882" y="443234"/>
            <a:ext cx="10852237"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20204" pitchFamily="34" charset="0"/>
                <a:ea typeface="微软雅黑"/>
                <a:cs typeface="+mj-cs"/>
                <a:sym typeface="+mn-ea"/>
              </a:defRPr>
            </a:lvl1pPr>
          </a:lstStyle>
          <a:p>
            <a:pPr lvl="0" fontAlgn="auto"/>
            <a:r>
              <a:rPr strike="noStrike" noProof="1">
                <a:sym typeface="+mn-ea"/>
              </a:rPr>
              <a:t>单击此处编辑母版标题样式</a:t>
            </a:r>
          </a:p>
        </p:txBody>
      </p:sp>
      <p:sp>
        <p:nvSpPr>
          <p:cNvPr id="3" name="内容占位符 2"/>
          <p:cNvSpPr>
            <a:spLocks noGrp="1"/>
          </p:cNvSpPr>
          <p:nvPr>
            <p:ph idx="1"/>
          </p:nvPr>
        </p:nvSpPr>
        <p:spPr>
          <a:xfrm>
            <a:off x="669882" y="952508"/>
            <a:ext cx="10852237"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4" name="日期占位符 3"/>
          <p:cNvSpPr>
            <a:spLocks noGrp="1"/>
          </p:cNvSpPr>
          <p:nvPr>
            <p:ph type="dt" sz="half" idx="10"/>
            <p:custDataLst>
              <p:tags r:id="rId2"/>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5" name="页脚占位符 4"/>
          <p:cNvSpPr>
            <a:spLocks noGrp="1"/>
          </p:cNvSpPr>
          <p:nvPr>
            <p:ph type="ftr" sz="quarter" idx="11"/>
            <p:custDataLst>
              <p:tags r:id="rId3"/>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userDrawn="1">
  <p:cSld name="节标题">
    <p:bg>
      <p:bgPr>
        <a:solidFill>
          <a:schemeClr val="bg1"/>
        </a:solidFill>
        <a:effectLst/>
      </p:bgPr>
    </p:bg>
    <p:spTree>
      <p:nvGrpSpPr>
        <p:cNvPr id="1" name=""/>
        <p:cNvGrpSpPr/>
        <p:nvPr/>
      </p:nvGrpSpPr>
      <p:grpSpPr>
        <a:xfrm>
          <a:off x="0" y="0"/>
          <a:ext cx="0" cy="0"/>
          <a:chOff x="0" y="0"/>
          <a:chExt cx="0" cy="0"/>
        </a:xfrm>
      </p:grpSpPr>
      <p:sp>
        <p:nvSpPr>
          <p:cNvPr id="6147" name="任意多边形: 形状 3"/>
          <p:cNvSpPr/>
          <p:nvPr>
            <p:custDataLst>
              <p:tags r:id="rId1"/>
            </p:custDataLst>
          </p:nvPr>
        </p:nvSpPr>
        <p:spPr>
          <a:xfrm>
            <a:off x="-4762" y="-4762"/>
            <a:ext cx="12198350" cy="6864350"/>
          </a:xfrm>
          <a:custGeom>
            <a:avLst/>
            <a:gdLst/>
            <a:ahLst/>
            <a:cxnLst>
              <a:cxn ang="0">
                <a:pos x="4763" y="4763"/>
              </a:cxn>
              <a:cxn ang="0">
                <a:pos x="12196762" y="4763"/>
              </a:cxn>
              <a:cxn ang="0">
                <a:pos x="12196762" y="6862763"/>
              </a:cxn>
              <a:cxn ang="0">
                <a:pos x="4763" y="6862763"/>
              </a:cxn>
            </a:cxnLst>
            <a:rect l="0" t="0" r="0" b="0"/>
            <a:pathLst>
              <a:path w="12198350" h="6864350">
                <a:moveTo>
                  <a:pt x="4763" y="4763"/>
                </a:moveTo>
                <a:lnTo>
                  <a:pt x="12196762" y="4763"/>
                </a:lnTo>
                <a:lnTo>
                  <a:pt x="12196762" y="6862763"/>
                </a:lnTo>
                <a:lnTo>
                  <a:pt x="4763" y="6862763"/>
                </a:lnTo>
                <a:close/>
              </a:path>
            </a:pathLst>
          </a:custGeom>
          <a:solidFill>
            <a:srgbClr val="FFFEFF"/>
          </a:solidFill>
          <a:ln w="9525">
            <a:noFill/>
          </a:ln>
        </p:spPr>
        <p:txBody>
          <a:bodyPr/>
          <a:lstStyle/>
          <a:p>
            <a:endParaRPr lang="zh-CN" altLang="en-US"/>
          </a:p>
        </p:txBody>
      </p:sp>
      <p:sp>
        <p:nvSpPr>
          <p:cNvPr id="6148" name="任意多边形: 形状 28"/>
          <p:cNvSpPr/>
          <p:nvPr>
            <p:custDataLst>
              <p:tags r:id="rId2"/>
            </p:custDataLst>
          </p:nvPr>
        </p:nvSpPr>
        <p:spPr>
          <a:xfrm rot="-5400000" flipV="1">
            <a:off x="7342188" y="2011363"/>
            <a:ext cx="4438650" cy="5283200"/>
          </a:xfrm>
          <a:custGeom>
            <a:avLst/>
            <a:gdLst/>
            <a:ahLst/>
            <a:cxnLst>
              <a:cxn ang="0">
                <a:pos x="4763" y="1619568"/>
              </a:cxn>
              <a:cxn ang="0">
                <a:pos x="2180273" y="4754563"/>
              </a:cxn>
              <a:cxn ang="0">
                <a:pos x="3894138" y="5064443"/>
              </a:cxn>
              <a:cxn ang="0">
                <a:pos x="3907472" y="5055553"/>
              </a:cxn>
              <a:cxn ang="0">
                <a:pos x="4217353" y="3341688"/>
              </a:cxn>
              <a:cxn ang="0">
                <a:pos x="1901508" y="4763"/>
              </a:cxn>
              <a:cxn ang="0">
                <a:pos x="4763" y="4763"/>
              </a:cxn>
              <a:cxn ang="0">
                <a:pos x="4763" y="1619568"/>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chemeClr val="accent2">
              <a:alpha val="31000"/>
            </a:schemeClr>
          </a:solidFill>
          <a:ln w="9525">
            <a:noFill/>
          </a:ln>
        </p:spPr>
        <p:txBody>
          <a:bodyPr/>
          <a:lstStyle/>
          <a:p>
            <a:endParaRPr lang="zh-CN" altLang="en-US"/>
          </a:p>
        </p:txBody>
      </p:sp>
      <p:sp>
        <p:nvSpPr>
          <p:cNvPr id="5" name="任意多边形: 形状 4"/>
          <p:cNvSpPr/>
          <p:nvPr>
            <p:custDataLst>
              <p:tags r:id="rId3"/>
            </p:custDataLst>
          </p:nvPr>
        </p:nvSpPr>
        <p:spPr>
          <a:xfrm>
            <a:off x="630238" y="630238"/>
            <a:ext cx="10928350" cy="5594350"/>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sp>
        <p:nvSpPr>
          <p:cNvPr id="6150" name="任意多边形: 形状 30"/>
          <p:cNvSpPr/>
          <p:nvPr>
            <p:custDataLst>
              <p:tags r:id="rId4"/>
            </p:custDataLst>
          </p:nvPr>
        </p:nvSpPr>
        <p:spPr>
          <a:xfrm rot="-5400000" flipV="1">
            <a:off x="8612188" y="2019300"/>
            <a:ext cx="3670300" cy="3511550"/>
          </a:xfrm>
          <a:custGeom>
            <a:avLst/>
            <a:gdLst/>
            <a:ahLst/>
            <a:cxnLst>
              <a:cxn ang="0">
                <a:pos x="2199323" y="3166428"/>
              </a:cxn>
              <a:cxn ang="0">
                <a:pos x="3324543" y="3369628"/>
              </a:cxn>
              <a:cxn ang="0">
                <a:pos x="3324543" y="3369628"/>
              </a:cxn>
              <a:cxn ang="0">
                <a:pos x="3527743" y="2244408"/>
              </a:cxn>
              <a:cxn ang="0">
                <a:pos x="1972628" y="4763"/>
              </a:cxn>
              <a:cxn ang="0">
                <a:pos x="4763" y="4763"/>
              </a:cxn>
              <a:cxn ang="0">
                <a:pos x="2199323" y="3166428"/>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31000"/>
            </a:schemeClr>
          </a:solidFill>
          <a:ln w="9525">
            <a:noFill/>
          </a:ln>
        </p:spPr>
        <p:txBody>
          <a:bodyPr/>
          <a:lstStyle/>
          <a:p>
            <a:endParaRPr lang="zh-CN" altLang="en-US"/>
          </a:p>
        </p:txBody>
      </p:sp>
      <p:sp>
        <p:nvSpPr>
          <p:cNvPr id="6151" name="任意多边形: 形状 31"/>
          <p:cNvSpPr/>
          <p:nvPr>
            <p:custDataLst>
              <p:tags r:id="rId5"/>
            </p:custDataLst>
          </p:nvPr>
        </p:nvSpPr>
        <p:spPr>
          <a:xfrm rot="-5400000" flipV="1">
            <a:off x="7343775" y="2012950"/>
            <a:ext cx="3797300" cy="4648200"/>
          </a:xfrm>
          <a:custGeom>
            <a:avLst/>
            <a:gdLst/>
            <a:ahLst/>
            <a:cxnLst>
              <a:cxn ang="0">
                <a:pos x="3175" y="222250"/>
              </a:cxn>
              <a:cxn ang="0">
                <a:pos x="3175" y="1898015"/>
              </a:cxn>
              <a:cxn ang="0">
                <a:pos x="1543685" y="4117975"/>
              </a:cxn>
              <a:cxn ang="0">
                <a:pos x="3257550" y="4427855"/>
              </a:cxn>
              <a:cxn ang="0">
                <a:pos x="3270885" y="4418965"/>
              </a:cxn>
              <a:cxn ang="0">
                <a:pos x="3580765" y="2705100"/>
              </a:cxn>
              <a:cxn ang="0">
                <a:pos x="1705610" y="3175"/>
              </a:cxn>
              <a:cxn ang="0">
                <a:pos x="222250" y="3175"/>
              </a:cxn>
              <a:cxn ang="0">
                <a:pos x="3175" y="222250"/>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67000"/>
            </a:schemeClr>
          </a:solidFill>
          <a:ln w="6350">
            <a:noFill/>
          </a:ln>
        </p:spPr>
        <p:txBody>
          <a:bodyPr/>
          <a:lstStyle/>
          <a:p>
            <a:endParaRPr lang="zh-CN" altLang="en-US"/>
          </a:p>
        </p:txBody>
      </p:sp>
      <p:sp>
        <p:nvSpPr>
          <p:cNvPr id="6152" name="任意多边形: 形状 32"/>
          <p:cNvSpPr/>
          <p:nvPr>
            <p:custDataLst>
              <p:tags r:id="rId6"/>
            </p:custDataLst>
          </p:nvPr>
        </p:nvSpPr>
        <p:spPr>
          <a:xfrm>
            <a:off x="5518150" y="298450"/>
            <a:ext cx="1028700" cy="793750"/>
          </a:xfrm>
          <a:custGeom>
            <a:avLst/>
            <a:gdLst/>
            <a:ahLst/>
            <a:cxnLst>
              <a:cxn ang="0">
                <a:pos x="193609" y="666115"/>
              </a:cxn>
              <a:cxn ang="0">
                <a:pos x="601914" y="742315"/>
              </a:cxn>
              <a:cxn ang="0">
                <a:pos x="875599" y="557530"/>
              </a:cxn>
              <a:cxn ang="0">
                <a:pos x="896554" y="543560"/>
              </a:cxn>
              <a:cxn ang="0">
                <a:pos x="974024" y="130175"/>
              </a:cxn>
              <a:cxn ang="0">
                <a:pos x="974024" y="130175"/>
              </a:cxn>
              <a:cxn ang="0">
                <a:pos x="731454" y="3175"/>
              </a:cxn>
              <a:cxn ang="0">
                <a:pos x="299019" y="3175"/>
              </a:cxn>
              <a:cxn ang="0">
                <a:pos x="56449" y="467360"/>
              </a:cxn>
              <a:cxn ang="0">
                <a:pos x="193609" y="666115"/>
              </a:cxn>
            </a:cxnLst>
            <a:rect l="0" t="0" r="0" b="0"/>
            <a:pathLst>
              <a:path w="1028700" h="793750">
                <a:moveTo>
                  <a:pt x="193609" y="666115"/>
                </a:moveTo>
                <a:cubicBezTo>
                  <a:pt x="285684" y="798830"/>
                  <a:pt x="467929" y="833120"/>
                  <a:pt x="601914" y="742315"/>
                </a:cubicBezTo>
                <a:lnTo>
                  <a:pt x="875599" y="557530"/>
                </a:lnTo>
                <a:lnTo>
                  <a:pt x="896554" y="543560"/>
                </a:lnTo>
                <a:cubicBezTo>
                  <a:pt x="1033079" y="451485"/>
                  <a:pt x="1068004" y="265430"/>
                  <a:pt x="974024" y="130175"/>
                </a:cubicBezTo>
                <a:lnTo>
                  <a:pt x="974024" y="130175"/>
                </a:lnTo>
                <a:cubicBezTo>
                  <a:pt x="918779" y="50800"/>
                  <a:pt x="827974" y="3175"/>
                  <a:pt x="731454" y="3175"/>
                </a:cubicBezTo>
                <a:lnTo>
                  <a:pt x="299019" y="3175"/>
                </a:lnTo>
                <a:cubicBezTo>
                  <a:pt x="60259" y="3175"/>
                  <a:pt x="-79441" y="271145"/>
                  <a:pt x="56449" y="467360"/>
                </a:cubicBezTo>
                <a:lnTo>
                  <a:pt x="193609" y="666115"/>
                </a:lnTo>
                <a:close/>
              </a:path>
            </a:pathLst>
          </a:custGeom>
          <a:solidFill>
            <a:schemeClr val="accent2">
              <a:alpha val="20000"/>
            </a:schemeClr>
          </a:solidFill>
          <a:ln w="6350">
            <a:noFill/>
          </a:ln>
        </p:spPr>
        <p:txBody>
          <a:bodyPr/>
          <a:lstStyle/>
          <a:p>
            <a:endParaRPr lang="zh-CN" altLang="en-US"/>
          </a:p>
        </p:txBody>
      </p:sp>
      <p:sp>
        <p:nvSpPr>
          <p:cNvPr id="6153" name="任意多边形: 形状 34"/>
          <p:cNvSpPr/>
          <p:nvPr>
            <p:custDataLst>
              <p:tags r:id="rId7"/>
            </p:custDataLst>
          </p:nvPr>
        </p:nvSpPr>
        <p:spPr>
          <a:xfrm rot="5400000" flipV="1">
            <a:off x="528638" y="-552450"/>
            <a:ext cx="3251200" cy="4322763"/>
          </a:xfrm>
          <a:custGeom>
            <a:avLst/>
            <a:gdLst/>
            <a:ahLst/>
            <a:cxnLst>
              <a:cxn ang="0">
                <a:pos x="3489" y="1325501"/>
              </a:cxn>
              <a:cxn ang="0">
                <a:pos x="1597309" y="3891271"/>
              </a:cxn>
              <a:cxn ang="0">
                <a:pos x="2852920" y="4144885"/>
              </a:cxn>
              <a:cxn ang="0">
                <a:pos x="2862688" y="4137610"/>
              </a:cxn>
              <a:cxn ang="0">
                <a:pos x="3089713" y="2734933"/>
              </a:cxn>
              <a:cxn ang="0">
                <a:pos x="1393081" y="3898"/>
              </a:cxn>
              <a:cxn ang="0">
                <a:pos x="3489" y="3898"/>
              </a:cxn>
              <a:cxn ang="0">
                <a:pos x="3489" y="1325501"/>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chemeClr val="accent2">
              <a:alpha val="50000"/>
            </a:schemeClr>
          </a:solidFill>
          <a:ln w="9525">
            <a:noFill/>
          </a:ln>
        </p:spPr>
        <p:txBody>
          <a:bodyPr/>
          <a:lstStyle/>
          <a:p>
            <a:endParaRPr lang="zh-CN" altLang="en-US"/>
          </a:p>
        </p:txBody>
      </p:sp>
      <p:sp>
        <p:nvSpPr>
          <p:cNvPr id="6154" name="任意多边形: 形状 35"/>
          <p:cNvSpPr/>
          <p:nvPr>
            <p:custDataLst>
              <p:tags r:id="rId8"/>
            </p:custDataLst>
          </p:nvPr>
        </p:nvSpPr>
        <p:spPr>
          <a:xfrm rot="5400000" flipV="1">
            <a:off x="-79375" y="727075"/>
            <a:ext cx="2943225" cy="2816225"/>
          </a:xfrm>
          <a:custGeom>
            <a:avLst/>
            <a:gdLst/>
            <a:ahLst/>
            <a:cxnLst>
              <a:cxn ang="0">
                <a:pos x="1763319" y="2538700"/>
              </a:cxn>
              <a:cxn ang="0">
                <a:pos x="2665470" y="2701617"/>
              </a:cxn>
              <a:cxn ang="0">
                <a:pos x="2665470" y="2701617"/>
              </a:cxn>
              <a:cxn ang="0">
                <a:pos x="2828387" y="1799466"/>
              </a:cxn>
              <a:cxn ang="0">
                <a:pos x="1581565" y="3818"/>
              </a:cxn>
              <a:cxn ang="0">
                <a:pos x="3818" y="3818"/>
              </a:cxn>
              <a:cxn ang="0">
                <a:pos x="1763319" y="2538700"/>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50000"/>
            </a:schemeClr>
          </a:solidFill>
          <a:ln w="9525">
            <a:noFill/>
          </a:ln>
        </p:spPr>
        <p:txBody>
          <a:bodyPr/>
          <a:lstStyle/>
          <a:p>
            <a:endParaRPr lang="zh-CN" altLang="en-US"/>
          </a:p>
        </p:txBody>
      </p:sp>
      <p:sp>
        <p:nvSpPr>
          <p:cNvPr id="6155" name="任意多边形: 形状 36"/>
          <p:cNvSpPr/>
          <p:nvPr>
            <p:custDataLst>
              <p:tags r:id="rId9"/>
            </p:custDataLst>
          </p:nvPr>
        </p:nvSpPr>
        <p:spPr>
          <a:xfrm rot="5400000" flipV="1">
            <a:off x="871538" y="365125"/>
            <a:ext cx="2290762" cy="2803525"/>
          </a:xfrm>
          <a:custGeom>
            <a:avLst/>
            <a:gdLst/>
            <a:ahLst/>
            <a:cxnLst>
              <a:cxn ang="0">
                <a:pos x="1915" y="134055"/>
              </a:cxn>
              <a:cxn ang="0">
                <a:pos x="1915" y="1144838"/>
              </a:cxn>
              <a:cxn ang="0">
                <a:pos x="931114" y="2483865"/>
              </a:cxn>
              <a:cxn ang="0">
                <a:pos x="1964877" y="2670778"/>
              </a:cxn>
              <a:cxn ang="0">
                <a:pos x="1972920" y="2665415"/>
              </a:cxn>
              <a:cxn ang="0">
                <a:pos x="2159833" y="1631652"/>
              </a:cxn>
              <a:cxn ang="0">
                <a:pos x="1028783" y="1915"/>
              </a:cxn>
              <a:cxn ang="0">
                <a:pos x="134055" y="1915"/>
              </a:cxn>
              <a:cxn ang="0">
                <a:pos x="1915" y="134055"/>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50000"/>
            </a:schemeClr>
          </a:solidFill>
          <a:ln w="6350">
            <a:noFill/>
          </a:ln>
        </p:spPr>
        <p:txBody>
          <a:bodyPr/>
          <a:lstStyle/>
          <a:p>
            <a:endParaRPr lang="zh-CN" altLang="en-US"/>
          </a:p>
        </p:txBody>
      </p:sp>
      <p:grpSp>
        <p:nvGrpSpPr>
          <p:cNvPr id="6156" name="组合 37"/>
          <p:cNvGrpSpPr/>
          <p:nvPr/>
        </p:nvGrpSpPr>
        <p:grpSpPr>
          <a:xfrm>
            <a:off x="1292225" y="1931988"/>
            <a:ext cx="3916363" cy="3983037"/>
            <a:chOff x="6953568" y="1589088"/>
            <a:chExt cx="3915410" cy="3983354"/>
          </a:xfrm>
        </p:grpSpPr>
        <p:sp>
          <p:nvSpPr>
            <p:cNvPr id="39" name="任意多边形: 形状 38"/>
            <p:cNvSpPr/>
            <p:nvPr>
              <p:custDataLst>
                <p:tags r:id="rId13"/>
              </p:custDataLst>
            </p:nvPr>
          </p:nvSpPr>
          <p:spPr>
            <a:xfrm>
              <a:off x="8692197" y="2187892"/>
              <a:ext cx="1752600" cy="3384550"/>
            </a:xfrm>
            <a:custGeom>
              <a:avLst/>
              <a:gdLst>
                <a:gd name="connsiteX0" fmla="*/ 1683703 w 1752600"/>
                <a:gd name="connsiteY0" fmla="*/ 2506028 h 3384550"/>
                <a:gd name="connsiteX1" fmla="*/ 1660208 w 1752600"/>
                <a:gd name="connsiteY1" fmla="*/ 2506028 h 3384550"/>
                <a:gd name="connsiteX2" fmla="*/ 1660208 w 1752600"/>
                <a:gd name="connsiteY2" fmla="*/ 147003 h 3384550"/>
                <a:gd name="connsiteX3" fmla="*/ 1538922 w 1752600"/>
                <a:gd name="connsiteY3" fmla="*/ 4763 h 3384550"/>
                <a:gd name="connsiteX4" fmla="*/ 4763 w 1752600"/>
                <a:gd name="connsiteY4" fmla="*/ 4763 h 3384550"/>
                <a:gd name="connsiteX5" fmla="*/ 4763 w 1752600"/>
                <a:gd name="connsiteY5" fmla="*/ 2506663 h 3384550"/>
                <a:gd name="connsiteX6" fmla="*/ 4763 w 1752600"/>
                <a:gd name="connsiteY6" fmla="*/ 2674303 h 3384550"/>
                <a:gd name="connsiteX7" fmla="*/ 4763 w 1752600"/>
                <a:gd name="connsiteY7" fmla="*/ 2675573 h 3384550"/>
                <a:gd name="connsiteX8" fmla="*/ 4763 w 1752600"/>
                <a:gd name="connsiteY8" fmla="*/ 2675573 h 3384550"/>
                <a:gd name="connsiteX9" fmla="*/ 4763 w 1752600"/>
                <a:gd name="connsiteY9" fmla="*/ 3381693 h 3384550"/>
                <a:gd name="connsiteX10" fmla="*/ 4763 w 1752600"/>
                <a:gd name="connsiteY10" fmla="*/ 3381693 h 3384550"/>
                <a:gd name="connsiteX11" fmla="*/ 83503 w 1752600"/>
                <a:gd name="connsiteY11" fmla="*/ 3304223 h 3384550"/>
                <a:gd name="connsiteX12" fmla="*/ 83503 w 1752600"/>
                <a:gd name="connsiteY12" fmla="*/ 2674938 h 3384550"/>
                <a:gd name="connsiteX13" fmla="*/ 1538922 w 1752600"/>
                <a:gd name="connsiteY13" fmla="*/ 2674938 h 3384550"/>
                <a:gd name="connsiteX14" fmla="*/ 1554797 w 1752600"/>
                <a:gd name="connsiteY14" fmla="*/ 2673668 h 3384550"/>
                <a:gd name="connsiteX15" fmla="*/ 1683703 w 1752600"/>
                <a:gd name="connsiteY15" fmla="*/ 2673668 h 3384550"/>
                <a:gd name="connsiteX16" fmla="*/ 1749108 w 1752600"/>
                <a:gd name="connsiteY16" fmla="*/ 2589848 h 3384550"/>
                <a:gd name="connsiteX17" fmla="*/ 1683703 w 1752600"/>
                <a:gd name="connsiteY17" fmla="*/ 2506028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2600" h="3384550">
                  <a:moveTo>
                    <a:pt x="1683703" y="2506028"/>
                  </a:moveTo>
                  <a:lnTo>
                    <a:pt x="1660208" y="2506028"/>
                  </a:lnTo>
                  <a:lnTo>
                    <a:pt x="1660208" y="147003"/>
                  </a:lnTo>
                  <a:cubicBezTo>
                    <a:pt x="1660208" y="68898"/>
                    <a:pt x="1605597" y="4763"/>
                    <a:pt x="1538922" y="4763"/>
                  </a:cubicBezTo>
                  <a:lnTo>
                    <a:pt x="4763" y="4763"/>
                  </a:lnTo>
                  <a:lnTo>
                    <a:pt x="4763" y="2506663"/>
                  </a:lnTo>
                  <a:lnTo>
                    <a:pt x="4763" y="2674303"/>
                  </a:lnTo>
                  <a:lnTo>
                    <a:pt x="4763" y="2675573"/>
                  </a:lnTo>
                  <a:lnTo>
                    <a:pt x="4763" y="2675573"/>
                  </a:lnTo>
                  <a:lnTo>
                    <a:pt x="4763" y="3381693"/>
                  </a:lnTo>
                  <a:cubicBezTo>
                    <a:pt x="4763" y="3381693"/>
                    <a:pt x="4763" y="3381693"/>
                    <a:pt x="4763" y="3381693"/>
                  </a:cubicBezTo>
                  <a:cubicBezTo>
                    <a:pt x="47308" y="3381693"/>
                    <a:pt x="83503" y="3347403"/>
                    <a:pt x="83503" y="3304223"/>
                  </a:cubicBezTo>
                  <a:lnTo>
                    <a:pt x="83503" y="2674938"/>
                  </a:lnTo>
                  <a:lnTo>
                    <a:pt x="1538922" y="2674938"/>
                  </a:lnTo>
                  <a:cubicBezTo>
                    <a:pt x="1544003" y="2674938"/>
                    <a:pt x="1549718" y="2674303"/>
                    <a:pt x="1554797" y="2673668"/>
                  </a:cubicBezTo>
                  <a:lnTo>
                    <a:pt x="1683703" y="2673668"/>
                  </a:lnTo>
                  <a:cubicBezTo>
                    <a:pt x="1719897" y="2673668"/>
                    <a:pt x="1749108" y="2636203"/>
                    <a:pt x="1749108" y="2589848"/>
                  </a:cubicBezTo>
                  <a:cubicBezTo>
                    <a:pt x="1749743" y="2543493"/>
                    <a:pt x="1719897" y="2506028"/>
                    <a:pt x="1683703" y="2506028"/>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6158" name="任意多边形: 形状 39"/>
            <p:cNvSpPr/>
            <p:nvPr>
              <p:custDataLst>
                <p:tags r:id="rId14"/>
              </p:custDataLst>
            </p:nvPr>
          </p:nvSpPr>
          <p:spPr>
            <a:xfrm>
              <a:off x="9666922" y="4858703"/>
              <a:ext cx="336550" cy="704850"/>
            </a:xfrm>
            <a:custGeom>
              <a:avLst/>
              <a:gdLst/>
              <a:ahLst/>
              <a:cxnLst>
                <a:cxn ang="0">
                  <a:pos x="165418" y="4763"/>
                </a:cxn>
                <a:cxn ang="0">
                  <a:pos x="4763" y="4763"/>
                </a:cxn>
                <a:cxn ang="0">
                  <a:pos x="185738" y="649922"/>
                </a:cxn>
                <a:cxn ang="0">
                  <a:pos x="280988" y="703263"/>
                </a:cxn>
                <a:cxn ang="0">
                  <a:pos x="334328" y="608013"/>
                </a:cxn>
                <a:cxn ang="0">
                  <a:pos x="165418" y="4763"/>
                </a:cxn>
              </a:cxnLst>
              <a:rect l="0" t="0" r="0" b="0"/>
              <a:pathLst>
                <a:path w="336550" h="704850">
                  <a:moveTo>
                    <a:pt x="165418" y="4763"/>
                  </a:moveTo>
                  <a:lnTo>
                    <a:pt x="4763" y="4763"/>
                  </a:lnTo>
                  <a:lnTo>
                    <a:pt x="185738" y="649922"/>
                  </a:lnTo>
                  <a:cubicBezTo>
                    <a:pt x="197168" y="691197"/>
                    <a:pt x="239713" y="714692"/>
                    <a:pt x="280988" y="703263"/>
                  </a:cubicBezTo>
                  <a:cubicBezTo>
                    <a:pt x="322263" y="691832"/>
                    <a:pt x="345758" y="649288"/>
                    <a:pt x="334328" y="608013"/>
                  </a:cubicBezTo>
                  <a:lnTo>
                    <a:pt x="165418" y="4763"/>
                  </a:lnTo>
                  <a:close/>
                </a:path>
              </a:pathLst>
            </a:custGeom>
            <a:solidFill>
              <a:srgbClr val="CE8F8B"/>
            </a:solidFill>
            <a:ln w="9525">
              <a:noFill/>
            </a:ln>
          </p:spPr>
          <p:txBody>
            <a:bodyPr/>
            <a:lstStyle/>
            <a:p>
              <a:endParaRPr lang="zh-CN" altLang="en-US"/>
            </a:p>
          </p:txBody>
        </p:sp>
        <p:sp>
          <p:nvSpPr>
            <p:cNvPr id="41" name="任意多边形: 形状 40"/>
            <p:cNvSpPr/>
            <p:nvPr>
              <p:custDataLst>
                <p:tags r:id="rId15"/>
              </p:custDataLst>
            </p:nvPr>
          </p:nvSpPr>
          <p:spPr>
            <a:xfrm>
              <a:off x="6953568" y="2187258"/>
              <a:ext cx="1746250" cy="3384550"/>
            </a:xfrm>
            <a:custGeom>
              <a:avLst/>
              <a:gdLst>
                <a:gd name="connsiteX0" fmla="*/ 1743392 w 1746250"/>
                <a:gd name="connsiteY0" fmla="*/ 2643822 h 3384550"/>
                <a:gd name="connsiteX1" fmla="*/ 1743392 w 1746250"/>
                <a:gd name="connsiteY1" fmla="*/ 2506663 h 3384550"/>
                <a:gd name="connsiteX2" fmla="*/ 1743392 w 1746250"/>
                <a:gd name="connsiteY2" fmla="*/ 4763 h 3384550"/>
                <a:gd name="connsiteX3" fmla="*/ 220027 w 1746250"/>
                <a:gd name="connsiteY3" fmla="*/ 4763 h 3384550"/>
                <a:gd name="connsiteX4" fmla="*/ 98742 w 1746250"/>
                <a:gd name="connsiteY4" fmla="*/ 147002 h 3384550"/>
                <a:gd name="connsiteX5" fmla="*/ 98742 w 1746250"/>
                <a:gd name="connsiteY5" fmla="*/ 2506663 h 3384550"/>
                <a:gd name="connsiteX6" fmla="*/ 70167 w 1746250"/>
                <a:gd name="connsiteY6" fmla="*/ 2506663 h 3384550"/>
                <a:gd name="connsiteX7" fmla="*/ 4763 w 1746250"/>
                <a:gd name="connsiteY7" fmla="*/ 2590483 h 3384550"/>
                <a:gd name="connsiteX8" fmla="*/ 70167 w 1746250"/>
                <a:gd name="connsiteY8" fmla="*/ 2674302 h 3384550"/>
                <a:gd name="connsiteX9" fmla="*/ 203517 w 1746250"/>
                <a:gd name="connsiteY9" fmla="*/ 2674302 h 3384550"/>
                <a:gd name="connsiteX10" fmla="*/ 219392 w 1746250"/>
                <a:gd name="connsiteY10" fmla="*/ 2675572 h 3384550"/>
                <a:gd name="connsiteX11" fmla="*/ 1665922 w 1746250"/>
                <a:gd name="connsiteY11" fmla="*/ 2675572 h 3384550"/>
                <a:gd name="connsiteX12" fmla="*/ 1665922 w 1746250"/>
                <a:gd name="connsiteY12" fmla="*/ 3304858 h 3384550"/>
                <a:gd name="connsiteX13" fmla="*/ 1742757 w 1746250"/>
                <a:gd name="connsiteY13" fmla="*/ 3382327 h 3384550"/>
                <a:gd name="connsiteX14" fmla="*/ 1743392 w 1746250"/>
                <a:gd name="connsiteY14" fmla="*/ 2643822 h 3384550"/>
                <a:gd name="connsiteX15" fmla="*/ 1743392 w 1746250"/>
                <a:gd name="connsiteY15" fmla="*/ 2643822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6250" h="3384550">
                  <a:moveTo>
                    <a:pt x="1743392" y="2643822"/>
                  </a:moveTo>
                  <a:lnTo>
                    <a:pt x="1743392" y="2506663"/>
                  </a:lnTo>
                  <a:lnTo>
                    <a:pt x="1743392" y="4763"/>
                  </a:lnTo>
                  <a:lnTo>
                    <a:pt x="220027" y="4763"/>
                  </a:lnTo>
                  <a:cubicBezTo>
                    <a:pt x="153352" y="4763"/>
                    <a:pt x="98742" y="68897"/>
                    <a:pt x="98742" y="147002"/>
                  </a:cubicBezTo>
                  <a:lnTo>
                    <a:pt x="98742" y="2506663"/>
                  </a:lnTo>
                  <a:lnTo>
                    <a:pt x="70167" y="2506663"/>
                  </a:lnTo>
                  <a:cubicBezTo>
                    <a:pt x="33972" y="2506663"/>
                    <a:pt x="4763" y="2544127"/>
                    <a:pt x="4763" y="2590483"/>
                  </a:cubicBezTo>
                  <a:cubicBezTo>
                    <a:pt x="4763" y="2636838"/>
                    <a:pt x="33972" y="2674302"/>
                    <a:pt x="70167" y="2674302"/>
                  </a:cubicBezTo>
                  <a:lnTo>
                    <a:pt x="203517" y="2674302"/>
                  </a:lnTo>
                  <a:cubicBezTo>
                    <a:pt x="208597" y="2674938"/>
                    <a:pt x="214313" y="2675572"/>
                    <a:pt x="219392" y="2675572"/>
                  </a:cubicBezTo>
                  <a:lnTo>
                    <a:pt x="1665922" y="2675572"/>
                  </a:lnTo>
                  <a:lnTo>
                    <a:pt x="1665922" y="3304858"/>
                  </a:lnTo>
                  <a:cubicBezTo>
                    <a:pt x="1665922" y="3347402"/>
                    <a:pt x="1700213" y="3382327"/>
                    <a:pt x="1742757" y="3382327"/>
                  </a:cubicBezTo>
                  <a:lnTo>
                    <a:pt x="1743392" y="2643822"/>
                  </a:lnTo>
                  <a:lnTo>
                    <a:pt x="1743392" y="2643822"/>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42" name="任意多边形: 形状 41"/>
            <p:cNvSpPr/>
            <p:nvPr>
              <p:custDataLst>
                <p:tags r:id="rId16"/>
              </p:custDataLst>
            </p:nvPr>
          </p:nvSpPr>
          <p:spPr>
            <a:xfrm>
              <a:off x="7413007" y="4859338"/>
              <a:ext cx="336550" cy="704850"/>
            </a:xfrm>
            <a:custGeom>
              <a:avLst/>
              <a:gdLst>
                <a:gd name="connsiteX0" fmla="*/ 7602 w 336550"/>
                <a:gd name="connsiteY0" fmla="*/ 608013 h 704850"/>
                <a:gd name="connsiteX1" fmla="*/ 60943 w 336550"/>
                <a:gd name="connsiteY1" fmla="*/ 703263 h 704850"/>
                <a:gd name="connsiteX2" fmla="*/ 156193 w 336550"/>
                <a:gd name="connsiteY2" fmla="*/ 649922 h 704850"/>
                <a:gd name="connsiteX3" fmla="*/ 337168 w 336550"/>
                <a:gd name="connsiteY3" fmla="*/ 4763 h 704850"/>
                <a:gd name="connsiteX4" fmla="*/ 176512 w 336550"/>
                <a:gd name="connsiteY4" fmla="*/ 4763 h 704850"/>
                <a:gd name="connsiteX5" fmla="*/ 7602 w 336550"/>
                <a:gd name="connsiteY5" fmla="*/ 608013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704850">
                  <a:moveTo>
                    <a:pt x="7602" y="608013"/>
                  </a:moveTo>
                  <a:cubicBezTo>
                    <a:pt x="-3827" y="649288"/>
                    <a:pt x="20302" y="691833"/>
                    <a:pt x="60943" y="703263"/>
                  </a:cubicBezTo>
                  <a:cubicBezTo>
                    <a:pt x="102218" y="714692"/>
                    <a:pt x="144762" y="690563"/>
                    <a:pt x="156193" y="649922"/>
                  </a:cubicBezTo>
                  <a:lnTo>
                    <a:pt x="337168" y="4763"/>
                  </a:lnTo>
                  <a:lnTo>
                    <a:pt x="176512" y="4763"/>
                  </a:lnTo>
                  <a:lnTo>
                    <a:pt x="7602" y="608013"/>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6161" name="任意多边形: 形状 42"/>
            <p:cNvSpPr/>
            <p:nvPr>
              <p:custDataLst>
                <p:tags r:id="rId17"/>
              </p:custDataLst>
            </p:nvPr>
          </p:nvSpPr>
          <p:spPr>
            <a:xfrm>
              <a:off x="7213283" y="2323148"/>
              <a:ext cx="1485900" cy="2368550"/>
            </a:xfrm>
            <a:custGeom>
              <a:avLst/>
              <a:gdLst/>
              <a:ahLst/>
              <a:cxnLst>
                <a:cxn ang="0">
                  <a:pos x="4762" y="4763"/>
                </a:cxn>
                <a:cxn ang="0">
                  <a:pos x="1483677" y="4763"/>
                </a:cxn>
                <a:cxn ang="0">
                  <a:pos x="1483677" y="2366328"/>
                </a:cxn>
                <a:cxn ang="0">
                  <a:pos x="4762" y="2366328"/>
                </a:cxn>
              </a:cxnLst>
              <a:rect l="0" t="0" r="0" b="0"/>
              <a:pathLst>
                <a:path w="1485900" h="2368550">
                  <a:moveTo>
                    <a:pt x="4762" y="4763"/>
                  </a:moveTo>
                  <a:lnTo>
                    <a:pt x="1483677" y="4763"/>
                  </a:lnTo>
                  <a:lnTo>
                    <a:pt x="1483677" y="2366328"/>
                  </a:lnTo>
                  <a:lnTo>
                    <a:pt x="4762" y="2366328"/>
                  </a:lnTo>
                  <a:close/>
                </a:path>
              </a:pathLst>
            </a:custGeom>
            <a:solidFill>
              <a:srgbClr val="FFFFFF"/>
            </a:solidFill>
            <a:ln w="9525">
              <a:noFill/>
            </a:ln>
          </p:spPr>
          <p:txBody>
            <a:bodyPr/>
            <a:lstStyle/>
            <a:p>
              <a:endParaRPr lang="zh-CN" altLang="en-US"/>
            </a:p>
          </p:txBody>
        </p:sp>
        <p:sp>
          <p:nvSpPr>
            <p:cNvPr id="44" name="任意多边形: 形状 43"/>
            <p:cNvSpPr/>
            <p:nvPr>
              <p:custDataLst>
                <p:tags r:id="rId18"/>
              </p:custDataLst>
            </p:nvPr>
          </p:nvSpPr>
          <p:spPr>
            <a:xfrm>
              <a:off x="8692198" y="2323148"/>
              <a:ext cx="1492250" cy="2368550"/>
            </a:xfrm>
            <a:custGeom>
              <a:avLst/>
              <a:gdLst>
                <a:gd name="connsiteX0" fmla="*/ 4762 w 1492250"/>
                <a:gd name="connsiteY0" fmla="*/ 4763 h 2368550"/>
                <a:gd name="connsiteX1" fmla="*/ 1490662 w 1492250"/>
                <a:gd name="connsiteY1" fmla="*/ 4763 h 2368550"/>
                <a:gd name="connsiteX2" fmla="*/ 1490662 w 1492250"/>
                <a:gd name="connsiteY2" fmla="*/ 2366328 h 2368550"/>
                <a:gd name="connsiteX3" fmla="*/ 4762 w 1492250"/>
                <a:gd name="connsiteY3" fmla="*/ 2366328 h 2368550"/>
              </a:gdLst>
              <a:ahLst/>
              <a:cxnLst>
                <a:cxn ang="0">
                  <a:pos x="connsiteX0" y="connsiteY0"/>
                </a:cxn>
                <a:cxn ang="0">
                  <a:pos x="connsiteX1" y="connsiteY1"/>
                </a:cxn>
                <a:cxn ang="0">
                  <a:pos x="connsiteX2" y="connsiteY2"/>
                </a:cxn>
                <a:cxn ang="0">
                  <a:pos x="connsiteX3" y="connsiteY3"/>
                </a:cxn>
              </a:cxnLst>
              <a:rect l="l" t="t" r="r" b="b"/>
              <a:pathLst>
                <a:path w="1492250" h="2368550">
                  <a:moveTo>
                    <a:pt x="4762" y="4763"/>
                  </a:moveTo>
                  <a:lnTo>
                    <a:pt x="1490662" y="4763"/>
                  </a:lnTo>
                  <a:lnTo>
                    <a:pt x="1490662" y="2366328"/>
                  </a:lnTo>
                  <a:lnTo>
                    <a:pt x="4762" y="2366328"/>
                  </a:lnTo>
                  <a:close/>
                </a:path>
              </a:pathLst>
            </a:custGeom>
            <a:solidFill>
              <a:schemeClr val="accent4">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45" name="任意多边形: 形状 44"/>
            <p:cNvSpPr/>
            <p:nvPr>
              <p:custDataLst>
                <p:tags r:id="rId19"/>
              </p:custDataLst>
            </p:nvPr>
          </p:nvSpPr>
          <p:spPr>
            <a:xfrm>
              <a:off x="8271828" y="1589088"/>
              <a:ext cx="425450" cy="876300"/>
            </a:xfrm>
            <a:custGeom>
              <a:avLst/>
              <a:gdLst>
                <a:gd name="connsiteX0" fmla="*/ 242253 w 425450"/>
                <a:gd name="connsiteY0" fmla="*/ 4763 h 876300"/>
                <a:gd name="connsiteX1" fmla="*/ 242253 w 425450"/>
                <a:gd name="connsiteY1" fmla="*/ 466408 h 876300"/>
                <a:gd name="connsiteX2" fmla="*/ 63817 w 425450"/>
                <a:gd name="connsiteY2" fmla="*/ 466408 h 876300"/>
                <a:gd name="connsiteX3" fmla="*/ 4763 w 425450"/>
                <a:gd name="connsiteY3" fmla="*/ 525463 h 876300"/>
                <a:gd name="connsiteX4" fmla="*/ 4763 w 425450"/>
                <a:gd name="connsiteY4" fmla="*/ 817563 h 876300"/>
                <a:gd name="connsiteX5" fmla="*/ 63817 w 425450"/>
                <a:gd name="connsiteY5" fmla="*/ 876617 h 876300"/>
                <a:gd name="connsiteX6" fmla="*/ 424497 w 425450"/>
                <a:gd name="connsiteY6" fmla="*/ 876617 h 876300"/>
                <a:gd name="connsiteX7" fmla="*/ 424497 w 425450"/>
                <a:gd name="connsiteY7" fmla="*/ 4763 h 876300"/>
                <a:gd name="connsiteX8" fmla="*/ 242253 w 425450"/>
                <a:gd name="connsiteY8" fmla="*/ 4763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450" h="876300">
                  <a:moveTo>
                    <a:pt x="242253" y="4763"/>
                  </a:moveTo>
                  <a:lnTo>
                    <a:pt x="242253" y="466408"/>
                  </a:lnTo>
                  <a:lnTo>
                    <a:pt x="63817" y="466408"/>
                  </a:lnTo>
                  <a:cubicBezTo>
                    <a:pt x="31432" y="466408"/>
                    <a:pt x="4763" y="493077"/>
                    <a:pt x="4763" y="525463"/>
                  </a:cubicBezTo>
                  <a:lnTo>
                    <a:pt x="4763" y="817563"/>
                  </a:lnTo>
                  <a:cubicBezTo>
                    <a:pt x="4763" y="849948"/>
                    <a:pt x="31432" y="876617"/>
                    <a:pt x="63817" y="876617"/>
                  </a:cubicBezTo>
                  <a:lnTo>
                    <a:pt x="424497" y="876617"/>
                  </a:lnTo>
                  <a:lnTo>
                    <a:pt x="424497" y="4763"/>
                  </a:lnTo>
                  <a:lnTo>
                    <a:pt x="242253" y="4763"/>
                  </a:lnTo>
                  <a:close/>
                </a:path>
              </a:pathLst>
            </a:custGeom>
            <a:solidFill>
              <a:schemeClr val="accent6">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46" name="任意多边形: 形状 45"/>
            <p:cNvSpPr/>
            <p:nvPr>
              <p:custDataLst>
                <p:tags r:id="rId20"/>
              </p:custDataLst>
            </p:nvPr>
          </p:nvSpPr>
          <p:spPr>
            <a:xfrm>
              <a:off x="8691563" y="1589088"/>
              <a:ext cx="431800" cy="876300"/>
            </a:xfrm>
            <a:custGeom>
              <a:avLst/>
              <a:gdLst>
                <a:gd name="connsiteX0" fmla="*/ 427672 w 431800"/>
                <a:gd name="connsiteY0" fmla="*/ 816927 h 876300"/>
                <a:gd name="connsiteX1" fmla="*/ 427672 w 431800"/>
                <a:gd name="connsiteY1" fmla="*/ 524827 h 876300"/>
                <a:gd name="connsiteX2" fmla="*/ 368618 w 431800"/>
                <a:gd name="connsiteY2" fmla="*/ 465773 h 876300"/>
                <a:gd name="connsiteX3" fmla="*/ 190182 w 431800"/>
                <a:gd name="connsiteY3" fmla="*/ 465773 h 876300"/>
                <a:gd name="connsiteX4" fmla="*/ 190182 w 431800"/>
                <a:gd name="connsiteY4" fmla="*/ 4763 h 876300"/>
                <a:gd name="connsiteX5" fmla="*/ 4763 w 431800"/>
                <a:gd name="connsiteY5" fmla="*/ 4763 h 876300"/>
                <a:gd name="connsiteX6" fmla="*/ 4763 w 431800"/>
                <a:gd name="connsiteY6" fmla="*/ 875983 h 876300"/>
                <a:gd name="connsiteX7" fmla="*/ 368618 w 431800"/>
                <a:gd name="connsiteY7" fmla="*/ 875983 h 876300"/>
                <a:gd name="connsiteX8" fmla="*/ 427672 w 431800"/>
                <a:gd name="connsiteY8" fmla="*/ 816927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800" h="876300">
                  <a:moveTo>
                    <a:pt x="427672" y="816927"/>
                  </a:moveTo>
                  <a:lnTo>
                    <a:pt x="427672" y="524827"/>
                  </a:lnTo>
                  <a:cubicBezTo>
                    <a:pt x="427672" y="492442"/>
                    <a:pt x="401003" y="465773"/>
                    <a:pt x="368618" y="465773"/>
                  </a:cubicBezTo>
                  <a:lnTo>
                    <a:pt x="190182" y="465773"/>
                  </a:lnTo>
                  <a:lnTo>
                    <a:pt x="190182" y="4763"/>
                  </a:lnTo>
                  <a:lnTo>
                    <a:pt x="4763" y="4763"/>
                  </a:lnTo>
                  <a:lnTo>
                    <a:pt x="4763" y="875983"/>
                  </a:lnTo>
                  <a:lnTo>
                    <a:pt x="368618" y="875983"/>
                  </a:lnTo>
                  <a:cubicBezTo>
                    <a:pt x="401638" y="875983"/>
                    <a:pt x="427672" y="849313"/>
                    <a:pt x="427672" y="816927"/>
                  </a:cubicBezTo>
                  <a:close/>
                </a:path>
              </a:pathLst>
            </a:custGeom>
            <a:solidFill>
              <a:schemeClr val="accent6">
                <a:lumMod val="40000"/>
                <a:lumOff val="60000"/>
              </a:schemeClr>
            </a:solidFill>
            <a:ln w="9525" cap="flat">
              <a:noFill/>
              <a:prstDash val="solid"/>
              <a:miter/>
            </a:ln>
          </p:spPr>
          <p:txBody>
            <a:bodyPr rtlCol="0" anchor="ctr"/>
            <a:lstStyle/>
            <a:p>
              <a:pPr fontAlgn="base"/>
              <a:endParaRPr lang="zh-CN" altLang="en-US" sz="1800" strike="noStrike" noProof="1"/>
            </a:p>
          </p:txBody>
        </p:sp>
        <p:sp>
          <p:nvSpPr>
            <p:cNvPr id="47" name="任意多边形: 形状 46"/>
            <p:cNvSpPr/>
            <p:nvPr>
              <p:custDataLst>
                <p:tags r:id="rId21"/>
              </p:custDataLst>
            </p:nvPr>
          </p:nvSpPr>
          <p:spPr>
            <a:xfrm>
              <a:off x="8344218" y="2192973"/>
              <a:ext cx="139700" cy="139700"/>
            </a:xfrm>
            <a:custGeom>
              <a:avLst/>
              <a:gdLst>
                <a:gd name="connsiteX0" fmla="*/ 136842 w 139700"/>
                <a:gd name="connsiteY0" fmla="*/ 70802 h 139700"/>
                <a:gd name="connsiteX1" fmla="*/ 70802 w 139700"/>
                <a:gd name="connsiteY1" fmla="*/ 136842 h 139700"/>
                <a:gd name="connsiteX2" fmla="*/ 4763 w 139700"/>
                <a:gd name="connsiteY2" fmla="*/ 70802 h 139700"/>
                <a:gd name="connsiteX3" fmla="*/ 70802 w 139700"/>
                <a:gd name="connsiteY3" fmla="*/ 4763 h 139700"/>
                <a:gd name="connsiteX4" fmla="*/ 136842 w 139700"/>
                <a:gd name="connsiteY4" fmla="*/ 70802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2" y="70802"/>
                  </a:moveTo>
                  <a:cubicBezTo>
                    <a:pt x="136842" y="107632"/>
                    <a:pt x="106997" y="136842"/>
                    <a:pt x="70802" y="136842"/>
                  </a:cubicBezTo>
                  <a:cubicBezTo>
                    <a:pt x="33972" y="136842"/>
                    <a:pt x="4763" y="106998"/>
                    <a:pt x="4763" y="70802"/>
                  </a:cubicBezTo>
                  <a:cubicBezTo>
                    <a:pt x="4763" y="33973"/>
                    <a:pt x="34607" y="4763"/>
                    <a:pt x="70802" y="4763"/>
                  </a:cubicBezTo>
                  <a:cubicBezTo>
                    <a:pt x="106997" y="4763"/>
                    <a:pt x="136842" y="34607"/>
                    <a:pt x="136842" y="70802"/>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48" name="任意多边形: 形状 47"/>
            <p:cNvSpPr/>
            <p:nvPr>
              <p:custDataLst>
                <p:tags r:id="rId22"/>
              </p:custDataLst>
            </p:nvPr>
          </p:nvSpPr>
          <p:spPr>
            <a:xfrm>
              <a:off x="8915082" y="2192973"/>
              <a:ext cx="139700" cy="139700"/>
            </a:xfrm>
            <a:custGeom>
              <a:avLst/>
              <a:gdLst>
                <a:gd name="connsiteX0" fmla="*/ 136843 w 139700"/>
                <a:gd name="connsiteY0" fmla="*/ 70803 h 139700"/>
                <a:gd name="connsiteX1" fmla="*/ 70802 w 139700"/>
                <a:gd name="connsiteY1" fmla="*/ 136842 h 139700"/>
                <a:gd name="connsiteX2" fmla="*/ 4762 w 139700"/>
                <a:gd name="connsiteY2" fmla="*/ 70803 h 139700"/>
                <a:gd name="connsiteX3" fmla="*/ 70802 w 139700"/>
                <a:gd name="connsiteY3" fmla="*/ 4763 h 139700"/>
                <a:gd name="connsiteX4" fmla="*/ 136843 w 139700"/>
                <a:gd name="connsiteY4" fmla="*/ 70803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3" y="70803"/>
                  </a:moveTo>
                  <a:cubicBezTo>
                    <a:pt x="136843" y="107275"/>
                    <a:pt x="107275" y="136842"/>
                    <a:pt x="70802" y="136842"/>
                  </a:cubicBezTo>
                  <a:cubicBezTo>
                    <a:pt x="34329" y="136842"/>
                    <a:pt x="4762" y="107275"/>
                    <a:pt x="4762" y="70803"/>
                  </a:cubicBezTo>
                  <a:cubicBezTo>
                    <a:pt x="4762" y="34330"/>
                    <a:pt x="34329" y="4763"/>
                    <a:pt x="70802" y="4763"/>
                  </a:cubicBezTo>
                  <a:cubicBezTo>
                    <a:pt x="107275" y="4763"/>
                    <a:pt x="136843" y="34330"/>
                    <a:pt x="136843" y="70803"/>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49" name="任意多边形: 形状 48"/>
            <p:cNvSpPr/>
            <p:nvPr>
              <p:custDataLst>
                <p:tags r:id="rId23"/>
              </p:custDataLst>
            </p:nvPr>
          </p:nvSpPr>
          <p:spPr>
            <a:xfrm>
              <a:off x="8275003" y="3163252"/>
              <a:ext cx="419100" cy="1219200"/>
            </a:xfrm>
            <a:custGeom>
              <a:avLst/>
              <a:gdLst>
                <a:gd name="connsiteX0" fmla="*/ 4763 w 419100"/>
                <a:gd name="connsiteY0" fmla="*/ 611188 h 1219200"/>
                <a:gd name="connsiteX1" fmla="*/ 420053 w 419100"/>
                <a:gd name="connsiteY1" fmla="*/ 1217613 h 1219200"/>
                <a:gd name="connsiteX2" fmla="*/ 420053 w 419100"/>
                <a:gd name="connsiteY2" fmla="*/ 4763 h 1219200"/>
                <a:gd name="connsiteX3" fmla="*/ 4763 w 419100"/>
                <a:gd name="connsiteY3" fmla="*/ 611188 h 1219200"/>
              </a:gdLst>
              <a:ahLst/>
              <a:cxnLst>
                <a:cxn ang="0">
                  <a:pos x="connsiteX0" y="connsiteY0"/>
                </a:cxn>
                <a:cxn ang="0">
                  <a:pos x="connsiteX1" y="connsiteY1"/>
                </a:cxn>
                <a:cxn ang="0">
                  <a:pos x="connsiteX2" y="connsiteY2"/>
                </a:cxn>
                <a:cxn ang="0">
                  <a:pos x="connsiteX3" y="connsiteY3"/>
                </a:cxn>
              </a:cxnLst>
              <a:rect l="l" t="t" r="r" b="b"/>
              <a:pathLst>
                <a:path w="419100" h="1219200">
                  <a:moveTo>
                    <a:pt x="4763" y="611188"/>
                  </a:moveTo>
                  <a:cubicBezTo>
                    <a:pt x="4763" y="887413"/>
                    <a:pt x="176847" y="1123632"/>
                    <a:pt x="420053" y="1217613"/>
                  </a:cubicBezTo>
                  <a:lnTo>
                    <a:pt x="420053" y="4763"/>
                  </a:lnTo>
                  <a:cubicBezTo>
                    <a:pt x="176847" y="98743"/>
                    <a:pt x="4763" y="334963"/>
                    <a:pt x="4763" y="611188"/>
                  </a:cubicBezTo>
                  <a:close/>
                </a:path>
              </a:pathLst>
            </a:custGeom>
            <a:solidFill>
              <a:schemeClr val="accent3"/>
            </a:solidFill>
            <a:ln w="9525" cap="flat">
              <a:noFill/>
              <a:prstDash val="solid"/>
              <a:miter/>
            </a:ln>
          </p:spPr>
          <p:txBody>
            <a:bodyPr rtlCol="0" anchor="ctr"/>
            <a:lstStyle/>
            <a:p>
              <a:pPr fontAlgn="base"/>
              <a:endParaRPr lang="zh-CN" altLang="en-US" sz="1800" strike="noStrike" noProof="1"/>
            </a:p>
          </p:txBody>
        </p:sp>
        <p:sp>
          <p:nvSpPr>
            <p:cNvPr id="50" name="任意多边形: 形状 49"/>
            <p:cNvSpPr/>
            <p:nvPr>
              <p:custDataLst>
                <p:tags r:id="rId24"/>
              </p:custDataLst>
            </p:nvPr>
          </p:nvSpPr>
          <p:spPr>
            <a:xfrm>
              <a:off x="8690928" y="3119438"/>
              <a:ext cx="889000" cy="1308100"/>
            </a:xfrm>
            <a:custGeom>
              <a:avLst/>
              <a:gdLst>
                <a:gd name="connsiteX0" fmla="*/ 889953 w 889000"/>
                <a:gd name="connsiteY0" fmla="*/ 655003 h 1308100"/>
                <a:gd name="connsiteX1" fmla="*/ 239713 w 889000"/>
                <a:gd name="connsiteY1" fmla="*/ 4763 h 1308100"/>
                <a:gd name="connsiteX2" fmla="*/ 4763 w 889000"/>
                <a:gd name="connsiteY2" fmla="*/ 48577 h 1308100"/>
                <a:gd name="connsiteX3" fmla="*/ 4763 w 889000"/>
                <a:gd name="connsiteY3" fmla="*/ 1261428 h 1308100"/>
                <a:gd name="connsiteX4" fmla="*/ 239713 w 889000"/>
                <a:gd name="connsiteY4" fmla="*/ 1305242 h 1308100"/>
                <a:gd name="connsiteX5" fmla="*/ 889953 w 889000"/>
                <a:gd name="connsiteY5" fmla="*/ 655003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00" h="1308100">
                  <a:moveTo>
                    <a:pt x="889953" y="655003"/>
                  </a:moveTo>
                  <a:cubicBezTo>
                    <a:pt x="889953" y="295592"/>
                    <a:pt x="598488" y="4763"/>
                    <a:pt x="239713" y="4763"/>
                  </a:cubicBezTo>
                  <a:cubicBezTo>
                    <a:pt x="156528" y="4763"/>
                    <a:pt x="77788" y="20638"/>
                    <a:pt x="4763" y="48577"/>
                  </a:cubicBezTo>
                  <a:lnTo>
                    <a:pt x="4763" y="1261428"/>
                  </a:lnTo>
                  <a:cubicBezTo>
                    <a:pt x="77788" y="1290003"/>
                    <a:pt x="157163" y="1305242"/>
                    <a:pt x="239713" y="1305242"/>
                  </a:cubicBezTo>
                  <a:cubicBezTo>
                    <a:pt x="598488" y="1305242"/>
                    <a:pt x="889953" y="1014413"/>
                    <a:pt x="889953" y="655003"/>
                  </a:cubicBezTo>
                  <a:close/>
                </a:path>
              </a:pathLst>
            </a:custGeom>
            <a:solidFill>
              <a:schemeClr val="accent3">
                <a:lumMod val="75000"/>
              </a:schemeClr>
            </a:solidFill>
            <a:ln w="9525" cap="flat">
              <a:noFill/>
              <a:prstDash val="solid"/>
              <a:miter/>
            </a:ln>
          </p:spPr>
          <p:txBody>
            <a:bodyPr rtlCol="0" anchor="ctr"/>
            <a:lstStyle/>
            <a:p>
              <a:pPr fontAlgn="base"/>
              <a:endParaRPr lang="zh-CN" altLang="en-US" sz="1800" strike="noStrike" noProof="1"/>
            </a:p>
          </p:txBody>
        </p:sp>
        <p:sp>
          <p:nvSpPr>
            <p:cNvPr id="51" name="任意多边形: 形状 50"/>
            <p:cNvSpPr/>
            <p:nvPr>
              <p:custDataLst>
                <p:tags r:id="rId25"/>
              </p:custDataLst>
            </p:nvPr>
          </p:nvSpPr>
          <p:spPr>
            <a:xfrm>
              <a:off x="9744393" y="1756102"/>
              <a:ext cx="1117600" cy="1727200"/>
            </a:xfrm>
            <a:custGeom>
              <a:avLst/>
              <a:gdLst>
                <a:gd name="connsiteX0" fmla="*/ 4763 w 1117600"/>
                <a:gd name="connsiteY0" fmla="*/ 1641148 h 1727200"/>
                <a:gd name="connsiteX1" fmla="*/ 1117282 w 1117600"/>
                <a:gd name="connsiteY1" fmla="*/ 5388 h 1727200"/>
                <a:gd name="connsiteX2" fmla="*/ 151447 w 1117600"/>
                <a:gd name="connsiteY2" fmla="*/ 1723698 h 1727200"/>
                <a:gd name="connsiteX3" fmla="*/ 4763 w 1117600"/>
                <a:gd name="connsiteY3" fmla="*/ 1641148 h 1727200"/>
              </a:gdLst>
              <a:ahLst/>
              <a:cxnLst>
                <a:cxn ang="0">
                  <a:pos x="connsiteX0" y="connsiteY0"/>
                </a:cxn>
                <a:cxn ang="0">
                  <a:pos x="connsiteX1" y="connsiteY1"/>
                </a:cxn>
                <a:cxn ang="0">
                  <a:pos x="connsiteX2" y="connsiteY2"/>
                </a:cxn>
                <a:cxn ang="0">
                  <a:pos x="connsiteX3" y="connsiteY3"/>
                </a:cxn>
              </a:cxnLst>
              <a:rect l="l" t="t" r="r" b="b"/>
              <a:pathLst>
                <a:path w="1117600" h="1727200">
                  <a:moveTo>
                    <a:pt x="4763" y="1641148"/>
                  </a:moveTo>
                  <a:cubicBezTo>
                    <a:pt x="174942" y="1356034"/>
                    <a:pt x="1035367" y="-28902"/>
                    <a:pt x="1117282" y="5388"/>
                  </a:cubicBezTo>
                  <a:lnTo>
                    <a:pt x="151447" y="1723698"/>
                  </a:lnTo>
                  <a:lnTo>
                    <a:pt x="4763" y="1641148"/>
                  </a:lnTo>
                  <a:close/>
                </a:path>
              </a:pathLst>
            </a:custGeom>
            <a:solidFill>
              <a:schemeClr val="accent6"/>
            </a:solidFill>
            <a:ln w="9525" cap="flat">
              <a:noFill/>
              <a:prstDash val="solid"/>
              <a:miter/>
            </a:ln>
          </p:spPr>
          <p:txBody>
            <a:bodyPr rtlCol="0" anchor="ctr"/>
            <a:lstStyle/>
            <a:p>
              <a:pPr fontAlgn="base"/>
              <a:endParaRPr lang="zh-CN" altLang="en-US" sz="1800" strike="noStrike" noProof="1"/>
            </a:p>
          </p:txBody>
        </p:sp>
        <p:sp>
          <p:nvSpPr>
            <p:cNvPr id="52" name="任意多边形: 形状 51"/>
            <p:cNvSpPr/>
            <p:nvPr>
              <p:custDataLst>
                <p:tags r:id="rId26"/>
              </p:custDataLst>
            </p:nvPr>
          </p:nvSpPr>
          <p:spPr>
            <a:xfrm>
              <a:off x="9891078" y="1756727"/>
              <a:ext cx="977900" cy="1809750"/>
            </a:xfrm>
            <a:custGeom>
              <a:avLst/>
              <a:gdLst>
                <a:gd name="connsiteX0" fmla="*/ 4763 w 977900"/>
                <a:gd name="connsiteY0" fmla="*/ 1723073 h 1809750"/>
                <a:gd name="connsiteX1" fmla="*/ 970597 w 977900"/>
                <a:gd name="connsiteY1" fmla="*/ 4763 h 1809750"/>
                <a:gd name="connsiteX2" fmla="*/ 971232 w 977900"/>
                <a:gd name="connsiteY2" fmla="*/ 4763 h 1809750"/>
                <a:gd name="connsiteX3" fmla="*/ 153353 w 977900"/>
                <a:gd name="connsiteY3" fmla="*/ 1806893 h 1809750"/>
                <a:gd name="connsiteX4" fmla="*/ 4763 w 977900"/>
                <a:gd name="connsiteY4" fmla="*/ 1723073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1809750">
                  <a:moveTo>
                    <a:pt x="4763" y="1723073"/>
                  </a:moveTo>
                  <a:lnTo>
                    <a:pt x="970597" y="4763"/>
                  </a:lnTo>
                  <a:cubicBezTo>
                    <a:pt x="970597" y="4763"/>
                    <a:pt x="971232" y="4763"/>
                    <a:pt x="971232" y="4763"/>
                  </a:cubicBezTo>
                  <a:cubicBezTo>
                    <a:pt x="1048067" y="47943"/>
                    <a:pt x="309563" y="1511618"/>
                    <a:pt x="153353" y="1806893"/>
                  </a:cubicBezTo>
                  <a:lnTo>
                    <a:pt x="4763" y="1723073"/>
                  </a:lnTo>
                  <a:close/>
                </a:path>
              </a:pathLst>
            </a:custGeom>
            <a:solidFill>
              <a:schemeClr val="accent6">
                <a:lumMod val="50000"/>
              </a:schemeClr>
            </a:solidFill>
            <a:ln w="9525" cap="flat">
              <a:noFill/>
              <a:prstDash val="solid"/>
              <a:miter/>
            </a:ln>
          </p:spPr>
          <p:txBody>
            <a:bodyPr rtlCol="0" anchor="ctr"/>
            <a:lstStyle/>
            <a:p>
              <a:pPr fontAlgn="base"/>
              <a:endParaRPr lang="zh-CN" altLang="en-US" sz="1800" strike="noStrike" noProof="1"/>
            </a:p>
          </p:txBody>
        </p:sp>
        <p:sp>
          <p:nvSpPr>
            <p:cNvPr id="6171" name="任意多边形: 形状 52"/>
            <p:cNvSpPr/>
            <p:nvPr>
              <p:custDataLst>
                <p:tags r:id="rId27"/>
              </p:custDataLst>
            </p:nvPr>
          </p:nvSpPr>
          <p:spPr>
            <a:xfrm>
              <a:off x="9645968" y="3475038"/>
              <a:ext cx="400050" cy="450850"/>
            </a:xfrm>
            <a:custGeom>
              <a:avLst/>
              <a:gdLst/>
              <a:ahLst/>
              <a:cxnLst>
                <a:cxn ang="0">
                  <a:pos x="376238" y="130492"/>
                </a:cxn>
                <a:cxn ang="0">
                  <a:pos x="6032" y="441642"/>
                </a:cxn>
                <a:cxn ang="0">
                  <a:pos x="4763" y="441008"/>
                </a:cxn>
                <a:cxn ang="0">
                  <a:pos x="249872" y="4763"/>
                </a:cxn>
                <a:cxn ang="0">
                  <a:pos x="399097" y="88583"/>
                </a:cxn>
                <a:cxn ang="0">
                  <a:pos x="376238" y="130492"/>
                </a:cxn>
              </a:cxnLst>
              <a:rect l="0" t="0" r="0" b="0"/>
              <a:pathLst>
                <a:path w="400050" h="450850">
                  <a:moveTo>
                    <a:pt x="376238" y="130492"/>
                  </a:moveTo>
                  <a:cubicBezTo>
                    <a:pt x="297497" y="270192"/>
                    <a:pt x="87947" y="487363"/>
                    <a:pt x="6032" y="441642"/>
                  </a:cubicBezTo>
                  <a:cubicBezTo>
                    <a:pt x="5397" y="441642"/>
                    <a:pt x="5397" y="441008"/>
                    <a:pt x="4763" y="441008"/>
                  </a:cubicBezTo>
                  <a:lnTo>
                    <a:pt x="249872" y="4763"/>
                  </a:lnTo>
                  <a:lnTo>
                    <a:pt x="399097" y="88583"/>
                  </a:lnTo>
                  <a:cubicBezTo>
                    <a:pt x="388938" y="107633"/>
                    <a:pt x="381317" y="122238"/>
                    <a:pt x="376238" y="130492"/>
                  </a:cubicBezTo>
                  <a:close/>
                </a:path>
              </a:pathLst>
            </a:custGeom>
            <a:solidFill>
              <a:srgbClr val="FEBE8E"/>
            </a:solidFill>
            <a:ln w="9525">
              <a:noFill/>
            </a:ln>
          </p:spPr>
          <p:txBody>
            <a:bodyPr/>
            <a:lstStyle/>
            <a:p>
              <a:endParaRPr lang="zh-CN" altLang="en-US"/>
            </a:p>
          </p:txBody>
        </p:sp>
        <p:sp>
          <p:nvSpPr>
            <p:cNvPr id="6172" name="任意多边形: 形状 53"/>
            <p:cNvSpPr/>
            <p:nvPr>
              <p:custDataLst>
                <p:tags r:id="rId28"/>
              </p:custDataLst>
            </p:nvPr>
          </p:nvSpPr>
          <p:spPr>
            <a:xfrm>
              <a:off x="9612249" y="3392488"/>
              <a:ext cx="285750" cy="527050"/>
            </a:xfrm>
            <a:custGeom>
              <a:avLst/>
              <a:gdLst/>
              <a:ahLst/>
              <a:cxnLst>
                <a:cxn ang="0">
                  <a:pos x="112776" y="46038"/>
                </a:cxn>
                <a:cxn ang="0">
                  <a:pos x="136906" y="4763"/>
                </a:cxn>
                <a:cxn ang="0">
                  <a:pos x="283591" y="87313"/>
                </a:cxn>
                <a:cxn ang="0">
                  <a:pos x="38481" y="523558"/>
                </a:cxn>
                <a:cxn ang="0">
                  <a:pos x="112776" y="46038"/>
                </a:cxn>
              </a:cxnLst>
              <a:rect l="0" t="0" r="0" b="0"/>
              <a:pathLst>
                <a:path w="285750" h="527050">
                  <a:moveTo>
                    <a:pt x="112776" y="46038"/>
                  </a:moveTo>
                  <a:cubicBezTo>
                    <a:pt x="117856" y="37783"/>
                    <a:pt x="126111" y="23178"/>
                    <a:pt x="136906" y="4763"/>
                  </a:cubicBezTo>
                  <a:lnTo>
                    <a:pt x="283591" y="87313"/>
                  </a:lnTo>
                  <a:lnTo>
                    <a:pt x="38481" y="523558"/>
                  </a:lnTo>
                  <a:cubicBezTo>
                    <a:pt x="-40894" y="474663"/>
                    <a:pt x="34671" y="185738"/>
                    <a:pt x="112776" y="46038"/>
                  </a:cubicBezTo>
                  <a:close/>
                </a:path>
              </a:pathLst>
            </a:custGeom>
            <a:solidFill>
              <a:srgbClr val="FFD3B3"/>
            </a:solidFill>
            <a:ln w="9525">
              <a:noFill/>
            </a:ln>
          </p:spPr>
          <p:txBody>
            <a:bodyPr/>
            <a:lstStyle/>
            <a:p>
              <a:endParaRPr lang="zh-CN" altLang="en-US"/>
            </a:p>
          </p:txBody>
        </p:sp>
        <p:sp>
          <p:nvSpPr>
            <p:cNvPr id="55" name="任意多边形: 形状 54"/>
            <p:cNvSpPr/>
            <p:nvPr>
              <p:custDataLst>
                <p:tags r:id="rId29"/>
              </p:custDataLst>
            </p:nvPr>
          </p:nvSpPr>
          <p:spPr>
            <a:xfrm>
              <a:off x="9262695" y="3831882"/>
              <a:ext cx="419100" cy="635000"/>
            </a:xfrm>
            <a:custGeom>
              <a:avLst/>
              <a:gdLst>
                <a:gd name="connsiteX0" fmla="*/ 61645 w 419100"/>
                <a:gd name="connsiteY0" fmla="*/ 137503 h 635000"/>
                <a:gd name="connsiteX1" fmla="*/ 414705 w 419100"/>
                <a:gd name="connsiteY1" fmla="*/ 37809 h 635000"/>
                <a:gd name="connsiteX2" fmla="*/ 80695 w 419100"/>
                <a:gd name="connsiteY2" fmla="*/ 632168 h 635000"/>
                <a:gd name="connsiteX3" fmla="*/ 61645 w 419100"/>
                <a:gd name="connsiteY3" fmla="*/ 137503 h 635000"/>
              </a:gdLst>
              <a:ahLst/>
              <a:cxnLst>
                <a:cxn ang="0">
                  <a:pos x="connsiteX0" y="connsiteY0"/>
                </a:cxn>
                <a:cxn ang="0">
                  <a:pos x="connsiteX1" y="connsiteY1"/>
                </a:cxn>
                <a:cxn ang="0">
                  <a:pos x="connsiteX2" y="connsiteY2"/>
                </a:cxn>
                <a:cxn ang="0">
                  <a:pos x="connsiteX3" y="connsiteY3"/>
                </a:cxn>
              </a:cxnLst>
              <a:rect l="l" t="t" r="r" b="b"/>
              <a:pathLst>
                <a:path w="419100" h="635000">
                  <a:moveTo>
                    <a:pt x="61645" y="137503"/>
                  </a:moveTo>
                  <a:cubicBezTo>
                    <a:pt x="131495" y="12409"/>
                    <a:pt x="289610" y="-32041"/>
                    <a:pt x="414705" y="37809"/>
                  </a:cubicBezTo>
                  <a:lnTo>
                    <a:pt x="80695" y="632168"/>
                  </a:lnTo>
                  <a:cubicBezTo>
                    <a:pt x="30530" y="541363"/>
                    <a:pt x="-51385" y="338163"/>
                    <a:pt x="61645" y="137503"/>
                  </a:cubicBez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56" name="任意多边形: 形状 55"/>
            <p:cNvSpPr/>
            <p:nvPr>
              <p:custDataLst>
                <p:tags r:id="rId30"/>
              </p:custDataLst>
            </p:nvPr>
          </p:nvSpPr>
          <p:spPr>
            <a:xfrm>
              <a:off x="9338628" y="3864292"/>
              <a:ext cx="476250" cy="647700"/>
            </a:xfrm>
            <a:custGeom>
              <a:avLst/>
              <a:gdLst>
                <a:gd name="connsiteX0" fmla="*/ 34607 w 476250"/>
                <a:gd name="connsiteY0" fmla="*/ 648653 h 647700"/>
                <a:gd name="connsiteX1" fmla="*/ 4763 w 476250"/>
                <a:gd name="connsiteY1" fmla="*/ 599123 h 647700"/>
                <a:gd name="connsiteX2" fmla="*/ 338772 w 476250"/>
                <a:gd name="connsiteY2" fmla="*/ 4763 h 647700"/>
                <a:gd name="connsiteX3" fmla="*/ 340042 w 476250"/>
                <a:gd name="connsiteY3" fmla="*/ 5398 h 647700"/>
                <a:gd name="connsiteX4" fmla="*/ 439103 w 476250"/>
                <a:gd name="connsiteY4" fmla="*/ 359728 h 647700"/>
                <a:gd name="connsiteX5" fmla="*/ 34607 w 476250"/>
                <a:gd name="connsiteY5" fmla="*/ 648653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647700">
                  <a:moveTo>
                    <a:pt x="34607" y="648653"/>
                  </a:moveTo>
                  <a:cubicBezTo>
                    <a:pt x="34607" y="648653"/>
                    <a:pt x="21272" y="630873"/>
                    <a:pt x="4763" y="599123"/>
                  </a:cubicBezTo>
                  <a:lnTo>
                    <a:pt x="338772" y="4763"/>
                  </a:lnTo>
                  <a:cubicBezTo>
                    <a:pt x="339407" y="4763"/>
                    <a:pt x="339407" y="5398"/>
                    <a:pt x="340042" y="5398"/>
                  </a:cubicBezTo>
                  <a:cubicBezTo>
                    <a:pt x="465138" y="75883"/>
                    <a:pt x="509588" y="233998"/>
                    <a:pt x="439103" y="359728"/>
                  </a:cubicBezTo>
                  <a:cubicBezTo>
                    <a:pt x="333692" y="547053"/>
                    <a:pt x="176847" y="388938"/>
                    <a:pt x="34607" y="648653"/>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57" name="任意多边形: 形状 56"/>
            <p:cNvSpPr/>
            <p:nvPr>
              <p:custDataLst>
                <p:tags r:id="rId31"/>
              </p:custDataLst>
            </p:nvPr>
          </p:nvSpPr>
          <p:spPr>
            <a:xfrm>
              <a:off x="7443788" y="2670493"/>
              <a:ext cx="577850" cy="577850"/>
            </a:xfrm>
            <a:custGeom>
              <a:avLst/>
              <a:gdLst>
                <a:gd name="connsiteX0" fmla="*/ 573722 w 577850"/>
                <a:gd name="connsiteY0" fmla="*/ 289243 h 577850"/>
                <a:gd name="connsiteX1" fmla="*/ 289242 w 577850"/>
                <a:gd name="connsiteY1" fmla="*/ 573722 h 577850"/>
                <a:gd name="connsiteX2" fmla="*/ 4762 w 577850"/>
                <a:gd name="connsiteY2" fmla="*/ 289243 h 577850"/>
                <a:gd name="connsiteX3" fmla="*/ 289242 w 577850"/>
                <a:gd name="connsiteY3" fmla="*/ 4763 h 577850"/>
                <a:gd name="connsiteX4" fmla="*/ 573722 w 577850"/>
                <a:gd name="connsiteY4" fmla="*/ 289243 h 57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77850">
                  <a:moveTo>
                    <a:pt x="573722" y="289243"/>
                  </a:moveTo>
                  <a:cubicBezTo>
                    <a:pt x="573722" y="446357"/>
                    <a:pt x="446356" y="573722"/>
                    <a:pt x="289242" y="573722"/>
                  </a:cubicBezTo>
                  <a:cubicBezTo>
                    <a:pt x="132128" y="573722"/>
                    <a:pt x="4762" y="446356"/>
                    <a:pt x="4762" y="289243"/>
                  </a:cubicBezTo>
                  <a:cubicBezTo>
                    <a:pt x="4762" y="132128"/>
                    <a:pt x="132128" y="4763"/>
                    <a:pt x="289242" y="4763"/>
                  </a:cubicBezTo>
                  <a:cubicBezTo>
                    <a:pt x="446356" y="4763"/>
                    <a:pt x="573722" y="132129"/>
                    <a:pt x="573722" y="289243"/>
                  </a:cubicBezTo>
                  <a:close/>
                </a:path>
              </a:pathLst>
            </a:custGeom>
            <a:solidFill>
              <a:schemeClr val="accent4"/>
            </a:solidFill>
            <a:ln w="9525" cap="flat">
              <a:noFill/>
              <a:prstDash val="solid"/>
              <a:miter/>
            </a:ln>
          </p:spPr>
          <p:txBody>
            <a:bodyPr rtlCol="0" anchor="ctr"/>
            <a:lstStyle/>
            <a:p>
              <a:pPr fontAlgn="base"/>
              <a:endParaRPr lang="zh-CN" altLang="en-US" sz="1800" strike="noStrike" noProof="1"/>
            </a:p>
          </p:txBody>
        </p:sp>
      </p:grpSp>
      <p:sp>
        <p:nvSpPr>
          <p:cNvPr id="20" name="标题 1"/>
          <p:cNvSpPr>
            <a:spLocks noGrp="1"/>
          </p:cNvSpPr>
          <p:nvPr>
            <p:ph type="title" hasCustomPrompt="1"/>
          </p:nvPr>
        </p:nvSpPr>
        <p:spPr>
          <a:xfrm>
            <a:off x="5571472" y="3245237"/>
            <a:ext cx="5419185" cy="895350"/>
          </a:xfrm>
        </p:spPr>
        <p:txBody>
          <a:bodyPr anchor="b">
            <a:normAutofit/>
          </a:bodyPr>
          <a:lstStyle>
            <a:lvl1pPr algn="l">
              <a:defRPr sz="4800" b="1">
                <a:solidFill>
                  <a:schemeClr val="tx1">
                    <a:lumMod val="85000"/>
                    <a:lumOff val="15000"/>
                  </a:schemeClr>
                </a:solidFill>
              </a:defRPr>
            </a:lvl1pPr>
          </a:lstStyle>
          <a:p>
            <a:pPr fontAlgn="auto"/>
            <a:r>
              <a:rPr lang="zh-CN" altLang="en-US" strike="noStrike" noProof="1"/>
              <a:t>单击此处编辑标题</a:t>
            </a:r>
          </a:p>
        </p:txBody>
      </p:sp>
      <p:sp>
        <p:nvSpPr>
          <p:cNvPr id="21" name="文本占位符 2"/>
          <p:cNvSpPr>
            <a:spLocks noGrp="1"/>
          </p:cNvSpPr>
          <p:nvPr>
            <p:ph type="body" idx="1" hasCustomPrompt="1"/>
          </p:nvPr>
        </p:nvSpPr>
        <p:spPr>
          <a:xfrm>
            <a:off x="5572588" y="4175091"/>
            <a:ext cx="5419185" cy="1015623"/>
          </a:xfrm>
        </p:spPr>
        <p:txBody>
          <a:bodyPr anchor="t">
            <a:normAutofit/>
          </a:bodyPr>
          <a:lstStyle>
            <a:lvl1pPr marL="0" indent="0" algn="l">
              <a:lnSpc>
                <a:spcPct val="100000"/>
              </a:lnSpc>
              <a:buNone/>
              <a:defRPr sz="180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a:t>单击此处编辑文本</a:t>
            </a:r>
            <a:endParaRPr lang="en-US" strike="noStrike" noProof="1"/>
          </a:p>
        </p:txBody>
      </p:sp>
      <p:sp>
        <p:nvSpPr>
          <p:cNvPr id="7" name="日期占位符 6"/>
          <p:cNvSpPr>
            <a:spLocks noGrp="1"/>
          </p:cNvSpPr>
          <p:nvPr>
            <p:ph type="dt" sz="half" idx="10"/>
            <p:custDataLst>
              <p:tags r:id="rId10"/>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8" name="页脚占位符 7"/>
          <p:cNvSpPr>
            <a:spLocks noGrp="1"/>
          </p:cNvSpPr>
          <p:nvPr>
            <p:ph type="ftr" sz="quarter" idx="11"/>
            <p:custDataLst>
              <p:tags r:id="rId11"/>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12"/>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split orient="ver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内容占位符 2"/>
          <p:cNvSpPr>
            <a:spLocks noGrp="1"/>
          </p:cNvSpPr>
          <p:nvPr>
            <p:ph sz="half" idx="1"/>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4" name="内容占位符 3"/>
          <p:cNvSpPr>
            <a:spLocks noGrp="1"/>
          </p:cNvSpPr>
          <p:nvPr>
            <p:ph sz="half" idx="2"/>
          </p:nvPr>
        </p:nvSpPr>
        <p:spPr>
          <a:xfrm>
            <a:off x="6238877" y="952508"/>
            <a:ext cx="5283242" cy="5388907"/>
          </a:xfrm>
        </p:spPr>
        <p:txBody>
          <a:bodyPr>
            <a:noAutofit/>
          </a:bodyPr>
          <a:lstStyle>
            <a:lvl1pPr>
              <a:defRPr sz="1600">
                <a:solidFill>
                  <a:schemeClr val="tx1">
                    <a:lumMod val="85000"/>
                    <a:lumOff val="15000"/>
                  </a:schemeClr>
                </a:solidFill>
                <a:latin typeface="微软雅黑" panose="020B0503020204020204" charset="-122"/>
                <a:ea typeface="微软雅黑"/>
              </a:defRPr>
            </a:lvl1pPr>
            <a:lvl2pPr>
              <a:defRPr sz="1600">
                <a:solidFill>
                  <a:schemeClr val="tx1">
                    <a:lumMod val="85000"/>
                    <a:lumOff val="15000"/>
                  </a:schemeClr>
                </a:solidFill>
                <a:latin typeface="微软雅黑" panose="020B0503020204020204" charset="-122"/>
                <a:ea typeface="微软雅黑"/>
              </a:defRPr>
            </a:lvl2pPr>
            <a:lvl3pPr>
              <a:defRPr sz="1600">
                <a:solidFill>
                  <a:schemeClr val="tx1">
                    <a:lumMod val="85000"/>
                    <a:lumOff val="15000"/>
                  </a:schemeClr>
                </a:solidFill>
                <a:latin typeface="微软雅黑" panose="020B0503020204020204" charset="-122"/>
                <a:ea typeface="微软雅黑"/>
              </a:defRPr>
            </a:lvl3pPr>
            <a:lvl4pPr>
              <a:defRPr sz="1600">
                <a:solidFill>
                  <a:schemeClr val="tx1">
                    <a:lumMod val="85000"/>
                    <a:lumOff val="15000"/>
                  </a:schemeClr>
                </a:solidFill>
                <a:latin typeface="微软雅黑" panose="020B0503020204020204" charset="-122"/>
                <a:ea typeface="微软雅黑"/>
              </a:defRPr>
            </a:lvl4pPr>
            <a:lvl5pPr>
              <a:defRPr sz="1600">
                <a:solidFill>
                  <a:schemeClr val="tx1">
                    <a:lumMod val="85000"/>
                    <a:lumOff val="15000"/>
                  </a:schemeClr>
                </a:solidFill>
                <a:latin typeface="微软雅黑" panose="020B0503020204020204" charset="-122"/>
                <a:ea typeface="微软雅黑"/>
              </a:defRPr>
            </a:lvl5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日期占位符 4"/>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文本占位符 2"/>
          <p:cNvSpPr>
            <a:spLocks noGrp="1"/>
          </p:cNvSpPr>
          <p:nvPr>
            <p:ph type="body" idx="1" hasCustomPrompt="1"/>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lumMod val="85000"/>
                    <a:lumOff val="15000"/>
                  </a:schemeClr>
                </a:solidFill>
                <a:uFillTx/>
                <a:latin typeface="微软雅黑" panose="020B0503020204020204" charset="-122"/>
                <a:ea typeface="微软雅黑"/>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单击此处编辑文本</a:t>
            </a:r>
          </a:p>
        </p:txBody>
      </p:sp>
      <p:sp>
        <p:nvSpPr>
          <p:cNvPr id="4" name="内容占位符 3"/>
          <p:cNvSpPr>
            <a:spLocks noGrp="1"/>
          </p:cNvSpPr>
          <p:nvPr>
            <p:ph sz="half" idx="2"/>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5" name="文本占位符 4"/>
          <p:cNvSpPr>
            <a:spLocks noGrp="1"/>
          </p:cNvSpPr>
          <p:nvPr>
            <p:ph type="body" sz="quarter" idx="3" hasCustomPrompt="1"/>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ct val="0"/>
              </a:spcBef>
              <a:spcAft>
                <a:spcPct val="0"/>
              </a:spcAft>
              <a:buFont typeface="Arial" panose="020B0604020202020204" pitchFamily="34" charset="0"/>
              <a:buNone/>
              <a:defRPr kumimoji="0" lang="zh-CN" altLang="en-US" sz="2000" b="0" i="0" u="none" strike="noStrike" kern="1200" cap="none" spc="20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strike="noStrike" noProof="1">
                <a:sym typeface="+mn-ea"/>
              </a:rPr>
              <a:t>单击此处编辑文本</a:t>
            </a:r>
          </a:p>
        </p:txBody>
      </p:sp>
      <p:sp>
        <p:nvSpPr>
          <p:cNvPr id="6" name="内容占位符 5"/>
          <p:cNvSpPr>
            <a:spLocks noGrp="1"/>
          </p:cNvSpPr>
          <p:nvPr>
            <p:ph sz="quarter" idx="4"/>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7" name="日期占位符 6"/>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8" name="页脚占位符 7"/>
          <p:cNvSpPr>
            <a:spLocks noGrp="1"/>
          </p:cNvSpPr>
          <p:nvPr>
            <p:ph type="ftr" sz="quarter" idx="11"/>
          </p:nvPr>
        </p:nvSpPr>
        <p:spPr/>
        <p:txBody>
          <a:bodyPr/>
          <a:lstStyle/>
          <a:p>
            <a:pPr fontAlgn="base"/>
            <a:endParaRPr lang="zh-CN" altLang="en-US" strike="noStrike" noProof="1"/>
          </a:p>
        </p:txBody>
      </p:sp>
      <p:sp>
        <p:nvSpPr>
          <p:cNvPr id="9" name="灯片编号占位符 8"/>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日期占位符 2"/>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图片占位符 2"/>
          <p:cNvSpPr>
            <a:spLocks noGrp="1"/>
          </p:cNvSpPr>
          <p:nvPr>
            <p:ph type="pic" idx="1"/>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fontAlgn="auto"/>
            <a:endParaRPr strike="noStrike" noProof="1">
              <a:sym typeface="+mn-ea"/>
            </a:endParaRPr>
          </a:p>
        </p:txBody>
      </p:sp>
      <p:sp>
        <p:nvSpPr>
          <p:cNvPr id="4" name="文本占位符 3"/>
          <p:cNvSpPr>
            <a:spLocks noGrp="1"/>
          </p:cNvSpPr>
          <p:nvPr>
            <p:ph type="body" sz="half" idx="2"/>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stStyle>
          <a:p>
            <a:pPr lvl="0" fontAlgn="auto"/>
            <a:r>
              <a:rPr strike="noStrike" noProof="1">
                <a:sym typeface="+mn-ea"/>
              </a:rPr>
              <a:t>单击此处编辑母版文本样式</a:t>
            </a:r>
          </a:p>
        </p:txBody>
      </p:sp>
      <p:sp>
        <p:nvSpPr>
          <p:cNvPr id="5" name="日期占位符 4"/>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lumMod val="85000"/>
                    <a:lumOff val="15000"/>
                  </a:schemeClr>
                </a:solidFill>
                <a:latin typeface="微软雅黑" panose="020B0503020204020204" charset="-122"/>
                <a:ea typeface="微软雅黑"/>
              </a:defRPr>
            </a:lvl1pPr>
            <a:lvl2pPr indent="0" eaLnBrk="1" fontAlgn="auto" latinLnBrk="0" hangingPunct="1">
              <a:defRPr>
                <a:solidFill>
                  <a:schemeClr val="tx1">
                    <a:lumMod val="85000"/>
                    <a:lumOff val="15000"/>
                  </a:schemeClr>
                </a:solidFill>
                <a:latin typeface="微软雅黑" panose="020B0503020204020204" charset="-122"/>
                <a:ea typeface="微软雅黑"/>
              </a:defRPr>
            </a:lvl2pPr>
            <a:lvl3pPr indent="0" eaLnBrk="1" fontAlgn="auto" latinLnBrk="0" hangingPunct="1">
              <a:defRPr>
                <a:solidFill>
                  <a:schemeClr val="tx1">
                    <a:lumMod val="85000"/>
                    <a:lumOff val="15000"/>
                  </a:schemeClr>
                </a:solidFill>
                <a:latin typeface="微软雅黑" panose="020B0503020204020204" charset="-122"/>
                <a:ea typeface="微软雅黑"/>
              </a:defRPr>
            </a:lvl3pPr>
            <a:lvl4pPr indent="0" eaLnBrk="1" fontAlgn="auto" latinLnBrk="0" hangingPunct="1">
              <a:defRPr>
                <a:solidFill>
                  <a:schemeClr val="tx1">
                    <a:lumMod val="85000"/>
                    <a:lumOff val="15000"/>
                  </a:schemeClr>
                </a:solidFill>
                <a:latin typeface="微软雅黑" panose="020B0503020204020204" charset="-122"/>
                <a:ea typeface="微软雅黑"/>
              </a:defRPr>
            </a:lvl4pPr>
            <a:lvl5pPr indent="0" eaLnBrk="1" fontAlgn="auto" latinLnBrk="0" hangingPunct="1">
              <a:defRPr>
                <a:solidFill>
                  <a:schemeClr val="tx1">
                    <a:lumMod val="85000"/>
                    <a:lumOff val="15000"/>
                  </a:schemeClr>
                </a:solidFill>
                <a:latin typeface="微软雅黑" panose="020B0503020204020204" charset="-122"/>
                <a:ea typeface="微软雅黑"/>
              </a:defRPr>
            </a:lvl5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69930" y="952508"/>
            <a:ext cx="10852237" cy="5388907"/>
          </a:xfrm>
        </p:spPr>
        <p:txBody>
          <a:bodyPr/>
          <a:lstStyle>
            <a:lvl1pPr>
              <a:defRPr>
                <a:solidFill>
                  <a:schemeClr val="tx1">
                    <a:lumMod val="85000"/>
                    <a:lumOff val="15000"/>
                  </a:schemeClr>
                </a:solidFill>
                <a:latin typeface="微软雅黑" panose="020B0503020204020204" charset="-122"/>
                <a:ea typeface="微软雅黑"/>
              </a:defRPr>
            </a:lvl1pPr>
            <a:lvl2pPr>
              <a:defRPr>
                <a:solidFill>
                  <a:schemeClr val="tx1">
                    <a:lumMod val="85000"/>
                    <a:lumOff val="15000"/>
                  </a:schemeClr>
                </a:solidFill>
                <a:latin typeface="微软雅黑" panose="020B0503020204020204" charset="-122"/>
                <a:ea typeface="微软雅黑"/>
              </a:defRPr>
            </a:lvl2pPr>
            <a:lvl3pPr>
              <a:defRPr>
                <a:solidFill>
                  <a:schemeClr val="tx1">
                    <a:lumMod val="85000"/>
                    <a:lumOff val="15000"/>
                  </a:schemeClr>
                </a:solidFill>
                <a:latin typeface="微软雅黑" panose="020B0503020204020204" charset="-122"/>
                <a:ea typeface="微软雅黑"/>
              </a:defRPr>
            </a:lvl3pPr>
            <a:lvl4pPr>
              <a:defRPr>
                <a:solidFill>
                  <a:schemeClr val="tx1">
                    <a:lumMod val="85000"/>
                    <a:lumOff val="15000"/>
                  </a:schemeClr>
                </a:solidFill>
                <a:latin typeface="微软雅黑" panose="020B0503020204020204" charset="-122"/>
                <a:ea typeface="微软雅黑"/>
              </a:defRPr>
            </a:lvl4pPr>
            <a:lvl5pPr>
              <a:defRPr>
                <a:solidFill>
                  <a:schemeClr val="tx1">
                    <a:lumMod val="85000"/>
                    <a:lumOff val="15000"/>
                  </a:schemeClr>
                </a:solidFill>
                <a:latin typeface="微软雅黑" panose="020B0503020204020204" charset="-122"/>
                <a:ea typeface="微软雅黑"/>
              </a:defRPr>
            </a:lvl5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2" name="日期占位符 1"/>
          <p:cNvSpPr>
            <a:spLocks noGrp="1"/>
          </p:cNvSpPr>
          <p:nvPr>
            <p:ph type="dt" sz="half" idx="14"/>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3" name="页脚占位符 2"/>
          <p:cNvSpPr>
            <a:spLocks noGrp="1"/>
          </p:cNvSpPr>
          <p:nvPr>
            <p:ph type="ftr" sz="quarter" idx="15"/>
          </p:nvPr>
        </p:nvSpPr>
        <p:spPr/>
        <p:txBody>
          <a:bodyPr/>
          <a:lstStyle/>
          <a:p>
            <a:pPr fontAlgn="base"/>
            <a:endParaRPr lang="zh-CN" altLang="en-US" strike="noStrike" noProof="1"/>
          </a:p>
        </p:txBody>
      </p:sp>
      <p:sp>
        <p:nvSpPr>
          <p:cNvPr id="4" name="灯片编号占位符 3"/>
          <p:cNvSpPr>
            <a:spLocks noGrp="1"/>
          </p:cNvSpPr>
          <p:nvPr>
            <p:ph type="sldNum" sz="quarter" idx="16"/>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1"/>
        </a:solidFill>
        <a:effectLst/>
      </p:bgPr>
    </p:bg>
    <p:spTree>
      <p:nvGrpSpPr>
        <p:cNvPr id="1" name=""/>
        <p:cNvGrpSpPr/>
        <p:nvPr/>
      </p:nvGrpSpPr>
      <p:grpSpPr>
        <a:xfrm>
          <a:off x="0" y="0"/>
          <a:ext cx="0" cy="0"/>
          <a:chOff x="0" y="0"/>
          <a:chExt cx="0" cy="0"/>
        </a:xfrm>
      </p:grpSpPr>
      <p:sp>
        <p:nvSpPr>
          <p:cNvPr id="7171" name="任意多边形: 形状 4"/>
          <p:cNvSpPr/>
          <p:nvPr>
            <p:custDataLst>
              <p:tags r:id="rId1"/>
            </p:custDataLst>
          </p:nvPr>
        </p:nvSpPr>
        <p:spPr>
          <a:xfrm>
            <a:off x="-4762" y="-4762"/>
            <a:ext cx="12198350" cy="6864350"/>
          </a:xfrm>
          <a:custGeom>
            <a:avLst/>
            <a:gdLst/>
            <a:ahLst/>
            <a:cxnLst>
              <a:cxn ang="0">
                <a:pos x="4763" y="4763"/>
              </a:cxn>
              <a:cxn ang="0">
                <a:pos x="12196762" y="4763"/>
              </a:cxn>
              <a:cxn ang="0">
                <a:pos x="12196762" y="6862763"/>
              </a:cxn>
              <a:cxn ang="0">
                <a:pos x="4763" y="6862763"/>
              </a:cxn>
            </a:cxnLst>
            <a:rect l="0" t="0" r="0" b="0"/>
            <a:pathLst>
              <a:path w="12198350" h="6864350">
                <a:moveTo>
                  <a:pt x="4763" y="4763"/>
                </a:moveTo>
                <a:lnTo>
                  <a:pt x="12196762" y="4763"/>
                </a:lnTo>
                <a:lnTo>
                  <a:pt x="12196762" y="6862763"/>
                </a:lnTo>
                <a:lnTo>
                  <a:pt x="4763" y="6862763"/>
                </a:lnTo>
                <a:close/>
              </a:path>
            </a:pathLst>
          </a:custGeom>
          <a:solidFill>
            <a:srgbClr val="FFFEFF"/>
          </a:solidFill>
          <a:ln w="9525">
            <a:noFill/>
          </a:ln>
        </p:spPr>
        <p:txBody>
          <a:bodyPr/>
          <a:lstStyle/>
          <a:p>
            <a:endParaRPr lang="zh-CN" altLang="en-US"/>
          </a:p>
        </p:txBody>
      </p:sp>
      <p:sp>
        <p:nvSpPr>
          <p:cNvPr id="7172" name="任意多边形: 形状 7"/>
          <p:cNvSpPr/>
          <p:nvPr>
            <p:custDataLst>
              <p:tags r:id="rId2"/>
            </p:custDataLst>
          </p:nvPr>
        </p:nvSpPr>
        <p:spPr>
          <a:xfrm>
            <a:off x="-4762" y="-4762"/>
            <a:ext cx="12198350" cy="6661150"/>
          </a:xfrm>
          <a:custGeom>
            <a:avLst/>
            <a:gdLst/>
            <a:ahLst/>
            <a:cxnLst>
              <a:cxn ang="0">
                <a:pos x="4076383" y="6306503"/>
              </a:cxn>
              <a:cxn ang="0">
                <a:pos x="12196762" y="823913"/>
              </a:cxn>
              <a:cxn ang="0">
                <a:pos x="12196762" y="4763"/>
              </a:cxn>
              <a:cxn ang="0">
                <a:pos x="4763" y="4763"/>
              </a:cxn>
              <a:cxn ang="0">
                <a:pos x="4763" y="3949383"/>
              </a:cxn>
              <a:cxn ang="0">
                <a:pos x="1222693" y="5753418"/>
              </a:cxn>
              <a:cxn ang="0">
                <a:pos x="4076383" y="6306503"/>
              </a:cxn>
            </a:cxnLst>
            <a:rect l="0" t="0" r="0" b="0"/>
            <a:pathLst>
              <a:path w="12198350" h="6661150">
                <a:moveTo>
                  <a:pt x="4076383" y="6306503"/>
                </a:moveTo>
                <a:lnTo>
                  <a:pt x="12196762" y="823913"/>
                </a:lnTo>
                <a:lnTo>
                  <a:pt x="12196762" y="4763"/>
                </a:lnTo>
                <a:lnTo>
                  <a:pt x="4763" y="4763"/>
                </a:lnTo>
                <a:lnTo>
                  <a:pt x="4763" y="3949383"/>
                </a:lnTo>
                <a:lnTo>
                  <a:pt x="1222693" y="5753418"/>
                </a:lnTo>
                <a:cubicBezTo>
                  <a:pt x="1855153" y="6690043"/>
                  <a:pt x="3139758" y="6938963"/>
                  <a:pt x="4076383" y="6306503"/>
                </a:cubicBezTo>
                <a:close/>
              </a:path>
            </a:pathLst>
          </a:custGeom>
          <a:solidFill>
            <a:schemeClr val="accent1"/>
          </a:solidFill>
          <a:ln w="9525">
            <a:noFill/>
          </a:ln>
        </p:spPr>
        <p:txBody>
          <a:bodyPr/>
          <a:lstStyle/>
          <a:p>
            <a:endParaRPr lang="zh-CN" altLang="en-US"/>
          </a:p>
        </p:txBody>
      </p:sp>
      <p:sp>
        <p:nvSpPr>
          <p:cNvPr id="7" name="任意多边形: 形状 6"/>
          <p:cNvSpPr/>
          <p:nvPr>
            <p:custDataLst>
              <p:tags r:id="rId3"/>
            </p:custDataLst>
          </p:nvPr>
        </p:nvSpPr>
        <p:spPr>
          <a:xfrm>
            <a:off x="630238" y="630238"/>
            <a:ext cx="10928350" cy="5594350"/>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grpSp>
        <p:nvGrpSpPr>
          <p:cNvPr id="7174" name="组合 8"/>
          <p:cNvGrpSpPr/>
          <p:nvPr/>
        </p:nvGrpSpPr>
        <p:grpSpPr>
          <a:xfrm rot="-5400000" flipV="1">
            <a:off x="7094538" y="1763713"/>
            <a:ext cx="4932362" cy="5284787"/>
            <a:chOff x="-4763" y="-4763"/>
            <a:chExt cx="4932045" cy="5284788"/>
          </a:xfrm>
        </p:grpSpPr>
        <p:sp>
          <p:nvSpPr>
            <p:cNvPr id="7175" name="任意多边形: 形状 9"/>
            <p:cNvSpPr/>
            <p:nvPr>
              <p:custDataLst>
                <p:tags r:id="rId7"/>
              </p:custDataLst>
            </p:nvPr>
          </p:nvSpPr>
          <p:spPr>
            <a:xfrm>
              <a:off x="-4763" y="-4763"/>
              <a:ext cx="4438650" cy="5283200"/>
            </a:xfrm>
            <a:custGeom>
              <a:avLst/>
              <a:gdLst/>
              <a:ahLst/>
              <a:cxnLst>
                <a:cxn ang="0">
                  <a:pos x="4763" y="1619568"/>
                </a:cxn>
                <a:cxn ang="0">
                  <a:pos x="2180273" y="4754563"/>
                </a:cxn>
                <a:cxn ang="0">
                  <a:pos x="3894138" y="5064443"/>
                </a:cxn>
                <a:cxn ang="0">
                  <a:pos x="3907472" y="5055553"/>
                </a:cxn>
                <a:cxn ang="0">
                  <a:pos x="4217353" y="3341688"/>
                </a:cxn>
                <a:cxn ang="0">
                  <a:pos x="1901508" y="4763"/>
                </a:cxn>
                <a:cxn ang="0">
                  <a:pos x="4763" y="4763"/>
                </a:cxn>
                <a:cxn ang="0">
                  <a:pos x="4763" y="1619568"/>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chemeClr val="accent2">
                <a:alpha val="50000"/>
              </a:schemeClr>
            </a:solidFill>
            <a:ln w="9525">
              <a:noFill/>
            </a:ln>
          </p:spPr>
          <p:txBody>
            <a:bodyPr/>
            <a:lstStyle/>
            <a:p>
              <a:endParaRPr lang="zh-CN" altLang="en-US"/>
            </a:p>
          </p:txBody>
        </p:sp>
        <p:sp>
          <p:nvSpPr>
            <p:cNvPr id="7176" name="任意多边形: 形状 10"/>
            <p:cNvSpPr/>
            <p:nvPr>
              <p:custDataLst>
                <p:tags r:id="rId8"/>
              </p:custDataLst>
            </p:nvPr>
          </p:nvSpPr>
          <p:spPr>
            <a:xfrm>
              <a:off x="1256982" y="-4763"/>
              <a:ext cx="3670300" cy="3511550"/>
            </a:xfrm>
            <a:custGeom>
              <a:avLst/>
              <a:gdLst/>
              <a:ahLst/>
              <a:cxnLst>
                <a:cxn ang="0">
                  <a:pos x="2199323" y="3166428"/>
                </a:cxn>
                <a:cxn ang="0">
                  <a:pos x="3324543" y="3369628"/>
                </a:cxn>
                <a:cxn ang="0">
                  <a:pos x="3324543" y="3369628"/>
                </a:cxn>
                <a:cxn ang="0">
                  <a:pos x="3527743" y="2244408"/>
                </a:cxn>
                <a:cxn ang="0">
                  <a:pos x="1972628" y="4763"/>
                </a:cxn>
                <a:cxn ang="0">
                  <a:pos x="4763" y="4763"/>
                </a:cxn>
                <a:cxn ang="0">
                  <a:pos x="2199323" y="3166428"/>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50000"/>
              </a:schemeClr>
            </a:solidFill>
            <a:ln w="9525">
              <a:noFill/>
            </a:ln>
          </p:spPr>
          <p:txBody>
            <a:bodyPr/>
            <a:lstStyle/>
            <a:p>
              <a:endParaRPr lang="zh-CN" altLang="en-US"/>
            </a:p>
          </p:txBody>
        </p:sp>
        <p:sp>
          <p:nvSpPr>
            <p:cNvPr id="7177" name="任意多边形: 形状 11"/>
            <p:cNvSpPr/>
            <p:nvPr>
              <p:custDataLst>
                <p:tags r:id="rId9"/>
              </p:custDataLst>
            </p:nvPr>
          </p:nvSpPr>
          <p:spPr>
            <a:xfrm>
              <a:off x="631825" y="631825"/>
              <a:ext cx="3797300" cy="4648200"/>
            </a:xfrm>
            <a:custGeom>
              <a:avLst/>
              <a:gdLst/>
              <a:ahLst/>
              <a:cxnLst>
                <a:cxn ang="0">
                  <a:pos x="3175" y="222250"/>
                </a:cxn>
                <a:cxn ang="0">
                  <a:pos x="3175" y="1898015"/>
                </a:cxn>
                <a:cxn ang="0">
                  <a:pos x="1543685" y="4117975"/>
                </a:cxn>
                <a:cxn ang="0">
                  <a:pos x="3257550" y="4427855"/>
                </a:cxn>
                <a:cxn ang="0">
                  <a:pos x="3270885" y="4418965"/>
                </a:cxn>
                <a:cxn ang="0">
                  <a:pos x="3580765" y="2705100"/>
                </a:cxn>
                <a:cxn ang="0">
                  <a:pos x="1705610" y="3175"/>
                </a:cxn>
                <a:cxn ang="0">
                  <a:pos x="222250" y="3175"/>
                </a:cxn>
                <a:cxn ang="0">
                  <a:pos x="3175" y="222250"/>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50000"/>
              </a:schemeClr>
            </a:solidFill>
            <a:ln w="6350">
              <a:noFill/>
            </a:ln>
          </p:spPr>
          <p:txBody>
            <a:bodyPr/>
            <a:lstStyle/>
            <a:p>
              <a:endParaRPr lang="zh-CN" altLang="en-US"/>
            </a:p>
          </p:txBody>
        </p:sp>
      </p:grpSp>
      <p:sp>
        <p:nvSpPr>
          <p:cNvPr id="13" name="标题 1"/>
          <p:cNvSpPr>
            <a:spLocks noGrp="1"/>
          </p:cNvSpPr>
          <p:nvPr>
            <p:ph type="ctrTitle" hasCustomPrompt="1"/>
          </p:nvPr>
        </p:nvSpPr>
        <p:spPr>
          <a:xfrm>
            <a:off x="867311" y="1966873"/>
            <a:ext cx="6041488" cy="1995528"/>
          </a:xfrm>
        </p:spPr>
        <p:txBody>
          <a:bodyPr anchor="b">
            <a:noAutofit/>
          </a:bodyPr>
          <a:lstStyle>
            <a:lvl1pPr marL="0" indent="0" algn="ctr">
              <a:buFont typeface="Arial" panose="020B0604020202020204" pitchFamily="34" charset="0"/>
              <a:buNone/>
              <a:defRPr sz="11500">
                <a:solidFill>
                  <a:schemeClr val="tx1"/>
                </a:solidFill>
              </a:defRPr>
            </a:lvl1pPr>
          </a:lstStyle>
          <a:p>
            <a:pPr fontAlgn="auto"/>
            <a:r>
              <a:rPr lang="zh-CN" altLang="en-US" strike="noStrike" noProof="1"/>
              <a:t>编辑标题</a:t>
            </a:r>
          </a:p>
        </p:txBody>
      </p:sp>
      <p:sp>
        <p:nvSpPr>
          <p:cNvPr id="6" name="日期占位符 5"/>
          <p:cNvSpPr>
            <a:spLocks noGrp="1"/>
          </p:cNvSpPr>
          <p:nvPr>
            <p:ph type="dt" sz="half" idx="10"/>
            <p:custDataLst>
              <p:tags r:id="rId4"/>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14" name="页脚占位符 13"/>
          <p:cNvSpPr>
            <a:spLocks noGrp="1"/>
          </p:cNvSpPr>
          <p:nvPr>
            <p:ph type="ftr" sz="quarter" idx="11"/>
            <p:custDataLst>
              <p:tags r:id="rId5"/>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15" name="灯片编号占位符 14"/>
          <p:cNvSpPr>
            <a:spLocks noGrp="1"/>
          </p:cNvSpPr>
          <p:nvPr>
            <p:ph type="sldNum" sz="quarter" idx="12"/>
            <p:custDataLst>
              <p:tags r:id="rId6"/>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split orient="vert"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userDrawn="1">
  <p:cSld name="标题幻灯片">
    <p:bg>
      <p:bgPr>
        <a:solidFill>
          <a:schemeClr val="bg1"/>
        </a:solidFill>
        <a:effectLst/>
      </p:bgPr>
    </p:bg>
    <p:spTree>
      <p:nvGrpSpPr>
        <p:cNvPr id="1" name=""/>
        <p:cNvGrpSpPr/>
        <p:nvPr/>
      </p:nvGrpSpPr>
      <p:grpSpPr>
        <a:xfrm>
          <a:off x="0" y="0"/>
          <a:ext cx="0" cy="0"/>
          <a:chOff x="0" y="0"/>
          <a:chExt cx="0" cy="0"/>
        </a:xfrm>
      </p:grpSpPr>
      <p:sp>
        <p:nvSpPr>
          <p:cNvPr id="12291" name="任意多边形: 形状 3"/>
          <p:cNvSpPr/>
          <p:nvPr>
            <p:custDataLst>
              <p:tags r:id="rId1"/>
            </p:custDataLst>
          </p:nvPr>
        </p:nvSpPr>
        <p:spPr>
          <a:xfrm>
            <a:off x="-4762" y="-4762"/>
            <a:ext cx="12198350" cy="6864350"/>
          </a:xfrm>
          <a:custGeom>
            <a:avLst/>
            <a:gdLst/>
            <a:ahLst/>
            <a:cxnLst>
              <a:cxn ang="0">
                <a:pos x="4763" y="4763"/>
              </a:cxn>
              <a:cxn ang="0">
                <a:pos x="12196762" y="4763"/>
              </a:cxn>
              <a:cxn ang="0">
                <a:pos x="12196762" y="6862763"/>
              </a:cxn>
              <a:cxn ang="0">
                <a:pos x="4763" y="6862763"/>
              </a:cxn>
            </a:cxnLst>
            <a:rect l="0" t="0" r="0" b="0"/>
            <a:pathLst>
              <a:path w="12198350" h="6864350">
                <a:moveTo>
                  <a:pt x="4763" y="4763"/>
                </a:moveTo>
                <a:lnTo>
                  <a:pt x="12196762" y="4763"/>
                </a:lnTo>
                <a:lnTo>
                  <a:pt x="12196762" y="6862763"/>
                </a:lnTo>
                <a:lnTo>
                  <a:pt x="4763" y="6862763"/>
                </a:lnTo>
                <a:close/>
              </a:path>
            </a:pathLst>
          </a:custGeom>
          <a:solidFill>
            <a:srgbClr val="FFFEFF"/>
          </a:solidFill>
          <a:ln w="9525">
            <a:noFill/>
          </a:ln>
        </p:spPr>
        <p:txBody>
          <a:bodyPr/>
          <a:lstStyle/>
          <a:p>
            <a:endParaRPr lang="zh-CN" altLang="en-US"/>
          </a:p>
        </p:txBody>
      </p:sp>
      <p:sp>
        <p:nvSpPr>
          <p:cNvPr id="12292" name="任意多边形: 形状 4"/>
          <p:cNvSpPr/>
          <p:nvPr>
            <p:custDataLst>
              <p:tags r:id="rId2"/>
            </p:custDataLst>
          </p:nvPr>
        </p:nvSpPr>
        <p:spPr>
          <a:xfrm>
            <a:off x="-4762" y="-4762"/>
            <a:ext cx="12198350" cy="6661150"/>
          </a:xfrm>
          <a:custGeom>
            <a:avLst/>
            <a:gdLst/>
            <a:ahLst/>
            <a:cxnLst>
              <a:cxn ang="0">
                <a:pos x="4076383" y="6306503"/>
              </a:cxn>
              <a:cxn ang="0">
                <a:pos x="12196762" y="823913"/>
              </a:cxn>
              <a:cxn ang="0">
                <a:pos x="12196762" y="4763"/>
              </a:cxn>
              <a:cxn ang="0">
                <a:pos x="4763" y="4763"/>
              </a:cxn>
              <a:cxn ang="0">
                <a:pos x="4763" y="3949383"/>
              </a:cxn>
              <a:cxn ang="0">
                <a:pos x="1222693" y="5753418"/>
              </a:cxn>
              <a:cxn ang="0">
                <a:pos x="4076383" y="6306503"/>
              </a:cxn>
            </a:cxnLst>
            <a:rect l="0" t="0" r="0" b="0"/>
            <a:pathLst>
              <a:path w="12198350" h="6661150">
                <a:moveTo>
                  <a:pt x="4076383" y="6306503"/>
                </a:moveTo>
                <a:lnTo>
                  <a:pt x="12196762" y="823913"/>
                </a:lnTo>
                <a:lnTo>
                  <a:pt x="12196762" y="4763"/>
                </a:lnTo>
                <a:lnTo>
                  <a:pt x="4763" y="4763"/>
                </a:lnTo>
                <a:lnTo>
                  <a:pt x="4763" y="3949383"/>
                </a:lnTo>
                <a:lnTo>
                  <a:pt x="1222693" y="5753418"/>
                </a:lnTo>
                <a:cubicBezTo>
                  <a:pt x="1855153" y="6690043"/>
                  <a:pt x="3139758" y="6938963"/>
                  <a:pt x="4076383" y="6306503"/>
                </a:cubicBezTo>
                <a:close/>
              </a:path>
            </a:pathLst>
          </a:custGeom>
          <a:solidFill>
            <a:schemeClr val="accent1"/>
          </a:solidFill>
          <a:ln w="9525">
            <a:noFill/>
          </a:ln>
        </p:spPr>
        <p:txBody>
          <a:bodyPr/>
          <a:lstStyle/>
          <a:p>
            <a:endParaRPr lang="zh-CN" altLang="en-US"/>
          </a:p>
        </p:txBody>
      </p:sp>
      <p:sp>
        <p:nvSpPr>
          <p:cNvPr id="12293" name="任意多边形: 形状 5"/>
          <p:cNvSpPr/>
          <p:nvPr>
            <p:custDataLst>
              <p:tags r:id="rId3"/>
            </p:custDataLst>
          </p:nvPr>
        </p:nvSpPr>
        <p:spPr>
          <a:xfrm>
            <a:off x="-4762" y="-4762"/>
            <a:ext cx="4438650" cy="5283200"/>
          </a:xfrm>
          <a:custGeom>
            <a:avLst/>
            <a:gdLst/>
            <a:ahLst/>
            <a:cxnLst>
              <a:cxn ang="0">
                <a:pos x="4763" y="1619568"/>
              </a:cxn>
              <a:cxn ang="0">
                <a:pos x="2180273" y="4754563"/>
              </a:cxn>
              <a:cxn ang="0">
                <a:pos x="3894138" y="5064443"/>
              </a:cxn>
              <a:cxn ang="0">
                <a:pos x="3907472" y="5055553"/>
              </a:cxn>
              <a:cxn ang="0">
                <a:pos x="4217353" y="3341688"/>
              </a:cxn>
              <a:cxn ang="0">
                <a:pos x="1901508" y="4763"/>
              </a:cxn>
              <a:cxn ang="0">
                <a:pos x="4763" y="4763"/>
              </a:cxn>
              <a:cxn ang="0">
                <a:pos x="4763" y="1619568"/>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rgbClr val="FE9343">
              <a:alpha val="50000"/>
            </a:srgbClr>
          </a:solidFill>
          <a:ln w="9525">
            <a:noFill/>
          </a:ln>
        </p:spPr>
        <p:txBody>
          <a:bodyPr/>
          <a:lstStyle/>
          <a:p>
            <a:endParaRPr lang="zh-CN" altLang="en-US"/>
          </a:p>
        </p:txBody>
      </p:sp>
      <p:sp>
        <p:nvSpPr>
          <p:cNvPr id="12294" name="任意多边形: 形状 6"/>
          <p:cNvSpPr/>
          <p:nvPr>
            <p:custDataLst>
              <p:tags r:id="rId4"/>
            </p:custDataLst>
          </p:nvPr>
        </p:nvSpPr>
        <p:spPr>
          <a:xfrm>
            <a:off x="8258175" y="-4762"/>
            <a:ext cx="3702050" cy="2368550"/>
          </a:xfrm>
          <a:custGeom>
            <a:avLst/>
            <a:gdLst/>
            <a:ahLst/>
            <a:cxnLst>
              <a:cxn ang="0">
                <a:pos x="1645603" y="2368868"/>
              </a:cxn>
              <a:cxn ang="0">
                <a:pos x="2994978" y="1457643"/>
              </a:cxn>
              <a:cxn ang="0">
                <a:pos x="3700463" y="981393"/>
              </a:cxn>
              <a:cxn ang="0">
                <a:pos x="3022283" y="4763"/>
              </a:cxn>
              <a:cxn ang="0">
                <a:pos x="4763" y="4763"/>
              </a:cxn>
            </a:cxnLst>
            <a:rect l="0" t="0" r="0" b="0"/>
            <a:pathLst>
              <a:path w="3702050" h="2368550">
                <a:moveTo>
                  <a:pt x="1645603" y="2368868"/>
                </a:moveTo>
                <a:lnTo>
                  <a:pt x="2994978" y="1457643"/>
                </a:lnTo>
                <a:lnTo>
                  <a:pt x="3700463" y="981393"/>
                </a:lnTo>
                <a:lnTo>
                  <a:pt x="3022283" y="4763"/>
                </a:lnTo>
                <a:lnTo>
                  <a:pt x="4763" y="4763"/>
                </a:lnTo>
                <a:close/>
              </a:path>
            </a:pathLst>
          </a:custGeom>
          <a:solidFill>
            <a:schemeClr val="accent2">
              <a:alpha val="29999"/>
            </a:schemeClr>
          </a:solidFill>
          <a:ln w="9525">
            <a:noFill/>
          </a:ln>
        </p:spPr>
        <p:txBody>
          <a:bodyPr/>
          <a:lstStyle/>
          <a:p>
            <a:endParaRPr lang="zh-CN" altLang="en-US"/>
          </a:p>
        </p:txBody>
      </p:sp>
      <p:sp>
        <p:nvSpPr>
          <p:cNvPr id="12295" name="任意多边形: 形状 7"/>
          <p:cNvSpPr/>
          <p:nvPr>
            <p:custDataLst>
              <p:tags r:id="rId5"/>
            </p:custDataLst>
          </p:nvPr>
        </p:nvSpPr>
        <p:spPr>
          <a:xfrm>
            <a:off x="6597650" y="1330325"/>
            <a:ext cx="1708150" cy="1314450"/>
          </a:xfrm>
          <a:custGeom>
            <a:avLst/>
            <a:gdLst/>
            <a:ahLst/>
            <a:cxnLst>
              <a:cxn ang="0">
                <a:pos x="322537" y="1103948"/>
              </a:cxn>
              <a:cxn ang="0">
                <a:pos x="999447" y="1230948"/>
              </a:cxn>
              <a:cxn ang="0">
                <a:pos x="1452837" y="924878"/>
              </a:cxn>
              <a:cxn ang="0">
                <a:pos x="1487762" y="901383"/>
              </a:cxn>
              <a:cxn ang="0">
                <a:pos x="1616032" y="215582"/>
              </a:cxn>
              <a:cxn ang="0">
                <a:pos x="1616032" y="215582"/>
              </a:cxn>
              <a:cxn ang="0">
                <a:pos x="1213442" y="4763"/>
              </a:cxn>
              <a:cxn ang="0">
                <a:pos x="495892" y="4763"/>
              </a:cxn>
              <a:cxn ang="0">
                <a:pos x="93302" y="774383"/>
              </a:cxn>
              <a:cxn ang="0">
                <a:pos x="322537" y="1103948"/>
              </a:cxn>
            </a:cxnLst>
            <a:rect l="0" t="0" r="0" b="0"/>
            <a:pathLst>
              <a:path w="1708150" h="1314450">
                <a:moveTo>
                  <a:pt x="322537" y="1103948"/>
                </a:moveTo>
                <a:cubicBezTo>
                  <a:pt x="475572" y="1324293"/>
                  <a:pt x="777197" y="1380808"/>
                  <a:pt x="999447" y="1230948"/>
                </a:cubicBezTo>
                <a:lnTo>
                  <a:pt x="1452837" y="924878"/>
                </a:lnTo>
                <a:lnTo>
                  <a:pt x="1487762" y="901383"/>
                </a:lnTo>
                <a:cubicBezTo>
                  <a:pt x="1714457" y="748347"/>
                  <a:pt x="1772242" y="439738"/>
                  <a:pt x="1616032" y="215582"/>
                </a:cubicBezTo>
                <a:lnTo>
                  <a:pt x="1616032" y="215582"/>
                </a:lnTo>
                <a:cubicBezTo>
                  <a:pt x="1524592" y="83503"/>
                  <a:pt x="1374097" y="4763"/>
                  <a:pt x="1213442" y="4763"/>
                </a:cubicBezTo>
                <a:lnTo>
                  <a:pt x="495892" y="4763"/>
                </a:lnTo>
                <a:cubicBezTo>
                  <a:pt x="100287" y="4763"/>
                  <a:pt x="-132758" y="449263"/>
                  <a:pt x="93302" y="774383"/>
                </a:cubicBezTo>
                <a:lnTo>
                  <a:pt x="322537" y="1103948"/>
                </a:lnTo>
                <a:close/>
              </a:path>
            </a:pathLst>
          </a:custGeom>
          <a:solidFill>
            <a:srgbClr val="FE9343">
              <a:alpha val="29999"/>
            </a:srgbClr>
          </a:solidFill>
          <a:ln w="9525">
            <a:noFill/>
          </a:ln>
        </p:spPr>
        <p:txBody>
          <a:bodyPr/>
          <a:lstStyle/>
          <a:p>
            <a:endParaRPr lang="zh-CN" altLang="en-US"/>
          </a:p>
        </p:txBody>
      </p:sp>
      <p:sp>
        <p:nvSpPr>
          <p:cNvPr id="12296" name="任意多边形: 形状 8"/>
          <p:cNvSpPr/>
          <p:nvPr>
            <p:custDataLst>
              <p:tags r:id="rId6"/>
            </p:custDataLst>
          </p:nvPr>
        </p:nvSpPr>
        <p:spPr>
          <a:xfrm>
            <a:off x="1257300" y="-4762"/>
            <a:ext cx="3670300" cy="3511550"/>
          </a:xfrm>
          <a:custGeom>
            <a:avLst/>
            <a:gdLst/>
            <a:ahLst/>
            <a:cxnLst>
              <a:cxn ang="0">
                <a:pos x="2199323" y="3166428"/>
              </a:cxn>
              <a:cxn ang="0">
                <a:pos x="3324543" y="3369628"/>
              </a:cxn>
              <a:cxn ang="0">
                <a:pos x="3324543" y="3369628"/>
              </a:cxn>
              <a:cxn ang="0">
                <a:pos x="3527743" y="2244408"/>
              </a:cxn>
              <a:cxn ang="0">
                <a:pos x="1972628" y="4763"/>
              </a:cxn>
              <a:cxn ang="0">
                <a:pos x="4763" y="4763"/>
              </a:cxn>
              <a:cxn ang="0">
                <a:pos x="2199323" y="3166428"/>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50000"/>
            </a:schemeClr>
          </a:solidFill>
          <a:ln w="9525">
            <a:noFill/>
          </a:ln>
        </p:spPr>
        <p:txBody>
          <a:bodyPr/>
          <a:lstStyle/>
          <a:p>
            <a:endParaRPr lang="zh-CN" altLang="en-US"/>
          </a:p>
        </p:txBody>
      </p:sp>
      <p:sp>
        <p:nvSpPr>
          <p:cNvPr id="11" name="任意多边形: 形状 10"/>
          <p:cNvSpPr/>
          <p:nvPr>
            <p:custDataLst>
              <p:tags r:id="rId7"/>
            </p:custDataLst>
          </p:nvPr>
        </p:nvSpPr>
        <p:spPr>
          <a:xfrm>
            <a:off x="630238" y="630238"/>
            <a:ext cx="10928350" cy="5594350"/>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sp>
        <p:nvSpPr>
          <p:cNvPr id="12298" name="任意多边形: 形状 13"/>
          <p:cNvSpPr/>
          <p:nvPr>
            <p:custDataLst>
              <p:tags r:id="rId8"/>
            </p:custDataLst>
          </p:nvPr>
        </p:nvSpPr>
        <p:spPr>
          <a:xfrm>
            <a:off x="631825" y="631825"/>
            <a:ext cx="3797300" cy="4648200"/>
          </a:xfrm>
          <a:custGeom>
            <a:avLst/>
            <a:gdLst/>
            <a:ahLst/>
            <a:cxnLst>
              <a:cxn ang="0">
                <a:pos x="3175" y="222250"/>
              </a:cxn>
              <a:cxn ang="0">
                <a:pos x="3175" y="1898015"/>
              </a:cxn>
              <a:cxn ang="0">
                <a:pos x="1543685" y="4117975"/>
              </a:cxn>
              <a:cxn ang="0">
                <a:pos x="3257550" y="4427855"/>
              </a:cxn>
              <a:cxn ang="0">
                <a:pos x="3270885" y="4418965"/>
              </a:cxn>
              <a:cxn ang="0">
                <a:pos x="3580765" y="2705100"/>
              </a:cxn>
              <a:cxn ang="0">
                <a:pos x="1705610" y="3175"/>
              </a:cxn>
              <a:cxn ang="0">
                <a:pos x="222250" y="3175"/>
              </a:cxn>
              <a:cxn ang="0">
                <a:pos x="3175" y="222250"/>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50000"/>
            </a:schemeClr>
          </a:solidFill>
          <a:ln w="6350">
            <a:noFill/>
          </a:ln>
        </p:spPr>
        <p:txBody>
          <a:bodyPr/>
          <a:lstStyle/>
          <a:p>
            <a:endParaRPr lang="zh-CN" altLang="en-US"/>
          </a:p>
        </p:txBody>
      </p:sp>
      <p:sp>
        <p:nvSpPr>
          <p:cNvPr id="12299" name="任意多边形: 形状 14"/>
          <p:cNvSpPr/>
          <p:nvPr>
            <p:custDataLst>
              <p:tags r:id="rId9"/>
            </p:custDataLst>
          </p:nvPr>
        </p:nvSpPr>
        <p:spPr>
          <a:xfrm>
            <a:off x="8699500" y="631825"/>
            <a:ext cx="2857500" cy="1733550"/>
          </a:xfrm>
          <a:custGeom>
            <a:avLst/>
            <a:gdLst/>
            <a:ahLst/>
            <a:cxnLst>
              <a:cxn ang="0">
                <a:pos x="2856865" y="222250"/>
              </a:cxn>
              <a:cxn ang="0">
                <a:pos x="2637790" y="3175"/>
              </a:cxn>
              <a:cxn ang="0">
                <a:pos x="3175" y="3175"/>
              </a:cxn>
              <a:cxn ang="0">
                <a:pos x="1203325" y="1732280"/>
              </a:cxn>
              <a:cxn ang="0">
                <a:pos x="2552700" y="821055"/>
              </a:cxn>
              <a:cxn ang="0">
                <a:pos x="2856865" y="615950"/>
              </a:cxn>
              <a:cxn ang="0">
                <a:pos x="2856865" y="222250"/>
              </a:cxn>
            </a:cxnLst>
            <a:rect l="0" t="0" r="0" b="0"/>
            <a:pathLst>
              <a:path w="2857500" h="1733550">
                <a:moveTo>
                  <a:pt x="2856865" y="222250"/>
                </a:moveTo>
                <a:cubicBezTo>
                  <a:pt x="2856865" y="100965"/>
                  <a:pt x="2758440" y="3175"/>
                  <a:pt x="2637790" y="3175"/>
                </a:cubicBezTo>
                <a:lnTo>
                  <a:pt x="3175" y="3175"/>
                </a:lnTo>
                <a:lnTo>
                  <a:pt x="1203325" y="1732280"/>
                </a:lnTo>
                <a:lnTo>
                  <a:pt x="2552700" y="821055"/>
                </a:lnTo>
                <a:lnTo>
                  <a:pt x="2856865" y="615950"/>
                </a:lnTo>
                <a:lnTo>
                  <a:pt x="2856865" y="222250"/>
                </a:lnTo>
                <a:close/>
              </a:path>
            </a:pathLst>
          </a:custGeom>
          <a:solidFill>
            <a:schemeClr val="accent2"/>
          </a:solidFill>
          <a:ln w="6350">
            <a:noFill/>
          </a:ln>
        </p:spPr>
        <p:txBody>
          <a:bodyPr/>
          <a:lstStyle/>
          <a:p>
            <a:endParaRPr lang="zh-CN" altLang="en-US"/>
          </a:p>
        </p:txBody>
      </p:sp>
      <p:sp>
        <p:nvSpPr>
          <p:cNvPr id="12300" name="任意多边形: 形状 15"/>
          <p:cNvSpPr/>
          <p:nvPr>
            <p:custDataLst>
              <p:tags r:id="rId10"/>
            </p:custDataLst>
          </p:nvPr>
        </p:nvSpPr>
        <p:spPr>
          <a:xfrm>
            <a:off x="5518150" y="298450"/>
            <a:ext cx="1028700" cy="793750"/>
          </a:xfrm>
          <a:custGeom>
            <a:avLst/>
            <a:gdLst/>
            <a:ahLst/>
            <a:cxnLst>
              <a:cxn ang="0">
                <a:pos x="193609" y="666115"/>
              </a:cxn>
              <a:cxn ang="0">
                <a:pos x="601914" y="742315"/>
              </a:cxn>
              <a:cxn ang="0">
                <a:pos x="875599" y="557530"/>
              </a:cxn>
              <a:cxn ang="0">
                <a:pos x="896554" y="543560"/>
              </a:cxn>
              <a:cxn ang="0">
                <a:pos x="974024" y="130175"/>
              </a:cxn>
              <a:cxn ang="0">
                <a:pos x="974024" y="130175"/>
              </a:cxn>
              <a:cxn ang="0">
                <a:pos x="731454" y="3175"/>
              </a:cxn>
              <a:cxn ang="0">
                <a:pos x="299019" y="3175"/>
              </a:cxn>
              <a:cxn ang="0">
                <a:pos x="56449" y="467360"/>
              </a:cxn>
              <a:cxn ang="0">
                <a:pos x="193609" y="666115"/>
              </a:cxn>
            </a:cxnLst>
            <a:rect l="0" t="0" r="0" b="0"/>
            <a:pathLst>
              <a:path w="1028700" h="793750">
                <a:moveTo>
                  <a:pt x="193609" y="666115"/>
                </a:moveTo>
                <a:cubicBezTo>
                  <a:pt x="285684" y="798830"/>
                  <a:pt x="467929" y="833120"/>
                  <a:pt x="601914" y="742315"/>
                </a:cubicBezTo>
                <a:lnTo>
                  <a:pt x="875599" y="557530"/>
                </a:lnTo>
                <a:lnTo>
                  <a:pt x="896554" y="543560"/>
                </a:lnTo>
                <a:cubicBezTo>
                  <a:pt x="1033079" y="451485"/>
                  <a:pt x="1068004" y="265430"/>
                  <a:pt x="974024" y="130175"/>
                </a:cubicBezTo>
                <a:lnTo>
                  <a:pt x="974024" y="130175"/>
                </a:lnTo>
                <a:cubicBezTo>
                  <a:pt x="918779" y="50800"/>
                  <a:pt x="827974" y="3175"/>
                  <a:pt x="731454" y="3175"/>
                </a:cubicBezTo>
                <a:lnTo>
                  <a:pt x="299019" y="3175"/>
                </a:lnTo>
                <a:cubicBezTo>
                  <a:pt x="60259" y="3175"/>
                  <a:pt x="-79441" y="271145"/>
                  <a:pt x="56449" y="467360"/>
                </a:cubicBezTo>
                <a:lnTo>
                  <a:pt x="193609" y="666115"/>
                </a:lnTo>
                <a:close/>
              </a:path>
            </a:pathLst>
          </a:custGeom>
          <a:solidFill>
            <a:schemeClr val="accent2">
              <a:alpha val="20000"/>
            </a:schemeClr>
          </a:solidFill>
          <a:ln w="6350">
            <a:noFill/>
          </a:ln>
        </p:spPr>
        <p:txBody>
          <a:bodyPr/>
          <a:lstStyle/>
          <a:p>
            <a:endParaRPr lang="zh-CN" altLang="en-US"/>
          </a:p>
        </p:txBody>
      </p:sp>
      <p:grpSp>
        <p:nvGrpSpPr>
          <p:cNvPr id="12301" name="组合 9796"/>
          <p:cNvGrpSpPr/>
          <p:nvPr/>
        </p:nvGrpSpPr>
        <p:grpSpPr>
          <a:xfrm>
            <a:off x="6953250" y="1589088"/>
            <a:ext cx="3916363" cy="3983037"/>
            <a:chOff x="6953568" y="1589088"/>
            <a:chExt cx="3915410" cy="3983354"/>
          </a:xfrm>
        </p:grpSpPr>
        <p:sp>
          <p:nvSpPr>
            <p:cNvPr id="18" name="任意多边形: 形状 17"/>
            <p:cNvSpPr/>
            <p:nvPr>
              <p:custDataLst>
                <p:tags r:id="rId14"/>
              </p:custDataLst>
            </p:nvPr>
          </p:nvSpPr>
          <p:spPr>
            <a:xfrm>
              <a:off x="8692197" y="2187892"/>
              <a:ext cx="1752600" cy="3384550"/>
            </a:xfrm>
            <a:custGeom>
              <a:avLst/>
              <a:gdLst>
                <a:gd name="connsiteX0" fmla="*/ 1683703 w 1752600"/>
                <a:gd name="connsiteY0" fmla="*/ 2506028 h 3384550"/>
                <a:gd name="connsiteX1" fmla="*/ 1660208 w 1752600"/>
                <a:gd name="connsiteY1" fmla="*/ 2506028 h 3384550"/>
                <a:gd name="connsiteX2" fmla="*/ 1660208 w 1752600"/>
                <a:gd name="connsiteY2" fmla="*/ 147003 h 3384550"/>
                <a:gd name="connsiteX3" fmla="*/ 1538922 w 1752600"/>
                <a:gd name="connsiteY3" fmla="*/ 4763 h 3384550"/>
                <a:gd name="connsiteX4" fmla="*/ 4763 w 1752600"/>
                <a:gd name="connsiteY4" fmla="*/ 4763 h 3384550"/>
                <a:gd name="connsiteX5" fmla="*/ 4763 w 1752600"/>
                <a:gd name="connsiteY5" fmla="*/ 2506663 h 3384550"/>
                <a:gd name="connsiteX6" fmla="*/ 4763 w 1752600"/>
                <a:gd name="connsiteY6" fmla="*/ 2674303 h 3384550"/>
                <a:gd name="connsiteX7" fmla="*/ 4763 w 1752600"/>
                <a:gd name="connsiteY7" fmla="*/ 2675573 h 3384550"/>
                <a:gd name="connsiteX8" fmla="*/ 4763 w 1752600"/>
                <a:gd name="connsiteY8" fmla="*/ 2675573 h 3384550"/>
                <a:gd name="connsiteX9" fmla="*/ 4763 w 1752600"/>
                <a:gd name="connsiteY9" fmla="*/ 3381693 h 3384550"/>
                <a:gd name="connsiteX10" fmla="*/ 4763 w 1752600"/>
                <a:gd name="connsiteY10" fmla="*/ 3381693 h 3384550"/>
                <a:gd name="connsiteX11" fmla="*/ 83503 w 1752600"/>
                <a:gd name="connsiteY11" fmla="*/ 3304223 h 3384550"/>
                <a:gd name="connsiteX12" fmla="*/ 83503 w 1752600"/>
                <a:gd name="connsiteY12" fmla="*/ 2674938 h 3384550"/>
                <a:gd name="connsiteX13" fmla="*/ 1538922 w 1752600"/>
                <a:gd name="connsiteY13" fmla="*/ 2674938 h 3384550"/>
                <a:gd name="connsiteX14" fmla="*/ 1554797 w 1752600"/>
                <a:gd name="connsiteY14" fmla="*/ 2673668 h 3384550"/>
                <a:gd name="connsiteX15" fmla="*/ 1683703 w 1752600"/>
                <a:gd name="connsiteY15" fmla="*/ 2673668 h 3384550"/>
                <a:gd name="connsiteX16" fmla="*/ 1749108 w 1752600"/>
                <a:gd name="connsiteY16" fmla="*/ 2589848 h 3384550"/>
                <a:gd name="connsiteX17" fmla="*/ 1683703 w 1752600"/>
                <a:gd name="connsiteY17" fmla="*/ 2506028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2600" h="3384550">
                  <a:moveTo>
                    <a:pt x="1683703" y="2506028"/>
                  </a:moveTo>
                  <a:lnTo>
                    <a:pt x="1660208" y="2506028"/>
                  </a:lnTo>
                  <a:lnTo>
                    <a:pt x="1660208" y="147003"/>
                  </a:lnTo>
                  <a:cubicBezTo>
                    <a:pt x="1660208" y="68898"/>
                    <a:pt x="1605597" y="4763"/>
                    <a:pt x="1538922" y="4763"/>
                  </a:cubicBezTo>
                  <a:lnTo>
                    <a:pt x="4763" y="4763"/>
                  </a:lnTo>
                  <a:lnTo>
                    <a:pt x="4763" y="2506663"/>
                  </a:lnTo>
                  <a:lnTo>
                    <a:pt x="4763" y="2674303"/>
                  </a:lnTo>
                  <a:lnTo>
                    <a:pt x="4763" y="2675573"/>
                  </a:lnTo>
                  <a:lnTo>
                    <a:pt x="4763" y="2675573"/>
                  </a:lnTo>
                  <a:lnTo>
                    <a:pt x="4763" y="3381693"/>
                  </a:lnTo>
                  <a:cubicBezTo>
                    <a:pt x="4763" y="3381693"/>
                    <a:pt x="4763" y="3381693"/>
                    <a:pt x="4763" y="3381693"/>
                  </a:cubicBezTo>
                  <a:cubicBezTo>
                    <a:pt x="47308" y="3381693"/>
                    <a:pt x="83503" y="3347403"/>
                    <a:pt x="83503" y="3304223"/>
                  </a:cubicBezTo>
                  <a:lnTo>
                    <a:pt x="83503" y="2674938"/>
                  </a:lnTo>
                  <a:lnTo>
                    <a:pt x="1538922" y="2674938"/>
                  </a:lnTo>
                  <a:cubicBezTo>
                    <a:pt x="1544003" y="2674938"/>
                    <a:pt x="1549718" y="2674303"/>
                    <a:pt x="1554797" y="2673668"/>
                  </a:cubicBezTo>
                  <a:lnTo>
                    <a:pt x="1683703" y="2673668"/>
                  </a:lnTo>
                  <a:cubicBezTo>
                    <a:pt x="1719897" y="2673668"/>
                    <a:pt x="1749108" y="2636203"/>
                    <a:pt x="1749108" y="2589848"/>
                  </a:cubicBezTo>
                  <a:cubicBezTo>
                    <a:pt x="1749743" y="2543493"/>
                    <a:pt x="1719897" y="2506028"/>
                    <a:pt x="1683703" y="2506028"/>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12303" name="任意多边形: 形状 18"/>
            <p:cNvSpPr/>
            <p:nvPr>
              <p:custDataLst>
                <p:tags r:id="rId15"/>
              </p:custDataLst>
            </p:nvPr>
          </p:nvSpPr>
          <p:spPr>
            <a:xfrm>
              <a:off x="9666922" y="4858703"/>
              <a:ext cx="336550" cy="704850"/>
            </a:xfrm>
            <a:custGeom>
              <a:avLst/>
              <a:gdLst/>
              <a:ahLst/>
              <a:cxnLst>
                <a:cxn ang="0">
                  <a:pos x="165418" y="4763"/>
                </a:cxn>
                <a:cxn ang="0">
                  <a:pos x="4763" y="4763"/>
                </a:cxn>
                <a:cxn ang="0">
                  <a:pos x="185738" y="649922"/>
                </a:cxn>
                <a:cxn ang="0">
                  <a:pos x="280988" y="703263"/>
                </a:cxn>
                <a:cxn ang="0">
                  <a:pos x="334328" y="608013"/>
                </a:cxn>
                <a:cxn ang="0">
                  <a:pos x="165418" y="4763"/>
                </a:cxn>
              </a:cxnLst>
              <a:rect l="0" t="0" r="0" b="0"/>
              <a:pathLst>
                <a:path w="336550" h="704850">
                  <a:moveTo>
                    <a:pt x="165418" y="4763"/>
                  </a:moveTo>
                  <a:lnTo>
                    <a:pt x="4763" y="4763"/>
                  </a:lnTo>
                  <a:lnTo>
                    <a:pt x="185738" y="649922"/>
                  </a:lnTo>
                  <a:cubicBezTo>
                    <a:pt x="197168" y="691197"/>
                    <a:pt x="239713" y="714692"/>
                    <a:pt x="280988" y="703263"/>
                  </a:cubicBezTo>
                  <a:cubicBezTo>
                    <a:pt x="322263" y="691832"/>
                    <a:pt x="345758" y="649288"/>
                    <a:pt x="334328" y="608013"/>
                  </a:cubicBezTo>
                  <a:lnTo>
                    <a:pt x="165418" y="4763"/>
                  </a:lnTo>
                  <a:close/>
                </a:path>
              </a:pathLst>
            </a:custGeom>
            <a:solidFill>
              <a:srgbClr val="CE8F8B"/>
            </a:solidFill>
            <a:ln w="9525">
              <a:noFill/>
            </a:ln>
          </p:spPr>
          <p:txBody>
            <a:bodyPr/>
            <a:lstStyle/>
            <a:p>
              <a:endParaRPr lang="zh-CN" altLang="en-US"/>
            </a:p>
          </p:txBody>
        </p:sp>
        <p:sp>
          <p:nvSpPr>
            <p:cNvPr id="20" name="任意多边形: 形状 19"/>
            <p:cNvSpPr/>
            <p:nvPr>
              <p:custDataLst>
                <p:tags r:id="rId16"/>
              </p:custDataLst>
            </p:nvPr>
          </p:nvSpPr>
          <p:spPr>
            <a:xfrm>
              <a:off x="6953568" y="2187258"/>
              <a:ext cx="1746250" cy="3384550"/>
            </a:xfrm>
            <a:custGeom>
              <a:avLst/>
              <a:gdLst>
                <a:gd name="connsiteX0" fmla="*/ 1743392 w 1746250"/>
                <a:gd name="connsiteY0" fmla="*/ 2643822 h 3384550"/>
                <a:gd name="connsiteX1" fmla="*/ 1743392 w 1746250"/>
                <a:gd name="connsiteY1" fmla="*/ 2506663 h 3384550"/>
                <a:gd name="connsiteX2" fmla="*/ 1743392 w 1746250"/>
                <a:gd name="connsiteY2" fmla="*/ 4763 h 3384550"/>
                <a:gd name="connsiteX3" fmla="*/ 220027 w 1746250"/>
                <a:gd name="connsiteY3" fmla="*/ 4763 h 3384550"/>
                <a:gd name="connsiteX4" fmla="*/ 98742 w 1746250"/>
                <a:gd name="connsiteY4" fmla="*/ 147002 h 3384550"/>
                <a:gd name="connsiteX5" fmla="*/ 98742 w 1746250"/>
                <a:gd name="connsiteY5" fmla="*/ 2506663 h 3384550"/>
                <a:gd name="connsiteX6" fmla="*/ 70167 w 1746250"/>
                <a:gd name="connsiteY6" fmla="*/ 2506663 h 3384550"/>
                <a:gd name="connsiteX7" fmla="*/ 4763 w 1746250"/>
                <a:gd name="connsiteY7" fmla="*/ 2590483 h 3384550"/>
                <a:gd name="connsiteX8" fmla="*/ 70167 w 1746250"/>
                <a:gd name="connsiteY8" fmla="*/ 2674302 h 3384550"/>
                <a:gd name="connsiteX9" fmla="*/ 203517 w 1746250"/>
                <a:gd name="connsiteY9" fmla="*/ 2674302 h 3384550"/>
                <a:gd name="connsiteX10" fmla="*/ 219392 w 1746250"/>
                <a:gd name="connsiteY10" fmla="*/ 2675572 h 3384550"/>
                <a:gd name="connsiteX11" fmla="*/ 1665922 w 1746250"/>
                <a:gd name="connsiteY11" fmla="*/ 2675572 h 3384550"/>
                <a:gd name="connsiteX12" fmla="*/ 1665922 w 1746250"/>
                <a:gd name="connsiteY12" fmla="*/ 3304858 h 3384550"/>
                <a:gd name="connsiteX13" fmla="*/ 1742757 w 1746250"/>
                <a:gd name="connsiteY13" fmla="*/ 3382327 h 3384550"/>
                <a:gd name="connsiteX14" fmla="*/ 1743392 w 1746250"/>
                <a:gd name="connsiteY14" fmla="*/ 2643822 h 3384550"/>
                <a:gd name="connsiteX15" fmla="*/ 1743392 w 1746250"/>
                <a:gd name="connsiteY15" fmla="*/ 2643822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6250" h="3384550">
                  <a:moveTo>
                    <a:pt x="1743392" y="2643822"/>
                  </a:moveTo>
                  <a:lnTo>
                    <a:pt x="1743392" y="2506663"/>
                  </a:lnTo>
                  <a:lnTo>
                    <a:pt x="1743392" y="4763"/>
                  </a:lnTo>
                  <a:lnTo>
                    <a:pt x="220027" y="4763"/>
                  </a:lnTo>
                  <a:cubicBezTo>
                    <a:pt x="153352" y="4763"/>
                    <a:pt x="98742" y="68897"/>
                    <a:pt x="98742" y="147002"/>
                  </a:cubicBezTo>
                  <a:lnTo>
                    <a:pt x="98742" y="2506663"/>
                  </a:lnTo>
                  <a:lnTo>
                    <a:pt x="70167" y="2506663"/>
                  </a:lnTo>
                  <a:cubicBezTo>
                    <a:pt x="33972" y="2506663"/>
                    <a:pt x="4763" y="2544127"/>
                    <a:pt x="4763" y="2590483"/>
                  </a:cubicBezTo>
                  <a:cubicBezTo>
                    <a:pt x="4763" y="2636838"/>
                    <a:pt x="33972" y="2674302"/>
                    <a:pt x="70167" y="2674302"/>
                  </a:cubicBezTo>
                  <a:lnTo>
                    <a:pt x="203517" y="2674302"/>
                  </a:lnTo>
                  <a:cubicBezTo>
                    <a:pt x="208597" y="2674938"/>
                    <a:pt x="214313" y="2675572"/>
                    <a:pt x="219392" y="2675572"/>
                  </a:cubicBezTo>
                  <a:lnTo>
                    <a:pt x="1665922" y="2675572"/>
                  </a:lnTo>
                  <a:lnTo>
                    <a:pt x="1665922" y="3304858"/>
                  </a:lnTo>
                  <a:cubicBezTo>
                    <a:pt x="1665922" y="3347402"/>
                    <a:pt x="1700213" y="3382327"/>
                    <a:pt x="1742757" y="3382327"/>
                  </a:cubicBezTo>
                  <a:lnTo>
                    <a:pt x="1743392" y="2643822"/>
                  </a:lnTo>
                  <a:lnTo>
                    <a:pt x="1743392" y="2643822"/>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21" name="任意多边形: 形状 20"/>
            <p:cNvSpPr/>
            <p:nvPr>
              <p:custDataLst>
                <p:tags r:id="rId17"/>
              </p:custDataLst>
            </p:nvPr>
          </p:nvSpPr>
          <p:spPr>
            <a:xfrm>
              <a:off x="7413007" y="4859338"/>
              <a:ext cx="336550" cy="704850"/>
            </a:xfrm>
            <a:custGeom>
              <a:avLst/>
              <a:gdLst>
                <a:gd name="connsiteX0" fmla="*/ 7602 w 336550"/>
                <a:gd name="connsiteY0" fmla="*/ 608013 h 704850"/>
                <a:gd name="connsiteX1" fmla="*/ 60943 w 336550"/>
                <a:gd name="connsiteY1" fmla="*/ 703263 h 704850"/>
                <a:gd name="connsiteX2" fmla="*/ 156193 w 336550"/>
                <a:gd name="connsiteY2" fmla="*/ 649922 h 704850"/>
                <a:gd name="connsiteX3" fmla="*/ 337168 w 336550"/>
                <a:gd name="connsiteY3" fmla="*/ 4763 h 704850"/>
                <a:gd name="connsiteX4" fmla="*/ 176512 w 336550"/>
                <a:gd name="connsiteY4" fmla="*/ 4763 h 704850"/>
                <a:gd name="connsiteX5" fmla="*/ 7602 w 336550"/>
                <a:gd name="connsiteY5" fmla="*/ 608013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704850">
                  <a:moveTo>
                    <a:pt x="7602" y="608013"/>
                  </a:moveTo>
                  <a:cubicBezTo>
                    <a:pt x="-3827" y="649288"/>
                    <a:pt x="20302" y="691833"/>
                    <a:pt x="60943" y="703263"/>
                  </a:cubicBezTo>
                  <a:cubicBezTo>
                    <a:pt x="102218" y="714692"/>
                    <a:pt x="144762" y="690563"/>
                    <a:pt x="156193" y="649922"/>
                  </a:cubicBezTo>
                  <a:lnTo>
                    <a:pt x="337168" y="4763"/>
                  </a:lnTo>
                  <a:lnTo>
                    <a:pt x="176512" y="4763"/>
                  </a:lnTo>
                  <a:lnTo>
                    <a:pt x="7602" y="608013"/>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12306" name="任意多边形: 形状 21"/>
            <p:cNvSpPr/>
            <p:nvPr>
              <p:custDataLst>
                <p:tags r:id="rId18"/>
              </p:custDataLst>
            </p:nvPr>
          </p:nvSpPr>
          <p:spPr>
            <a:xfrm>
              <a:off x="7213283" y="2323148"/>
              <a:ext cx="1485900" cy="2368550"/>
            </a:xfrm>
            <a:custGeom>
              <a:avLst/>
              <a:gdLst/>
              <a:ahLst/>
              <a:cxnLst>
                <a:cxn ang="0">
                  <a:pos x="4762" y="4763"/>
                </a:cxn>
                <a:cxn ang="0">
                  <a:pos x="1483677" y="4763"/>
                </a:cxn>
                <a:cxn ang="0">
                  <a:pos x="1483677" y="2366328"/>
                </a:cxn>
                <a:cxn ang="0">
                  <a:pos x="4762" y="2366328"/>
                </a:cxn>
              </a:cxnLst>
              <a:rect l="0" t="0" r="0" b="0"/>
              <a:pathLst>
                <a:path w="1485900" h="2368550">
                  <a:moveTo>
                    <a:pt x="4762" y="4763"/>
                  </a:moveTo>
                  <a:lnTo>
                    <a:pt x="1483677" y="4763"/>
                  </a:lnTo>
                  <a:lnTo>
                    <a:pt x="1483677" y="2366328"/>
                  </a:lnTo>
                  <a:lnTo>
                    <a:pt x="4762" y="2366328"/>
                  </a:lnTo>
                  <a:close/>
                </a:path>
              </a:pathLst>
            </a:custGeom>
            <a:solidFill>
              <a:srgbClr val="FFFFFF"/>
            </a:solidFill>
            <a:ln w="9525">
              <a:noFill/>
            </a:ln>
          </p:spPr>
          <p:txBody>
            <a:bodyPr/>
            <a:lstStyle/>
            <a:p>
              <a:endParaRPr lang="zh-CN" altLang="en-US"/>
            </a:p>
          </p:txBody>
        </p:sp>
        <p:sp>
          <p:nvSpPr>
            <p:cNvPr id="23" name="任意多边形: 形状 22"/>
            <p:cNvSpPr/>
            <p:nvPr>
              <p:custDataLst>
                <p:tags r:id="rId19"/>
              </p:custDataLst>
            </p:nvPr>
          </p:nvSpPr>
          <p:spPr>
            <a:xfrm>
              <a:off x="8692198" y="2323148"/>
              <a:ext cx="1492250" cy="2368550"/>
            </a:xfrm>
            <a:custGeom>
              <a:avLst/>
              <a:gdLst>
                <a:gd name="connsiteX0" fmla="*/ 4762 w 1492250"/>
                <a:gd name="connsiteY0" fmla="*/ 4763 h 2368550"/>
                <a:gd name="connsiteX1" fmla="*/ 1490662 w 1492250"/>
                <a:gd name="connsiteY1" fmla="*/ 4763 h 2368550"/>
                <a:gd name="connsiteX2" fmla="*/ 1490662 w 1492250"/>
                <a:gd name="connsiteY2" fmla="*/ 2366328 h 2368550"/>
                <a:gd name="connsiteX3" fmla="*/ 4762 w 1492250"/>
                <a:gd name="connsiteY3" fmla="*/ 2366328 h 2368550"/>
              </a:gdLst>
              <a:ahLst/>
              <a:cxnLst>
                <a:cxn ang="0">
                  <a:pos x="connsiteX0" y="connsiteY0"/>
                </a:cxn>
                <a:cxn ang="0">
                  <a:pos x="connsiteX1" y="connsiteY1"/>
                </a:cxn>
                <a:cxn ang="0">
                  <a:pos x="connsiteX2" y="connsiteY2"/>
                </a:cxn>
                <a:cxn ang="0">
                  <a:pos x="connsiteX3" y="connsiteY3"/>
                </a:cxn>
              </a:cxnLst>
              <a:rect l="l" t="t" r="r" b="b"/>
              <a:pathLst>
                <a:path w="1492250" h="2368550">
                  <a:moveTo>
                    <a:pt x="4762" y="4763"/>
                  </a:moveTo>
                  <a:lnTo>
                    <a:pt x="1490662" y="4763"/>
                  </a:lnTo>
                  <a:lnTo>
                    <a:pt x="1490662" y="2366328"/>
                  </a:lnTo>
                  <a:lnTo>
                    <a:pt x="4762" y="2366328"/>
                  </a:lnTo>
                  <a:close/>
                </a:path>
              </a:pathLst>
            </a:custGeom>
            <a:solidFill>
              <a:schemeClr val="accent4">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24" name="任意多边形: 形状 23"/>
            <p:cNvSpPr/>
            <p:nvPr>
              <p:custDataLst>
                <p:tags r:id="rId20"/>
              </p:custDataLst>
            </p:nvPr>
          </p:nvSpPr>
          <p:spPr>
            <a:xfrm>
              <a:off x="8271828" y="1589088"/>
              <a:ext cx="425450" cy="876300"/>
            </a:xfrm>
            <a:custGeom>
              <a:avLst/>
              <a:gdLst>
                <a:gd name="connsiteX0" fmla="*/ 242253 w 425450"/>
                <a:gd name="connsiteY0" fmla="*/ 4763 h 876300"/>
                <a:gd name="connsiteX1" fmla="*/ 242253 w 425450"/>
                <a:gd name="connsiteY1" fmla="*/ 466408 h 876300"/>
                <a:gd name="connsiteX2" fmla="*/ 63817 w 425450"/>
                <a:gd name="connsiteY2" fmla="*/ 466408 h 876300"/>
                <a:gd name="connsiteX3" fmla="*/ 4763 w 425450"/>
                <a:gd name="connsiteY3" fmla="*/ 525463 h 876300"/>
                <a:gd name="connsiteX4" fmla="*/ 4763 w 425450"/>
                <a:gd name="connsiteY4" fmla="*/ 817563 h 876300"/>
                <a:gd name="connsiteX5" fmla="*/ 63817 w 425450"/>
                <a:gd name="connsiteY5" fmla="*/ 876617 h 876300"/>
                <a:gd name="connsiteX6" fmla="*/ 424497 w 425450"/>
                <a:gd name="connsiteY6" fmla="*/ 876617 h 876300"/>
                <a:gd name="connsiteX7" fmla="*/ 424497 w 425450"/>
                <a:gd name="connsiteY7" fmla="*/ 4763 h 876300"/>
                <a:gd name="connsiteX8" fmla="*/ 242253 w 425450"/>
                <a:gd name="connsiteY8" fmla="*/ 4763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450" h="876300">
                  <a:moveTo>
                    <a:pt x="242253" y="4763"/>
                  </a:moveTo>
                  <a:lnTo>
                    <a:pt x="242253" y="466408"/>
                  </a:lnTo>
                  <a:lnTo>
                    <a:pt x="63817" y="466408"/>
                  </a:lnTo>
                  <a:cubicBezTo>
                    <a:pt x="31432" y="466408"/>
                    <a:pt x="4763" y="493077"/>
                    <a:pt x="4763" y="525463"/>
                  </a:cubicBezTo>
                  <a:lnTo>
                    <a:pt x="4763" y="817563"/>
                  </a:lnTo>
                  <a:cubicBezTo>
                    <a:pt x="4763" y="849948"/>
                    <a:pt x="31432" y="876617"/>
                    <a:pt x="63817" y="876617"/>
                  </a:cubicBezTo>
                  <a:lnTo>
                    <a:pt x="424497" y="876617"/>
                  </a:lnTo>
                  <a:lnTo>
                    <a:pt x="424497" y="4763"/>
                  </a:lnTo>
                  <a:lnTo>
                    <a:pt x="242253" y="4763"/>
                  </a:lnTo>
                  <a:close/>
                </a:path>
              </a:pathLst>
            </a:custGeom>
            <a:solidFill>
              <a:schemeClr val="accent6">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25" name="任意多边形: 形状 24"/>
            <p:cNvSpPr/>
            <p:nvPr>
              <p:custDataLst>
                <p:tags r:id="rId21"/>
              </p:custDataLst>
            </p:nvPr>
          </p:nvSpPr>
          <p:spPr>
            <a:xfrm>
              <a:off x="8691563" y="1589088"/>
              <a:ext cx="431800" cy="876300"/>
            </a:xfrm>
            <a:custGeom>
              <a:avLst/>
              <a:gdLst>
                <a:gd name="connsiteX0" fmla="*/ 427672 w 431800"/>
                <a:gd name="connsiteY0" fmla="*/ 816927 h 876300"/>
                <a:gd name="connsiteX1" fmla="*/ 427672 w 431800"/>
                <a:gd name="connsiteY1" fmla="*/ 524827 h 876300"/>
                <a:gd name="connsiteX2" fmla="*/ 368618 w 431800"/>
                <a:gd name="connsiteY2" fmla="*/ 465773 h 876300"/>
                <a:gd name="connsiteX3" fmla="*/ 190182 w 431800"/>
                <a:gd name="connsiteY3" fmla="*/ 465773 h 876300"/>
                <a:gd name="connsiteX4" fmla="*/ 190182 w 431800"/>
                <a:gd name="connsiteY4" fmla="*/ 4763 h 876300"/>
                <a:gd name="connsiteX5" fmla="*/ 4763 w 431800"/>
                <a:gd name="connsiteY5" fmla="*/ 4763 h 876300"/>
                <a:gd name="connsiteX6" fmla="*/ 4763 w 431800"/>
                <a:gd name="connsiteY6" fmla="*/ 875983 h 876300"/>
                <a:gd name="connsiteX7" fmla="*/ 368618 w 431800"/>
                <a:gd name="connsiteY7" fmla="*/ 875983 h 876300"/>
                <a:gd name="connsiteX8" fmla="*/ 427672 w 431800"/>
                <a:gd name="connsiteY8" fmla="*/ 816927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800" h="876300">
                  <a:moveTo>
                    <a:pt x="427672" y="816927"/>
                  </a:moveTo>
                  <a:lnTo>
                    <a:pt x="427672" y="524827"/>
                  </a:lnTo>
                  <a:cubicBezTo>
                    <a:pt x="427672" y="492442"/>
                    <a:pt x="401003" y="465773"/>
                    <a:pt x="368618" y="465773"/>
                  </a:cubicBezTo>
                  <a:lnTo>
                    <a:pt x="190182" y="465773"/>
                  </a:lnTo>
                  <a:lnTo>
                    <a:pt x="190182" y="4763"/>
                  </a:lnTo>
                  <a:lnTo>
                    <a:pt x="4763" y="4763"/>
                  </a:lnTo>
                  <a:lnTo>
                    <a:pt x="4763" y="875983"/>
                  </a:lnTo>
                  <a:lnTo>
                    <a:pt x="368618" y="875983"/>
                  </a:lnTo>
                  <a:cubicBezTo>
                    <a:pt x="401638" y="875983"/>
                    <a:pt x="427672" y="849313"/>
                    <a:pt x="427672" y="816927"/>
                  </a:cubicBezTo>
                  <a:close/>
                </a:path>
              </a:pathLst>
            </a:custGeom>
            <a:solidFill>
              <a:schemeClr val="accent6">
                <a:lumMod val="40000"/>
                <a:lumOff val="60000"/>
              </a:schemeClr>
            </a:solidFill>
            <a:ln w="9525" cap="flat">
              <a:noFill/>
              <a:prstDash val="solid"/>
              <a:miter/>
            </a:ln>
          </p:spPr>
          <p:txBody>
            <a:bodyPr rtlCol="0" anchor="ctr"/>
            <a:lstStyle/>
            <a:p>
              <a:pPr fontAlgn="base"/>
              <a:endParaRPr lang="zh-CN" altLang="en-US" sz="1800" strike="noStrike" noProof="1"/>
            </a:p>
          </p:txBody>
        </p:sp>
        <p:sp>
          <p:nvSpPr>
            <p:cNvPr id="26" name="任意多边形: 形状 25"/>
            <p:cNvSpPr/>
            <p:nvPr>
              <p:custDataLst>
                <p:tags r:id="rId22"/>
              </p:custDataLst>
            </p:nvPr>
          </p:nvSpPr>
          <p:spPr>
            <a:xfrm>
              <a:off x="8344218" y="2192973"/>
              <a:ext cx="139700" cy="139700"/>
            </a:xfrm>
            <a:custGeom>
              <a:avLst/>
              <a:gdLst>
                <a:gd name="connsiteX0" fmla="*/ 136842 w 139700"/>
                <a:gd name="connsiteY0" fmla="*/ 70802 h 139700"/>
                <a:gd name="connsiteX1" fmla="*/ 70802 w 139700"/>
                <a:gd name="connsiteY1" fmla="*/ 136842 h 139700"/>
                <a:gd name="connsiteX2" fmla="*/ 4763 w 139700"/>
                <a:gd name="connsiteY2" fmla="*/ 70802 h 139700"/>
                <a:gd name="connsiteX3" fmla="*/ 70802 w 139700"/>
                <a:gd name="connsiteY3" fmla="*/ 4763 h 139700"/>
                <a:gd name="connsiteX4" fmla="*/ 136842 w 139700"/>
                <a:gd name="connsiteY4" fmla="*/ 70802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2" y="70802"/>
                  </a:moveTo>
                  <a:cubicBezTo>
                    <a:pt x="136842" y="107632"/>
                    <a:pt x="106997" y="136842"/>
                    <a:pt x="70802" y="136842"/>
                  </a:cubicBezTo>
                  <a:cubicBezTo>
                    <a:pt x="33972" y="136842"/>
                    <a:pt x="4763" y="106998"/>
                    <a:pt x="4763" y="70802"/>
                  </a:cubicBezTo>
                  <a:cubicBezTo>
                    <a:pt x="4763" y="33973"/>
                    <a:pt x="34607" y="4763"/>
                    <a:pt x="70802" y="4763"/>
                  </a:cubicBezTo>
                  <a:cubicBezTo>
                    <a:pt x="106997" y="4763"/>
                    <a:pt x="136842" y="34607"/>
                    <a:pt x="136842" y="70802"/>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27" name="任意多边形: 形状 26"/>
            <p:cNvSpPr/>
            <p:nvPr>
              <p:custDataLst>
                <p:tags r:id="rId23"/>
              </p:custDataLst>
            </p:nvPr>
          </p:nvSpPr>
          <p:spPr>
            <a:xfrm>
              <a:off x="8915082" y="2192973"/>
              <a:ext cx="139700" cy="139700"/>
            </a:xfrm>
            <a:custGeom>
              <a:avLst/>
              <a:gdLst>
                <a:gd name="connsiteX0" fmla="*/ 136843 w 139700"/>
                <a:gd name="connsiteY0" fmla="*/ 70803 h 139700"/>
                <a:gd name="connsiteX1" fmla="*/ 70802 w 139700"/>
                <a:gd name="connsiteY1" fmla="*/ 136842 h 139700"/>
                <a:gd name="connsiteX2" fmla="*/ 4762 w 139700"/>
                <a:gd name="connsiteY2" fmla="*/ 70803 h 139700"/>
                <a:gd name="connsiteX3" fmla="*/ 70802 w 139700"/>
                <a:gd name="connsiteY3" fmla="*/ 4763 h 139700"/>
                <a:gd name="connsiteX4" fmla="*/ 136843 w 139700"/>
                <a:gd name="connsiteY4" fmla="*/ 70803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3" y="70803"/>
                  </a:moveTo>
                  <a:cubicBezTo>
                    <a:pt x="136843" y="107275"/>
                    <a:pt x="107275" y="136842"/>
                    <a:pt x="70802" y="136842"/>
                  </a:cubicBezTo>
                  <a:cubicBezTo>
                    <a:pt x="34329" y="136842"/>
                    <a:pt x="4762" y="107275"/>
                    <a:pt x="4762" y="70803"/>
                  </a:cubicBezTo>
                  <a:cubicBezTo>
                    <a:pt x="4762" y="34330"/>
                    <a:pt x="34329" y="4763"/>
                    <a:pt x="70802" y="4763"/>
                  </a:cubicBezTo>
                  <a:cubicBezTo>
                    <a:pt x="107275" y="4763"/>
                    <a:pt x="136843" y="34330"/>
                    <a:pt x="136843" y="70803"/>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28" name="任意多边形: 形状 27"/>
            <p:cNvSpPr/>
            <p:nvPr>
              <p:custDataLst>
                <p:tags r:id="rId24"/>
              </p:custDataLst>
            </p:nvPr>
          </p:nvSpPr>
          <p:spPr>
            <a:xfrm>
              <a:off x="8275003" y="3163252"/>
              <a:ext cx="419100" cy="1219200"/>
            </a:xfrm>
            <a:custGeom>
              <a:avLst/>
              <a:gdLst>
                <a:gd name="connsiteX0" fmla="*/ 4763 w 419100"/>
                <a:gd name="connsiteY0" fmla="*/ 611188 h 1219200"/>
                <a:gd name="connsiteX1" fmla="*/ 420053 w 419100"/>
                <a:gd name="connsiteY1" fmla="*/ 1217613 h 1219200"/>
                <a:gd name="connsiteX2" fmla="*/ 420053 w 419100"/>
                <a:gd name="connsiteY2" fmla="*/ 4763 h 1219200"/>
                <a:gd name="connsiteX3" fmla="*/ 4763 w 419100"/>
                <a:gd name="connsiteY3" fmla="*/ 611188 h 1219200"/>
              </a:gdLst>
              <a:ahLst/>
              <a:cxnLst>
                <a:cxn ang="0">
                  <a:pos x="connsiteX0" y="connsiteY0"/>
                </a:cxn>
                <a:cxn ang="0">
                  <a:pos x="connsiteX1" y="connsiteY1"/>
                </a:cxn>
                <a:cxn ang="0">
                  <a:pos x="connsiteX2" y="connsiteY2"/>
                </a:cxn>
                <a:cxn ang="0">
                  <a:pos x="connsiteX3" y="connsiteY3"/>
                </a:cxn>
              </a:cxnLst>
              <a:rect l="l" t="t" r="r" b="b"/>
              <a:pathLst>
                <a:path w="419100" h="1219200">
                  <a:moveTo>
                    <a:pt x="4763" y="611188"/>
                  </a:moveTo>
                  <a:cubicBezTo>
                    <a:pt x="4763" y="887413"/>
                    <a:pt x="176847" y="1123632"/>
                    <a:pt x="420053" y="1217613"/>
                  </a:cubicBezTo>
                  <a:lnTo>
                    <a:pt x="420053" y="4763"/>
                  </a:lnTo>
                  <a:cubicBezTo>
                    <a:pt x="176847" y="98743"/>
                    <a:pt x="4763" y="334963"/>
                    <a:pt x="4763" y="611188"/>
                  </a:cubicBezTo>
                  <a:close/>
                </a:path>
              </a:pathLst>
            </a:custGeom>
            <a:solidFill>
              <a:schemeClr val="accent3"/>
            </a:solidFill>
            <a:ln w="9525" cap="flat">
              <a:noFill/>
              <a:prstDash val="solid"/>
              <a:miter/>
            </a:ln>
          </p:spPr>
          <p:txBody>
            <a:bodyPr rtlCol="0" anchor="ctr"/>
            <a:lstStyle/>
            <a:p>
              <a:pPr fontAlgn="base"/>
              <a:endParaRPr lang="zh-CN" altLang="en-US" sz="1800" strike="noStrike" noProof="1"/>
            </a:p>
          </p:txBody>
        </p:sp>
        <p:sp>
          <p:nvSpPr>
            <p:cNvPr id="29" name="任意多边形: 形状 28"/>
            <p:cNvSpPr/>
            <p:nvPr>
              <p:custDataLst>
                <p:tags r:id="rId25"/>
              </p:custDataLst>
            </p:nvPr>
          </p:nvSpPr>
          <p:spPr>
            <a:xfrm>
              <a:off x="8690928" y="3119438"/>
              <a:ext cx="889000" cy="1308100"/>
            </a:xfrm>
            <a:custGeom>
              <a:avLst/>
              <a:gdLst>
                <a:gd name="connsiteX0" fmla="*/ 889953 w 889000"/>
                <a:gd name="connsiteY0" fmla="*/ 655003 h 1308100"/>
                <a:gd name="connsiteX1" fmla="*/ 239713 w 889000"/>
                <a:gd name="connsiteY1" fmla="*/ 4763 h 1308100"/>
                <a:gd name="connsiteX2" fmla="*/ 4763 w 889000"/>
                <a:gd name="connsiteY2" fmla="*/ 48577 h 1308100"/>
                <a:gd name="connsiteX3" fmla="*/ 4763 w 889000"/>
                <a:gd name="connsiteY3" fmla="*/ 1261428 h 1308100"/>
                <a:gd name="connsiteX4" fmla="*/ 239713 w 889000"/>
                <a:gd name="connsiteY4" fmla="*/ 1305242 h 1308100"/>
                <a:gd name="connsiteX5" fmla="*/ 889953 w 889000"/>
                <a:gd name="connsiteY5" fmla="*/ 655003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00" h="1308100">
                  <a:moveTo>
                    <a:pt x="889953" y="655003"/>
                  </a:moveTo>
                  <a:cubicBezTo>
                    <a:pt x="889953" y="295592"/>
                    <a:pt x="598488" y="4763"/>
                    <a:pt x="239713" y="4763"/>
                  </a:cubicBezTo>
                  <a:cubicBezTo>
                    <a:pt x="156528" y="4763"/>
                    <a:pt x="77788" y="20638"/>
                    <a:pt x="4763" y="48577"/>
                  </a:cubicBezTo>
                  <a:lnTo>
                    <a:pt x="4763" y="1261428"/>
                  </a:lnTo>
                  <a:cubicBezTo>
                    <a:pt x="77788" y="1290003"/>
                    <a:pt x="157163" y="1305242"/>
                    <a:pt x="239713" y="1305242"/>
                  </a:cubicBezTo>
                  <a:cubicBezTo>
                    <a:pt x="598488" y="1305242"/>
                    <a:pt x="889953" y="1014413"/>
                    <a:pt x="889953" y="655003"/>
                  </a:cubicBezTo>
                  <a:close/>
                </a:path>
              </a:pathLst>
            </a:custGeom>
            <a:solidFill>
              <a:schemeClr val="accent3">
                <a:lumMod val="75000"/>
              </a:schemeClr>
            </a:solidFill>
            <a:ln w="9525" cap="flat">
              <a:noFill/>
              <a:prstDash val="solid"/>
              <a:miter/>
            </a:ln>
          </p:spPr>
          <p:txBody>
            <a:bodyPr rtlCol="0" anchor="ctr"/>
            <a:lstStyle/>
            <a:p>
              <a:pPr fontAlgn="base"/>
              <a:endParaRPr lang="zh-CN" altLang="en-US" sz="1800" strike="noStrike" noProof="1"/>
            </a:p>
          </p:txBody>
        </p:sp>
        <p:sp>
          <p:nvSpPr>
            <p:cNvPr id="30" name="任意多边形: 形状 29"/>
            <p:cNvSpPr/>
            <p:nvPr>
              <p:custDataLst>
                <p:tags r:id="rId26"/>
              </p:custDataLst>
            </p:nvPr>
          </p:nvSpPr>
          <p:spPr>
            <a:xfrm>
              <a:off x="9744393" y="1756102"/>
              <a:ext cx="1117600" cy="1727200"/>
            </a:xfrm>
            <a:custGeom>
              <a:avLst/>
              <a:gdLst>
                <a:gd name="connsiteX0" fmla="*/ 4763 w 1117600"/>
                <a:gd name="connsiteY0" fmla="*/ 1641148 h 1727200"/>
                <a:gd name="connsiteX1" fmla="*/ 1117282 w 1117600"/>
                <a:gd name="connsiteY1" fmla="*/ 5388 h 1727200"/>
                <a:gd name="connsiteX2" fmla="*/ 151447 w 1117600"/>
                <a:gd name="connsiteY2" fmla="*/ 1723698 h 1727200"/>
                <a:gd name="connsiteX3" fmla="*/ 4763 w 1117600"/>
                <a:gd name="connsiteY3" fmla="*/ 1641148 h 1727200"/>
              </a:gdLst>
              <a:ahLst/>
              <a:cxnLst>
                <a:cxn ang="0">
                  <a:pos x="connsiteX0" y="connsiteY0"/>
                </a:cxn>
                <a:cxn ang="0">
                  <a:pos x="connsiteX1" y="connsiteY1"/>
                </a:cxn>
                <a:cxn ang="0">
                  <a:pos x="connsiteX2" y="connsiteY2"/>
                </a:cxn>
                <a:cxn ang="0">
                  <a:pos x="connsiteX3" y="connsiteY3"/>
                </a:cxn>
              </a:cxnLst>
              <a:rect l="l" t="t" r="r" b="b"/>
              <a:pathLst>
                <a:path w="1117600" h="1727200">
                  <a:moveTo>
                    <a:pt x="4763" y="1641148"/>
                  </a:moveTo>
                  <a:cubicBezTo>
                    <a:pt x="174942" y="1356034"/>
                    <a:pt x="1035367" y="-28902"/>
                    <a:pt x="1117282" y="5388"/>
                  </a:cubicBezTo>
                  <a:lnTo>
                    <a:pt x="151447" y="1723698"/>
                  </a:lnTo>
                  <a:lnTo>
                    <a:pt x="4763" y="1641148"/>
                  </a:lnTo>
                  <a:close/>
                </a:path>
              </a:pathLst>
            </a:custGeom>
            <a:solidFill>
              <a:schemeClr val="accent6"/>
            </a:solidFill>
            <a:ln w="9525" cap="flat">
              <a:noFill/>
              <a:prstDash val="solid"/>
              <a:miter/>
            </a:ln>
          </p:spPr>
          <p:txBody>
            <a:bodyPr rtlCol="0" anchor="ctr"/>
            <a:lstStyle/>
            <a:p>
              <a:pPr fontAlgn="base"/>
              <a:endParaRPr lang="zh-CN" altLang="en-US" sz="1800" strike="noStrike" noProof="1"/>
            </a:p>
          </p:txBody>
        </p:sp>
        <p:sp>
          <p:nvSpPr>
            <p:cNvPr id="31" name="任意多边形: 形状 30"/>
            <p:cNvSpPr/>
            <p:nvPr>
              <p:custDataLst>
                <p:tags r:id="rId27"/>
              </p:custDataLst>
            </p:nvPr>
          </p:nvSpPr>
          <p:spPr>
            <a:xfrm>
              <a:off x="9891078" y="1756727"/>
              <a:ext cx="977900" cy="1809750"/>
            </a:xfrm>
            <a:custGeom>
              <a:avLst/>
              <a:gdLst>
                <a:gd name="connsiteX0" fmla="*/ 4763 w 977900"/>
                <a:gd name="connsiteY0" fmla="*/ 1723073 h 1809750"/>
                <a:gd name="connsiteX1" fmla="*/ 970597 w 977900"/>
                <a:gd name="connsiteY1" fmla="*/ 4763 h 1809750"/>
                <a:gd name="connsiteX2" fmla="*/ 971232 w 977900"/>
                <a:gd name="connsiteY2" fmla="*/ 4763 h 1809750"/>
                <a:gd name="connsiteX3" fmla="*/ 153353 w 977900"/>
                <a:gd name="connsiteY3" fmla="*/ 1806893 h 1809750"/>
                <a:gd name="connsiteX4" fmla="*/ 4763 w 977900"/>
                <a:gd name="connsiteY4" fmla="*/ 1723073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1809750">
                  <a:moveTo>
                    <a:pt x="4763" y="1723073"/>
                  </a:moveTo>
                  <a:lnTo>
                    <a:pt x="970597" y="4763"/>
                  </a:lnTo>
                  <a:cubicBezTo>
                    <a:pt x="970597" y="4763"/>
                    <a:pt x="971232" y="4763"/>
                    <a:pt x="971232" y="4763"/>
                  </a:cubicBezTo>
                  <a:cubicBezTo>
                    <a:pt x="1048067" y="47943"/>
                    <a:pt x="309563" y="1511618"/>
                    <a:pt x="153353" y="1806893"/>
                  </a:cubicBezTo>
                  <a:lnTo>
                    <a:pt x="4763" y="1723073"/>
                  </a:lnTo>
                  <a:close/>
                </a:path>
              </a:pathLst>
            </a:custGeom>
            <a:solidFill>
              <a:schemeClr val="accent6">
                <a:lumMod val="50000"/>
              </a:schemeClr>
            </a:solidFill>
            <a:ln w="9525" cap="flat">
              <a:noFill/>
              <a:prstDash val="solid"/>
              <a:miter/>
            </a:ln>
          </p:spPr>
          <p:txBody>
            <a:bodyPr rtlCol="0" anchor="ctr"/>
            <a:lstStyle/>
            <a:p>
              <a:pPr fontAlgn="base"/>
              <a:endParaRPr lang="zh-CN" altLang="en-US" sz="1800" strike="noStrike" noProof="1"/>
            </a:p>
          </p:txBody>
        </p:sp>
        <p:sp>
          <p:nvSpPr>
            <p:cNvPr id="12316" name="任意多边形: 形状 9791"/>
            <p:cNvSpPr/>
            <p:nvPr>
              <p:custDataLst>
                <p:tags r:id="rId28"/>
              </p:custDataLst>
            </p:nvPr>
          </p:nvSpPr>
          <p:spPr>
            <a:xfrm>
              <a:off x="9645968" y="3475038"/>
              <a:ext cx="400050" cy="450850"/>
            </a:xfrm>
            <a:custGeom>
              <a:avLst/>
              <a:gdLst/>
              <a:ahLst/>
              <a:cxnLst>
                <a:cxn ang="0">
                  <a:pos x="376238" y="130492"/>
                </a:cxn>
                <a:cxn ang="0">
                  <a:pos x="6032" y="441642"/>
                </a:cxn>
                <a:cxn ang="0">
                  <a:pos x="4763" y="441008"/>
                </a:cxn>
                <a:cxn ang="0">
                  <a:pos x="249872" y="4763"/>
                </a:cxn>
                <a:cxn ang="0">
                  <a:pos x="399097" y="88583"/>
                </a:cxn>
                <a:cxn ang="0">
                  <a:pos x="376238" y="130492"/>
                </a:cxn>
              </a:cxnLst>
              <a:rect l="0" t="0" r="0" b="0"/>
              <a:pathLst>
                <a:path w="400050" h="450850">
                  <a:moveTo>
                    <a:pt x="376238" y="130492"/>
                  </a:moveTo>
                  <a:cubicBezTo>
                    <a:pt x="297497" y="270192"/>
                    <a:pt x="87947" y="487363"/>
                    <a:pt x="6032" y="441642"/>
                  </a:cubicBezTo>
                  <a:cubicBezTo>
                    <a:pt x="5397" y="441642"/>
                    <a:pt x="5397" y="441008"/>
                    <a:pt x="4763" y="441008"/>
                  </a:cubicBezTo>
                  <a:lnTo>
                    <a:pt x="249872" y="4763"/>
                  </a:lnTo>
                  <a:lnTo>
                    <a:pt x="399097" y="88583"/>
                  </a:lnTo>
                  <a:cubicBezTo>
                    <a:pt x="388938" y="107633"/>
                    <a:pt x="381317" y="122238"/>
                    <a:pt x="376238" y="130492"/>
                  </a:cubicBezTo>
                  <a:close/>
                </a:path>
              </a:pathLst>
            </a:custGeom>
            <a:solidFill>
              <a:srgbClr val="FEBE8E"/>
            </a:solidFill>
            <a:ln w="9525">
              <a:noFill/>
            </a:ln>
          </p:spPr>
          <p:txBody>
            <a:bodyPr/>
            <a:lstStyle/>
            <a:p>
              <a:endParaRPr lang="zh-CN" altLang="en-US"/>
            </a:p>
          </p:txBody>
        </p:sp>
        <p:sp>
          <p:nvSpPr>
            <p:cNvPr id="12317" name="任意多边形: 形状 9792"/>
            <p:cNvSpPr/>
            <p:nvPr>
              <p:custDataLst>
                <p:tags r:id="rId29"/>
              </p:custDataLst>
            </p:nvPr>
          </p:nvSpPr>
          <p:spPr>
            <a:xfrm>
              <a:off x="9612249" y="3392488"/>
              <a:ext cx="285750" cy="527050"/>
            </a:xfrm>
            <a:custGeom>
              <a:avLst/>
              <a:gdLst/>
              <a:ahLst/>
              <a:cxnLst>
                <a:cxn ang="0">
                  <a:pos x="112776" y="46038"/>
                </a:cxn>
                <a:cxn ang="0">
                  <a:pos x="136906" y="4763"/>
                </a:cxn>
                <a:cxn ang="0">
                  <a:pos x="283591" y="87313"/>
                </a:cxn>
                <a:cxn ang="0">
                  <a:pos x="38481" y="523558"/>
                </a:cxn>
                <a:cxn ang="0">
                  <a:pos x="112776" y="46038"/>
                </a:cxn>
              </a:cxnLst>
              <a:rect l="0" t="0" r="0" b="0"/>
              <a:pathLst>
                <a:path w="285750" h="527050">
                  <a:moveTo>
                    <a:pt x="112776" y="46038"/>
                  </a:moveTo>
                  <a:cubicBezTo>
                    <a:pt x="117856" y="37783"/>
                    <a:pt x="126111" y="23178"/>
                    <a:pt x="136906" y="4763"/>
                  </a:cubicBezTo>
                  <a:lnTo>
                    <a:pt x="283591" y="87313"/>
                  </a:lnTo>
                  <a:lnTo>
                    <a:pt x="38481" y="523558"/>
                  </a:lnTo>
                  <a:cubicBezTo>
                    <a:pt x="-40894" y="474663"/>
                    <a:pt x="34671" y="185738"/>
                    <a:pt x="112776" y="46038"/>
                  </a:cubicBezTo>
                  <a:close/>
                </a:path>
              </a:pathLst>
            </a:custGeom>
            <a:solidFill>
              <a:srgbClr val="FFD3B3"/>
            </a:solidFill>
            <a:ln w="9525">
              <a:noFill/>
            </a:ln>
          </p:spPr>
          <p:txBody>
            <a:bodyPr/>
            <a:lstStyle/>
            <a:p>
              <a:endParaRPr lang="zh-CN" altLang="en-US"/>
            </a:p>
          </p:txBody>
        </p:sp>
        <p:sp>
          <p:nvSpPr>
            <p:cNvPr id="9794" name="任意多边形: 形状 9793"/>
            <p:cNvSpPr/>
            <p:nvPr>
              <p:custDataLst>
                <p:tags r:id="rId30"/>
              </p:custDataLst>
            </p:nvPr>
          </p:nvSpPr>
          <p:spPr>
            <a:xfrm>
              <a:off x="9262695" y="3831882"/>
              <a:ext cx="419100" cy="635000"/>
            </a:xfrm>
            <a:custGeom>
              <a:avLst/>
              <a:gdLst>
                <a:gd name="connsiteX0" fmla="*/ 61645 w 419100"/>
                <a:gd name="connsiteY0" fmla="*/ 137503 h 635000"/>
                <a:gd name="connsiteX1" fmla="*/ 414705 w 419100"/>
                <a:gd name="connsiteY1" fmla="*/ 37809 h 635000"/>
                <a:gd name="connsiteX2" fmla="*/ 80695 w 419100"/>
                <a:gd name="connsiteY2" fmla="*/ 632168 h 635000"/>
                <a:gd name="connsiteX3" fmla="*/ 61645 w 419100"/>
                <a:gd name="connsiteY3" fmla="*/ 137503 h 635000"/>
              </a:gdLst>
              <a:ahLst/>
              <a:cxnLst>
                <a:cxn ang="0">
                  <a:pos x="connsiteX0" y="connsiteY0"/>
                </a:cxn>
                <a:cxn ang="0">
                  <a:pos x="connsiteX1" y="connsiteY1"/>
                </a:cxn>
                <a:cxn ang="0">
                  <a:pos x="connsiteX2" y="connsiteY2"/>
                </a:cxn>
                <a:cxn ang="0">
                  <a:pos x="connsiteX3" y="connsiteY3"/>
                </a:cxn>
              </a:cxnLst>
              <a:rect l="l" t="t" r="r" b="b"/>
              <a:pathLst>
                <a:path w="419100" h="635000">
                  <a:moveTo>
                    <a:pt x="61645" y="137503"/>
                  </a:moveTo>
                  <a:cubicBezTo>
                    <a:pt x="131495" y="12409"/>
                    <a:pt x="289610" y="-32041"/>
                    <a:pt x="414705" y="37809"/>
                  </a:cubicBezTo>
                  <a:lnTo>
                    <a:pt x="80695" y="632168"/>
                  </a:lnTo>
                  <a:cubicBezTo>
                    <a:pt x="30530" y="541363"/>
                    <a:pt x="-51385" y="338163"/>
                    <a:pt x="61645" y="137503"/>
                  </a:cubicBez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9795" name="任意多边形: 形状 9794"/>
            <p:cNvSpPr/>
            <p:nvPr>
              <p:custDataLst>
                <p:tags r:id="rId31"/>
              </p:custDataLst>
            </p:nvPr>
          </p:nvSpPr>
          <p:spPr>
            <a:xfrm>
              <a:off x="9338628" y="3864292"/>
              <a:ext cx="476250" cy="647700"/>
            </a:xfrm>
            <a:custGeom>
              <a:avLst/>
              <a:gdLst>
                <a:gd name="connsiteX0" fmla="*/ 34607 w 476250"/>
                <a:gd name="connsiteY0" fmla="*/ 648653 h 647700"/>
                <a:gd name="connsiteX1" fmla="*/ 4763 w 476250"/>
                <a:gd name="connsiteY1" fmla="*/ 599123 h 647700"/>
                <a:gd name="connsiteX2" fmla="*/ 338772 w 476250"/>
                <a:gd name="connsiteY2" fmla="*/ 4763 h 647700"/>
                <a:gd name="connsiteX3" fmla="*/ 340042 w 476250"/>
                <a:gd name="connsiteY3" fmla="*/ 5398 h 647700"/>
                <a:gd name="connsiteX4" fmla="*/ 439103 w 476250"/>
                <a:gd name="connsiteY4" fmla="*/ 359728 h 647700"/>
                <a:gd name="connsiteX5" fmla="*/ 34607 w 476250"/>
                <a:gd name="connsiteY5" fmla="*/ 648653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647700">
                  <a:moveTo>
                    <a:pt x="34607" y="648653"/>
                  </a:moveTo>
                  <a:cubicBezTo>
                    <a:pt x="34607" y="648653"/>
                    <a:pt x="21272" y="630873"/>
                    <a:pt x="4763" y="599123"/>
                  </a:cubicBezTo>
                  <a:lnTo>
                    <a:pt x="338772" y="4763"/>
                  </a:lnTo>
                  <a:cubicBezTo>
                    <a:pt x="339407" y="4763"/>
                    <a:pt x="339407" y="5398"/>
                    <a:pt x="340042" y="5398"/>
                  </a:cubicBezTo>
                  <a:cubicBezTo>
                    <a:pt x="465138" y="75883"/>
                    <a:pt x="509588" y="233998"/>
                    <a:pt x="439103" y="359728"/>
                  </a:cubicBezTo>
                  <a:cubicBezTo>
                    <a:pt x="333692" y="547053"/>
                    <a:pt x="176847" y="388938"/>
                    <a:pt x="34607" y="648653"/>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9796" name="任意多边形: 形状 9795"/>
            <p:cNvSpPr/>
            <p:nvPr>
              <p:custDataLst>
                <p:tags r:id="rId32"/>
              </p:custDataLst>
            </p:nvPr>
          </p:nvSpPr>
          <p:spPr>
            <a:xfrm>
              <a:off x="7443788" y="2670493"/>
              <a:ext cx="577850" cy="577850"/>
            </a:xfrm>
            <a:custGeom>
              <a:avLst/>
              <a:gdLst>
                <a:gd name="connsiteX0" fmla="*/ 573722 w 577850"/>
                <a:gd name="connsiteY0" fmla="*/ 289243 h 577850"/>
                <a:gd name="connsiteX1" fmla="*/ 289242 w 577850"/>
                <a:gd name="connsiteY1" fmla="*/ 573722 h 577850"/>
                <a:gd name="connsiteX2" fmla="*/ 4762 w 577850"/>
                <a:gd name="connsiteY2" fmla="*/ 289243 h 577850"/>
                <a:gd name="connsiteX3" fmla="*/ 289242 w 577850"/>
                <a:gd name="connsiteY3" fmla="*/ 4763 h 577850"/>
                <a:gd name="connsiteX4" fmla="*/ 573722 w 577850"/>
                <a:gd name="connsiteY4" fmla="*/ 289243 h 57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77850">
                  <a:moveTo>
                    <a:pt x="573722" y="289243"/>
                  </a:moveTo>
                  <a:cubicBezTo>
                    <a:pt x="573722" y="446357"/>
                    <a:pt x="446356" y="573722"/>
                    <a:pt x="289242" y="573722"/>
                  </a:cubicBezTo>
                  <a:cubicBezTo>
                    <a:pt x="132128" y="573722"/>
                    <a:pt x="4762" y="446356"/>
                    <a:pt x="4762" y="289243"/>
                  </a:cubicBezTo>
                  <a:cubicBezTo>
                    <a:pt x="4762" y="132128"/>
                    <a:pt x="132128" y="4763"/>
                    <a:pt x="289242" y="4763"/>
                  </a:cubicBezTo>
                  <a:cubicBezTo>
                    <a:pt x="446356" y="4763"/>
                    <a:pt x="573722" y="132129"/>
                    <a:pt x="573722" y="289243"/>
                  </a:cubicBezTo>
                  <a:close/>
                </a:path>
              </a:pathLst>
            </a:custGeom>
            <a:solidFill>
              <a:schemeClr val="accent4"/>
            </a:solidFill>
            <a:ln w="9525" cap="flat">
              <a:noFill/>
              <a:prstDash val="solid"/>
              <a:miter/>
            </a:ln>
          </p:spPr>
          <p:txBody>
            <a:bodyPr rtlCol="0" anchor="ctr"/>
            <a:lstStyle/>
            <a:p>
              <a:pPr fontAlgn="base"/>
              <a:endParaRPr lang="zh-CN" altLang="en-US" sz="1800" strike="noStrike" noProof="1"/>
            </a:p>
          </p:txBody>
        </p:sp>
      </p:grpSp>
      <p:sp>
        <p:nvSpPr>
          <p:cNvPr id="9801" name="副标题 2"/>
          <p:cNvSpPr>
            <a:spLocks noGrp="1"/>
          </p:cNvSpPr>
          <p:nvPr>
            <p:ph type="subTitle" idx="1" hasCustomPrompt="1"/>
          </p:nvPr>
        </p:nvSpPr>
        <p:spPr>
          <a:xfrm>
            <a:off x="1056765" y="3224999"/>
            <a:ext cx="5697413" cy="631075"/>
          </a:xfrm>
        </p:spPr>
        <p:txBody>
          <a:bodyPr anchor="t">
            <a:normAutofit/>
          </a:bodyPr>
          <a:lstStyle>
            <a:lvl1pPr marL="0" indent="0" algn="l">
              <a:buNone/>
              <a:defRPr sz="320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a:t>单击此处编辑副标题</a:t>
            </a:r>
            <a:endParaRPr lang="en-US" strike="noStrike" noProof="1"/>
          </a:p>
        </p:txBody>
      </p:sp>
      <p:sp>
        <p:nvSpPr>
          <p:cNvPr id="9802" name="标题 1"/>
          <p:cNvSpPr>
            <a:spLocks noGrp="1"/>
          </p:cNvSpPr>
          <p:nvPr>
            <p:ph type="ctrTitle" hasCustomPrompt="1"/>
          </p:nvPr>
        </p:nvSpPr>
        <p:spPr>
          <a:xfrm>
            <a:off x="1056765" y="2014616"/>
            <a:ext cx="5697413" cy="1168805"/>
          </a:xfrm>
        </p:spPr>
        <p:txBody>
          <a:bodyPr anchor="b">
            <a:normAutofit/>
          </a:bodyPr>
          <a:lstStyle>
            <a:lvl1pPr algn="l">
              <a:defRPr sz="5400">
                <a:solidFill>
                  <a:schemeClr val="tx1">
                    <a:lumMod val="85000"/>
                    <a:lumOff val="15000"/>
                  </a:schemeClr>
                </a:solidFill>
              </a:defRPr>
            </a:lvl1pPr>
          </a:lstStyle>
          <a:p>
            <a:pPr fontAlgn="auto"/>
            <a:r>
              <a:rPr lang="zh-CN" altLang="en-US" strike="noStrike" noProof="1"/>
              <a:t>单击此处编辑标题</a:t>
            </a:r>
          </a:p>
        </p:txBody>
      </p:sp>
      <p:sp>
        <p:nvSpPr>
          <p:cNvPr id="12" name="文本占位符 13"/>
          <p:cNvSpPr>
            <a:spLocks noGrp="1"/>
          </p:cNvSpPr>
          <p:nvPr>
            <p:ph type="body" sz="quarter" idx="10" hasCustomPrompt="1"/>
          </p:nvPr>
        </p:nvSpPr>
        <p:spPr>
          <a:xfrm>
            <a:off x="1056766" y="4358755"/>
            <a:ext cx="2340000" cy="432000"/>
          </a:xfrm>
          <a:prstGeom prst="roundRect">
            <a:avLst>
              <a:gd name="adj" fmla="val 0"/>
            </a:avLst>
          </a:prstGeom>
          <a:solidFill>
            <a:schemeClr val="accent1"/>
          </a:solidFill>
        </p:spPr>
        <p:txBody>
          <a:bodyPr vert="horz" anchor="ctr">
            <a:normAutofit/>
          </a:bodyPr>
          <a:lstStyle>
            <a:lvl1pPr marL="0" indent="0" algn="l">
              <a:buNone/>
              <a:defRPr sz="2000" b="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fontAlgn="auto"/>
            <a:r>
              <a:rPr lang="zh-CN" altLang="en-US" strike="noStrike" noProof="1"/>
              <a:t>编辑文本</a:t>
            </a:r>
            <a:endParaRPr lang="en-US" altLang="zh-CN" strike="noStrike" noProof="1"/>
          </a:p>
        </p:txBody>
      </p:sp>
      <p:sp>
        <p:nvSpPr>
          <p:cNvPr id="13" name="文本占位符 13"/>
          <p:cNvSpPr>
            <a:spLocks noGrp="1"/>
          </p:cNvSpPr>
          <p:nvPr>
            <p:ph type="body" sz="quarter" idx="11" hasCustomPrompt="1"/>
          </p:nvPr>
        </p:nvSpPr>
        <p:spPr>
          <a:xfrm>
            <a:off x="1056766" y="4828341"/>
            <a:ext cx="2340000" cy="432000"/>
          </a:xfrm>
        </p:spPr>
        <p:txBody>
          <a:bodyPr vert="horz" anchor="ctr">
            <a:normAutofit/>
          </a:bodyPr>
          <a:lstStyle>
            <a:lvl1pPr marL="0" indent="0" algn="l">
              <a:buNone/>
              <a:defRPr sz="2000" b="0">
                <a:solidFill>
                  <a:schemeClr val="tx1">
                    <a:lumMod val="85000"/>
                    <a:lumOff val="1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fontAlgn="auto"/>
            <a:r>
              <a:rPr lang="zh-CN" altLang="en-US" strike="noStrike" noProof="1"/>
              <a:t>编辑文本</a:t>
            </a:r>
          </a:p>
        </p:txBody>
      </p:sp>
      <p:sp>
        <p:nvSpPr>
          <p:cNvPr id="17" name="日期占位符 16"/>
          <p:cNvSpPr>
            <a:spLocks noGrp="1"/>
          </p:cNvSpPr>
          <p:nvPr>
            <p:ph type="dt" sz="half" idx="12"/>
            <p:custDataLst>
              <p:tags r:id="rId11"/>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9798" name="页脚占位符 9797"/>
          <p:cNvSpPr>
            <a:spLocks noGrp="1"/>
          </p:cNvSpPr>
          <p:nvPr>
            <p:ph type="ftr" sz="quarter" idx="13"/>
            <p:custDataLst>
              <p:tags r:id="rId12"/>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799" name="灯片编号占位符 9798"/>
          <p:cNvSpPr>
            <a:spLocks noGrp="1"/>
          </p:cNvSpPr>
          <p:nvPr>
            <p:ph type="sldNum" sz="quarter" idx="14"/>
            <p:custDataLst>
              <p:tags r:id="rId13"/>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split orient="vert" dir="in"/>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7" name="任意多边形: 形状 6"/>
          <p:cNvSpPr/>
          <p:nvPr>
            <p:custDataLst>
              <p:tags r:id="rId1"/>
            </p:custDataLst>
          </p:nvPr>
        </p:nvSpPr>
        <p:spPr>
          <a:xfrm>
            <a:off x="544513" y="327025"/>
            <a:ext cx="11120438" cy="5991225"/>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grpSp>
        <p:nvGrpSpPr>
          <p:cNvPr id="13316" name="组合 7"/>
          <p:cNvGrpSpPr/>
          <p:nvPr/>
        </p:nvGrpSpPr>
        <p:grpSpPr>
          <a:xfrm>
            <a:off x="11347450" y="5919788"/>
            <a:ext cx="844550" cy="860425"/>
            <a:chOff x="6953568" y="1589088"/>
            <a:chExt cx="3915410" cy="3983354"/>
          </a:xfrm>
        </p:grpSpPr>
        <p:sp>
          <p:nvSpPr>
            <p:cNvPr id="9" name="任意多边形: 形状 8"/>
            <p:cNvSpPr/>
            <p:nvPr>
              <p:custDataLst>
                <p:tags r:id="rId5"/>
              </p:custDataLst>
            </p:nvPr>
          </p:nvSpPr>
          <p:spPr>
            <a:xfrm>
              <a:off x="8692197" y="2187892"/>
              <a:ext cx="1752600" cy="3384550"/>
            </a:xfrm>
            <a:custGeom>
              <a:avLst/>
              <a:gdLst>
                <a:gd name="connsiteX0" fmla="*/ 1683703 w 1752600"/>
                <a:gd name="connsiteY0" fmla="*/ 2506028 h 3384550"/>
                <a:gd name="connsiteX1" fmla="*/ 1660208 w 1752600"/>
                <a:gd name="connsiteY1" fmla="*/ 2506028 h 3384550"/>
                <a:gd name="connsiteX2" fmla="*/ 1660208 w 1752600"/>
                <a:gd name="connsiteY2" fmla="*/ 147003 h 3384550"/>
                <a:gd name="connsiteX3" fmla="*/ 1538922 w 1752600"/>
                <a:gd name="connsiteY3" fmla="*/ 4763 h 3384550"/>
                <a:gd name="connsiteX4" fmla="*/ 4763 w 1752600"/>
                <a:gd name="connsiteY4" fmla="*/ 4763 h 3384550"/>
                <a:gd name="connsiteX5" fmla="*/ 4763 w 1752600"/>
                <a:gd name="connsiteY5" fmla="*/ 2506663 h 3384550"/>
                <a:gd name="connsiteX6" fmla="*/ 4763 w 1752600"/>
                <a:gd name="connsiteY6" fmla="*/ 2674303 h 3384550"/>
                <a:gd name="connsiteX7" fmla="*/ 4763 w 1752600"/>
                <a:gd name="connsiteY7" fmla="*/ 2675573 h 3384550"/>
                <a:gd name="connsiteX8" fmla="*/ 4763 w 1752600"/>
                <a:gd name="connsiteY8" fmla="*/ 2675573 h 3384550"/>
                <a:gd name="connsiteX9" fmla="*/ 4763 w 1752600"/>
                <a:gd name="connsiteY9" fmla="*/ 3381693 h 3384550"/>
                <a:gd name="connsiteX10" fmla="*/ 4763 w 1752600"/>
                <a:gd name="connsiteY10" fmla="*/ 3381693 h 3384550"/>
                <a:gd name="connsiteX11" fmla="*/ 83503 w 1752600"/>
                <a:gd name="connsiteY11" fmla="*/ 3304223 h 3384550"/>
                <a:gd name="connsiteX12" fmla="*/ 83503 w 1752600"/>
                <a:gd name="connsiteY12" fmla="*/ 2674938 h 3384550"/>
                <a:gd name="connsiteX13" fmla="*/ 1538922 w 1752600"/>
                <a:gd name="connsiteY13" fmla="*/ 2674938 h 3384550"/>
                <a:gd name="connsiteX14" fmla="*/ 1554797 w 1752600"/>
                <a:gd name="connsiteY14" fmla="*/ 2673668 h 3384550"/>
                <a:gd name="connsiteX15" fmla="*/ 1683703 w 1752600"/>
                <a:gd name="connsiteY15" fmla="*/ 2673668 h 3384550"/>
                <a:gd name="connsiteX16" fmla="*/ 1749108 w 1752600"/>
                <a:gd name="connsiteY16" fmla="*/ 2589848 h 3384550"/>
                <a:gd name="connsiteX17" fmla="*/ 1683703 w 1752600"/>
                <a:gd name="connsiteY17" fmla="*/ 2506028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2600" h="3384550">
                  <a:moveTo>
                    <a:pt x="1683703" y="2506028"/>
                  </a:moveTo>
                  <a:lnTo>
                    <a:pt x="1660208" y="2506028"/>
                  </a:lnTo>
                  <a:lnTo>
                    <a:pt x="1660208" y="147003"/>
                  </a:lnTo>
                  <a:cubicBezTo>
                    <a:pt x="1660208" y="68898"/>
                    <a:pt x="1605597" y="4763"/>
                    <a:pt x="1538922" y="4763"/>
                  </a:cubicBezTo>
                  <a:lnTo>
                    <a:pt x="4763" y="4763"/>
                  </a:lnTo>
                  <a:lnTo>
                    <a:pt x="4763" y="2506663"/>
                  </a:lnTo>
                  <a:lnTo>
                    <a:pt x="4763" y="2674303"/>
                  </a:lnTo>
                  <a:lnTo>
                    <a:pt x="4763" y="2675573"/>
                  </a:lnTo>
                  <a:lnTo>
                    <a:pt x="4763" y="2675573"/>
                  </a:lnTo>
                  <a:lnTo>
                    <a:pt x="4763" y="3381693"/>
                  </a:lnTo>
                  <a:cubicBezTo>
                    <a:pt x="4763" y="3381693"/>
                    <a:pt x="4763" y="3381693"/>
                    <a:pt x="4763" y="3381693"/>
                  </a:cubicBezTo>
                  <a:cubicBezTo>
                    <a:pt x="47308" y="3381693"/>
                    <a:pt x="83503" y="3347403"/>
                    <a:pt x="83503" y="3304223"/>
                  </a:cubicBezTo>
                  <a:lnTo>
                    <a:pt x="83503" y="2674938"/>
                  </a:lnTo>
                  <a:lnTo>
                    <a:pt x="1538922" y="2674938"/>
                  </a:lnTo>
                  <a:cubicBezTo>
                    <a:pt x="1544003" y="2674938"/>
                    <a:pt x="1549718" y="2674303"/>
                    <a:pt x="1554797" y="2673668"/>
                  </a:cubicBezTo>
                  <a:lnTo>
                    <a:pt x="1683703" y="2673668"/>
                  </a:lnTo>
                  <a:cubicBezTo>
                    <a:pt x="1719897" y="2673668"/>
                    <a:pt x="1749108" y="2636203"/>
                    <a:pt x="1749108" y="2589848"/>
                  </a:cubicBezTo>
                  <a:cubicBezTo>
                    <a:pt x="1749743" y="2543493"/>
                    <a:pt x="1719897" y="2506028"/>
                    <a:pt x="1683703" y="2506028"/>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13318" name="任意多边形: 形状 9"/>
            <p:cNvSpPr/>
            <p:nvPr>
              <p:custDataLst>
                <p:tags r:id="rId6"/>
              </p:custDataLst>
            </p:nvPr>
          </p:nvSpPr>
          <p:spPr>
            <a:xfrm>
              <a:off x="9666922" y="4858703"/>
              <a:ext cx="336550" cy="704850"/>
            </a:xfrm>
            <a:custGeom>
              <a:avLst/>
              <a:gdLst/>
              <a:ahLst/>
              <a:cxnLst>
                <a:cxn ang="0">
                  <a:pos x="165418" y="4763"/>
                </a:cxn>
                <a:cxn ang="0">
                  <a:pos x="4763" y="4763"/>
                </a:cxn>
                <a:cxn ang="0">
                  <a:pos x="185738" y="649922"/>
                </a:cxn>
                <a:cxn ang="0">
                  <a:pos x="280988" y="703263"/>
                </a:cxn>
                <a:cxn ang="0">
                  <a:pos x="334328" y="608013"/>
                </a:cxn>
                <a:cxn ang="0">
                  <a:pos x="165418" y="4763"/>
                </a:cxn>
              </a:cxnLst>
              <a:rect l="0" t="0" r="0" b="0"/>
              <a:pathLst>
                <a:path w="336550" h="704850">
                  <a:moveTo>
                    <a:pt x="165418" y="4763"/>
                  </a:moveTo>
                  <a:lnTo>
                    <a:pt x="4763" y="4763"/>
                  </a:lnTo>
                  <a:lnTo>
                    <a:pt x="185738" y="649922"/>
                  </a:lnTo>
                  <a:cubicBezTo>
                    <a:pt x="197168" y="691197"/>
                    <a:pt x="239713" y="714692"/>
                    <a:pt x="280988" y="703263"/>
                  </a:cubicBezTo>
                  <a:cubicBezTo>
                    <a:pt x="322263" y="691832"/>
                    <a:pt x="345758" y="649288"/>
                    <a:pt x="334328" y="608013"/>
                  </a:cubicBezTo>
                  <a:lnTo>
                    <a:pt x="165418" y="4763"/>
                  </a:lnTo>
                  <a:close/>
                </a:path>
              </a:pathLst>
            </a:custGeom>
            <a:solidFill>
              <a:srgbClr val="CE8F8B"/>
            </a:solidFill>
            <a:ln w="9525">
              <a:noFill/>
            </a:ln>
          </p:spPr>
          <p:txBody>
            <a:bodyPr/>
            <a:lstStyle/>
            <a:p>
              <a:endParaRPr lang="zh-CN" altLang="en-US"/>
            </a:p>
          </p:txBody>
        </p:sp>
        <p:sp>
          <p:nvSpPr>
            <p:cNvPr id="11" name="任意多边形: 形状 10"/>
            <p:cNvSpPr/>
            <p:nvPr>
              <p:custDataLst>
                <p:tags r:id="rId7"/>
              </p:custDataLst>
            </p:nvPr>
          </p:nvSpPr>
          <p:spPr>
            <a:xfrm>
              <a:off x="6953568" y="2187258"/>
              <a:ext cx="1746250" cy="3384550"/>
            </a:xfrm>
            <a:custGeom>
              <a:avLst/>
              <a:gdLst>
                <a:gd name="connsiteX0" fmla="*/ 1743392 w 1746250"/>
                <a:gd name="connsiteY0" fmla="*/ 2643822 h 3384550"/>
                <a:gd name="connsiteX1" fmla="*/ 1743392 w 1746250"/>
                <a:gd name="connsiteY1" fmla="*/ 2506663 h 3384550"/>
                <a:gd name="connsiteX2" fmla="*/ 1743392 w 1746250"/>
                <a:gd name="connsiteY2" fmla="*/ 4763 h 3384550"/>
                <a:gd name="connsiteX3" fmla="*/ 220027 w 1746250"/>
                <a:gd name="connsiteY3" fmla="*/ 4763 h 3384550"/>
                <a:gd name="connsiteX4" fmla="*/ 98742 w 1746250"/>
                <a:gd name="connsiteY4" fmla="*/ 147002 h 3384550"/>
                <a:gd name="connsiteX5" fmla="*/ 98742 w 1746250"/>
                <a:gd name="connsiteY5" fmla="*/ 2506663 h 3384550"/>
                <a:gd name="connsiteX6" fmla="*/ 70167 w 1746250"/>
                <a:gd name="connsiteY6" fmla="*/ 2506663 h 3384550"/>
                <a:gd name="connsiteX7" fmla="*/ 4763 w 1746250"/>
                <a:gd name="connsiteY7" fmla="*/ 2590483 h 3384550"/>
                <a:gd name="connsiteX8" fmla="*/ 70167 w 1746250"/>
                <a:gd name="connsiteY8" fmla="*/ 2674302 h 3384550"/>
                <a:gd name="connsiteX9" fmla="*/ 203517 w 1746250"/>
                <a:gd name="connsiteY9" fmla="*/ 2674302 h 3384550"/>
                <a:gd name="connsiteX10" fmla="*/ 219392 w 1746250"/>
                <a:gd name="connsiteY10" fmla="*/ 2675572 h 3384550"/>
                <a:gd name="connsiteX11" fmla="*/ 1665922 w 1746250"/>
                <a:gd name="connsiteY11" fmla="*/ 2675572 h 3384550"/>
                <a:gd name="connsiteX12" fmla="*/ 1665922 w 1746250"/>
                <a:gd name="connsiteY12" fmla="*/ 3304858 h 3384550"/>
                <a:gd name="connsiteX13" fmla="*/ 1742757 w 1746250"/>
                <a:gd name="connsiteY13" fmla="*/ 3382327 h 3384550"/>
                <a:gd name="connsiteX14" fmla="*/ 1743392 w 1746250"/>
                <a:gd name="connsiteY14" fmla="*/ 2643822 h 3384550"/>
                <a:gd name="connsiteX15" fmla="*/ 1743392 w 1746250"/>
                <a:gd name="connsiteY15" fmla="*/ 2643822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6250" h="3384550">
                  <a:moveTo>
                    <a:pt x="1743392" y="2643822"/>
                  </a:moveTo>
                  <a:lnTo>
                    <a:pt x="1743392" y="2506663"/>
                  </a:lnTo>
                  <a:lnTo>
                    <a:pt x="1743392" y="4763"/>
                  </a:lnTo>
                  <a:lnTo>
                    <a:pt x="220027" y="4763"/>
                  </a:lnTo>
                  <a:cubicBezTo>
                    <a:pt x="153352" y="4763"/>
                    <a:pt x="98742" y="68897"/>
                    <a:pt x="98742" y="147002"/>
                  </a:cubicBezTo>
                  <a:lnTo>
                    <a:pt x="98742" y="2506663"/>
                  </a:lnTo>
                  <a:lnTo>
                    <a:pt x="70167" y="2506663"/>
                  </a:lnTo>
                  <a:cubicBezTo>
                    <a:pt x="33972" y="2506663"/>
                    <a:pt x="4763" y="2544127"/>
                    <a:pt x="4763" y="2590483"/>
                  </a:cubicBezTo>
                  <a:cubicBezTo>
                    <a:pt x="4763" y="2636838"/>
                    <a:pt x="33972" y="2674302"/>
                    <a:pt x="70167" y="2674302"/>
                  </a:cubicBezTo>
                  <a:lnTo>
                    <a:pt x="203517" y="2674302"/>
                  </a:lnTo>
                  <a:cubicBezTo>
                    <a:pt x="208597" y="2674938"/>
                    <a:pt x="214313" y="2675572"/>
                    <a:pt x="219392" y="2675572"/>
                  </a:cubicBezTo>
                  <a:lnTo>
                    <a:pt x="1665922" y="2675572"/>
                  </a:lnTo>
                  <a:lnTo>
                    <a:pt x="1665922" y="3304858"/>
                  </a:lnTo>
                  <a:cubicBezTo>
                    <a:pt x="1665922" y="3347402"/>
                    <a:pt x="1700213" y="3382327"/>
                    <a:pt x="1742757" y="3382327"/>
                  </a:cubicBezTo>
                  <a:lnTo>
                    <a:pt x="1743392" y="2643822"/>
                  </a:lnTo>
                  <a:lnTo>
                    <a:pt x="1743392" y="2643822"/>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12" name="任意多边形: 形状 11"/>
            <p:cNvSpPr/>
            <p:nvPr>
              <p:custDataLst>
                <p:tags r:id="rId8"/>
              </p:custDataLst>
            </p:nvPr>
          </p:nvSpPr>
          <p:spPr>
            <a:xfrm>
              <a:off x="7413007" y="4859338"/>
              <a:ext cx="336550" cy="704850"/>
            </a:xfrm>
            <a:custGeom>
              <a:avLst/>
              <a:gdLst>
                <a:gd name="connsiteX0" fmla="*/ 7602 w 336550"/>
                <a:gd name="connsiteY0" fmla="*/ 608013 h 704850"/>
                <a:gd name="connsiteX1" fmla="*/ 60943 w 336550"/>
                <a:gd name="connsiteY1" fmla="*/ 703263 h 704850"/>
                <a:gd name="connsiteX2" fmla="*/ 156193 w 336550"/>
                <a:gd name="connsiteY2" fmla="*/ 649922 h 704850"/>
                <a:gd name="connsiteX3" fmla="*/ 337168 w 336550"/>
                <a:gd name="connsiteY3" fmla="*/ 4763 h 704850"/>
                <a:gd name="connsiteX4" fmla="*/ 176512 w 336550"/>
                <a:gd name="connsiteY4" fmla="*/ 4763 h 704850"/>
                <a:gd name="connsiteX5" fmla="*/ 7602 w 336550"/>
                <a:gd name="connsiteY5" fmla="*/ 608013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704850">
                  <a:moveTo>
                    <a:pt x="7602" y="608013"/>
                  </a:moveTo>
                  <a:cubicBezTo>
                    <a:pt x="-3827" y="649288"/>
                    <a:pt x="20302" y="691833"/>
                    <a:pt x="60943" y="703263"/>
                  </a:cubicBezTo>
                  <a:cubicBezTo>
                    <a:pt x="102218" y="714692"/>
                    <a:pt x="144762" y="690563"/>
                    <a:pt x="156193" y="649922"/>
                  </a:cubicBezTo>
                  <a:lnTo>
                    <a:pt x="337168" y="4763"/>
                  </a:lnTo>
                  <a:lnTo>
                    <a:pt x="176512" y="4763"/>
                  </a:lnTo>
                  <a:lnTo>
                    <a:pt x="7602" y="608013"/>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13321" name="任意多边形: 形状 12"/>
            <p:cNvSpPr/>
            <p:nvPr>
              <p:custDataLst>
                <p:tags r:id="rId9"/>
              </p:custDataLst>
            </p:nvPr>
          </p:nvSpPr>
          <p:spPr>
            <a:xfrm>
              <a:off x="7213283" y="2323148"/>
              <a:ext cx="1485900" cy="2368550"/>
            </a:xfrm>
            <a:custGeom>
              <a:avLst/>
              <a:gdLst/>
              <a:ahLst/>
              <a:cxnLst>
                <a:cxn ang="0">
                  <a:pos x="4762" y="4763"/>
                </a:cxn>
                <a:cxn ang="0">
                  <a:pos x="1483677" y="4763"/>
                </a:cxn>
                <a:cxn ang="0">
                  <a:pos x="1483677" y="2366328"/>
                </a:cxn>
                <a:cxn ang="0">
                  <a:pos x="4762" y="2366328"/>
                </a:cxn>
              </a:cxnLst>
              <a:rect l="0" t="0" r="0" b="0"/>
              <a:pathLst>
                <a:path w="1485900" h="2368550">
                  <a:moveTo>
                    <a:pt x="4762" y="4763"/>
                  </a:moveTo>
                  <a:lnTo>
                    <a:pt x="1483677" y="4763"/>
                  </a:lnTo>
                  <a:lnTo>
                    <a:pt x="1483677" y="2366328"/>
                  </a:lnTo>
                  <a:lnTo>
                    <a:pt x="4762" y="2366328"/>
                  </a:lnTo>
                  <a:close/>
                </a:path>
              </a:pathLst>
            </a:custGeom>
            <a:solidFill>
              <a:srgbClr val="FFFFFF"/>
            </a:solidFill>
            <a:ln w="9525">
              <a:noFill/>
            </a:ln>
          </p:spPr>
          <p:txBody>
            <a:bodyPr/>
            <a:lstStyle/>
            <a:p>
              <a:endParaRPr lang="zh-CN" altLang="en-US"/>
            </a:p>
          </p:txBody>
        </p:sp>
        <p:sp>
          <p:nvSpPr>
            <p:cNvPr id="14" name="任意多边形: 形状 13"/>
            <p:cNvSpPr/>
            <p:nvPr>
              <p:custDataLst>
                <p:tags r:id="rId10"/>
              </p:custDataLst>
            </p:nvPr>
          </p:nvSpPr>
          <p:spPr>
            <a:xfrm>
              <a:off x="8692198" y="2323148"/>
              <a:ext cx="1492250" cy="2368550"/>
            </a:xfrm>
            <a:custGeom>
              <a:avLst/>
              <a:gdLst>
                <a:gd name="connsiteX0" fmla="*/ 4762 w 1492250"/>
                <a:gd name="connsiteY0" fmla="*/ 4763 h 2368550"/>
                <a:gd name="connsiteX1" fmla="*/ 1490662 w 1492250"/>
                <a:gd name="connsiteY1" fmla="*/ 4763 h 2368550"/>
                <a:gd name="connsiteX2" fmla="*/ 1490662 w 1492250"/>
                <a:gd name="connsiteY2" fmla="*/ 2366328 h 2368550"/>
                <a:gd name="connsiteX3" fmla="*/ 4762 w 1492250"/>
                <a:gd name="connsiteY3" fmla="*/ 2366328 h 2368550"/>
              </a:gdLst>
              <a:ahLst/>
              <a:cxnLst>
                <a:cxn ang="0">
                  <a:pos x="connsiteX0" y="connsiteY0"/>
                </a:cxn>
                <a:cxn ang="0">
                  <a:pos x="connsiteX1" y="connsiteY1"/>
                </a:cxn>
                <a:cxn ang="0">
                  <a:pos x="connsiteX2" y="connsiteY2"/>
                </a:cxn>
                <a:cxn ang="0">
                  <a:pos x="connsiteX3" y="connsiteY3"/>
                </a:cxn>
              </a:cxnLst>
              <a:rect l="l" t="t" r="r" b="b"/>
              <a:pathLst>
                <a:path w="1492250" h="2368550">
                  <a:moveTo>
                    <a:pt x="4762" y="4763"/>
                  </a:moveTo>
                  <a:lnTo>
                    <a:pt x="1490662" y="4763"/>
                  </a:lnTo>
                  <a:lnTo>
                    <a:pt x="1490662" y="2366328"/>
                  </a:lnTo>
                  <a:lnTo>
                    <a:pt x="4762" y="2366328"/>
                  </a:lnTo>
                  <a:close/>
                </a:path>
              </a:pathLst>
            </a:custGeom>
            <a:solidFill>
              <a:schemeClr val="accent4">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15" name="任意多边形: 形状 14"/>
            <p:cNvSpPr/>
            <p:nvPr>
              <p:custDataLst>
                <p:tags r:id="rId11"/>
              </p:custDataLst>
            </p:nvPr>
          </p:nvSpPr>
          <p:spPr>
            <a:xfrm>
              <a:off x="8271828" y="1589088"/>
              <a:ext cx="425450" cy="876300"/>
            </a:xfrm>
            <a:custGeom>
              <a:avLst/>
              <a:gdLst>
                <a:gd name="connsiteX0" fmla="*/ 242253 w 425450"/>
                <a:gd name="connsiteY0" fmla="*/ 4763 h 876300"/>
                <a:gd name="connsiteX1" fmla="*/ 242253 w 425450"/>
                <a:gd name="connsiteY1" fmla="*/ 466408 h 876300"/>
                <a:gd name="connsiteX2" fmla="*/ 63817 w 425450"/>
                <a:gd name="connsiteY2" fmla="*/ 466408 h 876300"/>
                <a:gd name="connsiteX3" fmla="*/ 4763 w 425450"/>
                <a:gd name="connsiteY3" fmla="*/ 525463 h 876300"/>
                <a:gd name="connsiteX4" fmla="*/ 4763 w 425450"/>
                <a:gd name="connsiteY4" fmla="*/ 817563 h 876300"/>
                <a:gd name="connsiteX5" fmla="*/ 63817 w 425450"/>
                <a:gd name="connsiteY5" fmla="*/ 876617 h 876300"/>
                <a:gd name="connsiteX6" fmla="*/ 424497 w 425450"/>
                <a:gd name="connsiteY6" fmla="*/ 876617 h 876300"/>
                <a:gd name="connsiteX7" fmla="*/ 424497 w 425450"/>
                <a:gd name="connsiteY7" fmla="*/ 4763 h 876300"/>
                <a:gd name="connsiteX8" fmla="*/ 242253 w 425450"/>
                <a:gd name="connsiteY8" fmla="*/ 4763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450" h="876300">
                  <a:moveTo>
                    <a:pt x="242253" y="4763"/>
                  </a:moveTo>
                  <a:lnTo>
                    <a:pt x="242253" y="466408"/>
                  </a:lnTo>
                  <a:lnTo>
                    <a:pt x="63817" y="466408"/>
                  </a:lnTo>
                  <a:cubicBezTo>
                    <a:pt x="31432" y="466408"/>
                    <a:pt x="4763" y="493077"/>
                    <a:pt x="4763" y="525463"/>
                  </a:cubicBezTo>
                  <a:lnTo>
                    <a:pt x="4763" y="817563"/>
                  </a:lnTo>
                  <a:cubicBezTo>
                    <a:pt x="4763" y="849948"/>
                    <a:pt x="31432" y="876617"/>
                    <a:pt x="63817" y="876617"/>
                  </a:cubicBezTo>
                  <a:lnTo>
                    <a:pt x="424497" y="876617"/>
                  </a:lnTo>
                  <a:lnTo>
                    <a:pt x="424497" y="4763"/>
                  </a:lnTo>
                  <a:lnTo>
                    <a:pt x="242253" y="4763"/>
                  </a:lnTo>
                  <a:close/>
                </a:path>
              </a:pathLst>
            </a:custGeom>
            <a:solidFill>
              <a:schemeClr val="accent6">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16" name="任意多边形: 形状 15"/>
            <p:cNvSpPr/>
            <p:nvPr>
              <p:custDataLst>
                <p:tags r:id="rId12"/>
              </p:custDataLst>
            </p:nvPr>
          </p:nvSpPr>
          <p:spPr>
            <a:xfrm>
              <a:off x="8691563" y="1589088"/>
              <a:ext cx="431800" cy="876300"/>
            </a:xfrm>
            <a:custGeom>
              <a:avLst/>
              <a:gdLst>
                <a:gd name="connsiteX0" fmla="*/ 427672 w 431800"/>
                <a:gd name="connsiteY0" fmla="*/ 816927 h 876300"/>
                <a:gd name="connsiteX1" fmla="*/ 427672 w 431800"/>
                <a:gd name="connsiteY1" fmla="*/ 524827 h 876300"/>
                <a:gd name="connsiteX2" fmla="*/ 368618 w 431800"/>
                <a:gd name="connsiteY2" fmla="*/ 465773 h 876300"/>
                <a:gd name="connsiteX3" fmla="*/ 190182 w 431800"/>
                <a:gd name="connsiteY3" fmla="*/ 465773 h 876300"/>
                <a:gd name="connsiteX4" fmla="*/ 190182 w 431800"/>
                <a:gd name="connsiteY4" fmla="*/ 4763 h 876300"/>
                <a:gd name="connsiteX5" fmla="*/ 4763 w 431800"/>
                <a:gd name="connsiteY5" fmla="*/ 4763 h 876300"/>
                <a:gd name="connsiteX6" fmla="*/ 4763 w 431800"/>
                <a:gd name="connsiteY6" fmla="*/ 875983 h 876300"/>
                <a:gd name="connsiteX7" fmla="*/ 368618 w 431800"/>
                <a:gd name="connsiteY7" fmla="*/ 875983 h 876300"/>
                <a:gd name="connsiteX8" fmla="*/ 427672 w 431800"/>
                <a:gd name="connsiteY8" fmla="*/ 816927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800" h="876300">
                  <a:moveTo>
                    <a:pt x="427672" y="816927"/>
                  </a:moveTo>
                  <a:lnTo>
                    <a:pt x="427672" y="524827"/>
                  </a:lnTo>
                  <a:cubicBezTo>
                    <a:pt x="427672" y="492442"/>
                    <a:pt x="401003" y="465773"/>
                    <a:pt x="368618" y="465773"/>
                  </a:cubicBezTo>
                  <a:lnTo>
                    <a:pt x="190182" y="465773"/>
                  </a:lnTo>
                  <a:lnTo>
                    <a:pt x="190182" y="4763"/>
                  </a:lnTo>
                  <a:lnTo>
                    <a:pt x="4763" y="4763"/>
                  </a:lnTo>
                  <a:lnTo>
                    <a:pt x="4763" y="875983"/>
                  </a:lnTo>
                  <a:lnTo>
                    <a:pt x="368618" y="875983"/>
                  </a:lnTo>
                  <a:cubicBezTo>
                    <a:pt x="401638" y="875983"/>
                    <a:pt x="427672" y="849313"/>
                    <a:pt x="427672" y="816927"/>
                  </a:cubicBezTo>
                  <a:close/>
                </a:path>
              </a:pathLst>
            </a:custGeom>
            <a:solidFill>
              <a:schemeClr val="accent6">
                <a:lumMod val="40000"/>
                <a:lumOff val="60000"/>
              </a:schemeClr>
            </a:solidFill>
            <a:ln w="9525" cap="flat">
              <a:noFill/>
              <a:prstDash val="solid"/>
              <a:miter/>
            </a:ln>
          </p:spPr>
          <p:txBody>
            <a:bodyPr rtlCol="0" anchor="ctr"/>
            <a:lstStyle/>
            <a:p>
              <a:pPr fontAlgn="base"/>
              <a:endParaRPr lang="zh-CN" altLang="en-US" sz="1800" strike="noStrike" noProof="1"/>
            </a:p>
          </p:txBody>
        </p:sp>
        <p:sp>
          <p:nvSpPr>
            <p:cNvPr id="17" name="任意多边形: 形状 16"/>
            <p:cNvSpPr/>
            <p:nvPr>
              <p:custDataLst>
                <p:tags r:id="rId13"/>
              </p:custDataLst>
            </p:nvPr>
          </p:nvSpPr>
          <p:spPr>
            <a:xfrm>
              <a:off x="8344218" y="2192973"/>
              <a:ext cx="139700" cy="139700"/>
            </a:xfrm>
            <a:custGeom>
              <a:avLst/>
              <a:gdLst>
                <a:gd name="connsiteX0" fmla="*/ 136842 w 139700"/>
                <a:gd name="connsiteY0" fmla="*/ 70802 h 139700"/>
                <a:gd name="connsiteX1" fmla="*/ 70802 w 139700"/>
                <a:gd name="connsiteY1" fmla="*/ 136842 h 139700"/>
                <a:gd name="connsiteX2" fmla="*/ 4763 w 139700"/>
                <a:gd name="connsiteY2" fmla="*/ 70802 h 139700"/>
                <a:gd name="connsiteX3" fmla="*/ 70802 w 139700"/>
                <a:gd name="connsiteY3" fmla="*/ 4763 h 139700"/>
                <a:gd name="connsiteX4" fmla="*/ 136842 w 139700"/>
                <a:gd name="connsiteY4" fmla="*/ 70802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2" y="70802"/>
                  </a:moveTo>
                  <a:cubicBezTo>
                    <a:pt x="136842" y="107632"/>
                    <a:pt x="106997" y="136842"/>
                    <a:pt x="70802" y="136842"/>
                  </a:cubicBezTo>
                  <a:cubicBezTo>
                    <a:pt x="33972" y="136842"/>
                    <a:pt x="4763" y="106998"/>
                    <a:pt x="4763" y="70802"/>
                  </a:cubicBezTo>
                  <a:cubicBezTo>
                    <a:pt x="4763" y="33973"/>
                    <a:pt x="34607" y="4763"/>
                    <a:pt x="70802" y="4763"/>
                  </a:cubicBezTo>
                  <a:cubicBezTo>
                    <a:pt x="106997" y="4763"/>
                    <a:pt x="136842" y="34607"/>
                    <a:pt x="136842" y="70802"/>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18" name="任意多边形: 形状 17"/>
            <p:cNvSpPr/>
            <p:nvPr>
              <p:custDataLst>
                <p:tags r:id="rId14"/>
              </p:custDataLst>
            </p:nvPr>
          </p:nvSpPr>
          <p:spPr>
            <a:xfrm>
              <a:off x="8915082" y="2192973"/>
              <a:ext cx="139700" cy="139700"/>
            </a:xfrm>
            <a:custGeom>
              <a:avLst/>
              <a:gdLst>
                <a:gd name="connsiteX0" fmla="*/ 136843 w 139700"/>
                <a:gd name="connsiteY0" fmla="*/ 70803 h 139700"/>
                <a:gd name="connsiteX1" fmla="*/ 70802 w 139700"/>
                <a:gd name="connsiteY1" fmla="*/ 136842 h 139700"/>
                <a:gd name="connsiteX2" fmla="*/ 4762 w 139700"/>
                <a:gd name="connsiteY2" fmla="*/ 70803 h 139700"/>
                <a:gd name="connsiteX3" fmla="*/ 70802 w 139700"/>
                <a:gd name="connsiteY3" fmla="*/ 4763 h 139700"/>
                <a:gd name="connsiteX4" fmla="*/ 136843 w 139700"/>
                <a:gd name="connsiteY4" fmla="*/ 70803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3" y="70803"/>
                  </a:moveTo>
                  <a:cubicBezTo>
                    <a:pt x="136843" y="107275"/>
                    <a:pt x="107275" y="136842"/>
                    <a:pt x="70802" y="136842"/>
                  </a:cubicBezTo>
                  <a:cubicBezTo>
                    <a:pt x="34329" y="136842"/>
                    <a:pt x="4762" y="107275"/>
                    <a:pt x="4762" y="70803"/>
                  </a:cubicBezTo>
                  <a:cubicBezTo>
                    <a:pt x="4762" y="34330"/>
                    <a:pt x="34329" y="4763"/>
                    <a:pt x="70802" y="4763"/>
                  </a:cubicBezTo>
                  <a:cubicBezTo>
                    <a:pt x="107275" y="4763"/>
                    <a:pt x="136843" y="34330"/>
                    <a:pt x="136843" y="70803"/>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19" name="任意多边形: 形状 18"/>
            <p:cNvSpPr/>
            <p:nvPr>
              <p:custDataLst>
                <p:tags r:id="rId15"/>
              </p:custDataLst>
            </p:nvPr>
          </p:nvSpPr>
          <p:spPr>
            <a:xfrm>
              <a:off x="8275003" y="3163252"/>
              <a:ext cx="419100" cy="1219200"/>
            </a:xfrm>
            <a:custGeom>
              <a:avLst/>
              <a:gdLst>
                <a:gd name="connsiteX0" fmla="*/ 4763 w 419100"/>
                <a:gd name="connsiteY0" fmla="*/ 611188 h 1219200"/>
                <a:gd name="connsiteX1" fmla="*/ 420053 w 419100"/>
                <a:gd name="connsiteY1" fmla="*/ 1217613 h 1219200"/>
                <a:gd name="connsiteX2" fmla="*/ 420053 w 419100"/>
                <a:gd name="connsiteY2" fmla="*/ 4763 h 1219200"/>
                <a:gd name="connsiteX3" fmla="*/ 4763 w 419100"/>
                <a:gd name="connsiteY3" fmla="*/ 611188 h 1219200"/>
              </a:gdLst>
              <a:ahLst/>
              <a:cxnLst>
                <a:cxn ang="0">
                  <a:pos x="connsiteX0" y="connsiteY0"/>
                </a:cxn>
                <a:cxn ang="0">
                  <a:pos x="connsiteX1" y="connsiteY1"/>
                </a:cxn>
                <a:cxn ang="0">
                  <a:pos x="connsiteX2" y="connsiteY2"/>
                </a:cxn>
                <a:cxn ang="0">
                  <a:pos x="connsiteX3" y="connsiteY3"/>
                </a:cxn>
              </a:cxnLst>
              <a:rect l="l" t="t" r="r" b="b"/>
              <a:pathLst>
                <a:path w="419100" h="1219200">
                  <a:moveTo>
                    <a:pt x="4763" y="611188"/>
                  </a:moveTo>
                  <a:cubicBezTo>
                    <a:pt x="4763" y="887413"/>
                    <a:pt x="176847" y="1123632"/>
                    <a:pt x="420053" y="1217613"/>
                  </a:cubicBezTo>
                  <a:lnTo>
                    <a:pt x="420053" y="4763"/>
                  </a:lnTo>
                  <a:cubicBezTo>
                    <a:pt x="176847" y="98743"/>
                    <a:pt x="4763" y="334963"/>
                    <a:pt x="4763" y="611188"/>
                  </a:cubicBezTo>
                  <a:close/>
                </a:path>
              </a:pathLst>
            </a:custGeom>
            <a:solidFill>
              <a:schemeClr val="accent3"/>
            </a:solidFill>
            <a:ln w="9525" cap="flat">
              <a:noFill/>
              <a:prstDash val="solid"/>
              <a:miter/>
            </a:ln>
          </p:spPr>
          <p:txBody>
            <a:bodyPr rtlCol="0" anchor="ctr"/>
            <a:lstStyle/>
            <a:p>
              <a:pPr fontAlgn="base"/>
              <a:endParaRPr lang="zh-CN" altLang="en-US" sz="1800" strike="noStrike" noProof="1"/>
            </a:p>
          </p:txBody>
        </p:sp>
        <p:sp>
          <p:nvSpPr>
            <p:cNvPr id="20" name="任意多边形: 形状 19"/>
            <p:cNvSpPr/>
            <p:nvPr>
              <p:custDataLst>
                <p:tags r:id="rId16"/>
              </p:custDataLst>
            </p:nvPr>
          </p:nvSpPr>
          <p:spPr>
            <a:xfrm>
              <a:off x="8690928" y="3119438"/>
              <a:ext cx="889000" cy="1308100"/>
            </a:xfrm>
            <a:custGeom>
              <a:avLst/>
              <a:gdLst>
                <a:gd name="connsiteX0" fmla="*/ 889953 w 889000"/>
                <a:gd name="connsiteY0" fmla="*/ 655003 h 1308100"/>
                <a:gd name="connsiteX1" fmla="*/ 239713 w 889000"/>
                <a:gd name="connsiteY1" fmla="*/ 4763 h 1308100"/>
                <a:gd name="connsiteX2" fmla="*/ 4763 w 889000"/>
                <a:gd name="connsiteY2" fmla="*/ 48577 h 1308100"/>
                <a:gd name="connsiteX3" fmla="*/ 4763 w 889000"/>
                <a:gd name="connsiteY3" fmla="*/ 1261428 h 1308100"/>
                <a:gd name="connsiteX4" fmla="*/ 239713 w 889000"/>
                <a:gd name="connsiteY4" fmla="*/ 1305242 h 1308100"/>
                <a:gd name="connsiteX5" fmla="*/ 889953 w 889000"/>
                <a:gd name="connsiteY5" fmla="*/ 655003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00" h="1308100">
                  <a:moveTo>
                    <a:pt x="889953" y="655003"/>
                  </a:moveTo>
                  <a:cubicBezTo>
                    <a:pt x="889953" y="295592"/>
                    <a:pt x="598488" y="4763"/>
                    <a:pt x="239713" y="4763"/>
                  </a:cubicBezTo>
                  <a:cubicBezTo>
                    <a:pt x="156528" y="4763"/>
                    <a:pt x="77788" y="20638"/>
                    <a:pt x="4763" y="48577"/>
                  </a:cubicBezTo>
                  <a:lnTo>
                    <a:pt x="4763" y="1261428"/>
                  </a:lnTo>
                  <a:cubicBezTo>
                    <a:pt x="77788" y="1290003"/>
                    <a:pt x="157163" y="1305242"/>
                    <a:pt x="239713" y="1305242"/>
                  </a:cubicBezTo>
                  <a:cubicBezTo>
                    <a:pt x="598488" y="1305242"/>
                    <a:pt x="889953" y="1014413"/>
                    <a:pt x="889953" y="655003"/>
                  </a:cubicBezTo>
                  <a:close/>
                </a:path>
              </a:pathLst>
            </a:custGeom>
            <a:solidFill>
              <a:schemeClr val="accent3">
                <a:lumMod val="75000"/>
              </a:schemeClr>
            </a:solidFill>
            <a:ln w="9525" cap="flat">
              <a:noFill/>
              <a:prstDash val="solid"/>
              <a:miter/>
            </a:ln>
          </p:spPr>
          <p:txBody>
            <a:bodyPr rtlCol="0" anchor="ctr"/>
            <a:lstStyle/>
            <a:p>
              <a:pPr fontAlgn="base"/>
              <a:endParaRPr lang="zh-CN" altLang="en-US" sz="1800" strike="noStrike" noProof="1"/>
            </a:p>
          </p:txBody>
        </p:sp>
        <p:sp>
          <p:nvSpPr>
            <p:cNvPr id="21" name="任意多边形: 形状 20"/>
            <p:cNvSpPr/>
            <p:nvPr>
              <p:custDataLst>
                <p:tags r:id="rId17"/>
              </p:custDataLst>
            </p:nvPr>
          </p:nvSpPr>
          <p:spPr>
            <a:xfrm>
              <a:off x="9744393" y="1756102"/>
              <a:ext cx="1117600" cy="1727200"/>
            </a:xfrm>
            <a:custGeom>
              <a:avLst/>
              <a:gdLst>
                <a:gd name="connsiteX0" fmla="*/ 4763 w 1117600"/>
                <a:gd name="connsiteY0" fmla="*/ 1641148 h 1727200"/>
                <a:gd name="connsiteX1" fmla="*/ 1117282 w 1117600"/>
                <a:gd name="connsiteY1" fmla="*/ 5388 h 1727200"/>
                <a:gd name="connsiteX2" fmla="*/ 151447 w 1117600"/>
                <a:gd name="connsiteY2" fmla="*/ 1723698 h 1727200"/>
                <a:gd name="connsiteX3" fmla="*/ 4763 w 1117600"/>
                <a:gd name="connsiteY3" fmla="*/ 1641148 h 1727200"/>
              </a:gdLst>
              <a:ahLst/>
              <a:cxnLst>
                <a:cxn ang="0">
                  <a:pos x="connsiteX0" y="connsiteY0"/>
                </a:cxn>
                <a:cxn ang="0">
                  <a:pos x="connsiteX1" y="connsiteY1"/>
                </a:cxn>
                <a:cxn ang="0">
                  <a:pos x="connsiteX2" y="connsiteY2"/>
                </a:cxn>
                <a:cxn ang="0">
                  <a:pos x="connsiteX3" y="connsiteY3"/>
                </a:cxn>
              </a:cxnLst>
              <a:rect l="l" t="t" r="r" b="b"/>
              <a:pathLst>
                <a:path w="1117600" h="1727200">
                  <a:moveTo>
                    <a:pt x="4763" y="1641148"/>
                  </a:moveTo>
                  <a:cubicBezTo>
                    <a:pt x="174942" y="1356034"/>
                    <a:pt x="1035367" y="-28902"/>
                    <a:pt x="1117282" y="5388"/>
                  </a:cubicBezTo>
                  <a:lnTo>
                    <a:pt x="151447" y="1723698"/>
                  </a:lnTo>
                  <a:lnTo>
                    <a:pt x="4763" y="1641148"/>
                  </a:lnTo>
                  <a:close/>
                </a:path>
              </a:pathLst>
            </a:custGeom>
            <a:solidFill>
              <a:schemeClr val="accent6"/>
            </a:solidFill>
            <a:ln w="9525" cap="flat">
              <a:noFill/>
              <a:prstDash val="solid"/>
              <a:miter/>
            </a:ln>
          </p:spPr>
          <p:txBody>
            <a:bodyPr rtlCol="0" anchor="ctr"/>
            <a:lstStyle/>
            <a:p>
              <a:pPr fontAlgn="base"/>
              <a:endParaRPr lang="zh-CN" altLang="en-US" sz="1800" strike="noStrike" noProof="1"/>
            </a:p>
          </p:txBody>
        </p:sp>
        <p:sp>
          <p:nvSpPr>
            <p:cNvPr id="22" name="任意多边形: 形状 21"/>
            <p:cNvSpPr/>
            <p:nvPr>
              <p:custDataLst>
                <p:tags r:id="rId18"/>
              </p:custDataLst>
            </p:nvPr>
          </p:nvSpPr>
          <p:spPr>
            <a:xfrm>
              <a:off x="9891078" y="1756727"/>
              <a:ext cx="977900" cy="1809750"/>
            </a:xfrm>
            <a:custGeom>
              <a:avLst/>
              <a:gdLst>
                <a:gd name="connsiteX0" fmla="*/ 4763 w 977900"/>
                <a:gd name="connsiteY0" fmla="*/ 1723073 h 1809750"/>
                <a:gd name="connsiteX1" fmla="*/ 970597 w 977900"/>
                <a:gd name="connsiteY1" fmla="*/ 4763 h 1809750"/>
                <a:gd name="connsiteX2" fmla="*/ 971232 w 977900"/>
                <a:gd name="connsiteY2" fmla="*/ 4763 h 1809750"/>
                <a:gd name="connsiteX3" fmla="*/ 153353 w 977900"/>
                <a:gd name="connsiteY3" fmla="*/ 1806893 h 1809750"/>
                <a:gd name="connsiteX4" fmla="*/ 4763 w 977900"/>
                <a:gd name="connsiteY4" fmla="*/ 1723073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1809750">
                  <a:moveTo>
                    <a:pt x="4763" y="1723073"/>
                  </a:moveTo>
                  <a:lnTo>
                    <a:pt x="970597" y="4763"/>
                  </a:lnTo>
                  <a:cubicBezTo>
                    <a:pt x="970597" y="4763"/>
                    <a:pt x="971232" y="4763"/>
                    <a:pt x="971232" y="4763"/>
                  </a:cubicBezTo>
                  <a:cubicBezTo>
                    <a:pt x="1048067" y="47943"/>
                    <a:pt x="309563" y="1511618"/>
                    <a:pt x="153353" y="1806893"/>
                  </a:cubicBezTo>
                  <a:lnTo>
                    <a:pt x="4763" y="1723073"/>
                  </a:lnTo>
                  <a:close/>
                </a:path>
              </a:pathLst>
            </a:custGeom>
            <a:solidFill>
              <a:schemeClr val="accent6">
                <a:lumMod val="50000"/>
              </a:schemeClr>
            </a:solidFill>
            <a:ln w="9525" cap="flat">
              <a:noFill/>
              <a:prstDash val="solid"/>
              <a:miter/>
            </a:ln>
          </p:spPr>
          <p:txBody>
            <a:bodyPr rtlCol="0" anchor="ctr"/>
            <a:lstStyle/>
            <a:p>
              <a:pPr fontAlgn="base"/>
              <a:endParaRPr lang="zh-CN" altLang="en-US" sz="1800" strike="noStrike" noProof="1"/>
            </a:p>
          </p:txBody>
        </p:sp>
        <p:sp>
          <p:nvSpPr>
            <p:cNvPr id="13331" name="任意多边形: 形状 22"/>
            <p:cNvSpPr/>
            <p:nvPr>
              <p:custDataLst>
                <p:tags r:id="rId19"/>
              </p:custDataLst>
            </p:nvPr>
          </p:nvSpPr>
          <p:spPr>
            <a:xfrm>
              <a:off x="9645968" y="3475038"/>
              <a:ext cx="400050" cy="450850"/>
            </a:xfrm>
            <a:custGeom>
              <a:avLst/>
              <a:gdLst/>
              <a:ahLst/>
              <a:cxnLst>
                <a:cxn ang="0">
                  <a:pos x="376238" y="130492"/>
                </a:cxn>
                <a:cxn ang="0">
                  <a:pos x="6032" y="441642"/>
                </a:cxn>
                <a:cxn ang="0">
                  <a:pos x="4763" y="441008"/>
                </a:cxn>
                <a:cxn ang="0">
                  <a:pos x="249872" y="4763"/>
                </a:cxn>
                <a:cxn ang="0">
                  <a:pos x="399097" y="88583"/>
                </a:cxn>
                <a:cxn ang="0">
                  <a:pos x="376238" y="130492"/>
                </a:cxn>
              </a:cxnLst>
              <a:rect l="0" t="0" r="0" b="0"/>
              <a:pathLst>
                <a:path w="400050" h="450850">
                  <a:moveTo>
                    <a:pt x="376238" y="130492"/>
                  </a:moveTo>
                  <a:cubicBezTo>
                    <a:pt x="297497" y="270192"/>
                    <a:pt x="87947" y="487363"/>
                    <a:pt x="6032" y="441642"/>
                  </a:cubicBezTo>
                  <a:cubicBezTo>
                    <a:pt x="5397" y="441642"/>
                    <a:pt x="5397" y="441008"/>
                    <a:pt x="4763" y="441008"/>
                  </a:cubicBezTo>
                  <a:lnTo>
                    <a:pt x="249872" y="4763"/>
                  </a:lnTo>
                  <a:lnTo>
                    <a:pt x="399097" y="88583"/>
                  </a:lnTo>
                  <a:cubicBezTo>
                    <a:pt x="388938" y="107633"/>
                    <a:pt x="381317" y="122238"/>
                    <a:pt x="376238" y="130492"/>
                  </a:cubicBezTo>
                  <a:close/>
                </a:path>
              </a:pathLst>
            </a:custGeom>
            <a:solidFill>
              <a:srgbClr val="FEBE8E"/>
            </a:solidFill>
            <a:ln w="9525">
              <a:noFill/>
            </a:ln>
          </p:spPr>
          <p:txBody>
            <a:bodyPr/>
            <a:lstStyle/>
            <a:p>
              <a:endParaRPr lang="zh-CN" altLang="en-US"/>
            </a:p>
          </p:txBody>
        </p:sp>
        <p:sp>
          <p:nvSpPr>
            <p:cNvPr id="13332" name="任意多边形: 形状 23"/>
            <p:cNvSpPr/>
            <p:nvPr>
              <p:custDataLst>
                <p:tags r:id="rId20"/>
              </p:custDataLst>
            </p:nvPr>
          </p:nvSpPr>
          <p:spPr>
            <a:xfrm>
              <a:off x="9612249" y="3392488"/>
              <a:ext cx="285750" cy="527050"/>
            </a:xfrm>
            <a:custGeom>
              <a:avLst/>
              <a:gdLst/>
              <a:ahLst/>
              <a:cxnLst>
                <a:cxn ang="0">
                  <a:pos x="112776" y="46038"/>
                </a:cxn>
                <a:cxn ang="0">
                  <a:pos x="136906" y="4763"/>
                </a:cxn>
                <a:cxn ang="0">
                  <a:pos x="283591" y="87313"/>
                </a:cxn>
                <a:cxn ang="0">
                  <a:pos x="38481" y="523558"/>
                </a:cxn>
                <a:cxn ang="0">
                  <a:pos x="112776" y="46038"/>
                </a:cxn>
              </a:cxnLst>
              <a:rect l="0" t="0" r="0" b="0"/>
              <a:pathLst>
                <a:path w="285750" h="527050">
                  <a:moveTo>
                    <a:pt x="112776" y="46038"/>
                  </a:moveTo>
                  <a:cubicBezTo>
                    <a:pt x="117856" y="37783"/>
                    <a:pt x="126111" y="23178"/>
                    <a:pt x="136906" y="4763"/>
                  </a:cubicBezTo>
                  <a:lnTo>
                    <a:pt x="283591" y="87313"/>
                  </a:lnTo>
                  <a:lnTo>
                    <a:pt x="38481" y="523558"/>
                  </a:lnTo>
                  <a:cubicBezTo>
                    <a:pt x="-40894" y="474663"/>
                    <a:pt x="34671" y="185738"/>
                    <a:pt x="112776" y="46038"/>
                  </a:cubicBezTo>
                  <a:close/>
                </a:path>
              </a:pathLst>
            </a:custGeom>
            <a:solidFill>
              <a:srgbClr val="FFD3B3"/>
            </a:solidFill>
            <a:ln w="9525">
              <a:noFill/>
            </a:ln>
          </p:spPr>
          <p:txBody>
            <a:bodyPr/>
            <a:lstStyle/>
            <a:p>
              <a:endParaRPr lang="zh-CN" altLang="en-US"/>
            </a:p>
          </p:txBody>
        </p:sp>
        <p:sp>
          <p:nvSpPr>
            <p:cNvPr id="25" name="任意多边形: 形状 24"/>
            <p:cNvSpPr/>
            <p:nvPr>
              <p:custDataLst>
                <p:tags r:id="rId21"/>
              </p:custDataLst>
            </p:nvPr>
          </p:nvSpPr>
          <p:spPr>
            <a:xfrm>
              <a:off x="9262695" y="3831882"/>
              <a:ext cx="419100" cy="635000"/>
            </a:xfrm>
            <a:custGeom>
              <a:avLst/>
              <a:gdLst>
                <a:gd name="connsiteX0" fmla="*/ 61645 w 419100"/>
                <a:gd name="connsiteY0" fmla="*/ 137503 h 635000"/>
                <a:gd name="connsiteX1" fmla="*/ 414705 w 419100"/>
                <a:gd name="connsiteY1" fmla="*/ 37809 h 635000"/>
                <a:gd name="connsiteX2" fmla="*/ 80695 w 419100"/>
                <a:gd name="connsiteY2" fmla="*/ 632168 h 635000"/>
                <a:gd name="connsiteX3" fmla="*/ 61645 w 419100"/>
                <a:gd name="connsiteY3" fmla="*/ 137503 h 635000"/>
              </a:gdLst>
              <a:ahLst/>
              <a:cxnLst>
                <a:cxn ang="0">
                  <a:pos x="connsiteX0" y="connsiteY0"/>
                </a:cxn>
                <a:cxn ang="0">
                  <a:pos x="connsiteX1" y="connsiteY1"/>
                </a:cxn>
                <a:cxn ang="0">
                  <a:pos x="connsiteX2" y="connsiteY2"/>
                </a:cxn>
                <a:cxn ang="0">
                  <a:pos x="connsiteX3" y="connsiteY3"/>
                </a:cxn>
              </a:cxnLst>
              <a:rect l="l" t="t" r="r" b="b"/>
              <a:pathLst>
                <a:path w="419100" h="635000">
                  <a:moveTo>
                    <a:pt x="61645" y="137503"/>
                  </a:moveTo>
                  <a:cubicBezTo>
                    <a:pt x="131495" y="12409"/>
                    <a:pt x="289610" y="-32041"/>
                    <a:pt x="414705" y="37809"/>
                  </a:cubicBezTo>
                  <a:lnTo>
                    <a:pt x="80695" y="632168"/>
                  </a:lnTo>
                  <a:cubicBezTo>
                    <a:pt x="30530" y="541363"/>
                    <a:pt x="-51385" y="338163"/>
                    <a:pt x="61645" y="137503"/>
                  </a:cubicBez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26" name="任意多边形: 形状 25"/>
            <p:cNvSpPr/>
            <p:nvPr>
              <p:custDataLst>
                <p:tags r:id="rId22"/>
              </p:custDataLst>
            </p:nvPr>
          </p:nvSpPr>
          <p:spPr>
            <a:xfrm>
              <a:off x="9338628" y="3864292"/>
              <a:ext cx="476250" cy="647700"/>
            </a:xfrm>
            <a:custGeom>
              <a:avLst/>
              <a:gdLst>
                <a:gd name="connsiteX0" fmla="*/ 34607 w 476250"/>
                <a:gd name="connsiteY0" fmla="*/ 648653 h 647700"/>
                <a:gd name="connsiteX1" fmla="*/ 4763 w 476250"/>
                <a:gd name="connsiteY1" fmla="*/ 599123 h 647700"/>
                <a:gd name="connsiteX2" fmla="*/ 338772 w 476250"/>
                <a:gd name="connsiteY2" fmla="*/ 4763 h 647700"/>
                <a:gd name="connsiteX3" fmla="*/ 340042 w 476250"/>
                <a:gd name="connsiteY3" fmla="*/ 5398 h 647700"/>
                <a:gd name="connsiteX4" fmla="*/ 439103 w 476250"/>
                <a:gd name="connsiteY4" fmla="*/ 359728 h 647700"/>
                <a:gd name="connsiteX5" fmla="*/ 34607 w 476250"/>
                <a:gd name="connsiteY5" fmla="*/ 648653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647700">
                  <a:moveTo>
                    <a:pt x="34607" y="648653"/>
                  </a:moveTo>
                  <a:cubicBezTo>
                    <a:pt x="34607" y="648653"/>
                    <a:pt x="21272" y="630873"/>
                    <a:pt x="4763" y="599123"/>
                  </a:cubicBezTo>
                  <a:lnTo>
                    <a:pt x="338772" y="4763"/>
                  </a:lnTo>
                  <a:cubicBezTo>
                    <a:pt x="339407" y="4763"/>
                    <a:pt x="339407" y="5398"/>
                    <a:pt x="340042" y="5398"/>
                  </a:cubicBezTo>
                  <a:cubicBezTo>
                    <a:pt x="465138" y="75883"/>
                    <a:pt x="509588" y="233998"/>
                    <a:pt x="439103" y="359728"/>
                  </a:cubicBezTo>
                  <a:cubicBezTo>
                    <a:pt x="333692" y="547053"/>
                    <a:pt x="176847" y="388938"/>
                    <a:pt x="34607" y="648653"/>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27" name="任意多边形: 形状 26"/>
            <p:cNvSpPr/>
            <p:nvPr>
              <p:custDataLst>
                <p:tags r:id="rId23"/>
              </p:custDataLst>
            </p:nvPr>
          </p:nvSpPr>
          <p:spPr>
            <a:xfrm>
              <a:off x="7443788" y="2670493"/>
              <a:ext cx="577850" cy="577850"/>
            </a:xfrm>
            <a:custGeom>
              <a:avLst/>
              <a:gdLst>
                <a:gd name="connsiteX0" fmla="*/ 573722 w 577850"/>
                <a:gd name="connsiteY0" fmla="*/ 289243 h 577850"/>
                <a:gd name="connsiteX1" fmla="*/ 289242 w 577850"/>
                <a:gd name="connsiteY1" fmla="*/ 573722 h 577850"/>
                <a:gd name="connsiteX2" fmla="*/ 4762 w 577850"/>
                <a:gd name="connsiteY2" fmla="*/ 289243 h 577850"/>
                <a:gd name="connsiteX3" fmla="*/ 289242 w 577850"/>
                <a:gd name="connsiteY3" fmla="*/ 4763 h 577850"/>
                <a:gd name="connsiteX4" fmla="*/ 573722 w 577850"/>
                <a:gd name="connsiteY4" fmla="*/ 289243 h 57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77850">
                  <a:moveTo>
                    <a:pt x="573722" y="289243"/>
                  </a:moveTo>
                  <a:cubicBezTo>
                    <a:pt x="573722" y="446357"/>
                    <a:pt x="446356" y="573722"/>
                    <a:pt x="289242" y="573722"/>
                  </a:cubicBezTo>
                  <a:cubicBezTo>
                    <a:pt x="132128" y="573722"/>
                    <a:pt x="4762" y="446356"/>
                    <a:pt x="4762" y="289243"/>
                  </a:cubicBezTo>
                  <a:cubicBezTo>
                    <a:pt x="4762" y="132128"/>
                    <a:pt x="132128" y="4763"/>
                    <a:pt x="289242" y="4763"/>
                  </a:cubicBezTo>
                  <a:cubicBezTo>
                    <a:pt x="446356" y="4763"/>
                    <a:pt x="573722" y="132129"/>
                    <a:pt x="573722" y="289243"/>
                  </a:cubicBezTo>
                  <a:close/>
                </a:path>
              </a:pathLst>
            </a:custGeom>
            <a:solidFill>
              <a:schemeClr val="accent4"/>
            </a:solidFill>
            <a:ln w="9525" cap="flat">
              <a:noFill/>
              <a:prstDash val="solid"/>
              <a:miter/>
            </a:ln>
          </p:spPr>
          <p:txBody>
            <a:bodyPr rtlCol="0" anchor="ctr"/>
            <a:lstStyle/>
            <a:p>
              <a:pPr fontAlgn="base"/>
              <a:endParaRPr lang="zh-CN" altLang="en-US" sz="1800" strike="noStrike" noProof="1"/>
            </a:p>
          </p:txBody>
        </p:sp>
      </p:grpSp>
      <p:sp>
        <p:nvSpPr>
          <p:cNvPr id="2" name="标题 1"/>
          <p:cNvSpPr>
            <a:spLocks noGrp="1"/>
          </p:cNvSpPr>
          <p:nvPr>
            <p:ph type="title"/>
          </p:nvPr>
        </p:nvSpPr>
        <p:spPr>
          <a:xfrm>
            <a:off x="669882" y="443234"/>
            <a:ext cx="10852237"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Arial" panose="020B0604020202020204" pitchFamily="34" charset="0"/>
                <a:ea typeface="微软雅黑"/>
                <a:cs typeface="+mj-cs"/>
                <a:sym typeface="+mn-ea"/>
              </a:defRPr>
            </a:lvl1pPr>
          </a:lstStyle>
          <a:p>
            <a:pPr lvl="0" fontAlgn="auto"/>
            <a:r>
              <a:rPr strike="noStrike" noProof="1">
                <a:sym typeface="+mn-ea"/>
              </a:rPr>
              <a:t>单击此处编辑母版标题样式</a:t>
            </a:r>
          </a:p>
        </p:txBody>
      </p:sp>
      <p:sp>
        <p:nvSpPr>
          <p:cNvPr id="3" name="内容占位符 2"/>
          <p:cNvSpPr>
            <a:spLocks noGrp="1"/>
          </p:cNvSpPr>
          <p:nvPr>
            <p:ph idx="1"/>
          </p:nvPr>
        </p:nvSpPr>
        <p:spPr>
          <a:xfrm>
            <a:off x="669882" y="952508"/>
            <a:ext cx="10852237"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Arial" panose="020B0604020202020204" pitchFamily="34" charset="0"/>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4" name="日期占位符 3"/>
          <p:cNvSpPr>
            <a:spLocks noGrp="1"/>
          </p:cNvSpPr>
          <p:nvPr>
            <p:ph type="dt" sz="half" idx="10"/>
            <p:custDataLst>
              <p:tags r:id="rId2"/>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5" name="页脚占位符 4"/>
          <p:cNvSpPr>
            <a:spLocks noGrp="1"/>
          </p:cNvSpPr>
          <p:nvPr>
            <p:ph type="ftr" sz="quarter" idx="11"/>
            <p:custDataLst>
              <p:tags r:id="rId3"/>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4"/>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userDrawn="1">
  <p:cSld name="节标题">
    <p:bg>
      <p:bgPr>
        <a:solidFill>
          <a:schemeClr val="bg1"/>
        </a:solidFill>
        <a:effectLst/>
      </p:bgPr>
    </p:bg>
    <p:spTree>
      <p:nvGrpSpPr>
        <p:cNvPr id="1" name=""/>
        <p:cNvGrpSpPr/>
        <p:nvPr/>
      </p:nvGrpSpPr>
      <p:grpSpPr>
        <a:xfrm>
          <a:off x="0" y="0"/>
          <a:ext cx="0" cy="0"/>
          <a:chOff x="0" y="0"/>
          <a:chExt cx="0" cy="0"/>
        </a:xfrm>
      </p:grpSpPr>
      <p:sp>
        <p:nvSpPr>
          <p:cNvPr id="14339" name="任意多边形: 形状 3"/>
          <p:cNvSpPr/>
          <p:nvPr>
            <p:custDataLst>
              <p:tags r:id="rId1"/>
            </p:custDataLst>
          </p:nvPr>
        </p:nvSpPr>
        <p:spPr>
          <a:xfrm>
            <a:off x="-4762" y="-4762"/>
            <a:ext cx="12198350" cy="6864350"/>
          </a:xfrm>
          <a:custGeom>
            <a:avLst/>
            <a:gdLst/>
            <a:ahLst/>
            <a:cxnLst>
              <a:cxn ang="0">
                <a:pos x="4763" y="4763"/>
              </a:cxn>
              <a:cxn ang="0">
                <a:pos x="12196762" y="4763"/>
              </a:cxn>
              <a:cxn ang="0">
                <a:pos x="12196762" y="6862763"/>
              </a:cxn>
              <a:cxn ang="0">
                <a:pos x="4763" y="6862763"/>
              </a:cxn>
            </a:cxnLst>
            <a:rect l="0" t="0" r="0" b="0"/>
            <a:pathLst>
              <a:path w="12198350" h="6864350">
                <a:moveTo>
                  <a:pt x="4763" y="4763"/>
                </a:moveTo>
                <a:lnTo>
                  <a:pt x="12196762" y="4763"/>
                </a:lnTo>
                <a:lnTo>
                  <a:pt x="12196762" y="6862763"/>
                </a:lnTo>
                <a:lnTo>
                  <a:pt x="4763" y="6862763"/>
                </a:lnTo>
                <a:close/>
              </a:path>
            </a:pathLst>
          </a:custGeom>
          <a:solidFill>
            <a:srgbClr val="FFFEFF"/>
          </a:solidFill>
          <a:ln w="9525">
            <a:noFill/>
          </a:ln>
        </p:spPr>
        <p:txBody>
          <a:bodyPr/>
          <a:lstStyle/>
          <a:p>
            <a:endParaRPr lang="zh-CN" altLang="en-US"/>
          </a:p>
        </p:txBody>
      </p:sp>
      <p:sp>
        <p:nvSpPr>
          <p:cNvPr id="14340" name="任意多边形: 形状 28"/>
          <p:cNvSpPr/>
          <p:nvPr>
            <p:custDataLst>
              <p:tags r:id="rId2"/>
            </p:custDataLst>
          </p:nvPr>
        </p:nvSpPr>
        <p:spPr>
          <a:xfrm rot="-5400000" flipV="1">
            <a:off x="7342188" y="2011363"/>
            <a:ext cx="4438650" cy="5283200"/>
          </a:xfrm>
          <a:custGeom>
            <a:avLst/>
            <a:gdLst/>
            <a:ahLst/>
            <a:cxnLst>
              <a:cxn ang="0">
                <a:pos x="4763" y="1619568"/>
              </a:cxn>
              <a:cxn ang="0">
                <a:pos x="2180273" y="4754563"/>
              </a:cxn>
              <a:cxn ang="0">
                <a:pos x="3894138" y="5064443"/>
              </a:cxn>
              <a:cxn ang="0">
                <a:pos x="3907472" y="5055553"/>
              </a:cxn>
              <a:cxn ang="0">
                <a:pos x="4217353" y="3341688"/>
              </a:cxn>
              <a:cxn ang="0">
                <a:pos x="1901508" y="4763"/>
              </a:cxn>
              <a:cxn ang="0">
                <a:pos x="4763" y="4763"/>
              </a:cxn>
              <a:cxn ang="0">
                <a:pos x="4763" y="1619568"/>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chemeClr val="accent2">
              <a:alpha val="31000"/>
            </a:schemeClr>
          </a:solidFill>
          <a:ln w="9525">
            <a:noFill/>
          </a:ln>
        </p:spPr>
        <p:txBody>
          <a:bodyPr/>
          <a:lstStyle/>
          <a:p>
            <a:endParaRPr lang="zh-CN" altLang="en-US"/>
          </a:p>
        </p:txBody>
      </p:sp>
      <p:sp>
        <p:nvSpPr>
          <p:cNvPr id="5" name="任意多边形: 形状 4"/>
          <p:cNvSpPr/>
          <p:nvPr>
            <p:custDataLst>
              <p:tags r:id="rId3"/>
            </p:custDataLst>
          </p:nvPr>
        </p:nvSpPr>
        <p:spPr>
          <a:xfrm>
            <a:off x="630238" y="630238"/>
            <a:ext cx="10928350" cy="5594350"/>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sp>
        <p:nvSpPr>
          <p:cNvPr id="14342" name="任意多边形: 形状 30"/>
          <p:cNvSpPr/>
          <p:nvPr>
            <p:custDataLst>
              <p:tags r:id="rId4"/>
            </p:custDataLst>
          </p:nvPr>
        </p:nvSpPr>
        <p:spPr>
          <a:xfrm rot="-5400000" flipV="1">
            <a:off x="8612188" y="2019300"/>
            <a:ext cx="3670300" cy="3511550"/>
          </a:xfrm>
          <a:custGeom>
            <a:avLst/>
            <a:gdLst/>
            <a:ahLst/>
            <a:cxnLst>
              <a:cxn ang="0">
                <a:pos x="2199323" y="3166428"/>
              </a:cxn>
              <a:cxn ang="0">
                <a:pos x="3324543" y="3369628"/>
              </a:cxn>
              <a:cxn ang="0">
                <a:pos x="3324543" y="3369628"/>
              </a:cxn>
              <a:cxn ang="0">
                <a:pos x="3527743" y="2244408"/>
              </a:cxn>
              <a:cxn ang="0">
                <a:pos x="1972628" y="4763"/>
              </a:cxn>
              <a:cxn ang="0">
                <a:pos x="4763" y="4763"/>
              </a:cxn>
              <a:cxn ang="0">
                <a:pos x="2199323" y="3166428"/>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31000"/>
            </a:schemeClr>
          </a:solidFill>
          <a:ln w="9525">
            <a:noFill/>
          </a:ln>
        </p:spPr>
        <p:txBody>
          <a:bodyPr/>
          <a:lstStyle/>
          <a:p>
            <a:endParaRPr lang="zh-CN" altLang="en-US"/>
          </a:p>
        </p:txBody>
      </p:sp>
      <p:sp>
        <p:nvSpPr>
          <p:cNvPr id="14343" name="任意多边形: 形状 31"/>
          <p:cNvSpPr/>
          <p:nvPr>
            <p:custDataLst>
              <p:tags r:id="rId5"/>
            </p:custDataLst>
          </p:nvPr>
        </p:nvSpPr>
        <p:spPr>
          <a:xfrm rot="-5400000" flipV="1">
            <a:off x="7343775" y="2012950"/>
            <a:ext cx="3797300" cy="4648200"/>
          </a:xfrm>
          <a:custGeom>
            <a:avLst/>
            <a:gdLst/>
            <a:ahLst/>
            <a:cxnLst>
              <a:cxn ang="0">
                <a:pos x="3175" y="222250"/>
              </a:cxn>
              <a:cxn ang="0">
                <a:pos x="3175" y="1898015"/>
              </a:cxn>
              <a:cxn ang="0">
                <a:pos x="1543685" y="4117975"/>
              </a:cxn>
              <a:cxn ang="0">
                <a:pos x="3257550" y="4427855"/>
              </a:cxn>
              <a:cxn ang="0">
                <a:pos x="3270885" y="4418965"/>
              </a:cxn>
              <a:cxn ang="0">
                <a:pos x="3580765" y="2705100"/>
              </a:cxn>
              <a:cxn ang="0">
                <a:pos x="1705610" y="3175"/>
              </a:cxn>
              <a:cxn ang="0">
                <a:pos x="222250" y="3175"/>
              </a:cxn>
              <a:cxn ang="0">
                <a:pos x="3175" y="222250"/>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67000"/>
            </a:schemeClr>
          </a:solidFill>
          <a:ln w="6350">
            <a:noFill/>
          </a:ln>
        </p:spPr>
        <p:txBody>
          <a:bodyPr/>
          <a:lstStyle/>
          <a:p>
            <a:endParaRPr lang="zh-CN" altLang="en-US"/>
          </a:p>
        </p:txBody>
      </p:sp>
      <p:sp>
        <p:nvSpPr>
          <p:cNvPr id="14344" name="任意多边形: 形状 32"/>
          <p:cNvSpPr/>
          <p:nvPr>
            <p:custDataLst>
              <p:tags r:id="rId6"/>
            </p:custDataLst>
          </p:nvPr>
        </p:nvSpPr>
        <p:spPr>
          <a:xfrm>
            <a:off x="5518150" y="298450"/>
            <a:ext cx="1028700" cy="793750"/>
          </a:xfrm>
          <a:custGeom>
            <a:avLst/>
            <a:gdLst/>
            <a:ahLst/>
            <a:cxnLst>
              <a:cxn ang="0">
                <a:pos x="193609" y="666115"/>
              </a:cxn>
              <a:cxn ang="0">
                <a:pos x="601914" y="742315"/>
              </a:cxn>
              <a:cxn ang="0">
                <a:pos x="875599" y="557530"/>
              </a:cxn>
              <a:cxn ang="0">
                <a:pos x="896554" y="543560"/>
              </a:cxn>
              <a:cxn ang="0">
                <a:pos x="974024" y="130175"/>
              </a:cxn>
              <a:cxn ang="0">
                <a:pos x="974024" y="130175"/>
              </a:cxn>
              <a:cxn ang="0">
                <a:pos x="731454" y="3175"/>
              </a:cxn>
              <a:cxn ang="0">
                <a:pos x="299019" y="3175"/>
              </a:cxn>
              <a:cxn ang="0">
                <a:pos x="56449" y="467360"/>
              </a:cxn>
              <a:cxn ang="0">
                <a:pos x="193609" y="666115"/>
              </a:cxn>
            </a:cxnLst>
            <a:rect l="0" t="0" r="0" b="0"/>
            <a:pathLst>
              <a:path w="1028700" h="793750">
                <a:moveTo>
                  <a:pt x="193609" y="666115"/>
                </a:moveTo>
                <a:cubicBezTo>
                  <a:pt x="285684" y="798830"/>
                  <a:pt x="467929" y="833120"/>
                  <a:pt x="601914" y="742315"/>
                </a:cubicBezTo>
                <a:lnTo>
                  <a:pt x="875599" y="557530"/>
                </a:lnTo>
                <a:lnTo>
                  <a:pt x="896554" y="543560"/>
                </a:lnTo>
                <a:cubicBezTo>
                  <a:pt x="1033079" y="451485"/>
                  <a:pt x="1068004" y="265430"/>
                  <a:pt x="974024" y="130175"/>
                </a:cubicBezTo>
                <a:lnTo>
                  <a:pt x="974024" y="130175"/>
                </a:lnTo>
                <a:cubicBezTo>
                  <a:pt x="918779" y="50800"/>
                  <a:pt x="827974" y="3175"/>
                  <a:pt x="731454" y="3175"/>
                </a:cubicBezTo>
                <a:lnTo>
                  <a:pt x="299019" y="3175"/>
                </a:lnTo>
                <a:cubicBezTo>
                  <a:pt x="60259" y="3175"/>
                  <a:pt x="-79441" y="271145"/>
                  <a:pt x="56449" y="467360"/>
                </a:cubicBezTo>
                <a:lnTo>
                  <a:pt x="193609" y="666115"/>
                </a:lnTo>
                <a:close/>
              </a:path>
            </a:pathLst>
          </a:custGeom>
          <a:solidFill>
            <a:schemeClr val="accent2">
              <a:alpha val="20000"/>
            </a:schemeClr>
          </a:solidFill>
          <a:ln w="6350">
            <a:noFill/>
          </a:ln>
        </p:spPr>
        <p:txBody>
          <a:bodyPr/>
          <a:lstStyle/>
          <a:p>
            <a:endParaRPr lang="zh-CN" altLang="en-US"/>
          </a:p>
        </p:txBody>
      </p:sp>
      <p:sp>
        <p:nvSpPr>
          <p:cNvPr id="14345" name="任意多边形: 形状 34"/>
          <p:cNvSpPr/>
          <p:nvPr>
            <p:custDataLst>
              <p:tags r:id="rId7"/>
            </p:custDataLst>
          </p:nvPr>
        </p:nvSpPr>
        <p:spPr>
          <a:xfrm rot="5400000" flipV="1">
            <a:off x="528638" y="-552450"/>
            <a:ext cx="3251200" cy="4322763"/>
          </a:xfrm>
          <a:custGeom>
            <a:avLst/>
            <a:gdLst/>
            <a:ahLst/>
            <a:cxnLst>
              <a:cxn ang="0">
                <a:pos x="3489" y="1325501"/>
              </a:cxn>
              <a:cxn ang="0">
                <a:pos x="1597309" y="3891271"/>
              </a:cxn>
              <a:cxn ang="0">
                <a:pos x="2852920" y="4144885"/>
              </a:cxn>
              <a:cxn ang="0">
                <a:pos x="2862688" y="4137610"/>
              </a:cxn>
              <a:cxn ang="0">
                <a:pos x="3089713" y="2734933"/>
              </a:cxn>
              <a:cxn ang="0">
                <a:pos x="1393081" y="3898"/>
              </a:cxn>
              <a:cxn ang="0">
                <a:pos x="3489" y="3898"/>
              </a:cxn>
              <a:cxn ang="0">
                <a:pos x="3489" y="1325501"/>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chemeClr val="accent2">
              <a:alpha val="50000"/>
            </a:schemeClr>
          </a:solidFill>
          <a:ln w="9525">
            <a:noFill/>
          </a:ln>
        </p:spPr>
        <p:txBody>
          <a:bodyPr/>
          <a:lstStyle/>
          <a:p>
            <a:endParaRPr lang="zh-CN" altLang="en-US"/>
          </a:p>
        </p:txBody>
      </p:sp>
      <p:sp>
        <p:nvSpPr>
          <p:cNvPr id="14346" name="任意多边形: 形状 35"/>
          <p:cNvSpPr/>
          <p:nvPr>
            <p:custDataLst>
              <p:tags r:id="rId8"/>
            </p:custDataLst>
          </p:nvPr>
        </p:nvSpPr>
        <p:spPr>
          <a:xfrm rot="5400000" flipV="1">
            <a:off x="-79375" y="727075"/>
            <a:ext cx="2943225" cy="2816225"/>
          </a:xfrm>
          <a:custGeom>
            <a:avLst/>
            <a:gdLst/>
            <a:ahLst/>
            <a:cxnLst>
              <a:cxn ang="0">
                <a:pos x="1763319" y="2538700"/>
              </a:cxn>
              <a:cxn ang="0">
                <a:pos x="2665470" y="2701617"/>
              </a:cxn>
              <a:cxn ang="0">
                <a:pos x="2665470" y="2701617"/>
              </a:cxn>
              <a:cxn ang="0">
                <a:pos x="2828387" y="1799466"/>
              </a:cxn>
              <a:cxn ang="0">
                <a:pos x="1581565" y="3818"/>
              </a:cxn>
              <a:cxn ang="0">
                <a:pos x="3818" y="3818"/>
              </a:cxn>
              <a:cxn ang="0">
                <a:pos x="1763319" y="2538700"/>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50000"/>
            </a:schemeClr>
          </a:solidFill>
          <a:ln w="9525">
            <a:noFill/>
          </a:ln>
        </p:spPr>
        <p:txBody>
          <a:bodyPr/>
          <a:lstStyle/>
          <a:p>
            <a:endParaRPr lang="zh-CN" altLang="en-US"/>
          </a:p>
        </p:txBody>
      </p:sp>
      <p:sp>
        <p:nvSpPr>
          <p:cNvPr id="14347" name="任意多边形: 形状 36"/>
          <p:cNvSpPr/>
          <p:nvPr>
            <p:custDataLst>
              <p:tags r:id="rId9"/>
            </p:custDataLst>
          </p:nvPr>
        </p:nvSpPr>
        <p:spPr>
          <a:xfrm rot="5400000" flipV="1">
            <a:off x="871538" y="365125"/>
            <a:ext cx="2290762" cy="2803525"/>
          </a:xfrm>
          <a:custGeom>
            <a:avLst/>
            <a:gdLst/>
            <a:ahLst/>
            <a:cxnLst>
              <a:cxn ang="0">
                <a:pos x="1915" y="134055"/>
              </a:cxn>
              <a:cxn ang="0">
                <a:pos x="1915" y="1144838"/>
              </a:cxn>
              <a:cxn ang="0">
                <a:pos x="931114" y="2483865"/>
              </a:cxn>
              <a:cxn ang="0">
                <a:pos x="1964877" y="2670778"/>
              </a:cxn>
              <a:cxn ang="0">
                <a:pos x="1972920" y="2665415"/>
              </a:cxn>
              <a:cxn ang="0">
                <a:pos x="2159833" y="1631652"/>
              </a:cxn>
              <a:cxn ang="0">
                <a:pos x="1028783" y="1915"/>
              </a:cxn>
              <a:cxn ang="0">
                <a:pos x="134055" y="1915"/>
              </a:cxn>
              <a:cxn ang="0">
                <a:pos x="1915" y="134055"/>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50000"/>
            </a:schemeClr>
          </a:solidFill>
          <a:ln w="6350">
            <a:noFill/>
          </a:ln>
        </p:spPr>
        <p:txBody>
          <a:bodyPr/>
          <a:lstStyle/>
          <a:p>
            <a:endParaRPr lang="zh-CN" altLang="en-US"/>
          </a:p>
        </p:txBody>
      </p:sp>
      <p:grpSp>
        <p:nvGrpSpPr>
          <p:cNvPr id="14348" name="组合 37"/>
          <p:cNvGrpSpPr/>
          <p:nvPr/>
        </p:nvGrpSpPr>
        <p:grpSpPr>
          <a:xfrm>
            <a:off x="1292225" y="1931988"/>
            <a:ext cx="3916363" cy="3983037"/>
            <a:chOff x="6953568" y="1589088"/>
            <a:chExt cx="3915410" cy="3983354"/>
          </a:xfrm>
        </p:grpSpPr>
        <p:sp>
          <p:nvSpPr>
            <p:cNvPr id="39" name="任意多边形: 形状 38"/>
            <p:cNvSpPr/>
            <p:nvPr>
              <p:custDataLst>
                <p:tags r:id="rId13"/>
              </p:custDataLst>
            </p:nvPr>
          </p:nvSpPr>
          <p:spPr>
            <a:xfrm>
              <a:off x="8692197" y="2187892"/>
              <a:ext cx="1752600" cy="3384550"/>
            </a:xfrm>
            <a:custGeom>
              <a:avLst/>
              <a:gdLst>
                <a:gd name="connsiteX0" fmla="*/ 1683703 w 1752600"/>
                <a:gd name="connsiteY0" fmla="*/ 2506028 h 3384550"/>
                <a:gd name="connsiteX1" fmla="*/ 1660208 w 1752600"/>
                <a:gd name="connsiteY1" fmla="*/ 2506028 h 3384550"/>
                <a:gd name="connsiteX2" fmla="*/ 1660208 w 1752600"/>
                <a:gd name="connsiteY2" fmla="*/ 147003 h 3384550"/>
                <a:gd name="connsiteX3" fmla="*/ 1538922 w 1752600"/>
                <a:gd name="connsiteY3" fmla="*/ 4763 h 3384550"/>
                <a:gd name="connsiteX4" fmla="*/ 4763 w 1752600"/>
                <a:gd name="connsiteY4" fmla="*/ 4763 h 3384550"/>
                <a:gd name="connsiteX5" fmla="*/ 4763 w 1752600"/>
                <a:gd name="connsiteY5" fmla="*/ 2506663 h 3384550"/>
                <a:gd name="connsiteX6" fmla="*/ 4763 w 1752600"/>
                <a:gd name="connsiteY6" fmla="*/ 2674303 h 3384550"/>
                <a:gd name="connsiteX7" fmla="*/ 4763 w 1752600"/>
                <a:gd name="connsiteY7" fmla="*/ 2675573 h 3384550"/>
                <a:gd name="connsiteX8" fmla="*/ 4763 w 1752600"/>
                <a:gd name="connsiteY8" fmla="*/ 2675573 h 3384550"/>
                <a:gd name="connsiteX9" fmla="*/ 4763 w 1752600"/>
                <a:gd name="connsiteY9" fmla="*/ 3381693 h 3384550"/>
                <a:gd name="connsiteX10" fmla="*/ 4763 w 1752600"/>
                <a:gd name="connsiteY10" fmla="*/ 3381693 h 3384550"/>
                <a:gd name="connsiteX11" fmla="*/ 83503 w 1752600"/>
                <a:gd name="connsiteY11" fmla="*/ 3304223 h 3384550"/>
                <a:gd name="connsiteX12" fmla="*/ 83503 w 1752600"/>
                <a:gd name="connsiteY12" fmla="*/ 2674938 h 3384550"/>
                <a:gd name="connsiteX13" fmla="*/ 1538922 w 1752600"/>
                <a:gd name="connsiteY13" fmla="*/ 2674938 h 3384550"/>
                <a:gd name="connsiteX14" fmla="*/ 1554797 w 1752600"/>
                <a:gd name="connsiteY14" fmla="*/ 2673668 h 3384550"/>
                <a:gd name="connsiteX15" fmla="*/ 1683703 w 1752600"/>
                <a:gd name="connsiteY15" fmla="*/ 2673668 h 3384550"/>
                <a:gd name="connsiteX16" fmla="*/ 1749108 w 1752600"/>
                <a:gd name="connsiteY16" fmla="*/ 2589848 h 3384550"/>
                <a:gd name="connsiteX17" fmla="*/ 1683703 w 1752600"/>
                <a:gd name="connsiteY17" fmla="*/ 2506028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2600" h="3384550">
                  <a:moveTo>
                    <a:pt x="1683703" y="2506028"/>
                  </a:moveTo>
                  <a:lnTo>
                    <a:pt x="1660208" y="2506028"/>
                  </a:lnTo>
                  <a:lnTo>
                    <a:pt x="1660208" y="147003"/>
                  </a:lnTo>
                  <a:cubicBezTo>
                    <a:pt x="1660208" y="68898"/>
                    <a:pt x="1605597" y="4763"/>
                    <a:pt x="1538922" y="4763"/>
                  </a:cubicBezTo>
                  <a:lnTo>
                    <a:pt x="4763" y="4763"/>
                  </a:lnTo>
                  <a:lnTo>
                    <a:pt x="4763" y="2506663"/>
                  </a:lnTo>
                  <a:lnTo>
                    <a:pt x="4763" y="2674303"/>
                  </a:lnTo>
                  <a:lnTo>
                    <a:pt x="4763" y="2675573"/>
                  </a:lnTo>
                  <a:lnTo>
                    <a:pt x="4763" y="2675573"/>
                  </a:lnTo>
                  <a:lnTo>
                    <a:pt x="4763" y="3381693"/>
                  </a:lnTo>
                  <a:cubicBezTo>
                    <a:pt x="4763" y="3381693"/>
                    <a:pt x="4763" y="3381693"/>
                    <a:pt x="4763" y="3381693"/>
                  </a:cubicBezTo>
                  <a:cubicBezTo>
                    <a:pt x="47308" y="3381693"/>
                    <a:pt x="83503" y="3347403"/>
                    <a:pt x="83503" y="3304223"/>
                  </a:cubicBezTo>
                  <a:lnTo>
                    <a:pt x="83503" y="2674938"/>
                  </a:lnTo>
                  <a:lnTo>
                    <a:pt x="1538922" y="2674938"/>
                  </a:lnTo>
                  <a:cubicBezTo>
                    <a:pt x="1544003" y="2674938"/>
                    <a:pt x="1549718" y="2674303"/>
                    <a:pt x="1554797" y="2673668"/>
                  </a:cubicBezTo>
                  <a:lnTo>
                    <a:pt x="1683703" y="2673668"/>
                  </a:lnTo>
                  <a:cubicBezTo>
                    <a:pt x="1719897" y="2673668"/>
                    <a:pt x="1749108" y="2636203"/>
                    <a:pt x="1749108" y="2589848"/>
                  </a:cubicBezTo>
                  <a:cubicBezTo>
                    <a:pt x="1749743" y="2543493"/>
                    <a:pt x="1719897" y="2506028"/>
                    <a:pt x="1683703" y="2506028"/>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14350" name="任意多边形: 形状 39"/>
            <p:cNvSpPr/>
            <p:nvPr>
              <p:custDataLst>
                <p:tags r:id="rId14"/>
              </p:custDataLst>
            </p:nvPr>
          </p:nvSpPr>
          <p:spPr>
            <a:xfrm>
              <a:off x="9666922" y="4858703"/>
              <a:ext cx="336550" cy="704850"/>
            </a:xfrm>
            <a:custGeom>
              <a:avLst/>
              <a:gdLst/>
              <a:ahLst/>
              <a:cxnLst>
                <a:cxn ang="0">
                  <a:pos x="165418" y="4763"/>
                </a:cxn>
                <a:cxn ang="0">
                  <a:pos x="4763" y="4763"/>
                </a:cxn>
                <a:cxn ang="0">
                  <a:pos x="185738" y="649922"/>
                </a:cxn>
                <a:cxn ang="0">
                  <a:pos x="280988" y="703263"/>
                </a:cxn>
                <a:cxn ang="0">
                  <a:pos x="334328" y="608013"/>
                </a:cxn>
                <a:cxn ang="0">
                  <a:pos x="165418" y="4763"/>
                </a:cxn>
              </a:cxnLst>
              <a:rect l="0" t="0" r="0" b="0"/>
              <a:pathLst>
                <a:path w="336550" h="704850">
                  <a:moveTo>
                    <a:pt x="165418" y="4763"/>
                  </a:moveTo>
                  <a:lnTo>
                    <a:pt x="4763" y="4763"/>
                  </a:lnTo>
                  <a:lnTo>
                    <a:pt x="185738" y="649922"/>
                  </a:lnTo>
                  <a:cubicBezTo>
                    <a:pt x="197168" y="691197"/>
                    <a:pt x="239713" y="714692"/>
                    <a:pt x="280988" y="703263"/>
                  </a:cubicBezTo>
                  <a:cubicBezTo>
                    <a:pt x="322263" y="691832"/>
                    <a:pt x="345758" y="649288"/>
                    <a:pt x="334328" y="608013"/>
                  </a:cubicBezTo>
                  <a:lnTo>
                    <a:pt x="165418" y="4763"/>
                  </a:lnTo>
                  <a:close/>
                </a:path>
              </a:pathLst>
            </a:custGeom>
            <a:solidFill>
              <a:srgbClr val="CE8F8B"/>
            </a:solidFill>
            <a:ln w="9525">
              <a:noFill/>
            </a:ln>
          </p:spPr>
          <p:txBody>
            <a:bodyPr/>
            <a:lstStyle/>
            <a:p>
              <a:endParaRPr lang="zh-CN" altLang="en-US"/>
            </a:p>
          </p:txBody>
        </p:sp>
        <p:sp>
          <p:nvSpPr>
            <p:cNvPr id="41" name="任意多边形: 形状 40"/>
            <p:cNvSpPr/>
            <p:nvPr>
              <p:custDataLst>
                <p:tags r:id="rId15"/>
              </p:custDataLst>
            </p:nvPr>
          </p:nvSpPr>
          <p:spPr>
            <a:xfrm>
              <a:off x="6953568" y="2187258"/>
              <a:ext cx="1746250" cy="3384550"/>
            </a:xfrm>
            <a:custGeom>
              <a:avLst/>
              <a:gdLst>
                <a:gd name="connsiteX0" fmla="*/ 1743392 w 1746250"/>
                <a:gd name="connsiteY0" fmla="*/ 2643822 h 3384550"/>
                <a:gd name="connsiteX1" fmla="*/ 1743392 w 1746250"/>
                <a:gd name="connsiteY1" fmla="*/ 2506663 h 3384550"/>
                <a:gd name="connsiteX2" fmla="*/ 1743392 w 1746250"/>
                <a:gd name="connsiteY2" fmla="*/ 4763 h 3384550"/>
                <a:gd name="connsiteX3" fmla="*/ 220027 w 1746250"/>
                <a:gd name="connsiteY3" fmla="*/ 4763 h 3384550"/>
                <a:gd name="connsiteX4" fmla="*/ 98742 w 1746250"/>
                <a:gd name="connsiteY4" fmla="*/ 147002 h 3384550"/>
                <a:gd name="connsiteX5" fmla="*/ 98742 w 1746250"/>
                <a:gd name="connsiteY5" fmla="*/ 2506663 h 3384550"/>
                <a:gd name="connsiteX6" fmla="*/ 70167 w 1746250"/>
                <a:gd name="connsiteY6" fmla="*/ 2506663 h 3384550"/>
                <a:gd name="connsiteX7" fmla="*/ 4763 w 1746250"/>
                <a:gd name="connsiteY7" fmla="*/ 2590483 h 3384550"/>
                <a:gd name="connsiteX8" fmla="*/ 70167 w 1746250"/>
                <a:gd name="connsiteY8" fmla="*/ 2674302 h 3384550"/>
                <a:gd name="connsiteX9" fmla="*/ 203517 w 1746250"/>
                <a:gd name="connsiteY9" fmla="*/ 2674302 h 3384550"/>
                <a:gd name="connsiteX10" fmla="*/ 219392 w 1746250"/>
                <a:gd name="connsiteY10" fmla="*/ 2675572 h 3384550"/>
                <a:gd name="connsiteX11" fmla="*/ 1665922 w 1746250"/>
                <a:gd name="connsiteY11" fmla="*/ 2675572 h 3384550"/>
                <a:gd name="connsiteX12" fmla="*/ 1665922 w 1746250"/>
                <a:gd name="connsiteY12" fmla="*/ 3304858 h 3384550"/>
                <a:gd name="connsiteX13" fmla="*/ 1742757 w 1746250"/>
                <a:gd name="connsiteY13" fmla="*/ 3382327 h 3384550"/>
                <a:gd name="connsiteX14" fmla="*/ 1743392 w 1746250"/>
                <a:gd name="connsiteY14" fmla="*/ 2643822 h 3384550"/>
                <a:gd name="connsiteX15" fmla="*/ 1743392 w 1746250"/>
                <a:gd name="connsiteY15" fmla="*/ 2643822 h 338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6250" h="3384550">
                  <a:moveTo>
                    <a:pt x="1743392" y="2643822"/>
                  </a:moveTo>
                  <a:lnTo>
                    <a:pt x="1743392" y="2506663"/>
                  </a:lnTo>
                  <a:lnTo>
                    <a:pt x="1743392" y="4763"/>
                  </a:lnTo>
                  <a:lnTo>
                    <a:pt x="220027" y="4763"/>
                  </a:lnTo>
                  <a:cubicBezTo>
                    <a:pt x="153352" y="4763"/>
                    <a:pt x="98742" y="68897"/>
                    <a:pt x="98742" y="147002"/>
                  </a:cubicBezTo>
                  <a:lnTo>
                    <a:pt x="98742" y="2506663"/>
                  </a:lnTo>
                  <a:lnTo>
                    <a:pt x="70167" y="2506663"/>
                  </a:lnTo>
                  <a:cubicBezTo>
                    <a:pt x="33972" y="2506663"/>
                    <a:pt x="4763" y="2544127"/>
                    <a:pt x="4763" y="2590483"/>
                  </a:cubicBezTo>
                  <a:cubicBezTo>
                    <a:pt x="4763" y="2636838"/>
                    <a:pt x="33972" y="2674302"/>
                    <a:pt x="70167" y="2674302"/>
                  </a:cubicBezTo>
                  <a:lnTo>
                    <a:pt x="203517" y="2674302"/>
                  </a:lnTo>
                  <a:cubicBezTo>
                    <a:pt x="208597" y="2674938"/>
                    <a:pt x="214313" y="2675572"/>
                    <a:pt x="219392" y="2675572"/>
                  </a:cubicBezTo>
                  <a:lnTo>
                    <a:pt x="1665922" y="2675572"/>
                  </a:lnTo>
                  <a:lnTo>
                    <a:pt x="1665922" y="3304858"/>
                  </a:lnTo>
                  <a:cubicBezTo>
                    <a:pt x="1665922" y="3347402"/>
                    <a:pt x="1700213" y="3382327"/>
                    <a:pt x="1742757" y="3382327"/>
                  </a:cubicBezTo>
                  <a:lnTo>
                    <a:pt x="1743392" y="2643822"/>
                  </a:lnTo>
                  <a:lnTo>
                    <a:pt x="1743392" y="2643822"/>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42" name="任意多边形: 形状 41"/>
            <p:cNvSpPr/>
            <p:nvPr>
              <p:custDataLst>
                <p:tags r:id="rId16"/>
              </p:custDataLst>
            </p:nvPr>
          </p:nvSpPr>
          <p:spPr>
            <a:xfrm>
              <a:off x="7413007" y="4859338"/>
              <a:ext cx="336550" cy="704850"/>
            </a:xfrm>
            <a:custGeom>
              <a:avLst/>
              <a:gdLst>
                <a:gd name="connsiteX0" fmla="*/ 7602 w 336550"/>
                <a:gd name="connsiteY0" fmla="*/ 608013 h 704850"/>
                <a:gd name="connsiteX1" fmla="*/ 60943 w 336550"/>
                <a:gd name="connsiteY1" fmla="*/ 703263 h 704850"/>
                <a:gd name="connsiteX2" fmla="*/ 156193 w 336550"/>
                <a:gd name="connsiteY2" fmla="*/ 649922 h 704850"/>
                <a:gd name="connsiteX3" fmla="*/ 337168 w 336550"/>
                <a:gd name="connsiteY3" fmla="*/ 4763 h 704850"/>
                <a:gd name="connsiteX4" fmla="*/ 176512 w 336550"/>
                <a:gd name="connsiteY4" fmla="*/ 4763 h 704850"/>
                <a:gd name="connsiteX5" fmla="*/ 7602 w 336550"/>
                <a:gd name="connsiteY5" fmla="*/ 608013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550" h="704850">
                  <a:moveTo>
                    <a:pt x="7602" y="608013"/>
                  </a:moveTo>
                  <a:cubicBezTo>
                    <a:pt x="-3827" y="649288"/>
                    <a:pt x="20302" y="691833"/>
                    <a:pt x="60943" y="703263"/>
                  </a:cubicBezTo>
                  <a:cubicBezTo>
                    <a:pt x="102218" y="714692"/>
                    <a:pt x="144762" y="690563"/>
                    <a:pt x="156193" y="649922"/>
                  </a:cubicBezTo>
                  <a:lnTo>
                    <a:pt x="337168" y="4763"/>
                  </a:lnTo>
                  <a:lnTo>
                    <a:pt x="176512" y="4763"/>
                  </a:lnTo>
                  <a:lnTo>
                    <a:pt x="7602" y="608013"/>
                  </a:ln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14353" name="任意多边形: 形状 42"/>
            <p:cNvSpPr/>
            <p:nvPr>
              <p:custDataLst>
                <p:tags r:id="rId17"/>
              </p:custDataLst>
            </p:nvPr>
          </p:nvSpPr>
          <p:spPr>
            <a:xfrm>
              <a:off x="7213283" y="2323148"/>
              <a:ext cx="1485900" cy="2368550"/>
            </a:xfrm>
            <a:custGeom>
              <a:avLst/>
              <a:gdLst/>
              <a:ahLst/>
              <a:cxnLst>
                <a:cxn ang="0">
                  <a:pos x="4762" y="4763"/>
                </a:cxn>
                <a:cxn ang="0">
                  <a:pos x="1483677" y="4763"/>
                </a:cxn>
                <a:cxn ang="0">
                  <a:pos x="1483677" y="2366328"/>
                </a:cxn>
                <a:cxn ang="0">
                  <a:pos x="4762" y="2366328"/>
                </a:cxn>
              </a:cxnLst>
              <a:rect l="0" t="0" r="0" b="0"/>
              <a:pathLst>
                <a:path w="1485900" h="2368550">
                  <a:moveTo>
                    <a:pt x="4762" y="4763"/>
                  </a:moveTo>
                  <a:lnTo>
                    <a:pt x="1483677" y="4763"/>
                  </a:lnTo>
                  <a:lnTo>
                    <a:pt x="1483677" y="2366328"/>
                  </a:lnTo>
                  <a:lnTo>
                    <a:pt x="4762" y="2366328"/>
                  </a:lnTo>
                  <a:close/>
                </a:path>
              </a:pathLst>
            </a:custGeom>
            <a:solidFill>
              <a:srgbClr val="FFFFFF"/>
            </a:solidFill>
            <a:ln w="9525">
              <a:noFill/>
            </a:ln>
          </p:spPr>
          <p:txBody>
            <a:bodyPr/>
            <a:lstStyle/>
            <a:p>
              <a:endParaRPr lang="zh-CN" altLang="en-US"/>
            </a:p>
          </p:txBody>
        </p:sp>
        <p:sp>
          <p:nvSpPr>
            <p:cNvPr id="44" name="任意多边形: 形状 43"/>
            <p:cNvSpPr/>
            <p:nvPr>
              <p:custDataLst>
                <p:tags r:id="rId18"/>
              </p:custDataLst>
            </p:nvPr>
          </p:nvSpPr>
          <p:spPr>
            <a:xfrm>
              <a:off x="8692198" y="2323148"/>
              <a:ext cx="1492250" cy="2368550"/>
            </a:xfrm>
            <a:custGeom>
              <a:avLst/>
              <a:gdLst>
                <a:gd name="connsiteX0" fmla="*/ 4762 w 1492250"/>
                <a:gd name="connsiteY0" fmla="*/ 4763 h 2368550"/>
                <a:gd name="connsiteX1" fmla="*/ 1490662 w 1492250"/>
                <a:gd name="connsiteY1" fmla="*/ 4763 h 2368550"/>
                <a:gd name="connsiteX2" fmla="*/ 1490662 w 1492250"/>
                <a:gd name="connsiteY2" fmla="*/ 2366328 h 2368550"/>
                <a:gd name="connsiteX3" fmla="*/ 4762 w 1492250"/>
                <a:gd name="connsiteY3" fmla="*/ 2366328 h 2368550"/>
              </a:gdLst>
              <a:ahLst/>
              <a:cxnLst>
                <a:cxn ang="0">
                  <a:pos x="connsiteX0" y="connsiteY0"/>
                </a:cxn>
                <a:cxn ang="0">
                  <a:pos x="connsiteX1" y="connsiteY1"/>
                </a:cxn>
                <a:cxn ang="0">
                  <a:pos x="connsiteX2" y="connsiteY2"/>
                </a:cxn>
                <a:cxn ang="0">
                  <a:pos x="connsiteX3" y="connsiteY3"/>
                </a:cxn>
              </a:cxnLst>
              <a:rect l="l" t="t" r="r" b="b"/>
              <a:pathLst>
                <a:path w="1492250" h="2368550">
                  <a:moveTo>
                    <a:pt x="4762" y="4763"/>
                  </a:moveTo>
                  <a:lnTo>
                    <a:pt x="1490662" y="4763"/>
                  </a:lnTo>
                  <a:lnTo>
                    <a:pt x="1490662" y="2366328"/>
                  </a:lnTo>
                  <a:lnTo>
                    <a:pt x="4762" y="2366328"/>
                  </a:lnTo>
                  <a:close/>
                </a:path>
              </a:pathLst>
            </a:custGeom>
            <a:solidFill>
              <a:schemeClr val="accent4">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45" name="任意多边形: 形状 44"/>
            <p:cNvSpPr/>
            <p:nvPr>
              <p:custDataLst>
                <p:tags r:id="rId19"/>
              </p:custDataLst>
            </p:nvPr>
          </p:nvSpPr>
          <p:spPr>
            <a:xfrm>
              <a:off x="8271828" y="1589088"/>
              <a:ext cx="425450" cy="876300"/>
            </a:xfrm>
            <a:custGeom>
              <a:avLst/>
              <a:gdLst>
                <a:gd name="connsiteX0" fmla="*/ 242253 w 425450"/>
                <a:gd name="connsiteY0" fmla="*/ 4763 h 876300"/>
                <a:gd name="connsiteX1" fmla="*/ 242253 w 425450"/>
                <a:gd name="connsiteY1" fmla="*/ 466408 h 876300"/>
                <a:gd name="connsiteX2" fmla="*/ 63817 w 425450"/>
                <a:gd name="connsiteY2" fmla="*/ 466408 h 876300"/>
                <a:gd name="connsiteX3" fmla="*/ 4763 w 425450"/>
                <a:gd name="connsiteY3" fmla="*/ 525463 h 876300"/>
                <a:gd name="connsiteX4" fmla="*/ 4763 w 425450"/>
                <a:gd name="connsiteY4" fmla="*/ 817563 h 876300"/>
                <a:gd name="connsiteX5" fmla="*/ 63817 w 425450"/>
                <a:gd name="connsiteY5" fmla="*/ 876617 h 876300"/>
                <a:gd name="connsiteX6" fmla="*/ 424497 w 425450"/>
                <a:gd name="connsiteY6" fmla="*/ 876617 h 876300"/>
                <a:gd name="connsiteX7" fmla="*/ 424497 w 425450"/>
                <a:gd name="connsiteY7" fmla="*/ 4763 h 876300"/>
                <a:gd name="connsiteX8" fmla="*/ 242253 w 425450"/>
                <a:gd name="connsiteY8" fmla="*/ 4763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450" h="876300">
                  <a:moveTo>
                    <a:pt x="242253" y="4763"/>
                  </a:moveTo>
                  <a:lnTo>
                    <a:pt x="242253" y="466408"/>
                  </a:lnTo>
                  <a:lnTo>
                    <a:pt x="63817" y="466408"/>
                  </a:lnTo>
                  <a:cubicBezTo>
                    <a:pt x="31432" y="466408"/>
                    <a:pt x="4763" y="493077"/>
                    <a:pt x="4763" y="525463"/>
                  </a:cubicBezTo>
                  <a:lnTo>
                    <a:pt x="4763" y="817563"/>
                  </a:lnTo>
                  <a:cubicBezTo>
                    <a:pt x="4763" y="849948"/>
                    <a:pt x="31432" y="876617"/>
                    <a:pt x="63817" y="876617"/>
                  </a:cubicBezTo>
                  <a:lnTo>
                    <a:pt x="424497" y="876617"/>
                  </a:lnTo>
                  <a:lnTo>
                    <a:pt x="424497" y="4763"/>
                  </a:lnTo>
                  <a:lnTo>
                    <a:pt x="242253" y="4763"/>
                  </a:lnTo>
                  <a:close/>
                </a:path>
              </a:pathLst>
            </a:custGeom>
            <a:solidFill>
              <a:schemeClr val="accent6">
                <a:lumMod val="20000"/>
                <a:lumOff val="80000"/>
              </a:schemeClr>
            </a:solidFill>
            <a:ln w="9525" cap="flat">
              <a:noFill/>
              <a:prstDash val="solid"/>
              <a:miter/>
            </a:ln>
          </p:spPr>
          <p:txBody>
            <a:bodyPr rtlCol="0" anchor="ctr"/>
            <a:lstStyle/>
            <a:p>
              <a:pPr fontAlgn="base"/>
              <a:endParaRPr lang="zh-CN" altLang="en-US" sz="1800" strike="noStrike" noProof="1"/>
            </a:p>
          </p:txBody>
        </p:sp>
        <p:sp>
          <p:nvSpPr>
            <p:cNvPr id="46" name="任意多边形: 形状 45"/>
            <p:cNvSpPr/>
            <p:nvPr>
              <p:custDataLst>
                <p:tags r:id="rId20"/>
              </p:custDataLst>
            </p:nvPr>
          </p:nvSpPr>
          <p:spPr>
            <a:xfrm>
              <a:off x="8691563" y="1589088"/>
              <a:ext cx="431800" cy="876300"/>
            </a:xfrm>
            <a:custGeom>
              <a:avLst/>
              <a:gdLst>
                <a:gd name="connsiteX0" fmla="*/ 427672 w 431800"/>
                <a:gd name="connsiteY0" fmla="*/ 816927 h 876300"/>
                <a:gd name="connsiteX1" fmla="*/ 427672 w 431800"/>
                <a:gd name="connsiteY1" fmla="*/ 524827 h 876300"/>
                <a:gd name="connsiteX2" fmla="*/ 368618 w 431800"/>
                <a:gd name="connsiteY2" fmla="*/ 465773 h 876300"/>
                <a:gd name="connsiteX3" fmla="*/ 190182 w 431800"/>
                <a:gd name="connsiteY3" fmla="*/ 465773 h 876300"/>
                <a:gd name="connsiteX4" fmla="*/ 190182 w 431800"/>
                <a:gd name="connsiteY4" fmla="*/ 4763 h 876300"/>
                <a:gd name="connsiteX5" fmla="*/ 4763 w 431800"/>
                <a:gd name="connsiteY5" fmla="*/ 4763 h 876300"/>
                <a:gd name="connsiteX6" fmla="*/ 4763 w 431800"/>
                <a:gd name="connsiteY6" fmla="*/ 875983 h 876300"/>
                <a:gd name="connsiteX7" fmla="*/ 368618 w 431800"/>
                <a:gd name="connsiteY7" fmla="*/ 875983 h 876300"/>
                <a:gd name="connsiteX8" fmla="*/ 427672 w 431800"/>
                <a:gd name="connsiteY8" fmla="*/ 816927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800" h="876300">
                  <a:moveTo>
                    <a:pt x="427672" y="816927"/>
                  </a:moveTo>
                  <a:lnTo>
                    <a:pt x="427672" y="524827"/>
                  </a:lnTo>
                  <a:cubicBezTo>
                    <a:pt x="427672" y="492442"/>
                    <a:pt x="401003" y="465773"/>
                    <a:pt x="368618" y="465773"/>
                  </a:cubicBezTo>
                  <a:lnTo>
                    <a:pt x="190182" y="465773"/>
                  </a:lnTo>
                  <a:lnTo>
                    <a:pt x="190182" y="4763"/>
                  </a:lnTo>
                  <a:lnTo>
                    <a:pt x="4763" y="4763"/>
                  </a:lnTo>
                  <a:lnTo>
                    <a:pt x="4763" y="875983"/>
                  </a:lnTo>
                  <a:lnTo>
                    <a:pt x="368618" y="875983"/>
                  </a:lnTo>
                  <a:cubicBezTo>
                    <a:pt x="401638" y="875983"/>
                    <a:pt x="427672" y="849313"/>
                    <a:pt x="427672" y="816927"/>
                  </a:cubicBezTo>
                  <a:close/>
                </a:path>
              </a:pathLst>
            </a:custGeom>
            <a:solidFill>
              <a:schemeClr val="accent6">
                <a:lumMod val="40000"/>
                <a:lumOff val="60000"/>
              </a:schemeClr>
            </a:solidFill>
            <a:ln w="9525" cap="flat">
              <a:noFill/>
              <a:prstDash val="solid"/>
              <a:miter/>
            </a:ln>
          </p:spPr>
          <p:txBody>
            <a:bodyPr rtlCol="0" anchor="ctr"/>
            <a:lstStyle/>
            <a:p>
              <a:pPr fontAlgn="base"/>
              <a:endParaRPr lang="zh-CN" altLang="en-US" sz="1800" strike="noStrike" noProof="1"/>
            </a:p>
          </p:txBody>
        </p:sp>
        <p:sp>
          <p:nvSpPr>
            <p:cNvPr id="47" name="任意多边形: 形状 46"/>
            <p:cNvSpPr/>
            <p:nvPr>
              <p:custDataLst>
                <p:tags r:id="rId21"/>
              </p:custDataLst>
            </p:nvPr>
          </p:nvSpPr>
          <p:spPr>
            <a:xfrm>
              <a:off x="8344218" y="2192973"/>
              <a:ext cx="139700" cy="139700"/>
            </a:xfrm>
            <a:custGeom>
              <a:avLst/>
              <a:gdLst>
                <a:gd name="connsiteX0" fmla="*/ 136842 w 139700"/>
                <a:gd name="connsiteY0" fmla="*/ 70802 h 139700"/>
                <a:gd name="connsiteX1" fmla="*/ 70802 w 139700"/>
                <a:gd name="connsiteY1" fmla="*/ 136842 h 139700"/>
                <a:gd name="connsiteX2" fmla="*/ 4763 w 139700"/>
                <a:gd name="connsiteY2" fmla="*/ 70802 h 139700"/>
                <a:gd name="connsiteX3" fmla="*/ 70802 w 139700"/>
                <a:gd name="connsiteY3" fmla="*/ 4763 h 139700"/>
                <a:gd name="connsiteX4" fmla="*/ 136842 w 139700"/>
                <a:gd name="connsiteY4" fmla="*/ 70802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2" y="70802"/>
                  </a:moveTo>
                  <a:cubicBezTo>
                    <a:pt x="136842" y="107632"/>
                    <a:pt x="106997" y="136842"/>
                    <a:pt x="70802" y="136842"/>
                  </a:cubicBezTo>
                  <a:cubicBezTo>
                    <a:pt x="33972" y="136842"/>
                    <a:pt x="4763" y="106998"/>
                    <a:pt x="4763" y="70802"/>
                  </a:cubicBezTo>
                  <a:cubicBezTo>
                    <a:pt x="4763" y="33973"/>
                    <a:pt x="34607" y="4763"/>
                    <a:pt x="70802" y="4763"/>
                  </a:cubicBezTo>
                  <a:cubicBezTo>
                    <a:pt x="106997" y="4763"/>
                    <a:pt x="136842" y="34607"/>
                    <a:pt x="136842" y="70802"/>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48" name="任意多边形: 形状 47"/>
            <p:cNvSpPr/>
            <p:nvPr>
              <p:custDataLst>
                <p:tags r:id="rId22"/>
              </p:custDataLst>
            </p:nvPr>
          </p:nvSpPr>
          <p:spPr>
            <a:xfrm>
              <a:off x="8915082" y="2192973"/>
              <a:ext cx="139700" cy="139700"/>
            </a:xfrm>
            <a:custGeom>
              <a:avLst/>
              <a:gdLst>
                <a:gd name="connsiteX0" fmla="*/ 136843 w 139700"/>
                <a:gd name="connsiteY0" fmla="*/ 70803 h 139700"/>
                <a:gd name="connsiteX1" fmla="*/ 70802 w 139700"/>
                <a:gd name="connsiteY1" fmla="*/ 136842 h 139700"/>
                <a:gd name="connsiteX2" fmla="*/ 4762 w 139700"/>
                <a:gd name="connsiteY2" fmla="*/ 70803 h 139700"/>
                <a:gd name="connsiteX3" fmla="*/ 70802 w 139700"/>
                <a:gd name="connsiteY3" fmla="*/ 4763 h 139700"/>
                <a:gd name="connsiteX4" fmla="*/ 136843 w 139700"/>
                <a:gd name="connsiteY4" fmla="*/ 70803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00" h="139700">
                  <a:moveTo>
                    <a:pt x="136843" y="70803"/>
                  </a:moveTo>
                  <a:cubicBezTo>
                    <a:pt x="136843" y="107275"/>
                    <a:pt x="107275" y="136842"/>
                    <a:pt x="70802" y="136842"/>
                  </a:cubicBezTo>
                  <a:cubicBezTo>
                    <a:pt x="34329" y="136842"/>
                    <a:pt x="4762" y="107275"/>
                    <a:pt x="4762" y="70803"/>
                  </a:cubicBezTo>
                  <a:cubicBezTo>
                    <a:pt x="4762" y="34330"/>
                    <a:pt x="34329" y="4763"/>
                    <a:pt x="70802" y="4763"/>
                  </a:cubicBezTo>
                  <a:cubicBezTo>
                    <a:pt x="107275" y="4763"/>
                    <a:pt x="136843" y="34330"/>
                    <a:pt x="136843" y="70803"/>
                  </a:cubicBezTo>
                  <a:close/>
                </a:path>
              </a:pathLst>
            </a:custGeom>
            <a:solidFill>
              <a:schemeClr val="accent4">
                <a:lumMod val="60000"/>
                <a:lumOff val="40000"/>
              </a:schemeClr>
            </a:solidFill>
            <a:ln w="9525" cap="flat">
              <a:noFill/>
              <a:prstDash val="solid"/>
              <a:miter/>
            </a:ln>
          </p:spPr>
          <p:txBody>
            <a:bodyPr rtlCol="0" anchor="ctr"/>
            <a:lstStyle/>
            <a:p>
              <a:pPr fontAlgn="base"/>
              <a:endParaRPr lang="zh-CN" altLang="en-US" sz="1800" strike="noStrike" noProof="1"/>
            </a:p>
          </p:txBody>
        </p:sp>
        <p:sp>
          <p:nvSpPr>
            <p:cNvPr id="49" name="任意多边形: 形状 48"/>
            <p:cNvSpPr/>
            <p:nvPr>
              <p:custDataLst>
                <p:tags r:id="rId23"/>
              </p:custDataLst>
            </p:nvPr>
          </p:nvSpPr>
          <p:spPr>
            <a:xfrm>
              <a:off x="8275003" y="3163252"/>
              <a:ext cx="419100" cy="1219200"/>
            </a:xfrm>
            <a:custGeom>
              <a:avLst/>
              <a:gdLst>
                <a:gd name="connsiteX0" fmla="*/ 4763 w 419100"/>
                <a:gd name="connsiteY0" fmla="*/ 611188 h 1219200"/>
                <a:gd name="connsiteX1" fmla="*/ 420053 w 419100"/>
                <a:gd name="connsiteY1" fmla="*/ 1217613 h 1219200"/>
                <a:gd name="connsiteX2" fmla="*/ 420053 w 419100"/>
                <a:gd name="connsiteY2" fmla="*/ 4763 h 1219200"/>
                <a:gd name="connsiteX3" fmla="*/ 4763 w 419100"/>
                <a:gd name="connsiteY3" fmla="*/ 611188 h 1219200"/>
              </a:gdLst>
              <a:ahLst/>
              <a:cxnLst>
                <a:cxn ang="0">
                  <a:pos x="connsiteX0" y="connsiteY0"/>
                </a:cxn>
                <a:cxn ang="0">
                  <a:pos x="connsiteX1" y="connsiteY1"/>
                </a:cxn>
                <a:cxn ang="0">
                  <a:pos x="connsiteX2" y="connsiteY2"/>
                </a:cxn>
                <a:cxn ang="0">
                  <a:pos x="connsiteX3" y="connsiteY3"/>
                </a:cxn>
              </a:cxnLst>
              <a:rect l="l" t="t" r="r" b="b"/>
              <a:pathLst>
                <a:path w="419100" h="1219200">
                  <a:moveTo>
                    <a:pt x="4763" y="611188"/>
                  </a:moveTo>
                  <a:cubicBezTo>
                    <a:pt x="4763" y="887413"/>
                    <a:pt x="176847" y="1123632"/>
                    <a:pt x="420053" y="1217613"/>
                  </a:cubicBezTo>
                  <a:lnTo>
                    <a:pt x="420053" y="4763"/>
                  </a:lnTo>
                  <a:cubicBezTo>
                    <a:pt x="176847" y="98743"/>
                    <a:pt x="4763" y="334963"/>
                    <a:pt x="4763" y="611188"/>
                  </a:cubicBezTo>
                  <a:close/>
                </a:path>
              </a:pathLst>
            </a:custGeom>
            <a:solidFill>
              <a:schemeClr val="accent3"/>
            </a:solidFill>
            <a:ln w="9525" cap="flat">
              <a:noFill/>
              <a:prstDash val="solid"/>
              <a:miter/>
            </a:ln>
          </p:spPr>
          <p:txBody>
            <a:bodyPr rtlCol="0" anchor="ctr"/>
            <a:lstStyle/>
            <a:p>
              <a:pPr fontAlgn="base"/>
              <a:endParaRPr lang="zh-CN" altLang="en-US" sz="1800" strike="noStrike" noProof="1"/>
            </a:p>
          </p:txBody>
        </p:sp>
        <p:sp>
          <p:nvSpPr>
            <p:cNvPr id="50" name="任意多边形: 形状 49"/>
            <p:cNvSpPr/>
            <p:nvPr>
              <p:custDataLst>
                <p:tags r:id="rId24"/>
              </p:custDataLst>
            </p:nvPr>
          </p:nvSpPr>
          <p:spPr>
            <a:xfrm>
              <a:off x="8690928" y="3119438"/>
              <a:ext cx="889000" cy="1308100"/>
            </a:xfrm>
            <a:custGeom>
              <a:avLst/>
              <a:gdLst>
                <a:gd name="connsiteX0" fmla="*/ 889953 w 889000"/>
                <a:gd name="connsiteY0" fmla="*/ 655003 h 1308100"/>
                <a:gd name="connsiteX1" fmla="*/ 239713 w 889000"/>
                <a:gd name="connsiteY1" fmla="*/ 4763 h 1308100"/>
                <a:gd name="connsiteX2" fmla="*/ 4763 w 889000"/>
                <a:gd name="connsiteY2" fmla="*/ 48577 h 1308100"/>
                <a:gd name="connsiteX3" fmla="*/ 4763 w 889000"/>
                <a:gd name="connsiteY3" fmla="*/ 1261428 h 1308100"/>
                <a:gd name="connsiteX4" fmla="*/ 239713 w 889000"/>
                <a:gd name="connsiteY4" fmla="*/ 1305242 h 1308100"/>
                <a:gd name="connsiteX5" fmla="*/ 889953 w 889000"/>
                <a:gd name="connsiteY5" fmla="*/ 655003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9000" h="1308100">
                  <a:moveTo>
                    <a:pt x="889953" y="655003"/>
                  </a:moveTo>
                  <a:cubicBezTo>
                    <a:pt x="889953" y="295592"/>
                    <a:pt x="598488" y="4763"/>
                    <a:pt x="239713" y="4763"/>
                  </a:cubicBezTo>
                  <a:cubicBezTo>
                    <a:pt x="156528" y="4763"/>
                    <a:pt x="77788" y="20638"/>
                    <a:pt x="4763" y="48577"/>
                  </a:cubicBezTo>
                  <a:lnTo>
                    <a:pt x="4763" y="1261428"/>
                  </a:lnTo>
                  <a:cubicBezTo>
                    <a:pt x="77788" y="1290003"/>
                    <a:pt x="157163" y="1305242"/>
                    <a:pt x="239713" y="1305242"/>
                  </a:cubicBezTo>
                  <a:cubicBezTo>
                    <a:pt x="598488" y="1305242"/>
                    <a:pt x="889953" y="1014413"/>
                    <a:pt x="889953" y="655003"/>
                  </a:cubicBezTo>
                  <a:close/>
                </a:path>
              </a:pathLst>
            </a:custGeom>
            <a:solidFill>
              <a:schemeClr val="accent3">
                <a:lumMod val="75000"/>
              </a:schemeClr>
            </a:solidFill>
            <a:ln w="9525" cap="flat">
              <a:noFill/>
              <a:prstDash val="solid"/>
              <a:miter/>
            </a:ln>
          </p:spPr>
          <p:txBody>
            <a:bodyPr rtlCol="0" anchor="ctr"/>
            <a:lstStyle/>
            <a:p>
              <a:pPr fontAlgn="base"/>
              <a:endParaRPr lang="zh-CN" altLang="en-US" sz="1800" strike="noStrike" noProof="1"/>
            </a:p>
          </p:txBody>
        </p:sp>
        <p:sp>
          <p:nvSpPr>
            <p:cNvPr id="51" name="任意多边形: 形状 50"/>
            <p:cNvSpPr/>
            <p:nvPr>
              <p:custDataLst>
                <p:tags r:id="rId25"/>
              </p:custDataLst>
            </p:nvPr>
          </p:nvSpPr>
          <p:spPr>
            <a:xfrm>
              <a:off x="9744393" y="1756102"/>
              <a:ext cx="1117600" cy="1727200"/>
            </a:xfrm>
            <a:custGeom>
              <a:avLst/>
              <a:gdLst>
                <a:gd name="connsiteX0" fmla="*/ 4763 w 1117600"/>
                <a:gd name="connsiteY0" fmla="*/ 1641148 h 1727200"/>
                <a:gd name="connsiteX1" fmla="*/ 1117282 w 1117600"/>
                <a:gd name="connsiteY1" fmla="*/ 5388 h 1727200"/>
                <a:gd name="connsiteX2" fmla="*/ 151447 w 1117600"/>
                <a:gd name="connsiteY2" fmla="*/ 1723698 h 1727200"/>
                <a:gd name="connsiteX3" fmla="*/ 4763 w 1117600"/>
                <a:gd name="connsiteY3" fmla="*/ 1641148 h 1727200"/>
              </a:gdLst>
              <a:ahLst/>
              <a:cxnLst>
                <a:cxn ang="0">
                  <a:pos x="connsiteX0" y="connsiteY0"/>
                </a:cxn>
                <a:cxn ang="0">
                  <a:pos x="connsiteX1" y="connsiteY1"/>
                </a:cxn>
                <a:cxn ang="0">
                  <a:pos x="connsiteX2" y="connsiteY2"/>
                </a:cxn>
                <a:cxn ang="0">
                  <a:pos x="connsiteX3" y="connsiteY3"/>
                </a:cxn>
              </a:cxnLst>
              <a:rect l="l" t="t" r="r" b="b"/>
              <a:pathLst>
                <a:path w="1117600" h="1727200">
                  <a:moveTo>
                    <a:pt x="4763" y="1641148"/>
                  </a:moveTo>
                  <a:cubicBezTo>
                    <a:pt x="174942" y="1356034"/>
                    <a:pt x="1035367" y="-28902"/>
                    <a:pt x="1117282" y="5388"/>
                  </a:cubicBezTo>
                  <a:lnTo>
                    <a:pt x="151447" y="1723698"/>
                  </a:lnTo>
                  <a:lnTo>
                    <a:pt x="4763" y="1641148"/>
                  </a:lnTo>
                  <a:close/>
                </a:path>
              </a:pathLst>
            </a:custGeom>
            <a:solidFill>
              <a:schemeClr val="accent6"/>
            </a:solidFill>
            <a:ln w="9525" cap="flat">
              <a:noFill/>
              <a:prstDash val="solid"/>
              <a:miter/>
            </a:ln>
          </p:spPr>
          <p:txBody>
            <a:bodyPr rtlCol="0" anchor="ctr"/>
            <a:lstStyle/>
            <a:p>
              <a:pPr fontAlgn="base"/>
              <a:endParaRPr lang="zh-CN" altLang="en-US" sz="1800" strike="noStrike" noProof="1"/>
            </a:p>
          </p:txBody>
        </p:sp>
        <p:sp>
          <p:nvSpPr>
            <p:cNvPr id="52" name="任意多边形: 形状 51"/>
            <p:cNvSpPr/>
            <p:nvPr>
              <p:custDataLst>
                <p:tags r:id="rId26"/>
              </p:custDataLst>
            </p:nvPr>
          </p:nvSpPr>
          <p:spPr>
            <a:xfrm>
              <a:off x="9891078" y="1756727"/>
              <a:ext cx="977900" cy="1809750"/>
            </a:xfrm>
            <a:custGeom>
              <a:avLst/>
              <a:gdLst>
                <a:gd name="connsiteX0" fmla="*/ 4763 w 977900"/>
                <a:gd name="connsiteY0" fmla="*/ 1723073 h 1809750"/>
                <a:gd name="connsiteX1" fmla="*/ 970597 w 977900"/>
                <a:gd name="connsiteY1" fmla="*/ 4763 h 1809750"/>
                <a:gd name="connsiteX2" fmla="*/ 971232 w 977900"/>
                <a:gd name="connsiteY2" fmla="*/ 4763 h 1809750"/>
                <a:gd name="connsiteX3" fmla="*/ 153353 w 977900"/>
                <a:gd name="connsiteY3" fmla="*/ 1806893 h 1809750"/>
                <a:gd name="connsiteX4" fmla="*/ 4763 w 977900"/>
                <a:gd name="connsiteY4" fmla="*/ 1723073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1809750">
                  <a:moveTo>
                    <a:pt x="4763" y="1723073"/>
                  </a:moveTo>
                  <a:lnTo>
                    <a:pt x="970597" y="4763"/>
                  </a:lnTo>
                  <a:cubicBezTo>
                    <a:pt x="970597" y="4763"/>
                    <a:pt x="971232" y="4763"/>
                    <a:pt x="971232" y="4763"/>
                  </a:cubicBezTo>
                  <a:cubicBezTo>
                    <a:pt x="1048067" y="47943"/>
                    <a:pt x="309563" y="1511618"/>
                    <a:pt x="153353" y="1806893"/>
                  </a:cubicBezTo>
                  <a:lnTo>
                    <a:pt x="4763" y="1723073"/>
                  </a:lnTo>
                  <a:close/>
                </a:path>
              </a:pathLst>
            </a:custGeom>
            <a:solidFill>
              <a:schemeClr val="accent6">
                <a:lumMod val="50000"/>
              </a:schemeClr>
            </a:solidFill>
            <a:ln w="9525" cap="flat">
              <a:noFill/>
              <a:prstDash val="solid"/>
              <a:miter/>
            </a:ln>
          </p:spPr>
          <p:txBody>
            <a:bodyPr rtlCol="0" anchor="ctr"/>
            <a:lstStyle/>
            <a:p>
              <a:pPr fontAlgn="base"/>
              <a:endParaRPr lang="zh-CN" altLang="en-US" sz="1800" strike="noStrike" noProof="1"/>
            </a:p>
          </p:txBody>
        </p:sp>
        <p:sp>
          <p:nvSpPr>
            <p:cNvPr id="14363" name="任意多边形: 形状 52"/>
            <p:cNvSpPr/>
            <p:nvPr>
              <p:custDataLst>
                <p:tags r:id="rId27"/>
              </p:custDataLst>
            </p:nvPr>
          </p:nvSpPr>
          <p:spPr>
            <a:xfrm>
              <a:off x="9645968" y="3475038"/>
              <a:ext cx="400050" cy="450850"/>
            </a:xfrm>
            <a:custGeom>
              <a:avLst/>
              <a:gdLst/>
              <a:ahLst/>
              <a:cxnLst>
                <a:cxn ang="0">
                  <a:pos x="376238" y="130492"/>
                </a:cxn>
                <a:cxn ang="0">
                  <a:pos x="6032" y="441642"/>
                </a:cxn>
                <a:cxn ang="0">
                  <a:pos x="4763" y="441008"/>
                </a:cxn>
                <a:cxn ang="0">
                  <a:pos x="249872" y="4763"/>
                </a:cxn>
                <a:cxn ang="0">
                  <a:pos x="399097" y="88583"/>
                </a:cxn>
                <a:cxn ang="0">
                  <a:pos x="376238" y="130492"/>
                </a:cxn>
              </a:cxnLst>
              <a:rect l="0" t="0" r="0" b="0"/>
              <a:pathLst>
                <a:path w="400050" h="450850">
                  <a:moveTo>
                    <a:pt x="376238" y="130492"/>
                  </a:moveTo>
                  <a:cubicBezTo>
                    <a:pt x="297497" y="270192"/>
                    <a:pt x="87947" y="487363"/>
                    <a:pt x="6032" y="441642"/>
                  </a:cubicBezTo>
                  <a:cubicBezTo>
                    <a:pt x="5397" y="441642"/>
                    <a:pt x="5397" y="441008"/>
                    <a:pt x="4763" y="441008"/>
                  </a:cubicBezTo>
                  <a:lnTo>
                    <a:pt x="249872" y="4763"/>
                  </a:lnTo>
                  <a:lnTo>
                    <a:pt x="399097" y="88583"/>
                  </a:lnTo>
                  <a:cubicBezTo>
                    <a:pt x="388938" y="107633"/>
                    <a:pt x="381317" y="122238"/>
                    <a:pt x="376238" y="130492"/>
                  </a:cubicBezTo>
                  <a:close/>
                </a:path>
              </a:pathLst>
            </a:custGeom>
            <a:solidFill>
              <a:srgbClr val="FEBE8E"/>
            </a:solidFill>
            <a:ln w="9525">
              <a:noFill/>
            </a:ln>
          </p:spPr>
          <p:txBody>
            <a:bodyPr/>
            <a:lstStyle/>
            <a:p>
              <a:endParaRPr lang="zh-CN" altLang="en-US"/>
            </a:p>
          </p:txBody>
        </p:sp>
        <p:sp>
          <p:nvSpPr>
            <p:cNvPr id="14364" name="任意多边形: 形状 53"/>
            <p:cNvSpPr/>
            <p:nvPr>
              <p:custDataLst>
                <p:tags r:id="rId28"/>
              </p:custDataLst>
            </p:nvPr>
          </p:nvSpPr>
          <p:spPr>
            <a:xfrm>
              <a:off x="9612249" y="3392488"/>
              <a:ext cx="285750" cy="527050"/>
            </a:xfrm>
            <a:custGeom>
              <a:avLst/>
              <a:gdLst/>
              <a:ahLst/>
              <a:cxnLst>
                <a:cxn ang="0">
                  <a:pos x="112776" y="46038"/>
                </a:cxn>
                <a:cxn ang="0">
                  <a:pos x="136906" y="4763"/>
                </a:cxn>
                <a:cxn ang="0">
                  <a:pos x="283591" y="87313"/>
                </a:cxn>
                <a:cxn ang="0">
                  <a:pos x="38481" y="523558"/>
                </a:cxn>
                <a:cxn ang="0">
                  <a:pos x="112776" y="46038"/>
                </a:cxn>
              </a:cxnLst>
              <a:rect l="0" t="0" r="0" b="0"/>
              <a:pathLst>
                <a:path w="285750" h="527050">
                  <a:moveTo>
                    <a:pt x="112776" y="46038"/>
                  </a:moveTo>
                  <a:cubicBezTo>
                    <a:pt x="117856" y="37783"/>
                    <a:pt x="126111" y="23178"/>
                    <a:pt x="136906" y="4763"/>
                  </a:cubicBezTo>
                  <a:lnTo>
                    <a:pt x="283591" y="87313"/>
                  </a:lnTo>
                  <a:lnTo>
                    <a:pt x="38481" y="523558"/>
                  </a:lnTo>
                  <a:cubicBezTo>
                    <a:pt x="-40894" y="474663"/>
                    <a:pt x="34671" y="185738"/>
                    <a:pt x="112776" y="46038"/>
                  </a:cubicBezTo>
                  <a:close/>
                </a:path>
              </a:pathLst>
            </a:custGeom>
            <a:solidFill>
              <a:srgbClr val="FFD3B3"/>
            </a:solidFill>
            <a:ln w="9525">
              <a:noFill/>
            </a:ln>
          </p:spPr>
          <p:txBody>
            <a:bodyPr/>
            <a:lstStyle/>
            <a:p>
              <a:endParaRPr lang="zh-CN" altLang="en-US"/>
            </a:p>
          </p:txBody>
        </p:sp>
        <p:sp>
          <p:nvSpPr>
            <p:cNvPr id="55" name="任意多边形: 形状 54"/>
            <p:cNvSpPr/>
            <p:nvPr>
              <p:custDataLst>
                <p:tags r:id="rId29"/>
              </p:custDataLst>
            </p:nvPr>
          </p:nvSpPr>
          <p:spPr>
            <a:xfrm>
              <a:off x="9262695" y="3831882"/>
              <a:ext cx="419100" cy="635000"/>
            </a:xfrm>
            <a:custGeom>
              <a:avLst/>
              <a:gdLst>
                <a:gd name="connsiteX0" fmla="*/ 61645 w 419100"/>
                <a:gd name="connsiteY0" fmla="*/ 137503 h 635000"/>
                <a:gd name="connsiteX1" fmla="*/ 414705 w 419100"/>
                <a:gd name="connsiteY1" fmla="*/ 37809 h 635000"/>
                <a:gd name="connsiteX2" fmla="*/ 80695 w 419100"/>
                <a:gd name="connsiteY2" fmla="*/ 632168 h 635000"/>
                <a:gd name="connsiteX3" fmla="*/ 61645 w 419100"/>
                <a:gd name="connsiteY3" fmla="*/ 137503 h 635000"/>
              </a:gdLst>
              <a:ahLst/>
              <a:cxnLst>
                <a:cxn ang="0">
                  <a:pos x="connsiteX0" y="connsiteY0"/>
                </a:cxn>
                <a:cxn ang="0">
                  <a:pos x="connsiteX1" y="connsiteY1"/>
                </a:cxn>
                <a:cxn ang="0">
                  <a:pos x="connsiteX2" y="connsiteY2"/>
                </a:cxn>
                <a:cxn ang="0">
                  <a:pos x="connsiteX3" y="connsiteY3"/>
                </a:cxn>
              </a:cxnLst>
              <a:rect l="l" t="t" r="r" b="b"/>
              <a:pathLst>
                <a:path w="419100" h="635000">
                  <a:moveTo>
                    <a:pt x="61645" y="137503"/>
                  </a:moveTo>
                  <a:cubicBezTo>
                    <a:pt x="131495" y="12409"/>
                    <a:pt x="289610" y="-32041"/>
                    <a:pt x="414705" y="37809"/>
                  </a:cubicBezTo>
                  <a:lnTo>
                    <a:pt x="80695" y="632168"/>
                  </a:lnTo>
                  <a:cubicBezTo>
                    <a:pt x="30530" y="541363"/>
                    <a:pt x="-51385" y="338163"/>
                    <a:pt x="61645" y="137503"/>
                  </a:cubicBezTo>
                  <a:close/>
                </a:path>
              </a:pathLst>
            </a:custGeom>
            <a:solidFill>
              <a:schemeClr val="accent5"/>
            </a:solidFill>
            <a:ln w="9525" cap="flat">
              <a:noFill/>
              <a:prstDash val="solid"/>
              <a:miter/>
            </a:ln>
          </p:spPr>
          <p:txBody>
            <a:bodyPr rtlCol="0" anchor="ctr"/>
            <a:lstStyle/>
            <a:p>
              <a:pPr fontAlgn="base"/>
              <a:endParaRPr lang="zh-CN" altLang="en-US" sz="1800" strike="noStrike" noProof="1"/>
            </a:p>
          </p:txBody>
        </p:sp>
        <p:sp>
          <p:nvSpPr>
            <p:cNvPr id="56" name="任意多边形: 形状 55"/>
            <p:cNvSpPr/>
            <p:nvPr>
              <p:custDataLst>
                <p:tags r:id="rId30"/>
              </p:custDataLst>
            </p:nvPr>
          </p:nvSpPr>
          <p:spPr>
            <a:xfrm>
              <a:off x="9338628" y="3864292"/>
              <a:ext cx="476250" cy="647700"/>
            </a:xfrm>
            <a:custGeom>
              <a:avLst/>
              <a:gdLst>
                <a:gd name="connsiteX0" fmla="*/ 34607 w 476250"/>
                <a:gd name="connsiteY0" fmla="*/ 648653 h 647700"/>
                <a:gd name="connsiteX1" fmla="*/ 4763 w 476250"/>
                <a:gd name="connsiteY1" fmla="*/ 599123 h 647700"/>
                <a:gd name="connsiteX2" fmla="*/ 338772 w 476250"/>
                <a:gd name="connsiteY2" fmla="*/ 4763 h 647700"/>
                <a:gd name="connsiteX3" fmla="*/ 340042 w 476250"/>
                <a:gd name="connsiteY3" fmla="*/ 5398 h 647700"/>
                <a:gd name="connsiteX4" fmla="*/ 439103 w 476250"/>
                <a:gd name="connsiteY4" fmla="*/ 359728 h 647700"/>
                <a:gd name="connsiteX5" fmla="*/ 34607 w 476250"/>
                <a:gd name="connsiteY5" fmla="*/ 648653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50" h="647700">
                  <a:moveTo>
                    <a:pt x="34607" y="648653"/>
                  </a:moveTo>
                  <a:cubicBezTo>
                    <a:pt x="34607" y="648653"/>
                    <a:pt x="21272" y="630873"/>
                    <a:pt x="4763" y="599123"/>
                  </a:cubicBezTo>
                  <a:lnTo>
                    <a:pt x="338772" y="4763"/>
                  </a:lnTo>
                  <a:cubicBezTo>
                    <a:pt x="339407" y="4763"/>
                    <a:pt x="339407" y="5398"/>
                    <a:pt x="340042" y="5398"/>
                  </a:cubicBezTo>
                  <a:cubicBezTo>
                    <a:pt x="465138" y="75883"/>
                    <a:pt x="509588" y="233998"/>
                    <a:pt x="439103" y="359728"/>
                  </a:cubicBezTo>
                  <a:cubicBezTo>
                    <a:pt x="333692" y="547053"/>
                    <a:pt x="176847" y="388938"/>
                    <a:pt x="34607" y="648653"/>
                  </a:cubicBezTo>
                  <a:close/>
                </a:path>
              </a:pathLst>
            </a:custGeom>
            <a:solidFill>
              <a:schemeClr val="accent5">
                <a:lumMod val="75000"/>
              </a:schemeClr>
            </a:solidFill>
            <a:ln w="9525" cap="flat">
              <a:noFill/>
              <a:prstDash val="solid"/>
              <a:miter/>
            </a:ln>
          </p:spPr>
          <p:txBody>
            <a:bodyPr rtlCol="0" anchor="ctr"/>
            <a:lstStyle/>
            <a:p>
              <a:pPr fontAlgn="base"/>
              <a:endParaRPr lang="zh-CN" altLang="en-US" sz="1800" strike="noStrike" noProof="1"/>
            </a:p>
          </p:txBody>
        </p:sp>
        <p:sp>
          <p:nvSpPr>
            <p:cNvPr id="57" name="任意多边形: 形状 56"/>
            <p:cNvSpPr/>
            <p:nvPr>
              <p:custDataLst>
                <p:tags r:id="rId31"/>
              </p:custDataLst>
            </p:nvPr>
          </p:nvSpPr>
          <p:spPr>
            <a:xfrm>
              <a:off x="7443788" y="2670493"/>
              <a:ext cx="577850" cy="577850"/>
            </a:xfrm>
            <a:custGeom>
              <a:avLst/>
              <a:gdLst>
                <a:gd name="connsiteX0" fmla="*/ 573722 w 577850"/>
                <a:gd name="connsiteY0" fmla="*/ 289243 h 577850"/>
                <a:gd name="connsiteX1" fmla="*/ 289242 w 577850"/>
                <a:gd name="connsiteY1" fmla="*/ 573722 h 577850"/>
                <a:gd name="connsiteX2" fmla="*/ 4762 w 577850"/>
                <a:gd name="connsiteY2" fmla="*/ 289243 h 577850"/>
                <a:gd name="connsiteX3" fmla="*/ 289242 w 577850"/>
                <a:gd name="connsiteY3" fmla="*/ 4763 h 577850"/>
                <a:gd name="connsiteX4" fmla="*/ 573722 w 577850"/>
                <a:gd name="connsiteY4" fmla="*/ 289243 h 57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850" h="577850">
                  <a:moveTo>
                    <a:pt x="573722" y="289243"/>
                  </a:moveTo>
                  <a:cubicBezTo>
                    <a:pt x="573722" y="446357"/>
                    <a:pt x="446356" y="573722"/>
                    <a:pt x="289242" y="573722"/>
                  </a:cubicBezTo>
                  <a:cubicBezTo>
                    <a:pt x="132128" y="573722"/>
                    <a:pt x="4762" y="446356"/>
                    <a:pt x="4762" y="289243"/>
                  </a:cubicBezTo>
                  <a:cubicBezTo>
                    <a:pt x="4762" y="132128"/>
                    <a:pt x="132128" y="4763"/>
                    <a:pt x="289242" y="4763"/>
                  </a:cubicBezTo>
                  <a:cubicBezTo>
                    <a:pt x="446356" y="4763"/>
                    <a:pt x="573722" y="132129"/>
                    <a:pt x="573722" y="289243"/>
                  </a:cubicBezTo>
                  <a:close/>
                </a:path>
              </a:pathLst>
            </a:custGeom>
            <a:solidFill>
              <a:schemeClr val="accent4"/>
            </a:solidFill>
            <a:ln w="9525" cap="flat">
              <a:noFill/>
              <a:prstDash val="solid"/>
              <a:miter/>
            </a:ln>
          </p:spPr>
          <p:txBody>
            <a:bodyPr rtlCol="0" anchor="ctr"/>
            <a:lstStyle/>
            <a:p>
              <a:pPr fontAlgn="base"/>
              <a:endParaRPr lang="zh-CN" altLang="en-US" sz="1800" strike="noStrike" noProof="1"/>
            </a:p>
          </p:txBody>
        </p:sp>
      </p:grpSp>
      <p:sp>
        <p:nvSpPr>
          <p:cNvPr id="20" name="标题 1"/>
          <p:cNvSpPr>
            <a:spLocks noGrp="1"/>
          </p:cNvSpPr>
          <p:nvPr>
            <p:ph type="title" hasCustomPrompt="1"/>
          </p:nvPr>
        </p:nvSpPr>
        <p:spPr>
          <a:xfrm>
            <a:off x="5571472" y="3245237"/>
            <a:ext cx="5419185" cy="895350"/>
          </a:xfrm>
        </p:spPr>
        <p:txBody>
          <a:bodyPr anchor="b">
            <a:normAutofit/>
          </a:bodyPr>
          <a:lstStyle>
            <a:lvl1pPr algn="l">
              <a:defRPr sz="4800" b="1">
                <a:solidFill>
                  <a:schemeClr val="tx1">
                    <a:lumMod val="85000"/>
                    <a:lumOff val="15000"/>
                  </a:schemeClr>
                </a:solidFill>
              </a:defRPr>
            </a:lvl1pPr>
          </a:lstStyle>
          <a:p>
            <a:pPr fontAlgn="auto"/>
            <a:r>
              <a:rPr lang="zh-CN" altLang="en-US" strike="noStrike" noProof="1"/>
              <a:t>单击此处编辑标题</a:t>
            </a:r>
          </a:p>
        </p:txBody>
      </p:sp>
      <p:sp>
        <p:nvSpPr>
          <p:cNvPr id="21" name="文本占位符 2"/>
          <p:cNvSpPr>
            <a:spLocks noGrp="1"/>
          </p:cNvSpPr>
          <p:nvPr>
            <p:ph type="body" idx="1" hasCustomPrompt="1"/>
          </p:nvPr>
        </p:nvSpPr>
        <p:spPr>
          <a:xfrm>
            <a:off x="5572588" y="4175091"/>
            <a:ext cx="5419185" cy="1015623"/>
          </a:xfrm>
        </p:spPr>
        <p:txBody>
          <a:bodyPr anchor="t">
            <a:normAutofit/>
          </a:bodyPr>
          <a:lstStyle>
            <a:lvl1pPr marL="0" indent="0" algn="l">
              <a:lnSpc>
                <a:spcPct val="100000"/>
              </a:lnSpc>
              <a:buNone/>
              <a:defRPr sz="180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a:t>单击此处编辑文本</a:t>
            </a:r>
            <a:endParaRPr lang="en-US" strike="noStrike" noProof="1"/>
          </a:p>
        </p:txBody>
      </p:sp>
      <p:sp>
        <p:nvSpPr>
          <p:cNvPr id="7" name="日期占位符 6"/>
          <p:cNvSpPr>
            <a:spLocks noGrp="1"/>
          </p:cNvSpPr>
          <p:nvPr>
            <p:ph type="dt" sz="half" idx="10"/>
            <p:custDataLst>
              <p:tags r:id="rId10"/>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8" name="页脚占位符 7"/>
          <p:cNvSpPr>
            <a:spLocks noGrp="1"/>
          </p:cNvSpPr>
          <p:nvPr>
            <p:ph type="ftr" sz="quarter" idx="11"/>
            <p:custDataLst>
              <p:tags r:id="rId11"/>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12"/>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split orient="vert" dir="in"/>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内容占位符 2"/>
          <p:cNvSpPr>
            <a:spLocks noGrp="1"/>
          </p:cNvSpPr>
          <p:nvPr>
            <p:ph sz="half" idx="1"/>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4" name="内容占位符 3"/>
          <p:cNvSpPr>
            <a:spLocks noGrp="1"/>
          </p:cNvSpPr>
          <p:nvPr>
            <p:ph sz="half" idx="2"/>
          </p:nvPr>
        </p:nvSpPr>
        <p:spPr>
          <a:xfrm>
            <a:off x="6238877" y="952508"/>
            <a:ext cx="5283242" cy="5388907"/>
          </a:xfrm>
        </p:spPr>
        <p:txBody>
          <a:bodyPr>
            <a:noAutofit/>
          </a:bodyPr>
          <a:lstStyle>
            <a:lvl1pPr>
              <a:defRPr sz="1600">
                <a:solidFill>
                  <a:schemeClr val="tx1">
                    <a:lumMod val="85000"/>
                    <a:lumOff val="15000"/>
                  </a:schemeClr>
                </a:solidFill>
                <a:latin typeface="微软雅黑" panose="020B0503020204020204" charset="-122"/>
                <a:ea typeface="微软雅黑"/>
              </a:defRPr>
            </a:lvl1pPr>
            <a:lvl2pPr>
              <a:defRPr sz="1600">
                <a:solidFill>
                  <a:schemeClr val="tx1">
                    <a:lumMod val="85000"/>
                    <a:lumOff val="15000"/>
                  </a:schemeClr>
                </a:solidFill>
                <a:latin typeface="微软雅黑" panose="020B0503020204020204" charset="-122"/>
                <a:ea typeface="微软雅黑"/>
              </a:defRPr>
            </a:lvl2pPr>
            <a:lvl3pPr>
              <a:defRPr sz="1600">
                <a:solidFill>
                  <a:schemeClr val="tx1">
                    <a:lumMod val="85000"/>
                    <a:lumOff val="15000"/>
                  </a:schemeClr>
                </a:solidFill>
                <a:latin typeface="微软雅黑" panose="020B0503020204020204" charset="-122"/>
                <a:ea typeface="微软雅黑"/>
              </a:defRPr>
            </a:lvl3pPr>
            <a:lvl4pPr>
              <a:defRPr sz="1600">
                <a:solidFill>
                  <a:schemeClr val="tx1">
                    <a:lumMod val="85000"/>
                    <a:lumOff val="15000"/>
                  </a:schemeClr>
                </a:solidFill>
                <a:latin typeface="微软雅黑" panose="020B0503020204020204" charset="-122"/>
                <a:ea typeface="微软雅黑"/>
              </a:defRPr>
            </a:lvl4pPr>
            <a:lvl5pPr>
              <a:defRPr sz="1600">
                <a:solidFill>
                  <a:schemeClr val="tx1">
                    <a:lumMod val="85000"/>
                    <a:lumOff val="15000"/>
                  </a:schemeClr>
                </a:solidFill>
                <a:latin typeface="微软雅黑" panose="020B0503020204020204" charset="-122"/>
                <a:ea typeface="微软雅黑"/>
              </a:defRPr>
            </a:lvl5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日期占位符 4"/>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文本占位符 2"/>
          <p:cNvSpPr>
            <a:spLocks noGrp="1"/>
          </p:cNvSpPr>
          <p:nvPr>
            <p:ph type="body" idx="1" hasCustomPrompt="1"/>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ct val="0"/>
              </a:spcAft>
              <a:buNone/>
              <a:defRPr sz="2000" b="0" u="none" strike="noStrike" kern="1200" cap="none" spc="200" normalizeH="0" baseline="0">
                <a:solidFill>
                  <a:schemeClr val="tx1">
                    <a:lumMod val="85000"/>
                    <a:lumOff val="15000"/>
                  </a:schemeClr>
                </a:solidFill>
                <a:uFillTx/>
                <a:latin typeface="微软雅黑" panose="020B0503020204020204" charset="-122"/>
                <a:ea typeface="微软雅黑"/>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单击此处编辑文本</a:t>
            </a:r>
          </a:p>
        </p:txBody>
      </p:sp>
      <p:sp>
        <p:nvSpPr>
          <p:cNvPr id="4" name="内容占位符 3"/>
          <p:cNvSpPr>
            <a:spLocks noGrp="1"/>
          </p:cNvSpPr>
          <p:nvPr>
            <p:ph sz="half" idx="2"/>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5" name="文本占位符 4"/>
          <p:cNvSpPr>
            <a:spLocks noGrp="1"/>
          </p:cNvSpPr>
          <p:nvPr>
            <p:ph type="body" sz="quarter" idx="3" hasCustomPrompt="1"/>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ct val="0"/>
              </a:spcBef>
              <a:spcAft>
                <a:spcPct val="0"/>
              </a:spcAft>
              <a:buFont typeface="Arial" panose="020B0604020202020204" pitchFamily="34" charset="0"/>
              <a:buNone/>
              <a:defRPr kumimoji="0" lang="zh-CN" altLang="en-US" sz="2000" b="0" i="0" u="none" strike="noStrike" kern="1200" cap="none" spc="20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strike="noStrike" noProof="1">
                <a:sym typeface="+mn-ea"/>
              </a:rPr>
              <a:t>单击此处编辑文本</a:t>
            </a:r>
          </a:p>
        </p:txBody>
      </p:sp>
      <p:sp>
        <p:nvSpPr>
          <p:cNvPr id="6" name="内容占位符 5"/>
          <p:cNvSpPr>
            <a:spLocks noGrp="1"/>
          </p:cNvSpPr>
          <p:nvPr>
            <p:ph sz="quarter" idx="4"/>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5pPr>
          </a:lstStyle>
          <a:p>
            <a:pPr lvl="0" fontAlgn="auto"/>
            <a:r>
              <a:rPr strike="noStrike" noProof="1">
                <a:sym typeface="+mn-ea"/>
              </a:rPr>
              <a:t>单击此处编辑母版文本样式</a:t>
            </a:r>
          </a:p>
          <a:p>
            <a:pPr lvl="1" fontAlgn="auto"/>
            <a:r>
              <a:rPr strike="noStrike" noProof="1">
                <a:sym typeface="+mn-ea"/>
              </a:rPr>
              <a:t>第二级</a:t>
            </a:r>
          </a:p>
          <a:p>
            <a:pPr lvl="2" fontAlgn="auto"/>
            <a:r>
              <a:rPr strike="noStrike" noProof="1">
                <a:sym typeface="+mn-ea"/>
              </a:rPr>
              <a:t>第三级</a:t>
            </a:r>
          </a:p>
          <a:p>
            <a:pPr lvl="3" fontAlgn="auto"/>
            <a:r>
              <a:rPr strike="noStrike" noProof="1">
                <a:sym typeface="+mn-ea"/>
              </a:rPr>
              <a:t>第四级</a:t>
            </a:r>
          </a:p>
          <a:p>
            <a:pPr lvl="4" fontAlgn="auto"/>
            <a:r>
              <a:rPr strike="noStrike" noProof="1">
                <a:sym typeface="+mn-ea"/>
              </a:rPr>
              <a:t>第五级</a:t>
            </a:r>
          </a:p>
        </p:txBody>
      </p:sp>
      <p:sp>
        <p:nvSpPr>
          <p:cNvPr id="7" name="日期占位符 6"/>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8" name="页脚占位符 7"/>
          <p:cNvSpPr>
            <a:spLocks noGrp="1"/>
          </p:cNvSpPr>
          <p:nvPr>
            <p:ph type="ftr" sz="quarter" idx="11"/>
          </p:nvPr>
        </p:nvSpPr>
        <p:spPr/>
        <p:txBody>
          <a:bodyPr/>
          <a:lstStyle/>
          <a:p>
            <a:pPr fontAlgn="base"/>
            <a:endParaRPr lang="zh-CN" altLang="en-US" strike="noStrike" noProof="1"/>
          </a:p>
        </p:txBody>
      </p:sp>
      <p:sp>
        <p:nvSpPr>
          <p:cNvPr id="9" name="灯片编号占位符 8"/>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日期占位符 2"/>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图片占位符 2"/>
          <p:cNvSpPr>
            <a:spLocks noGrp="1"/>
          </p:cNvSpPr>
          <p:nvPr>
            <p:ph type="pic" idx="1"/>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ct val="0"/>
              </a:spcBef>
              <a:spcAft>
                <a:spcPts val="1000"/>
              </a:spcAft>
              <a:buFont typeface="Arial" panose="020B0604020202020204" pitchFamily="34" charset="0"/>
              <a:buNone/>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vl2pPr marL="685800" marR="0" lvl="1"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solidFill>
                <a:uFillTx/>
                <a:latin typeface="+mn-lt"/>
                <a:ea typeface="+mn-ea"/>
                <a:cs typeface="+mn-cs"/>
                <a:sym typeface="+mn-ea"/>
              </a:defRPr>
            </a:lvl5pPr>
          </a:lstStyle>
          <a:p>
            <a:pPr lvl="0" fontAlgn="auto"/>
            <a:endParaRPr strike="noStrike" noProof="1">
              <a:sym typeface="+mn-ea"/>
            </a:endParaRPr>
          </a:p>
        </p:txBody>
      </p:sp>
      <p:sp>
        <p:nvSpPr>
          <p:cNvPr id="4" name="文本占位符 3"/>
          <p:cNvSpPr>
            <a:spLocks noGrp="1"/>
          </p:cNvSpPr>
          <p:nvPr>
            <p:ph type="body" sz="half" idx="2"/>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ct val="0"/>
              </a:spcBef>
              <a:spcAft>
                <a:spcPts val="1000"/>
              </a:spcAft>
              <a:buFont typeface="Arial" panose="020B0604020202020204" pitchFamily="34" charset="0"/>
              <a:buChar char="•"/>
              <a:defRPr kumimoji="0" lang="zh-CN" altLang="en-US" sz="1600" b="0" i="0" u="none" strike="noStrike" kern="1200" cap="none" spc="150" normalizeH="0" baseline="0" noProof="1">
                <a:solidFill>
                  <a:schemeClr val="tx1">
                    <a:lumMod val="85000"/>
                    <a:lumOff val="15000"/>
                  </a:schemeClr>
                </a:solidFill>
                <a:uFillTx/>
                <a:latin typeface="微软雅黑" panose="020B0503020204020204" charset="-122"/>
                <a:ea typeface="微软雅黑"/>
                <a:cs typeface="+mn-cs"/>
                <a:sym typeface="+mn-ea"/>
              </a:defRPr>
            </a:lvl1pPr>
          </a:lstStyle>
          <a:p>
            <a:pPr lvl="0" fontAlgn="auto"/>
            <a:r>
              <a:rPr strike="noStrike" noProof="1">
                <a:sym typeface="+mn-ea"/>
              </a:rPr>
              <a:t>单击此处编辑母版文本样式</a:t>
            </a:r>
          </a:p>
        </p:txBody>
      </p:sp>
      <p:sp>
        <p:nvSpPr>
          <p:cNvPr id="5" name="日期占位符 4"/>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6" name="页脚占位符 5"/>
          <p:cNvSpPr>
            <a:spLocks noGrp="1"/>
          </p:cNvSpPr>
          <p:nvPr>
            <p:ph type="ftr" sz="quarter" idx="11"/>
          </p:nvPr>
        </p:nvSpPr>
        <p:spPr/>
        <p:txBody>
          <a:bodyPr/>
          <a:lstStyle/>
          <a:p>
            <a:pPr fontAlgn="base"/>
            <a:endParaRPr lang="zh-CN" altLang="en-US" strike="noStrike" noProof="1"/>
          </a:p>
        </p:txBody>
      </p:sp>
      <p:sp>
        <p:nvSpPr>
          <p:cNvPr id="7" name="灯片编号占位符 6"/>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ct val="0"/>
              </a:spcAft>
              <a:buNone/>
              <a:defRPr kumimoji="0" lang="zh-CN" altLang="en-US" sz="2400" b="1" i="0" u="none" strike="noStrike" kern="1200" cap="none" spc="200" normalizeH="0" baseline="0" noProof="1">
                <a:solidFill>
                  <a:schemeClr val="tx1">
                    <a:lumMod val="85000"/>
                    <a:lumOff val="15000"/>
                  </a:schemeClr>
                </a:solidFill>
                <a:uFillTx/>
                <a:latin typeface="微软雅黑" panose="020B0503020204020204" charset="-122"/>
                <a:ea typeface="微软雅黑"/>
                <a:cs typeface="+mj-cs"/>
                <a:sym typeface="+mn-ea"/>
              </a:defRPr>
            </a:lvl1pPr>
          </a:lstStyle>
          <a:p>
            <a:pPr lvl="0" fontAlgn="auto"/>
            <a:r>
              <a:rPr strike="noStrike" noProof="1">
                <a:sym typeface="+mn-ea"/>
              </a:rPr>
              <a:t>单击此处编辑母版标题样式</a:t>
            </a: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lumMod val="85000"/>
                    <a:lumOff val="15000"/>
                  </a:schemeClr>
                </a:solidFill>
                <a:latin typeface="微软雅黑" panose="020B0503020204020204" charset="-122"/>
                <a:ea typeface="微软雅黑"/>
              </a:defRPr>
            </a:lvl1pPr>
            <a:lvl2pPr indent="0" eaLnBrk="1" fontAlgn="auto" latinLnBrk="0" hangingPunct="1">
              <a:defRPr>
                <a:solidFill>
                  <a:schemeClr val="tx1">
                    <a:lumMod val="85000"/>
                    <a:lumOff val="15000"/>
                  </a:schemeClr>
                </a:solidFill>
                <a:latin typeface="微软雅黑" panose="020B0503020204020204" charset="-122"/>
                <a:ea typeface="微软雅黑"/>
              </a:defRPr>
            </a:lvl2pPr>
            <a:lvl3pPr indent="0" eaLnBrk="1" fontAlgn="auto" latinLnBrk="0" hangingPunct="1">
              <a:defRPr>
                <a:solidFill>
                  <a:schemeClr val="tx1">
                    <a:lumMod val="85000"/>
                    <a:lumOff val="15000"/>
                  </a:schemeClr>
                </a:solidFill>
                <a:latin typeface="微软雅黑" panose="020B0503020204020204" charset="-122"/>
                <a:ea typeface="微软雅黑"/>
              </a:defRPr>
            </a:lvl3pPr>
            <a:lvl4pPr indent="0" eaLnBrk="1" fontAlgn="auto" latinLnBrk="0" hangingPunct="1">
              <a:defRPr>
                <a:solidFill>
                  <a:schemeClr val="tx1">
                    <a:lumMod val="85000"/>
                    <a:lumOff val="15000"/>
                  </a:schemeClr>
                </a:solidFill>
                <a:latin typeface="微软雅黑" panose="020B0503020204020204" charset="-122"/>
                <a:ea typeface="微软雅黑"/>
              </a:defRPr>
            </a:lvl4pPr>
            <a:lvl5pPr indent="0" eaLnBrk="1" fontAlgn="auto" latinLnBrk="0" hangingPunct="1">
              <a:defRPr>
                <a:solidFill>
                  <a:schemeClr val="tx1">
                    <a:lumMod val="85000"/>
                    <a:lumOff val="15000"/>
                  </a:schemeClr>
                </a:solidFill>
                <a:latin typeface="微软雅黑" panose="020B0503020204020204" charset="-122"/>
                <a:ea typeface="微软雅黑"/>
              </a:defRPr>
            </a:lvl5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69930" y="952508"/>
            <a:ext cx="10852237" cy="5388907"/>
          </a:xfrm>
        </p:spPr>
        <p:txBody>
          <a:bodyPr/>
          <a:lstStyle>
            <a:lvl1pPr>
              <a:defRPr>
                <a:solidFill>
                  <a:schemeClr val="tx1">
                    <a:lumMod val="85000"/>
                    <a:lumOff val="15000"/>
                  </a:schemeClr>
                </a:solidFill>
                <a:latin typeface="微软雅黑" panose="020B0503020204020204" charset="-122"/>
                <a:ea typeface="微软雅黑"/>
              </a:defRPr>
            </a:lvl1pPr>
            <a:lvl2pPr>
              <a:defRPr>
                <a:solidFill>
                  <a:schemeClr val="tx1">
                    <a:lumMod val="85000"/>
                    <a:lumOff val="15000"/>
                  </a:schemeClr>
                </a:solidFill>
                <a:latin typeface="微软雅黑" panose="020B0503020204020204" charset="-122"/>
                <a:ea typeface="微软雅黑"/>
              </a:defRPr>
            </a:lvl2pPr>
            <a:lvl3pPr>
              <a:defRPr>
                <a:solidFill>
                  <a:schemeClr val="tx1">
                    <a:lumMod val="85000"/>
                    <a:lumOff val="15000"/>
                  </a:schemeClr>
                </a:solidFill>
                <a:latin typeface="微软雅黑" panose="020B0503020204020204" charset="-122"/>
                <a:ea typeface="微软雅黑"/>
              </a:defRPr>
            </a:lvl3pPr>
            <a:lvl4pPr>
              <a:defRPr>
                <a:solidFill>
                  <a:schemeClr val="tx1">
                    <a:lumMod val="85000"/>
                    <a:lumOff val="15000"/>
                  </a:schemeClr>
                </a:solidFill>
                <a:latin typeface="微软雅黑" panose="020B0503020204020204" charset="-122"/>
                <a:ea typeface="微软雅黑"/>
              </a:defRPr>
            </a:lvl4pPr>
            <a:lvl5pPr>
              <a:defRPr>
                <a:solidFill>
                  <a:schemeClr val="tx1">
                    <a:lumMod val="85000"/>
                    <a:lumOff val="15000"/>
                  </a:schemeClr>
                </a:solidFill>
                <a:latin typeface="微软雅黑" panose="020B0503020204020204" charset="-122"/>
                <a:ea typeface="微软雅黑"/>
              </a:defRPr>
            </a:lvl5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2" name="日期占位符 1"/>
          <p:cNvSpPr>
            <a:spLocks noGrp="1"/>
          </p:cNvSpPr>
          <p:nvPr>
            <p:ph type="dt" sz="half" idx="14"/>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3" name="页脚占位符 2"/>
          <p:cNvSpPr>
            <a:spLocks noGrp="1"/>
          </p:cNvSpPr>
          <p:nvPr>
            <p:ph type="ftr" sz="quarter" idx="15"/>
          </p:nvPr>
        </p:nvSpPr>
        <p:spPr/>
        <p:txBody>
          <a:bodyPr/>
          <a:lstStyle/>
          <a:p>
            <a:pPr fontAlgn="base"/>
            <a:endParaRPr lang="zh-CN" altLang="en-US" strike="noStrike" noProof="1"/>
          </a:p>
        </p:txBody>
      </p:sp>
      <p:sp>
        <p:nvSpPr>
          <p:cNvPr id="4" name="灯片编号占位符 3"/>
          <p:cNvSpPr>
            <a:spLocks noGrp="1"/>
          </p:cNvSpPr>
          <p:nvPr>
            <p:ph type="sldNum" sz="quarter" idx="16"/>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1"/>
        </a:solidFill>
        <a:effectLst/>
      </p:bgPr>
    </p:bg>
    <p:spTree>
      <p:nvGrpSpPr>
        <p:cNvPr id="1" name=""/>
        <p:cNvGrpSpPr/>
        <p:nvPr/>
      </p:nvGrpSpPr>
      <p:grpSpPr>
        <a:xfrm>
          <a:off x="0" y="0"/>
          <a:ext cx="0" cy="0"/>
          <a:chOff x="0" y="0"/>
          <a:chExt cx="0" cy="0"/>
        </a:xfrm>
      </p:grpSpPr>
      <p:sp>
        <p:nvSpPr>
          <p:cNvPr id="15363" name="任意多边形: 形状 4"/>
          <p:cNvSpPr/>
          <p:nvPr>
            <p:custDataLst>
              <p:tags r:id="rId1"/>
            </p:custDataLst>
          </p:nvPr>
        </p:nvSpPr>
        <p:spPr>
          <a:xfrm>
            <a:off x="-4762" y="-4762"/>
            <a:ext cx="12198350" cy="6864350"/>
          </a:xfrm>
          <a:custGeom>
            <a:avLst/>
            <a:gdLst/>
            <a:ahLst/>
            <a:cxnLst>
              <a:cxn ang="0">
                <a:pos x="4763" y="4763"/>
              </a:cxn>
              <a:cxn ang="0">
                <a:pos x="12196762" y="4763"/>
              </a:cxn>
              <a:cxn ang="0">
                <a:pos x="12196762" y="6862763"/>
              </a:cxn>
              <a:cxn ang="0">
                <a:pos x="4763" y="6862763"/>
              </a:cxn>
            </a:cxnLst>
            <a:rect l="0" t="0" r="0" b="0"/>
            <a:pathLst>
              <a:path w="12198350" h="6864350">
                <a:moveTo>
                  <a:pt x="4763" y="4763"/>
                </a:moveTo>
                <a:lnTo>
                  <a:pt x="12196762" y="4763"/>
                </a:lnTo>
                <a:lnTo>
                  <a:pt x="12196762" y="6862763"/>
                </a:lnTo>
                <a:lnTo>
                  <a:pt x="4763" y="6862763"/>
                </a:lnTo>
                <a:close/>
              </a:path>
            </a:pathLst>
          </a:custGeom>
          <a:solidFill>
            <a:srgbClr val="FFFEFF"/>
          </a:solidFill>
          <a:ln w="9525">
            <a:noFill/>
          </a:ln>
        </p:spPr>
        <p:txBody>
          <a:bodyPr/>
          <a:lstStyle/>
          <a:p>
            <a:endParaRPr lang="zh-CN" altLang="en-US"/>
          </a:p>
        </p:txBody>
      </p:sp>
      <p:sp>
        <p:nvSpPr>
          <p:cNvPr id="15364" name="任意多边形: 形状 7"/>
          <p:cNvSpPr/>
          <p:nvPr>
            <p:custDataLst>
              <p:tags r:id="rId2"/>
            </p:custDataLst>
          </p:nvPr>
        </p:nvSpPr>
        <p:spPr>
          <a:xfrm>
            <a:off x="-4762" y="-4762"/>
            <a:ext cx="12198350" cy="6661150"/>
          </a:xfrm>
          <a:custGeom>
            <a:avLst/>
            <a:gdLst/>
            <a:ahLst/>
            <a:cxnLst>
              <a:cxn ang="0">
                <a:pos x="4076383" y="6306503"/>
              </a:cxn>
              <a:cxn ang="0">
                <a:pos x="12196762" y="823913"/>
              </a:cxn>
              <a:cxn ang="0">
                <a:pos x="12196762" y="4763"/>
              </a:cxn>
              <a:cxn ang="0">
                <a:pos x="4763" y="4763"/>
              </a:cxn>
              <a:cxn ang="0">
                <a:pos x="4763" y="3949383"/>
              </a:cxn>
              <a:cxn ang="0">
                <a:pos x="1222693" y="5753418"/>
              </a:cxn>
              <a:cxn ang="0">
                <a:pos x="4076383" y="6306503"/>
              </a:cxn>
            </a:cxnLst>
            <a:rect l="0" t="0" r="0" b="0"/>
            <a:pathLst>
              <a:path w="12198350" h="6661150">
                <a:moveTo>
                  <a:pt x="4076383" y="6306503"/>
                </a:moveTo>
                <a:lnTo>
                  <a:pt x="12196762" y="823913"/>
                </a:lnTo>
                <a:lnTo>
                  <a:pt x="12196762" y="4763"/>
                </a:lnTo>
                <a:lnTo>
                  <a:pt x="4763" y="4763"/>
                </a:lnTo>
                <a:lnTo>
                  <a:pt x="4763" y="3949383"/>
                </a:lnTo>
                <a:lnTo>
                  <a:pt x="1222693" y="5753418"/>
                </a:lnTo>
                <a:cubicBezTo>
                  <a:pt x="1855153" y="6690043"/>
                  <a:pt x="3139758" y="6938963"/>
                  <a:pt x="4076383" y="6306503"/>
                </a:cubicBezTo>
                <a:close/>
              </a:path>
            </a:pathLst>
          </a:custGeom>
          <a:solidFill>
            <a:schemeClr val="accent1"/>
          </a:solidFill>
          <a:ln w="9525">
            <a:noFill/>
          </a:ln>
        </p:spPr>
        <p:txBody>
          <a:bodyPr/>
          <a:lstStyle/>
          <a:p>
            <a:endParaRPr lang="zh-CN" altLang="en-US"/>
          </a:p>
        </p:txBody>
      </p:sp>
      <p:sp>
        <p:nvSpPr>
          <p:cNvPr id="7" name="任意多边形: 形状 6"/>
          <p:cNvSpPr/>
          <p:nvPr>
            <p:custDataLst>
              <p:tags r:id="rId3"/>
            </p:custDataLst>
          </p:nvPr>
        </p:nvSpPr>
        <p:spPr>
          <a:xfrm>
            <a:off x="630238" y="630238"/>
            <a:ext cx="10928350" cy="5594350"/>
          </a:xfrm>
          <a:custGeom>
            <a:avLst/>
            <a:gdLst>
              <a:gd name="connsiteX0" fmla="*/ 10707688 w 10928350"/>
              <a:gd name="connsiteY0" fmla="*/ 5592763 h 5594350"/>
              <a:gd name="connsiteX1" fmla="*/ 223838 w 10928350"/>
              <a:gd name="connsiteY1" fmla="*/ 5592763 h 5594350"/>
              <a:gd name="connsiteX2" fmla="*/ 4763 w 10928350"/>
              <a:gd name="connsiteY2" fmla="*/ 5373688 h 5594350"/>
              <a:gd name="connsiteX3" fmla="*/ 4763 w 10928350"/>
              <a:gd name="connsiteY3" fmla="*/ 223838 h 5594350"/>
              <a:gd name="connsiteX4" fmla="*/ 223838 w 10928350"/>
              <a:gd name="connsiteY4" fmla="*/ 4763 h 5594350"/>
              <a:gd name="connsiteX5" fmla="*/ 10707053 w 10928350"/>
              <a:gd name="connsiteY5" fmla="*/ 4763 h 5594350"/>
              <a:gd name="connsiteX6" fmla="*/ 10926128 w 10928350"/>
              <a:gd name="connsiteY6" fmla="*/ 223838 h 5594350"/>
              <a:gd name="connsiteX7" fmla="*/ 10926128 w 10928350"/>
              <a:gd name="connsiteY7" fmla="*/ 5373053 h 5594350"/>
              <a:gd name="connsiteX8" fmla="*/ 10707688 w 10928350"/>
              <a:gd name="connsiteY8" fmla="*/ 5592763 h 559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8350" h="5594350">
                <a:moveTo>
                  <a:pt x="10707688" y="5592763"/>
                </a:moveTo>
                <a:lnTo>
                  <a:pt x="223838" y="5592763"/>
                </a:lnTo>
                <a:cubicBezTo>
                  <a:pt x="102553" y="5592763"/>
                  <a:pt x="4763" y="5494338"/>
                  <a:pt x="4763" y="5373688"/>
                </a:cubicBezTo>
                <a:lnTo>
                  <a:pt x="4763" y="223838"/>
                </a:lnTo>
                <a:cubicBezTo>
                  <a:pt x="4763" y="102553"/>
                  <a:pt x="103188" y="4763"/>
                  <a:pt x="223838" y="4763"/>
                </a:cubicBezTo>
                <a:lnTo>
                  <a:pt x="10707053" y="4763"/>
                </a:lnTo>
                <a:cubicBezTo>
                  <a:pt x="10828338" y="4763"/>
                  <a:pt x="10926128" y="103188"/>
                  <a:pt x="10926128" y="223838"/>
                </a:cubicBezTo>
                <a:lnTo>
                  <a:pt x="10926128" y="5373053"/>
                </a:lnTo>
                <a:cubicBezTo>
                  <a:pt x="10926762" y="5494338"/>
                  <a:pt x="10828338" y="5592763"/>
                  <a:pt x="10707688" y="5592763"/>
                </a:cubicBezTo>
                <a:close/>
              </a:path>
            </a:pathLst>
          </a:custGeom>
          <a:solidFill>
            <a:srgbClr val="FFFEFF"/>
          </a:solidFill>
          <a:ln w="9525" cap="flat">
            <a:noFill/>
            <a:prstDash val="solid"/>
            <a:miter/>
          </a:ln>
          <a:effectLst>
            <a:outerShdw blurRad="63500" sx="101000" sy="101000" algn="ctr" rotWithShape="0">
              <a:schemeClr val="accent2"/>
            </a:outerShdw>
          </a:effectLst>
        </p:spPr>
        <p:txBody>
          <a:bodyPr rtlCol="0" anchor="ctr"/>
          <a:lstStyle/>
          <a:p>
            <a:pPr fontAlgn="base"/>
            <a:endParaRPr lang="zh-CN" altLang="en-US" sz="1800" strike="noStrike" noProof="1"/>
          </a:p>
        </p:txBody>
      </p:sp>
      <p:grpSp>
        <p:nvGrpSpPr>
          <p:cNvPr id="15366" name="组合 8"/>
          <p:cNvGrpSpPr/>
          <p:nvPr/>
        </p:nvGrpSpPr>
        <p:grpSpPr>
          <a:xfrm rot="-5400000" flipV="1">
            <a:off x="7094538" y="1763713"/>
            <a:ext cx="4932362" cy="5284787"/>
            <a:chOff x="-4763" y="-4763"/>
            <a:chExt cx="4932045" cy="5284788"/>
          </a:xfrm>
        </p:grpSpPr>
        <p:sp>
          <p:nvSpPr>
            <p:cNvPr id="15367" name="任意多边形: 形状 9"/>
            <p:cNvSpPr/>
            <p:nvPr>
              <p:custDataLst>
                <p:tags r:id="rId7"/>
              </p:custDataLst>
            </p:nvPr>
          </p:nvSpPr>
          <p:spPr>
            <a:xfrm>
              <a:off x="-4763" y="-4763"/>
              <a:ext cx="4438650" cy="5283200"/>
            </a:xfrm>
            <a:custGeom>
              <a:avLst/>
              <a:gdLst/>
              <a:ahLst/>
              <a:cxnLst>
                <a:cxn ang="0">
                  <a:pos x="4763" y="1619568"/>
                </a:cxn>
                <a:cxn ang="0">
                  <a:pos x="2180273" y="4754563"/>
                </a:cxn>
                <a:cxn ang="0">
                  <a:pos x="3894138" y="5064443"/>
                </a:cxn>
                <a:cxn ang="0">
                  <a:pos x="3907472" y="5055553"/>
                </a:cxn>
                <a:cxn ang="0">
                  <a:pos x="4217353" y="3341688"/>
                </a:cxn>
                <a:cxn ang="0">
                  <a:pos x="1901508" y="4763"/>
                </a:cxn>
                <a:cxn ang="0">
                  <a:pos x="4763" y="4763"/>
                </a:cxn>
                <a:cxn ang="0">
                  <a:pos x="4763" y="1619568"/>
                </a:cxn>
              </a:cxnLst>
              <a:rect l="0" t="0" r="0" b="0"/>
              <a:pathLst>
                <a:path w="4438650" h="5283200">
                  <a:moveTo>
                    <a:pt x="4763" y="1619568"/>
                  </a:moveTo>
                  <a:lnTo>
                    <a:pt x="2180273" y="4754563"/>
                  </a:lnTo>
                  <a:cubicBezTo>
                    <a:pt x="2566353" y="5310823"/>
                    <a:pt x="3337878" y="5450523"/>
                    <a:pt x="3894138" y="5064443"/>
                  </a:cubicBezTo>
                  <a:lnTo>
                    <a:pt x="3907472" y="5055553"/>
                  </a:lnTo>
                  <a:cubicBezTo>
                    <a:pt x="4463733" y="4669473"/>
                    <a:pt x="4603433" y="3897947"/>
                    <a:pt x="4217353" y="3341688"/>
                  </a:cubicBezTo>
                  <a:lnTo>
                    <a:pt x="1901508" y="4763"/>
                  </a:lnTo>
                  <a:lnTo>
                    <a:pt x="4763" y="4763"/>
                  </a:lnTo>
                  <a:lnTo>
                    <a:pt x="4763" y="1619568"/>
                  </a:lnTo>
                  <a:close/>
                </a:path>
              </a:pathLst>
            </a:custGeom>
            <a:solidFill>
              <a:schemeClr val="accent2">
                <a:alpha val="50000"/>
              </a:schemeClr>
            </a:solidFill>
            <a:ln w="9525">
              <a:noFill/>
            </a:ln>
          </p:spPr>
          <p:txBody>
            <a:bodyPr/>
            <a:lstStyle/>
            <a:p>
              <a:endParaRPr lang="zh-CN" altLang="en-US"/>
            </a:p>
          </p:txBody>
        </p:sp>
        <p:sp>
          <p:nvSpPr>
            <p:cNvPr id="15368" name="任意多边形: 形状 10"/>
            <p:cNvSpPr/>
            <p:nvPr>
              <p:custDataLst>
                <p:tags r:id="rId8"/>
              </p:custDataLst>
            </p:nvPr>
          </p:nvSpPr>
          <p:spPr>
            <a:xfrm>
              <a:off x="1256982" y="-4763"/>
              <a:ext cx="3670300" cy="3511550"/>
            </a:xfrm>
            <a:custGeom>
              <a:avLst/>
              <a:gdLst/>
              <a:ahLst/>
              <a:cxnLst>
                <a:cxn ang="0">
                  <a:pos x="2199323" y="3166428"/>
                </a:cxn>
                <a:cxn ang="0">
                  <a:pos x="3324543" y="3369628"/>
                </a:cxn>
                <a:cxn ang="0">
                  <a:pos x="3324543" y="3369628"/>
                </a:cxn>
                <a:cxn ang="0">
                  <a:pos x="3527743" y="2244408"/>
                </a:cxn>
                <a:cxn ang="0">
                  <a:pos x="1972628" y="4763"/>
                </a:cxn>
                <a:cxn ang="0">
                  <a:pos x="4763" y="4763"/>
                </a:cxn>
                <a:cxn ang="0">
                  <a:pos x="2199323" y="3166428"/>
                </a:cxn>
              </a:cxnLst>
              <a:rect l="0" t="0" r="0" b="0"/>
              <a:pathLst>
                <a:path w="3670300" h="3511550">
                  <a:moveTo>
                    <a:pt x="2199323" y="3166428"/>
                  </a:moveTo>
                  <a:cubicBezTo>
                    <a:pt x="2452688" y="3531553"/>
                    <a:pt x="2958783" y="3622993"/>
                    <a:pt x="3324543" y="3369628"/>
                  </a:cubicBezTo>
                  <a:lnTo>
                    <a:pt x="3324543" y="3369628"/>
                  </a:lnTo>
                  <a:cubicBezTo>
                    <a:pt x="3689668" y="3116263"/>
                    <a:pt x="3781108" y="2610168"/>
                    <a:pt x="3527743" y="2244408"/>
                  </a:cubicBezTo>
                  <a:lnTo>
                    <a:pt x="1972628" y="4763"/>
                  </a:lnTo>
                  <a:lnTo>
                    <a:pt x="4763" y="4763"/>
                  </a:lnTo>
                  <a:lnTo>
                    <a:pt x="2199323" y="3166428"/>
                  </a:lnTo>
                  <a:close/>
                </a:path>
              </a:pathLst>
            </a:custGeom>
            <a:solidFill>
              <a:schemeClr val="accent2">
                <a:alpha val="50000"/>
              </a:schemeClr>
            </a:solidFill>
            <a:ln w="9525">
              <a:noFill/>
            </a:ln>
          </p:spPr>
          <p:txBody>
            <a:bodyPr/>
            <a:lstStyle/>
            <a:p>
              <a:endParaRPr lang="zh-CN" altLang="en-US"/>
            </a:p>
          </p:txBody>
        </p:sp>
        <p:sp>
          <p:nvSpPr>
            <p:cNvPr id="15369" name="任意多边形: 形状 11"/>
            <p:cNvSpPr/>
            <p:nvPr>
              <p:custDataLst>
                <p:tags r:id="rId9"/>
              </p:custDataLst>
            </p:nvPr>
          </p:nvSpPr>
          <p:spPr>
            <a:xfrm>
              <a:off x="631825" y="631825"/>
              <a:ext cx="3797300" cy="4648200"/>
            </a:xfrm>
            <a:custGeom>
              <a:avLst/>
              <a:gdLst/>
              <a:ahLst/>
              <a:cxnLst>
                <a:cxn ang="0">
                  <a:pos x="3175" y="222250"/>
                </a:cxn>
                <a:cxn ang="0">
                  <a:pos x="3175" y="1898015"/>
                </a:cxn>
                <a:cxn ang="0">
                  <a:pos x="1543685" y="4117975"/>
                </a:cxn>
                <a:cxn ang="0">
                  <a:pos x="3257550" y="4427855"/>
                </a:cxn>
                <a:cxn ang="0">
                  <a:pos x="3270885" y="4418965"/>
                </a:cxn>
                <a:cxn ang="0">
                  <a:pos x="3580765" y="2705100"/>
                </a:cxn>
                <a:cxn ang="0">
                  <a:pos x="1705610" y="3175"/>
                </a:cxn>
                <a:cxn ang="0">
                  <a:pos x="222250" y="3175"/>
                </a:cxn>
                <a:cxn ang="0">
                  <a:pos x="3175" y="222250"/>
                </a:cxn>
              </a:cxnLst>
              <a:rect l="0" t="0" r="0" b="0"/>
              <a:pathLst>
                <a:path w="3797300" h="4648200">
                  <a:moveTo>
                    <a:pt x="3175" y="222250"/>
                  </a:moveTo>
                  <a:lnTo>
                    <a:pt x="3175" y="1898015"/>
                  </a:lnTo>
                  <a:lnTo>
                    <a:pt x="1543685" y="4117975"/>
                  </a:lnTo>
                  <a:cubicBezTo>
                    <a:pt x="1929765" y="4674235"/>
                    <a:pt x="2701290" y="4813935"/>
                    <a:pt x="3257550" y="4427855"/>
                  </a:cubicBezTo>
                  <a:lnTo>
                    <a:pt x="3270885" y="4418965"/>
                  </a:lnTo>
                  <a:cubicBezTo>
                    <a:pt x="3827145" y="4032885"/>
                    <a:pt x="3966845" y="3261360"/>
                    <a:pt x="3580765" y="2705100"/>
                  </a:cubicBezTo>
                  <a:lnTo>
                    <a:pt x="1705610" y="3175"/>
                  </a:lnTo>
                  <a:lnTo>
                    <a:pt x="222250" y="3175"/>
                  </a:lnTo>
                  <a:cubicBezTo>
                    <a:pt x="101600" y="3175"/>
                    <a:pt x="3175" y="101600"/>
                    <a:pt x="3175" y="222250"/>
                  </a:cubicBezTo>
                  <a:close/>
                </a:path>
              </a:pathLst>
            </a:custGeom>
            <a:solidFill>
              <a:schemeClr val="accent2">
                <a:alpha val="50000"/>
              </a:schemeClr>
            </a:solidFill>
            <a:ln w="6350">
              <a:noFill/>
            </a:ln>
          </p:spPr>
          <p:txBody>
            <a:bodyPr/>
            <a:lstStyle/>
            <a:p>
              <a:endParaRPr lang="zh-CN" altLang="en-US"/>
            </a:p>
          </p:txBody>
        </p:sp>
      </p:grpSp>
      <p:sp>
        <p:nvSpPr>
          <p:cNvPr id="13" name="标题 1"/>
          <p:cNvSpPr>
            <a:spLocks noGrp="1"/>
          </p:cNvSpPr>
          <p:nvPr>
            <p:ph type="ctrTitle" hasCustomPrompt="1"/>
          </p:nvPr>
        </p:nvSpPr>
        <p:spPr>
          <a:xfrm>
            <a:off x="867311" y="1966873"/>
            <a:ext cx="6041488" cy="1995528"/>
          </a:xfrm>
        </p:spPr>
        <p:txBody>
          <a:bodyPr anchor="b">
            <a:noAutofit/>
          </a:bodyPr>
          <a:lstStyle>
            <a:lvl1pPr marL="0" indent="0" algn="ctr">
              <a:buFont typeface="Arial" panose="020B0604020202020204" pitchFamily="34" charset="0"/>
              <a:buNone/>
              <a:defRPr sz="11500">
                <a:solidFill>
                  <a:schemeClr val="tx1"/>
                </a:solidFill>
              </a:defRPr>
            </a:lvl1pPr>
          </a:lstStyle>
          <a:p>
            <a:pPr fontAlgn="auto"/>
            <a:r>
              <a:rPr lang="zh-CN" altLang="en-US" strike="noStrike" noProof="1"/>
              <a:t>编辑标题</a:t>
            </a:r>
          </a:p>
        </p:txBody>
      </p:sp>
      <p:sp>
        <p:nvSpPr>
          <p:cNvPr id="6" name="日期占位符 5"/>
          <p:cNvSpPr>
            <a:spLocks noGrp="1"/>
          </p:cNvSpPr>
          <p:nvPr>
            <p:ph type="dt" sz="half" idx="10"/>
            <p:custDataLst>
              <p:tags r:id="rId4"/>
            </p:custDataLst>
          </p:nvPr>
        </p:nvSpPr>
        <p:spPr>
          <a:xfrm>
            <a:off x="879475" y="6350000"/>
            <a:ext cx="2700338" cy="315913"/>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14" name="页脚占位符 13"/>
          <p:cNvSpPr>
            <a:spLocks noGrp="1"/>
          </p:cNvSpPr>
          <p:nvPr>
            <p:ph type="ftr" sz="quarter" idx="11"/>
            <p:custDataLst>
              <p:tags r:id="rId5"/>
            </p:custDataLst>
          </p:nvPr>
        </p:nvSpPr>
        <p:spPr>
          <a:xfrm>
            <a:off x="4116388" y="6350000"/>
            <a:ext cx="3959225" cy="315913"/>
          </a:xfrm>
          <a:prstGeom prst="rect">
            <a:avLst/>
          </a:prstGeom>
        </p:spPr>
        <p:txBody>
          <a:bodyPr vert="horz" lIns="91440" tIns="45720" rIns="91440" bIns="45720" rtlCol="0" anchor="ctr">
            <a:normAutofit/>
          </a:bodyPr>
          <a:lstStyle/>
          <a:p>
            <a:pPr fontAlgn="base"/>
            <a:endParaRPr lang="zh-CN" altLang="en-US" strike="noStrike" noProof="1"/>
          </a:p>
        </p:txBody>
      </p:sp>
      <p:sp>
        <p:nvSpPr>
          <p:cNvPr id="15" name="灯片编号占位符 14"/>
          <p:cNvSpPr>
            <a:spLocks noGrp="1"/>
          </p:cNvSpPr>
          <p:nvPr>
            <p:ph type="sldNum" sz="quarter" idx="12"/>
            <p:custDataLst>
              <p:tags r:id="rId6"/>
            </p:custDataLst>
          </p:nvPr>
        </p:nvSpPr>
        <p:spPr>
          <a:xfrm>
            <a:off x="8610600" y="6350000"/>
            <a:ext cx="2700338" cy="315913"/>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overrideClrMapping bg1="lt1" tx1="dk1" bg2="lt2" tx2="dk2" accent1="accent1" accent2="accent2" accent3="accent3" accent4="accent4" accent5="accent5" accent6="accent6" hlink="hlink" folHlink="folHlink"/>
  </p:clrMapOvr>
  <p:transition>
    <p:split orient="vert" dir="in"/>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日期占位符 2"/>
          <p:cNvSpPr>
            <a:spLocks noGrp="1"/>
          </p:cNvSpPr>
          <p:nvPr>
            <p:ph type="dt" sz="half" idx="10"/>
          </p:nvPr>
        </p:nvSpPr>
        <p:spPr/>
        <p:txBody>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4" name="页脚占位符 3"/>
          <p:cNvSpPr>
            <a:spLocks noGrp="1"/>
          </p:cNvSpPr>
          <p:nvPr>
            <p:ph type="ftr" sz="quarter" idx="11"/>
          </p:nvPr>
        </p:nvSpPr>
        <p:spPr/>
        <p:txBody>
          <a:bodyPr/>
          <a:lstStyle/>
          <a:p>
            <a:pPr fontAlgn="base"/>
            <a:endParaRPr lang="zh-CN" altLang="en-US" strike="noStrike" noProof="1"/>
          </a:p>
        </p:txBody>
      </p:sp>
      <p:sp>
        <p:nvSpPr>
          <p:cNvPr id="5" name="灯片编号占位符 4"/>
          <p:cNvSpPr>
            <a:spLocks noGrp="1"/>
          </p:cNvSpPr>
          <p:nvPr>
            <p:ph type="sldNum" sz="quarter" idx="12"/>
          </p:nvPr>
        </p:nvSpPr>
        <p:spPr/>
        <p:txBody>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Tree>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6.xml"/><Relationship Id="rId3" Type="http://schemas.openxmlformats.org/officeDocument/2006/relationships/slideLayout" Target="../slideLayouts/slideLayout3.xml"/><Relationship Id="rId21" Type="http://schemas.openxmlformats.org/officeDocument/2006/relationships/image" Target="file:///D:\qq&#25991;&#20214;\712321467\Image\C2C\Image2\%7b75232B38-A165-1FB7-499C-2E1C792CACB5%7d.png"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tags" Target="../tags/tag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18" Type="http://schemas.openxmlformats.org/officeDocument/2006/relationships/tags" Target="../tags/tag107.xml"/><Relationship Id="rId3" Type="http://schemas.openxmlformats.org/officeDocument/2006/relationships/slideLayout" Target="../slideLayouts/slideLayout15.xml"/><Relationship Id="rId21" Type="http://schemas.openxmlformats.org/officeDocument/2006/relationships/image" Target="file:///D:\qq&#25991;&#20214;\712321467\Image\C2C\Image2\%7b75232B38-A165-1FB7-499C-2E1C792CACB5%7d.png" TargetMode="Externa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ags" Target="../tags/tag106.xml"/><Relationship Id="rId2" Type="http://schemas.openxmlformats.org/officeDocument/2006/relationships/slideLayout" Target="../slideLayouts/slideLayout14.xml"/><Relationship Id="rId16" Type="http://schemas.openxmlformats.org/officeDocument/2006/relationships/tags" Target="../tags/tag105.xml"/><Relationship Id="rId20"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ags" Target="../tags/tag104.xml"/><Relationship Id="rId10" Type="http://schemas.openxmlformats.org/officeDocument/2006/relationships/slideLayout" Target="../slideLayouts/slideLayout22.xml"/><Relationship Id="rId19" Type="http://schemas.openxmlformats.org/officeDocument/2006/relationships/tags" Target="../tags/tag108.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ags" Target="../tags/tag103.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custDataLst>
              <p:tags r:id="rId14"/>
            </p:custDataLst>
          </p:nvPr>
        </p:nvSpPr>
        <p:spPr>
          <a:xfrm>
            <a:off x="669925" y="442913"/>
            <a:ext cx="10852150" cy="442912"/>
          </a:xfrm>
          <a:prstGeom prst="rect">
            <a:avLst/>
          </a:prstGeom>
          <a:noFill/>
          <a:ln w="9525">
            <a:noFill/>
          </a:ln>
        </p:spPr>
        <p:txBody>
          <a:bodyPr vert="horz" lIns="101600" tIns="38100" rIns="76200" bIns="38100" anchor="t" anchorCtr="0"/>
          <a:lstStyle/>
          <a:p>
            <a:pPr lvl="0"/>
            <a:r>
              <a:rPr lang="zh-CN" altLang="en-US"/>
              <a:t>单击此处编辑母版标题样式</a:t>
            </a:r>
          </a:p>
        </p:txBody>
      </p:sp>
      <p:sp>
        <p:nvSpPr>
          <p:cNvPr id="1027" name="文本占位符 2"/>
          <p:cNvSpPr>
            <a:spLocks noGrp="1"/>
          </p:cNvSpPr>
          <p:nvPr>
            <p:ph type="body" idx="5"/>
            <p:custDataLst>
              <p:tags r:id="rId15"/>
            </p:custDataLst>
          </p:nvPr>
        </p:nvSpPr>
        <p:spPr>
          <a:xfrm>
            <a:off x="669925" y="952500"/>
            <a:ext cx="10852150" cy="5389563"/>
          </a:xfrm>
          <a:prstGeom prst="rect">
            <a:avLst/>
          </a:prstGeom>
          <a:noFill/>
          <a:ln w="9525">
            <a:noFill/>
          </a:ln>
        </p:spPr>
        <p:txBody>
          <a:bodyPr vert="horz" lIns="101600" tIns="0" rIns="82550" bIns="0" anchor="t" anchorCtr="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16"/>
            </p:custDataLst>
          </p:nvPr>
        </p:nvSpPr>
        <p:spPr>
          <a:xfrm>
            <a:off x="879475" y="6350000"/>
            <a:ext cx="2700338" cy="315913"/>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5" name="页脚占位符 4"/>
          <p:cNvSpPr>
            <a:spLocks noGrp="1"/>
          </p:cNvSpPr>
          <p:nvPr>
            <p:ph type="ftr" sz="quarter" idx="3"/>
            <p:custDataLst>
              <p:tags r:id="rId17"/>
            </p:custDataLst>
          </p:nvPr>
        </p:nvSpPr>
        <p:spPr>
          <a:xfrm>
            <a:off x="4116388" y="6350000"/>
            <a:ext cx="3959225" cy="315913"/>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pPr fontAlgn="base"/>
            <a:endParaRPr lang="zh-CN" altLang="en-US" strike="noStrike" noProof="1"/>
          </a:p>
        </p:txBody>
      </p:sp>
      <p:sp>
        <p:nvSpPr>
          <p:cNvPr id="6" name="灯片编号占位符 5"/>
          <p:cNvSpPr>
            <a:spLocks noGrp="1"/>
          </p:cNvSpPr>
          <p:nvPr>
            <p:ph type="sldNum" sz="quarter" idx="4"/>
            <p:custDataLst>
              <p:tags r:id="rId18"/>
            </p:custDataLst>
          </p:nvPr>
        </p:nvSpPr>
        <p:spPr>
          <a:xfrm>
            <a:off x="8610600" y="6350000"/>
            <a:ext cx="2700338" cy="315913"/>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
        <p:nvSpPr>
          <p:cNvPr id="7" name="KSO_TEMPLATE" hidden="1"/>
          <p:cNvSpPr/>
          <p:nvPr>
            <p:custDataLst>
              <p:tags r:id="rId19"/>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pic>
        <p:nvPicPr>
          <p:cNvPr id="1028" name="图片 1073743875" descr="学科网 zxxk.com"/>
          <p:cNvPicPr>
            <a:picLocks noChangeAspect="1"/>
          </p:cNvPicPr>
          <p:nvPr/>
        </p:nvPicPr>
        <p:blipFill>
          <a:blip r:embed="rId20" r:link="rId21"/>
          <a:stretch>
            <a:fillRect/>
          </a:stretch>
        </p:blipFill>
        <p:spPr>
          <a:xfrm>
            <a:off x="838200" y="365125"/>
            <a:ext cx="9525" cy="9525"/>
          </a:xfrm>
          <a:prstGeom prst="rect">
            <a:avLst/>
          </a:prstGeom>
          <a:noFill/>
          <a:ln>
            <a:noFill/>
            <a:miter lim="800000"/>
          </a:ln>
        </p:spPr>
      </p:pic>
      <p:pic>
        <p:nvPicPr>
          <p:cNvPr id="1029" name="图片 1073743875" descr="学科网 zxxk.com"/>
          <p:cNvPicPr>
            <a:picLocks noChangeAspect="1"/>
          </p:cNvPicPr>
          <p:nvPr/>
        </p:nvPicPr>
        <p:blipFill>
          <a:blip r:embed="rId22" r:link="rId21"/>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split orient="vert" dir="in"/>
  </p:transition>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标题占位符 1"/>
          <p:cNvSpPr>
            <a:spLocks noGrp="1"/>
          </p:cNvSpPr>
          <p:nvPr>
            <p:ph type="title"/>
            <p:custDataLst>
              <p:tags r:id="rId14"/>
            </p:custDataLst>
          </p:nvPr>
        </p:nvSpPr>
        <p:spPr>
          <a:xfrm>
            <a:off x="669925" y="442913"/>
            <a:ext cx="10852150" cy="442912"/>
          </a:xfrm>
          <a:prstGeom prst="rect">
            <a:avLst/>
          </a:prstGeom>
          <a:noFill/>
          <a:ln w="9525">
            <a:noFill/>
          </a:ln>
        </p:spPr>
        <p:txBody>
          <a:bodyPr vert="horz" lIns="101600" tIns="38100" rIns="76200" bIns="38100" anchor="t" anchorCtr="0"/>
          <a:lstStyle/>
          <a:p>
            <a:pPr lvl="0"/>
            <a:r>
              <a:rPr lang="zh-CN" altLang="en-US"/>
              <a:t>单击此处编辑母版标题样式</a:t>
            </a:r>
          </a:p>
        </p:txBody>
      </p:sp>
      <p:sp>
        <p:nvSpPr>
          <p:cNvPr id="3075" name="文本占位符 2"/>
          <p:cNvSpPr>
            <a:spLocks noGrp="1"/>
          </p:cNvSpPr>
          <p:nvPr>
            <p:ph type="body" idx="5"/>
            <p:custDataLst>
              <p:tags r:id="rId15"/>
            </p:custDataLst>
          </p:nvPr>
        </p:nvSpPr>
        <p:spPr>
          <a:xfrm>
            <a:off x="669925" y="952500"/>
            <a:ext cx="10852150" cy="5389563"/>
          </a:xfrm>
          <a:prstGeom prst="rect">
            <a:avLst/>
          </a:prstGeom>
          <a:noFill/>
          <a:ln w="9525">
            <a:noFill/>
          </a:ln>
        </p:spPr>
        <p:txBody>
          <a:bodyPr vert="horz" lIns="101600" tIns="0" rIns="82550" bIns="0" anchor="t" anchorCtr="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custDataLst>
              <p:tags r:id="rId16"/>
            </p:custDataLst>
          </p:nvPr>
        </p:nvSpPr>
        <p:spPr>
          <a:xfrm>
            <a:off x="879475" y="6350000"/>
            <a:ext cx="2700338" cy="315913"/>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t>2024/11/2</a:t>
            </a:fld>
            <a:endParaRPr lang="zh-CN" altLang="en-US" strike="noStrike" noProof="1"/>
          </a:p>
        </p:txBody>
      </p:sp>
      <p:sp>
        <p:nvSpPr>
          <p:cNvPr id="5" name="页脚占位符 4"/>
          <p:cNvSpPr>
            <a:spLocks noGrp="1"/>
          </p:cNvSpPr>
          <p:nvPr>
            <p:ph type="ftr" sz="quarter" idx="3"/>
            <p:custDataLst>
              <p:tags r:id="rId17"/>
            </p:custDataLst>
          </p:nvPr>
        </p:nvSpPr>
        <p:spPr>
          <a:xfrm>
            <a:off x="4116388" y="6350000"/>
            <a:ext cx="3959225" cy="315913"/>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pPr fontAlgn="base"/>
            <a:endParaRPr lang="zh-CN" altLang="en-US" strike="noStrike" noProof="1"/>
          </a:p>
        </p:txBody>
      </p:sp>
      <p:sp>
        <p:nvSpPr>
          <p:cNvPr id="6" name="灯片编号占位符 5"/>
          <p:cNvSpPr>
            <a:spLocks noGrp="1"/>
          </p:cNvSpPr>
          <p:nvPr>
            <p:ph type="sldNum" sz="quarter" idx="4"/>
            <p:custDataLst>
              <p:tags r:id="rId18"/>
            </p:custDataLst>
          </p:nvPr>
        </p:nvSpPr>
        <p:spPr>
          <a:xfrm>
            <a:off x="8610600" y="6350000"/>
            <a:ext cx="2700338" cy="315913"/>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t>‹#›</a:t>
            </a:fld>
            <a:endParaRPr lang="zh-CN" altLang="en-US" strike="noStrike" noProof="1"/>
          </a:p>
        </p:txBody>
      </p:sp>
      <p:sp>
        <p:nvSpPr>
          <p:cNvPr id="7" name="KSO_TEMPLATE" hidden="1"/>
          <p:cNvSpPr/>
          <p:nvPr>
            <p:custDataLst>
              <p:tags r:id="rId19"/>
            </p:custDataLst>
          </p:nvPr>
        </p:nvSpPr>
        <p:spPr>
          <a:xfrm flipH="1">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pic>
        <p:nvPicPr>
          <p:cNvPr id="3076" name="图片 1073743875" descr="学科网 zxxk.com"/>
          <p:cNvPicPr>
            <a:picLocks noChangeAspect="1"/>
          </p:cNvPicPr>
          <p:nvPr/>
        </p:nvPicPr>
        <p:blipFill>
          <a:blip r:embed="rId20" r:link="rId21"/>
          <a:stretch>
            <a:fillRect/>
          </a:stretch>
        </p:blipFill>
        <p:spPr>
          <a:xfrm>
            <a:off x="838200" y="365125"/>
            <a:ext cx="9525" cy="9525"/>
          </a:xfrm>
          <a:prstGeom prst="rect">
            <a:avLst/>
          </a:prstGeom>
          <a:noFill/>
          <a:ln>
            <a:noFill/>
            <a:miter lim="800000"/>
          </a:ln>
        </p:spPr>
      </p:pic>
      <p:pic>
        <p:nvPicPr>
          <p:cNvPr id="3077" name="图片 1073743875" descr="学科网 zxxk.com"/>
          <p:cNvPicPr>
            <a:picLocks noChangeAspect="1"/>
          </p:cNvPicPr>
          <p:nvPr/>
        </p:nvPicPr>
        <p:blipFill>
          <a:blip r:embed="rId22" r:link="rId21"/>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p:split orient="vert" dir="in"/>
  </p:transition>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1pPr>
      <a:lvl2pPr marL="685800" indent="-228600" algn="l" defTabSz="914400" rtl="0" eaLnBrk="1" fontAlgn="auto" latinLnBrk="0" hangingPunct="1">
        <a:lnSpc>
          <a:spcPct val="130000"/>
        </a:lnSpc>
        <a:spcBef>
          <a:spcPct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2pPr>
      <a:lvl3pPr marL="11430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3pPr>
      <a:lvl4pPr marL="16002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4pPr>
      <a:lvl5pPr marL="2057400" indent="-228600" algn="l" defTabSz="914400" rtl="0" eaLnBrk="1" fontAlgn="auto" latinLnBrk="0" hangingPunct="1">
        <a:lnSpc>
          <a:spcPct val="130000"/>
        </a:lnSpc>
        <a:spcBef>
          <a:spcPct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5.xml"/><Relationship Id="rId1" Type="http://schemas.openxmlformats.org/officeDocument/2006/relationships/tags" Target="../tags/tag204.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213.xml"/><Relationship Id="rId13" Type="http://schemas.openxmlformats.org/officeDocument/2006/relationships/tags" Target="../tags/tag218.xml"/><Relationship Id="rId18" Type="http://schemas.openxmlformats.org/officeDocument/2006/relationships/notesSlide" Target="../notesSlides/notesSlide2.xml"/><Relationship Id="rId26" Type="http://schemas.openxmlformats.org/officeDocument/2006/relationships/oleObject" Target="../embeddings/oleObject3.bin"/><Relationship Id="rId3" Type="http://schemas.openxmlformats.org/officeDocument/2006/relationships/tags" Target="../tags/tag208.xml"/><Relationship Id="rId21" Type="http://schemas.openxmlformats.org/officeDocument/2006/relationships/oleObject" Target="../embeddings/oleObject1.bin"/><Relationship Id="rId7" Type="http://schemas.openxmlformats.org/officeDocument/2006/relationships/tags" Target="../tags/tag212.xml"/><Relationship Id="rId12" Type="http://schemas.openxmlformats.org/officeDocument/2006/relationships/tags" Target="../tags/tag217.xml"/><Relationship Id="rId17" Type="http://schemas.openxmlformats.org/officeDocument/2006/relationships/slideLayout" Target="../slideLayouts/slideLayout7.xml"/><Relationship Id="rId25" Type="http://schemas.openxmlformats.org/officeDocument/2006/relationships/image" Target="../media/image7.png"/><Relationship Id="rId2" Type="http://schemas.openxmlformats.org/officeDocument/2006/relationships/tags" Target="../tags/tag207.xml"/><Relationship Id="rId16" Type="http://schemas.openxmlformats.org/officeDocument/2006/relationships/tags" Target="../tags/tag221.xml"/><Relationship Id="rId20" Type="http://schemas.openxmlformats.org/officeDocument/2006/relationships/image" Target="../media/image4.png"/><Relationship Id="rId1" Type="http://schemas.openxmlformats.org/officeDocument/2006/relationships/tags" Target="../tags/tag206.xml"/><Relationship Id="rId6" Type="http://schemas.openxmlformats.org/officeDocument/2006/relationships/tags" Target="../tags/tag211.xml"/><Relationship Id="rId11" Type="http://schemas.openxmlformats.org/officeDocument/2006/relationships/tags" Target="../tags/tag216.xml"/><Relationship Id="rId24" Type="http://schemas.openxmlformats.org/officeDocument/2006/relationships/image" Target="../media/image6.wmf"/><Relationship Id="rId5" Type="http://schemas.openxmlformats.org/officeDocument/2006/relationships/tags" Target="../tags/tag210.xml"/><Relationship Id="rId15" Type="http://schemas.openxmlformats.org/officeDocument/2006/relationships/tags" Target="../tags/tag220.xml"/><Relationship Id="rId23" Type="http://schemas.openxmlformats.org/officeDocument/2006/relationships/oleObject" Target="../embeddings/oleObject2.bin"/><Relationship Id="rId10" Type="http://schemas.openxmlformats.org/officeDocument/2006/relationships/tags" Target="../tags/tag215.xml"/><Relationship Id="rId19" Type="http://schemas.openxmlformats.org/officeDocument/2006/relationships/image" Target="../media/image3.png"/><Relationship Id="rId4" Type="http://schemas.openxmlformats.org/officeDocument/2006/relationships/tags" Target="../tags/tag209.xml"/><Relationship Id="rId9" Type="http://schemas.openxmlformats.org/officeDocument/2006/relationships/tags" Target="../tags/tag214.xml"/><Relationship Id="rId14" Type="http://schemas.openxmlformats.org/officeDocument/2006/relationships/tags" Target="../tags/tag219.xml"/><Relationship Id="rId22" Type="http://schemas.openxmlformats.org/officeDocument/2006/relationships/image" Target="../media/image5.wmf"/><Relationship Id="rId27" Type="http://schemas.openxmlformats.org/officeDocument/2006/relationships/image" Target="../media/image8.wmf"/></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1.wmf"/><Relationship Id="rId18" Type="http://schemas.openxmlformats.org/officeDocument/2006/relationships/oleObject" Target="../embeddings/oleObject10.bin"/><Relationship Id="rId26" Type="http://schemas.openxmlformats.org/officeDocument/2006/relationships/oleObject" Target="../embeddings/oleObject14.bin"/><Relationship Id="rId3" Type="http://schemas.openxmlformats.org/officeDocument/2006/relationships/notesSlide" Target="../notesSlides/notesSlide3.xml"/><Relationship Id="rId21" Type="http://schemas.openxmlformats.org/officeDocument/2006/relationships/image" Target="../media/image14.wmf"/><Relationship Id="rId7" Type="http://schemas.openxmlformats.org/officeDocument/2006/relationships/image" Target="../media/image3.png"/><Relationship Id="rId12" Type="http://schemas.openxmlformats.org/officeDocument/2006/relationships/oleObject" Target="../embeddings/oleObject7.bin"/><Relationship Id="rId17" Type="http://schemas.openxmlformats.org/officeDocument/2006/relationships/image" Target="../media/image6.wmf"/><Relationship Id="rId25" Type="http://schemas.openxmlformats.org/officeDocument/2006/relationships/image" Target="../media/image16.wmf"/><Relationship Id="rId2" Type="http://schemas.openxmlformats.org/officeDocument/2006/relationships/slideLayout" Target="../slideLayouts/slideLayout19.xml"/><Relationship Id="rId16" Type="http://schemas.openxmlformats.org/officeDocument/2006/relationships/oleObject" Target="../embeddings/oleObject9.bin"/><Relationship Id="rId20" Type="http://schemas.openxmlformats.org/officeDocument/2006/relationships/oleObject" Target="../embeddings/oleObject11.bin"/><Relationship Id="rId29" Type="http://schemas.openxmlformats.org/officeDocument/2006/relationships/image" Target="../media/image18.wmf"/><Relationship Id="rId1" Type="http://schemas.openxmlformats.org/officeDocument/2006/relationships/tags" Target="../tags/tag222.xml"/><Relationship Id="rId6" Type="http://schemas.openxmlformats.org/officeDocument/2006/relationships/image" Target="../media/image5.wmf"/><Relationship Id="rId11" Type="http://schemas.openxmlformats.org/officeDocument/2006/relationships/image" Target="../media/image10.wmf"/><Relationship Id="rId24" Type="http://schemas.openxmlformats.org/officeDocument/2006/relationships/oleObject" Target="../embeddings/oleObject13.bin"/><Relationship Id="rId5" Type="http://schemas.openxmlformats.org/officeDocument/2006/relationships/oleObject" Target="../embeddings/oleObject4.bin"/><Relationship Id="rId15" Type="http://schemas.openxmlformats.org/officeDocument/2006/relationships/image" Target="../media/image12.wmf"/><Relationship Id="rId23" Type="http://schemas.openxmlformats.org/officeDocument/2006/relationships/image" Target="../media/image15.wmf"/><Relationship Id="rId28" Type="http://schemas.openxmlformats.org/officeDocument/2006/relationships/oleObject" Target="../embeddings/oleObject15.bin"/><Relationship Id="rId10" Type="http://schemas.openxmlformats.org/officeDocument/2006/relationships/oleObject" Target="../embeddings/oleObject6.bin"/><Relationship Id="rId19" Type="http://schemas.openxmlformats.org/officeDocument/2006/relationships/image" Target="../media/image13.wmf"/><Relationship Id="rId31" Type="http://schemas.openxmlformats.org/officeDocument/2006/relationships/image" Target="../media/image19.wmf"/><Relationship Id="rId4" Type="http://schemas.openxmlformats.org/officeDocument/2006/relationships/image" Target="../media/image4.png"/><Relationship Id="rId9" Type="http://schemas.openxmlformats.org/officeDocument/2006/relationships/image" Target="../media/image9.wmf"/><Relationship Id="rId14" Type="http://schemas.openxmlformats.org/officeDocument/2006/relationships/oleObject" Target="../embeddings/oleObject8.bin"/><Relationship Id="rId22" Type="http://schemas.openxmlformats.org/officeDocument/2006/relationships/oleObject" Target="../embeddings/oleObject12.bin"/><Relationship Id="rId27" Type="http://schemas.openxmlformats.org/officeDocument/2006/relationships/image" Target="../media/image17.wmf"/><Relationship Id="rId30" Type="http://schemas.openxmlformats.org/officeDocument/2006/relationships/oleObject" Target="../embeddings/oleObject16.bin"/></Relationships>
</file>

<file path=ppt/slides/_rels/slide4.xml.rels><?xml version="1.0" encoding="UTF-8" standalone="yes"?>
<Relationships xmlns="http://schemas.openxmlformats.org/package/2006/relationships"><Relationship Id="rId8" Type="http://schemas.openxmlformats.org/officeDocument/2006/relationships/image" Target="../media/image21.wmf"/><Relationship Id="rId13" Type="http://schemas.openxmlformats.org/officeDocument/2006/relationships/oleObject" Target="../embeddings/oleObject21.bin"/><Relationship Id="rId18" Type="http://schemas.openxmlformats.org/officeDocument/2006/relationships/image" Target="../media/image26.wmf"/><Relationship Id="rId26" Type="http://schemas.openxmlformats.org/officeDocument/2006/relationships/oleObject" Target="../embeddings/oleObject27.bin"/><Relationship Id="rId3" Type="http://schemas.openxmlformats.org/officeDocument/2006/relationships/notesSlide" Target="../notesSlides/notesSlide4.xml"/><Relationship Id="rId21" Type="http://schemas.openxmlformats.org/officeDocument/2006/relationships/image" Target="../media/image28.png"/><Relationship Id="rId7" Type="http://schemas.openxmlformats.org/officeDocument/2006/relationships/oleObject" Target="../embeddings/oleObject18.bin"/><Relationship Id="rId12" Type="http://schemas.openxmlformats.org/officeDocument/2006/relationships/image" Target="../media/image23.wmf"/><Relationship Id="rId17" Type="http://schemas.openxmlformats.org/officeDocument/2006/relationships/oleObject" Target="../embeddings/oleObject23.bin"/><Relationship Id="rId25" Type="http://schemas.openxmlformats.org/officeDocument/2006/relationships/image" Target="../media/image30.wmf"/><Relationship Id="rId2" Type="http://schemas.openxmlformats.org/officeDocument/2006/relationships/slideLayout" Target="../slideLayouts/slideLayout19.xml"/><Relationship Id="rId16" Type="http://schemas.openxmlformats.org/officeDocument/2006/relationships/image" Target="../media/image25.wmf"/><Relationship Id="rId20" Type="http://schemas.openxmlformats.org/officeDocument/2006/relationships/image" Target="../media/image27.wmf"/><Relationship Id="rId29" Type="http://schemas.openxmlformats.org/officeDocument/2006/relationships/image" Target="../media/image32.wmf"/><Relationship Id="rId1" Type="http://schemas.openxmlformats.org/officeDocument/2006/relationships/tags" Target="../tags/tag223.xml"/><Relationship Id="rId6" Type="http://schemas.openxmlformats.org/officeDocument/2006/relationships/image" Target="../media/image20.wmf"/><Relationship Id="rId11" Type="http://schemas.openxmlformats.org/officeDocument/2006/relationships/oleObject" Target="../embeddings/oleObject20.bin"/><Relationship Id="rId24" Type="http://schemas.openxmlformats.org/officeDocument/2006/relationships/oleObject" Target="../embeddings/oleObject26.bin"/><Relationship Id="rId5" Type="http://schemas.openxmlformats.org/officeDocument/2006/relationships/oleObject" Target="../embeddings/oleObject17.bin"/><Relationship Id="rId15" Type="http://schemas.openxmlformats.org/officeDocument/2006/relationships/oleObject" Target="../embeddings/oleObject22.bin"/><Relationship Id="rId23" Type="http://schemas.openxmlformats.org/officeDocument/2006/relationships/image" Target="../media/image29.wmf"/><Relationship Id="rId28" Type="http://schemas.openxmlformats.org/officeDocument/2006/relationships/oleObject" Target="../embeddings/oleObject28.bin"/><Relationship Id="rId10" Type="http://schemas.openxmlformats.org/officeDocument/2006/relationships/image" Target="../media/image22.wmf"/><Relationship Id="rId19" Type="http://schemas.openxmlformats.org/officeDocument/2006/relationships/oleObject" Target="../embeddings/oleObject24.bin"/><Relationship Id="rId4" Type="http://schemas.openxmlformats.org/officeDocument/2006/relationships/image" Target="../media/image3.png"/><Relationship Id="rId9" Type="http://schemas.openxmlformats.org/officeDocument/2006/relationships/oleObject" Target="../embeddings/oleObject19.bin"/><Relationship Id="rId14" Type="http://schemas.openxmlformats.org/officeDocument/2006/relationships/image" Target="../media/image24.wmf"/><Relationship Id="rId22" Type="http://schemas.openxmlformats.org/officeDocument/2006/relationships/oleObject" Target="../embeddings/oleObject25.bin"/><Relationship Id="rId27" Type="http://schemas.openxmlformats.org/officeDocument/2006/relationships/image" Target="../media/image31.wmf"/></Relationships>
</file>

<file path=ppt/slides/_rels/slide5.xml.rels><?xml version="1.0" encoding="UTF-8" standalone="yes"?>
<Relationships xmlns="http://schemas.openxmlformats.org/package/2006/relationships"><Relationship Id="rId8" Type="http://schemas.openxmlformats.org/officeDocument/2006/relationships/image" Target="../media/image35.wmf"/><Relationship Id="rId13" Type="http://schemas.openxmlformats.org/officeDocument/2006/relationships/oleObject" Target="../embeddings/oleObject33.bin"/><Relationship Id="rId3" Type="http://schemas.openxmlformats.org/officeDocument/2006/relationships/notesSlide" Target="../notesSlides/notesSlide5.xml"/><Relationship Id="rId7" Type="http://schemas.openxmlformats.org/officeDocument/2006/relationships/oleObject" Target="../embeddings/oleObject30.bin"/><Relationship Id="rId12" Type="http://schemas.openxmlformats.org/officeDocument/2006/relationships/image" Target="../media/image37.wmf"/><Relationship Id="rId2" Type="http://schemas.openxmlformats.org/officeDocument/2006/relationships/slideLayout" Target="../slideLayouts/slideLayout19.xml"/><Relationship Id="rId16" Type="http://schemas.openxmlformats.org/officeDocument/2006/relationships/image" Target="../media/image39.wmf"/><Relationship Id="rId1" Type="http://schemas.openxmlformats.org/officeDocument/2006/relationships/tags" Target="../tags/tag224.xml"/><Relationship Id="rId6" Type="http://schemas.openxmlformats.org/officeDocument/2006/relationships/image" Target="../media/image34.wmf"/><Relationship Id="rId11" Type="http://schemas.openxmlformats.org/officeDocument/2006/relationships/oleObject" Target="../embeddings/oleObject32.bin"/><Relationship Id="rId5" Type="http://schemas.openxmlformats.org/officeDocument/2006/relationships/oleObject" Target="../embeddings/oleObject29.bin"/><Relationship Id="rId15" Type="http://schemas.openxmlformats.org/officeDocument/2006/relationships/oleObject" Target="../embeddings/oleObject34.bin"/><Relationship Id="rId10" Type="http://schemas.openxmlformats.org/officeDocument/2006/relationships/image" Target="../media/image36.wmf"/><Relationship Id="rId4" Type="http://schemas.openxmlformats.org/officeDocument/2006/relationships/image" Target="../media/image33.png"/><Relationship Id="rId9" Type="http://schemas.openxmlformats.org/officeDocument/2006/relationships/oleObject" Target="../embeddings/oleObject31.bin"/><Relationship Id="rId14" Type="http://schemas.openxmlformats.org/officeDocument/2006/relationships/image" Target="../media/image38.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7.bin"/><Relationship Id="rId13" Type="http://schemas.openxmlformats.org/officeDocument/2006/relationships/image" Target="../media/image44.wmf"/><Relationship Id="rId18" Type="http://schemas.openxmlformats.org/officeDocument/2006/relationships/image" Target="../media/image47.emf"/><Relationship Id="rId26" Type="http://schemas.openxmlformats.org/officeDocument/2006/relationships/image" Target="../media/image52.wmf"/><Relationship Id="rId3" Type="http://schemas.openxmlformats.org/officeDocument/2006/relationships/notesSlide" Target="../notesSlides/notesSlide6.xml"/><Relationship Id="rId21" Type="http://schemas.openxmlformats.org/officeDocument/2006/relationships/image" Target="../media/image49.emf"/><Relationship Id="rId7" Type="http://schemas.openxmlformats.org/officeDocument/2006/relationships/image" Target="../media/image41.wmf"/><Relationship Id="rId12" Type="http://schemas.openxmlformats.org/officeDocument/2006/relationships/oleObject" Target="../embeddings/oleObject39.bin"/><Relationship Id="rId17" Type="http://schemas.openxmlformats.org/officeDocument/2006/relationships/image" Target="../media/image46.png"/><Relationship Id="rId25" Type="http://schemas.openxmlformats.org/officeDocument/2006/relationships/oleObject" Target="../embeddings/oleObject43.bin"/><Relationship Id="rId2" Type="http://schemas.openxmlformats.org/officeDocument/2006/relationships/slideLayout" Target="../slideLayouts/slideLayout19.xml"/><Relationship Id="rId16" Type="http://schemas.openxmlformats.org/officeDocument/2006/relationships/image" Target="../media/image45.wmf"/><Relationship Id="rId20" Type="http://schemas.openxmlformats.org/officeDocument/2006/relationships/image" Target="../media/image48.wmf"/><Relationship Id="rId1" Type="http://schemas.openxmlformats.org/officeDocument/2006/relationships/tags" Target="../tags/tag225.xml"/><Relationship Id="rId6" Type="http://schemas.openxmlformats.org/officeDocument/2006/relationships/oleObject" Target="../embeddings/oleObject36.bin"/><Relationship Id="rId11" Type="http://schemas.openxmlformats.org/officeDocument/2006/relationships/image" Target="../media/image43.wmf"/><Relationship Id="rId24" Type="http://schemas.openxmlformats.org/officeDocument/2006/relationships/image" Target="../media/image51.emf"/><Relationship Id="rId5" Type="http://schemas.openxmlformats.org/officeDocument/2006/relationships/image" Target="../media/image40.wmf"/><Relationship Id="rId15" Type="http://schemas.openxmlformats.org/officeDocument/2006/relationships/oleObject" Target="../embeddings/oleObject40.bin"/><Relationship Id="rId23" Type="http://schemas.openxmlformats.org/officeDocument/2006/relationships/image" Target="../media/image50.wmf"/><Relationship Id="rId10" Type="http://schemas.openxmlformats.org/officeDocument/2006/relationships/oleObject" Target="../embeddings/oleObject38.bin"/><Relationship Id="rId19" Type="http://schemas.openxmlformats.org/officeDocument/2006/relationships/oleObject" Target="../embeddings/oleObject41.bin"/><Relationship Id="rId4" Type="http://schemas.openxmlformats.org/officeDocument/2006/relationships/oleObject" Target="../embeddings/oleObject35.bin"/><Relationship Id="rId9" Type="http://schemas.openxmlformats.org/officeDocument/2006/relationships/image" Target="../media/image42.wmf"/><Relationship Id="rId14" Type="http://schemas.openxmlformats.org/officeDocument/2006/relationships/image" Target="../media/image33.png"/><Relationship Id="rId22" Type="http://schemas.openxmlformats.org/officeDocument/2006/relationships/oleObject" Target="../embeddings/oleObject42.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45.bin"/><Relationship Id="rId13" Type="http://schemas.openxmlformats.org/officeDocument/2006/relationships/image" Target="../media/image57.wmf"/><Relationship Id="rId3" Type="http://schemas.openxmlformats.org/officeDocument/2006/relationships/slideLayout" Target="../slideLayouts/slideLayout19.xml"/><Relationship Id="rId7" Type="http://schemas.openxmlformats.org/officeDocument/2006/relationships/image" Target="../media/image15.wmf"/><Relationship Id="rId12" Type="http://schemas.openxmlformats.org/officeDocument/2006/relationships/oleObject" Target="../embeddings/oleObject47.bin"/><Relationship Id="rId2" Type="http://schemas.openxmlformats.org/officeDocument/2006/relationships/tags" Target="../tags/tag227.xml"/><Relationship Id="rId1" Type="http://schemas.openxmlformats.org/officeDocument/2006/relationships/tags" Target="../tags/tag226.xml"/><Relationship Id="rId6" Type="http://schemas.openxmlformats.org/officeDocument/2006/relationships/oleObject" Target="../embeddings/oleObject44.bin"/><Relationship Id="rId11" Type="http://schemas.openxmlformats.org/officeDocument/2006/relationships/image" Target="../media/image56.wmf"/><Relationship Id="rId5" Type="http://schemas.openxmlformats.org/officeDocument/2006/relationships/image" Target="../media/image54.emf"/><Relationship Id="rId15" Type="http://schemas.openxmlformats.org/officeDocument/2006/relationships/image" Target="../media/image58.wmf"/><Relationship Id="rId10" Type="http://schemas.openxmlformats.org/officeDocument/2006/relationships/oleObject" Target="../embeddings/oleObject46.bin"/><Relationship Id="rId4" Type="http://schemas.openxmlformats.org/officeDocument/2006/relationships/image" Target="../media/image53.emf"/><Relationship Id="rId9" Type="http://schemas.openxmlformats.org/officeDocument/2006/relationships/image" Target="../media/image55.wmf"/><Relationship Id="rId14" Type="http://schemas.openxmlformats.org/officeDocument/2006/relationships/oleObject" Target="../embeddings/oleObject48.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63.wmf"/><Relationship Id="rId3" Type="http://schemas.openxmlformats.org/officeDocument/2006/relationships/notesSlide" Target="../notesSlides/notesSlide7.xml"/><Relationship Id="rId7" Type="http://schemas.openxmlformats.org/officeDocument/2006/relationships/image" Target="../media/image60.wmf"/><Relationship Id="rId12" Type="http://schemas.openxmlformats.org/officeDocument/2006/relationships/oleObject" Target="../embeddings/oleObject53.bin"/><Relationship Id="rId17" Type="http://schemas.openxmlformats.org/officeDocument/2006/relationships/image" Target="../media/image65.wmf"/><Relationship Id="rId2" Type="http://schemas.openxmlformats.org/officeDocument/2006/relationships/slideLayout" Target="../slideLayouts/slideLayout19.xml"/><Relationship Id="rId16" Type="http://schemas.openxmlformats.org/officeDocument/2006/relationships/oleObject" Target="../embeddings/oleObject55.bin"/><Relationship Id="rId1" Type="http://schemas.openxmlformats.org/officeDocument/2006/relationships/tags" Target="../tags/tag228.xml"/><Relationship Id="rId6" Type="http://schemas.openxmlformats.org/officeDocument/2006/relationships/oleObject" Target="../embeddings/oleObject50.bin"/><Relationship Id="rId11" Type="http://schemas.openxmlformats.org/officeDocument/2006/relationships/image" Target="../media/image62.wmf"/><Relationship Id="rId5" Type="http://schemas.openxmlformats.org/officeDocument/2006/relationships/image" Target="../media/image59.wmf"/><Relationship Id="rId15" Type="http://schemas.openxmlformats.org/officeDocument/2006/relationships/image" Target="../media/image64.wmf"/><Relationship Id="rId10" Type="http://schemas.openxmlformats.org/officeDocument/2006/relationships/oleObject" Target="../embeddings/oleObject52.bin"/><Relationship Id="rId4" Type="http://schemas.openxmlformats.org/officeDocument/2006/relationships/oleObject" Target="../embeddings/oleObject49.bin"/><Relationship Id="rId9" Type="http://schemas.openxmlformats.org/officeDocument/2006/relationships/image" Target="../media/image61.wmf"/><Relationship Id="rId14" Type="http://schemas.openxmlformats.org/officeDocument/2006/relationships/oleObject" Target="../embeddings/oleObject54.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8.bin"/><Relationship Id="rId13" Type="http://schemas.openxmlformats.org/officeDocument/2006/relationships/image" Target="../media/image70.wmf"/><Relationship Id="rId18" Type="http://schemas.openxmlformats.org/officeDocument/2006/relationships/oleObject" Target="../embeddings/oleObject63.bin"/><Relationship Id="rId26" Type="http://schemas.openxmlformats.org/officeDocument/2006/relationships/oleObject" Target="../embeddings/oleObject67.bin"/><Relationship Id="rId3" Type="http://schemas.openxmlformats.org/officeDocument/2006/relationships/notesSlide" Target="../notesSlides/notesSlide8.xml"/><Relationship Id="rId21" Type="http://schemas.openxmlformats.org/officeDocument/2006/relationships/image" Target="../media/image74.wmf"/><Relationship Id="rId7" Type="http://schemas.openxmlformats.org/officeDocument/2006/relationships/image" Target="../media/image67.wmf"/><Relationship Id="rId12" Type="http://schemas.openxmlformats.org/officeDocument/2006/relationships/oleObject" Target="../embeddings/oleObject60.bin"/><Relationship Id="rId17" Type="http://schemas.openxmlformats.org/officeDocument/2006/relationships/image" Target="../media/image72.wmf"/><Relationship Id="rId25" Type="http://schemas.openxmlformats.org/officeDocument/2006/relationships/image" Target="../media/image76.wmf"/><Relationship Id="rId2" Type="http://schemas.openxmlformats.org/officeDocument/2006/relationships/slideLayout" Target="../slideLayouts/slideLayout19.xml"/><Relationship Id="rId16" Type="http://schemas.openxmlformats.org/officeDocument/2006/relationships/oleObject" Target="../embeddings/oleObject62.bin"/><Relationship Id="rId20" Type="http://schemas.openxmlformats.org/officeDocument/2006/relationships/oleObject" Target="../embeddings/oleObject64.bin"/><Relationship Id="rId29" Type="http://schemas.openxmlformats.org/officeDocument/2006/relationships/image" Target="../media/image78.wmf"/><Relationship Id="rId1" Type="http://schemas.openxmlformats.org/officeDocument/2006/relationships/tags" Target="../tags/tag229.xml"/><Relationship Id="rId6" Type="http://schemas.openxmlformats.org/officeDocument/2006/relationships/oleObject" Target="../embeddings/oleObject57.bin"/><Relationship Id="rId11" Type="http://schemas.openxmlformats.org/officeDocument/2006/relationships/image" Target="../media/image69.wmf"/><Relationship Id="rId24" Type="http://schemas.openxmlformats.org/officeDocument/2006/relationships/oleObject" Target="../embeddings/oleObject66.bin"/><Relationship Id="rId5" Type="http://schemas.openxmlformats.org/officeDocument/2006/relationships/image" Target="../media/image66.wmf"/><Relationship Id="rId15" Type="http://schemas.openxmlformats.org/officeDocument/2006/relationships/image" Target="../media/image71.wmf"/><Relationship Id="rId23" Type="http://schemas.openxmlformats.org/officeDocument/2006/relationships/image" Target="../media/image75.wmf"/><Relationship Id="rId28" Type="http://schemas.openxmlformats.org/officeDocument/2006/relationships/oleObject" Target="../embeddings/oleObject68.bin"/><Relationship Id="rId10" Type="http://schemas.openxmlformats.org/officeDocument/2006/relationships/oleObject" Target="../embeddings/oleObject59.bin"/><Relationship Id="rId19" Type="http://schemas.openxmlformats.org/officeDocument/2006/relationships/image" Target="../media/image73.wmf"/><Relationship Id="rId4" Type="http://schemas.openxmlformats.org/officeDocument/2006/relationships/oleObject" Target="../embeddings/oleObject56.bin"/><Relationship Id="rId9" Type="http://schemas.openxmlformats.org/officeDocument/2006/relationships/image" Target="../media/image68.wmf"/><Relationship Id="rId14" Type="http://schemas.openxmlformats.org/officeDocument/2006/relationships/oleObject" Target="../embeddings/oleObject61.bin"/><Relationship Id="rId22" Type="http://schemas.openxmlformats.org/officeDocument/2006/relationships/oleObject" Target="../embeddings/oleObject65.bin"/><Relationship Id="rId27" Type="http://schemas.openxmlformats.org/officeDocument/2006/relationships/image" Target="../media/image77.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72.bin"/><Relationship Id="rId13" Type="http://schemas.openxmlformats.org/officeDocument/2006/relationships/image" Target="../media/image84.wmf"/><Relationship Id="rId18" Type="http://schemas.openxmlformats.org/officeDocument/2006/relationships/oleObject" Target="../embeddings/oleObject77.bin"/><Relationship Id="rId26" Type="http://schemas.openxmlformats.org/officeDocument/2006/relationships/oleObject" Target="../embeddings/oleObject81.bin"/><Relationship Id="rId3" Type="http://schemas.openxmlformats.org/officeDocument/2006/relationships/image" Target="../media/image79.wmf"/><Relationship Id="rId21" Type="http://schemas.openxmlformats.org/officeDocument/2006/relationships/image" Target="../media/image88.wmf"/><Relationship Id="rId7" Type="http://schemas.openxmlformats.org/officeDocument/2006/relationships/image" Target="../media/image81.wmf"/><Relationship Id="rId12" Type="http://schemas.openxmlformats.org/officeDocument/2006/relationships/oleObject" Target="../embeddings/oleObject74.bin"/><Relationship Id="rId17" Type="http://schemas.openxmlformats.org/officeDocument/2006/relationships/image" Target="../media/image86.wmf"/><Relationship Id="rId25" Type="http://schemas.openxmlformats.org/officeDocument/2006/relationships/image" Target="../media/image90.wmf"/><Relationship Id="rId2" Type="http://schemas.openxmlformats.org/officeDocument/2006/relationships/oleObject" Target="../embeddings/oleObject69.bin"/><Relationship Id="rId16" Type="http://schemas.openxmlformats.org/officeDocument/2006/relationships/oleObject" Target="../embeddings/oleObject76.bin"/><Relationship Id="rId20" Type="http://schemas.openxmlformats.org/officeDocument/2006/relationships/oleObject" Target="../embeddings/oleObject78.bin"/><Relationship Id="rId29" Type="http://schemas.openxmlformats.org/officeDocument/2006/relationships/image" Target="../media/image92.wmf"/><Relationship Id="rId1" Type="http://schemas.openxmlformats.org/officeDocument/2006/relationships/slideLayout" Target="../slideLayouts/slideLayout19.xml"/><Relationship Id="rId6" Type="http://schemas.openxmlformats.org/officeDocument/2006/relationships/oleObject" Target="../embeddings/oleObject71.bin"/><Relationship Id="rId11" Type="http://schemas.openxmlformats.org/officeDocument/2006/relationships/image" Target="../media/image83.wmf"/><Relationship Id="rId24" Type="http://schemas.openxmlformats.org/officeDocument/2006/relationships/oleObject" Target="../embeddings/oleObject80.bin"/><Relationship Id="rId5" Type="http://schemas.openxmlformats.org/officeDocument/2006/relationships/image" Target="../media/image80.wmf"/><Relationship Id="rId15" Type="http://schemas.openxmlformats.org/officeDocument/2006/relationships/image" Target="../media/image85.wmf"/><Relationship Id="rId23" Type="http://schemas.openxmlformats.org/officeDocument/2006/relationships/image" Target="../media/image89.wmf"/><Relationship Id="rId28" Type="http://schemas.openxmlformats.org/officeDocument/2006/relationships/oleObject" Target="../embeddings/oleObject82.bin"/><Relationship Id="rId10" Type="http://schemas.openxmlformats.org/officeDocument/2006/relationships/oleObject" Target="../embeddings/oleObject73.bin"/><Relationship Id="rId19" Type="http://schemas.openxmlformats.org/officeDocument/2006/relationships/image" Target="../media/image87.wmf"/><Relationship Id="rId4" Type="http://schemas.openxmlformats.org/officeDocument/2006/relationships/oleObject" Target="../embeddings/oleObject70.bin"/><Relationship Id="rId9" Type="http://schemas.openxmlformats.org/officeDocument/2006/relationships/image" Target="../media/image82.wmf"/><Relationship Id="rId14" Type="http://schemas.openxmlformats.org/officeDocument/2006/relationships/oleObject" Target="../embeddings/oleObject75.bin"/><Relationship Id="rId22" Type="http://schemas.openxmlformats.org/officeDocument/2006/relationships/oleObject" Target="../embeddings/oleObject79.bin"/><Relationship Id="rId27" Type="http://schemas.openxmlformats.org/officeDocument/2006/relationships/image" Target="../media/image91.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86.bin"/><Relationship Id="rId13" Type="http://schemas.openxmlformats.org/officeDocument/2006/relationships/image" Target="../media/image81.wmf"/><Relationship Id="rId3" Type="http://schemas.openxmlformats.org/officeDocument/2006/relationships/image" Target="../media/image93.emf"/><Relationship Id="rId7" Type="http://schemas.openxmlformats.org/officeDocument/2006/relationships/image" Target="../media/image95.wmf"/><Relationship Id="rId12" Type="http://schemas.openxmlformats.org/officeDocument/2006/relationships/oleObject" Target="../embeddings/oleObject88.bin"/><Relationship Id="rId17" Type="http://schemas.openxmlformats.org/officeDocument/2006/relationships/image" Target="../media/image97.wmf"/><Relationship Id="rId2" Type="http://schemas.openxmlformats.org/officeDocument/2006/relationships/oleObject" Target="../embeddings/oleObject83.bin"/><Relationship Id="rId16" Type="http://schemas.openxmlformats.org/officeDocument/2006/relationships/oleObject" Target="../embeddings/oleObject90.bin"/><Relationship Id="rId1" Type="http://schemas.openxmlformats.org/officeDocument/2006/relationships/slideLayout" Target="../slideLayouts/slideLayout19.xml"/><Relationship Id="rId6" Type="http://schemas.openxmlformats.org/officeDocument/2006/relationships/oleObject" Target="../embeddings/oleObject85.bin"/><Relationship Id="rId11" Type="http://schemas.openxmlformats.org/officeDocument/2006/relationships/image" Target="../media/image80.wmf"/><Relationship Id="rId5" Type="http://schemas.openxmlformats.org/officeDocument/2006/relationships/image" Target="../media/image94.wmf"/><Relationship Id="rId15" Type="http://schemas.openxmlformats.org/officeDocument/2006/relationships/image" Target="../media/image85.wmf"/><Relationship Id="rId10" Type="http://schemas.openxmlformats.org/officeDocument/2006/relationships/oleObject" Target="../embeddings/oleObject87.bin"/><Relationship Id="rId4" Type="http://schemas.openxmlformats.org/officeDocument/2006/relationships/oleObject" Target="../embeddings/oleObject84.bin"/><Relationship Id="rId9" Type="http://schemas.openxmlformats.org/officeDocument/2006/relationships/image" Target="../media/image96.wmf"/><Relationship Id="rId14" Type="http://schemas.openxmlformats.org/officeDocument/2006/relationships/oleObject" Target="../embeddings/oleObject89.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94.bin"/><Relationship Id="rId13" Type="http://schemas.openxmlformats.org/officeDocument/2006/relationships/image" Target="../media/image103.emf"/><Relationship Id="rId3" Type="http://schemas.openxmlformats.org/officeDocument/2006/relationships/image" Target="../media/image98.wmf"/><Relationship Id="rId7" Type="http://schemas.openxmlformats.org/officeDocument/2006/relationships/image" Target="../media/image100.emf"/><Relationship Id="rId12" Type="http://schemas.openxmlformats.org/officeDocument/2006/relationships/oleObject" Target="../embeddings/oleObject96.bin"/><Relationship Id="rId2" Type="http://schemas.openxmlformats.org/officeDocument/2006/relationships/oleObject" Target="../embeddings/oleObject91.bin"/><Relationship Id="rId1" Type="http://schemas.openxmlformats.org/officeDocument/2006/relationships/slideLayout" Target="../slideLayouts/slideLayout19.xml"/><Relationship Id="rId6" Type="http://schemas.openxmlformats.org/officeDocument/2006/relationships/oleObject" Target="../embeddings/oleObject93.bin"/><Relationship Id="rId11" Type="http://schemas.openxmlformats.org/officeDocument/2006/relationships/image" Target="../media/image102.emf"/><Relationship Id="rId5" Type="http://schemas.openxmlformats.org/officeDocument/2006/relationships/image" Target="../media/image99.wmf"/><Relationship Id="rId10" Type="http://schemas.openxmlformats.org/officeDocument/2006/relationships/oleObject" Target="../embeddings/oleObject95.bin"/><Relationship Id="rId4" Type="http://schemas.openxmlformats.org/officeDocument/2006/relationships/oleObject" Target="../embeddings/oleObject92.bin"/><Relationship Id="rId9" Type="http://schemas.openxmlformats.org/officeDocument/2006/relationships/image" Target="../media/image101.wmf"/></Relationships>
</file>

<file path=ppt/slides/_rels/slide13.xml.rels><?xml version="1.0" encoding="UTF-8" standalone="yes"?>
<Relationships xmlns="http://schemas.openxmlformats.org/package/2006/relationships"><Relationship Id="rId13" Type="http://schemas.openxmlformats.org/officeDocument/2006/relationships/image" Target="../media/image107.wmf"/><Relationship Id="rId18" Type="http://schemas.openxmlformats.org/officeDocument/2006/relationships/oleObject" Target="../embeddings/oleObject105.bin"/><Relationship Id="rId26" Type="http://schemas.openxmlformats.org/officeDocument/2006/relationships/oleObject" Target="../embeddings/oleObject109.bin"/><Relationship Id="rId3" Type="http://schemas.openxmlformats.org/officeDocument/2006/relationships/image" Target="../media/image104.wmf"/><Relationship Id="rId21" Type="http://schemas.openxmlformats.org/officeDocument/2006/relationships/image" Target="../media/image111.wmf"/><Relationship Id="rId7" Type="http://schemas.openxmlformats.org/officeDocument/2006/relationships/image" Target="../media/image106.wmf"/><Relationship Id="rId12" Type="http://schemas.openxmlformats.org/officeDocument/2006/relationships/oleObject" Target="../embeddings/oleObject102.bin"/><Relationship Id="rId17" Type="http://schemas.openxmlformats.org/officeDocument/2006/relationships/image" Target="../media/image109.emf"/><Relationship Id="rId25" Type="http://schemas.openxmlformats.org/officeDocument/2006/relationships/image" Target="../media/image113.wmf"/><Relationship Id="rId33" Type="http://schemas.openxmlformats.org/officeDocument/2006/relationships/image" Target="../media/image117.wmf"/><Relationship Id="rId2" Type="http://schemas.openxmlformats.org/officeDocument/2006/relationships/oleObject" Target="../embeddings/oleObject97.bin"/><Relationship Id="rId16" Type="http://schemas.openxmlformats.org/officeDocument/2006/relationships/oleObject" Target="../embeddings/oleObject104.bin"/><Relationship Id="rId20" Type="http://schemas.openxmlformats.org/officeDocument/2006/relationships/oleObject" Target="../embeddings/oleObject106.bin"/><Relationship Id="rId29" Type="http://schemas.openxmlformats.org/officeDocument/2006/relationships/image" Target="../media/image115.wmf"/><Relationship Id="rId1" Type="http://schemas.openxmlformats.org/officeDocument/2006/relationships/slideLayout" Target="../slideLayouts/slideLayout19.xml"/><Relationship Id="rId6" Type="http://schemas.openxmlformats.org/officeDocument/2006/relationships/oleObject" Target="../embeddings/oleObject99.bin"/><Relationship Id="rId11" Type="http://schemas.openxmlformats.org/officeDocument/2006/relationships/image" Target="../media/image81.wmf"/><Relationship Id="rId24" Type="http://schemas.openxmlformats.org/officeDocument/2006/relationships/oleObject" Target="../embeddings/oleObject108.bin"/><Relationship Id="rId32" Type="http://schemas.openxmlformats.org/officeDocument/2006/relationships/oleObject" Target="../embeddings/oleObject112.bin"/><Relationship Id="rId5" Type="http://schemas.openxmlformats.org/officeDocument/2006/relationships/image" Target="../media/image105.wmf"/><Relationship Id="rId15" Type="http://schemas.openxmlformats.org/officeDocument/2006/relationships/image" Target="../media/image108.wmf"/><Relationship Id="rId23" Type="http://schemas.openxmlformats.org/officeDocument/2006/relationships/image" Target="../media/image112.emf"/><Relationship Id="rId28" Type="http://schemas.openxmlformats.org/officeDocument/2006/relationships/oleObject" Target="../embeddings/oleObject110.bin"/><Relationship Id="rId10" Type="http://schemas.openxmlformats.org/officeDocument/2006/relationships/oleObject" Target="../embeddings/oleObject101.bin"/><Relationship Id="rId19" Type="http://schemas.openxmlformats.org/officeDocument/2006/relationships/image" Target="../media/image110.wmf"/><Relationship Id="rId31" Type="http://schemas.openxmlformats.org/officeDocument/2006/relationships/image" Target="../media/image116.wmf"/><Relationship Id="rId4" Type="http://schemas.openxmlformats.org/officeDocument/2006/relationships/oleObject" Target="../embeddings/oleObject98.bin"/><Relationship Id="rId9" Type="http://schemas.openxmlformats.org/officeDocument/2006/relationships/image" Target="../media/image80.wmf"/><Relationship Id="rId14" Type="http://schemas.openxmlformats.org/officeDocument/2006/relationships/oleObject" Target="../embeddings/oleObject103.bin"/><Relationship Id="rId22" Type="http://schemas.openxmlformats.org/officeDocument/2006/relationships/oleObject" Target="../embeddings/oleObject107.bin"/><Relationship Id="rId27" Type="http://schemas.openxmlformats.org/officeDocument/2006/relationships/image" Target="../media/image114.wmf"/><Relationship Id="rId30" Type="http://schemas.openxmlformats.org/officeDocument/2006/relationships/oleObject" Target="../embeddings/oleObject111.bin"/><Relationship Id="rId8" Type="http://schemas.openxmlformats.org/officeDocument/2006/relationships/oleObject" Target="../embeddings/oleObject100.bin"/></Relationships>
</file>

<file path=ppt/slides/_rels/slide14.xml.rels><?xml version="1.0" encoding="UTF-8" standalone="yes"?>
<Relationships xmlns="http://schemas.openxmlformats.org/package/2006/relationships"><Relationship Id="rId8" Type="http://schemas.openxmlformats.org/officeDocument/2006/relationships/image" Target="../media/image120.wmf"/><Relationship Id="rId13" Type="http://schemas.openxmlformats.org/officeDocument/2006/relationships/oleObject" Target="../embeddings/oleObject118.bin"/><Relationship Id="rId18" Type="http://schemas.openxmlformats.org/officeDocument/2006/relationships/image" Target="../media/image125.wmf"/><Relationship Id="rId26" Type="http://schemas.openxmlformats.org/officeDocument/2006/relationships/oleObject" Target="../embeddings/oleObject124.bin"/><Relationship Id="rId3" Type="http://schemas.openxmlformats.org/officeDocument/2006/relationships/oleObject" Target="../embeddings/oleObject113.bin"/><Relationship Id="rId21" Type="http://schemas.openxmlformats.org/officeDocument/2006/relationships/oleObject" Target="../embeddings/oleObject122.bin"/><Relationship Id="rId7" Type="http://schemas.openxmlformats.org/officeDocument/2006/relationships/oleObject" Target="../embeddings/oleObject115.bin"/><Relationship Id="rId12" Type="http://schemas.openxmlformats.org/officeDocument/2006/relationships/image" Target="../media/image122.wmf"/><Relationship Id="rId17" Type="http://schemas.openxmlformats.org/officeDocument/2006/relationships/oleObject" Target="../embeddings/oleObject120.bin"/><Relationship Id="rId25" Type="http://schemas.openxmlformats.org/officeDocument/2006/relationships/image" Target="../media/image129.wmf"/><Relationship Id="rId2" Type="http://schemas.openxmlformats.org/officeDocument/2006/relationships/notesSlide" Target="../notesSlides/notesSlide9.xml"/><Relationship Id="rId16" Type="http://schemas.openxmlformats.org/officeDocument/2006/relationships/image" Target="../media/image124.wmf"/><Relationship Id="rId20" Type="http://schemas.openxmlformats.org/officeDocument/2006/relationships/image" Target="../media/image126.wmf"/><Relationship Id="rId29" Type="http://schemas.openxmlformats.org/officeDocument/2006/relationships/image" Target="../media/image131.wmf"/><Relationship Id="rId1" Type="http://schemas.openxmlformats.org/officeDocument/2006/relationships/slideLayout" Target="../slideLayouts/slideLayout19.xml"/><Relationship Id="rId6" Type="http://schemas.openxmlformats.org/officeDocument/2006/relationships/image" Target="../media/image119.wmf"/><Relationship Id="rId11" Type="http://schemas.openxmlformats.org/officeDocument/2006/relationships/oleObject" Target="../embeddings/oleObject117.bin"/><Relationship Id="rId24" Type="http://schemas.openxmlformats.org/officeDocument/2006/relationships/oleObject" Target="../embeddings/oleObject123.bin"/><Relationship Id="rId32" Type="http://schemas.openxmlformats.org/officeDocument/2006/relationships/image" Target="../media/image133.emf"/><Relationship Id="rId5" Type="http://schemas.openxmlformats.org/officeDocument/2006/relationships/oleObject" Target="../embeddings/oleObject114.bin"/><Relationship Id="rId15" Type="http://schemas.openxmlformats.org/officeDocument/2006/relationships/oleObject" Target="../embeddings/oleObject119.bin"/><Relationship Id="rId23" Type="http://schemas.openxmlformats.org/officeDocument/2006/relationships/image" Target="../media/image128.emf"/><Relationship Id="rId28" Type="http://schemas.openxmlformats.org/officeDocument/2006/relationships/oleObject" Target="../embeddings/oleObject125.bin"/><Relationship Id="rId10" Type="http://schemas.openxmlformats.org/officeDocument/2006/relationships/image" Target="../media/image121.wmf"/><Relationship Id="rId19" Type="http://schemas.openxmlformats.org/officeDocument/2006/relationships/oleObject" Target="../embeddings/oleObject121.bin"/><Relationship Id="rId31" Type="http://schemas.openxmlformats.org/officeDocument/2006/relationships/image" Target="../media/image132.wmf"/><Relationship Id="rId4" Type="http://schemas.openxmlformats.org/officeDocument/2006/relationships/image" Target="../media/image118.wmf"/><Relationship Id="rId9" Type="http://schemas.openxmlformats.org/officeDocument/2006/relationships/oleObject" Target="../embeddings/oleObject116.bin"/><Relationship Id="rId14" Type="http://schemas.openxmlformats.org/officeDocument/2006/relationships/image" Target="../media/image123.wmf"/><Relationship Id="rId22" Type="http://schemas.openxmlformats.org/officeDocument/2006/relationships/image" Target="../media/image127.wmf"/><Relationship Id="rId27" Type="http://schemas.openxmlformats.org/officeDocument/2006/relationships/image" Target="../media/image130.wmf"/><Relationship Id="rId30" Type="http://schemas.openxmlformats.org/officeDocument/2006/relationships/oleObject" Target="../embeddings/oleObject126.bin"/></Relationships>
</file>

<file path=ppt/slides/_rels/slide15.xml.rels><?xml version="1.0" encoding="UTF-8" standalone="yes"?>
<Relationships xmlns="http://schemas.openxmlformats.org/package/2006/relationships"><Relationship Id="rId8" Type="http://schemas.openxmlformats.org/officeDocument/2006/relationships/image" Target="../media/image136.wmf"/><Relationship Id="rId13" Type="http://schemas.openxmlformats.org/officeDocument/2006/relationships/oleObject" Target="../embeddings/oleObject132.bin"/><Relationship Id="rId18" Type="http://schemas.openxmlformats.org/officeDocument/2006/relationships/image" Target="../media/image141.wmf"/><Relationship Id="rId26" Type="http://schemas.openxmlformats.org/officeDocument/2006/relationships/image" Target="../media/image146.wmf"/><Relationship Id="rId3" Type="http://schemas.openxmlformats.org/officeDocument/2006/relationships/oleObject" Target="../embeddings/oleObject127.bin"/><Relationship Id="rId21" Type="http://schemas.openxmlformats.org/officeDocument/2006/relationships/oleObject" Target="../embeddings/oleObject135.bin"/><Relationship Id="rId7" Type="http://schemas.openxmlformats.org/officeDocument/2006/relationships/oleObject" Target="../embeddings/oleObject129.bin"/><Relationship Id="rId12" Type="http://schemas.openxmlformats.org/officeDocument/2006/relationships/image" Target="../media/image138.wmf"/><Relationship Id="rId17" Type="http://schemas.openxmlformats.org/officeDocument/2006/relationships/oleObject" Target="../embeddings/oleObject134.bin"/><Relationship Id="rId25" Type="http://schemas.openxmlformats.org/officeDocument/2006/relationships/oleObject" Target="../embeddings/oleObject137.bin"/><Relationship Id="rId2" Type="http://schemas.openxmlformats.org/officeDocument/2006/relationships/notesSlide" Target="../notesSlides/notesSlide10.xml"/><Relationship Id="rId16" Type="http://schemas.openxmlformats.org/officeDocument/2006/relationships/image" Target="../media/image140.wmf"/><Relationship Id="rId20" Type="http://schemas.openxmlformats.org/officeDocument/2006/relationships/image" Target="../media/image143.emf"/><Relationship Id="rId1" Type="http://schemas.openxmlformats.org/officeDocument/2006/relationships/slideLayout" Target="../slideLayouts/slideLayout19.xml"/><Relationship Id="rId6" Type="http://schemas.openxmlformats.org/officeDocument/2006/relationships/image" Target="../media/image135.wmf"/><Relationship Id="rId11" Type="http://schemas.openxmlformats.org/officeDocument/2006/relationships/oleObject" Target="../embeddings/oleObject131.bin"/><Relationship Id="rId24" Type="http://schemas.openxmlformats.org/officeDocument/2006/relationships/image" Target="../media/image145.wmf"/><Relationship Id="rId5" Type="http://schemas.openxmlformats.org/officeDocument/2006/relationships/oleObject" Target="../embeddings/oleObject128.bin"/><Relationship Id="rId15" Type="http://schemas.openxmlformats.org/officeDocument/2006/relationships/oleObject" Target="../embeddings/oleObject133.bin"/><Relationship Id="rId23" Type="http://schemas.openxmlformats.org/officeDocument/2006/relationships/oleObject" Target="../embeddings/oleObject136.bin"/><Relationship Id="rId10" Type="http://schemas.openxmlformats.org/officeDocument/2006/relationships/image" Target="../media/image137.wmf"/><Relationship Id="rId19" Type="http://schemas.openxmlformats.org/officeDocument/2006/relationships/image" Target="../media/image142.emf"/><Relationship Id="rId4" Type="http://schemas.openxmlformats.org/officeDocument/2006/relationships/image" Target="../media/image134.wmf"/><Relationship Id="rId9" Type="http://schemas.openxmlformats.org/officeDocument/2006/relationships/oleObject" Target="../embeddings/oleObject130.bin"/><Relationship Id="rId14" Type="http://schemas.openxmlformats.org/officeDocument/2006/relationships/image" Target="../media/image139.wmf"/><Relationship Id="rId22" Type="http://schemas.openxmlformats.org/officeDocument/2006/relationships/image" Target="../media/image144.wmf"/><Relationship Id="rId27" Type="http://schemas.openxmlformats.org/officeDocument/2006/relationships/image" Target="../media/image147.png"/></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40.bin"/><Relationship Id="rId3" Type="http://schemas.openxmlformats.org/officeDocument/2006/relationships/image" Target="../media/image148.png"/><Relationship Id="rId7" Type="http://schemas.openxmlformats.org/officeDocument/2006/relationships/image" Target="../media/image150.wmf"/><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oleObject" Target="../embeddings/oleObject139.bin"/><Relationship Id="rId11" Type="http://schemas.openxmlformats.org/officeDocument/2006/relationships/image" Target="../media/image152.wmf"/><Relationship Id="rId5" Type="http://schemas.openxmlformats.org/officeDocument/2006/relationships/image" Target="../media/image149.wmf"/><Relationship Id="rId10" Type="http://schemas.openxmlformats.org/officeDocument/2006/relationships/oleObject" Target="../embeddings/oleObject141.bin"/><Relationship Id="rId4" Type="http://schemas.openxmlformats.org/officeDocument/2006/relationships/oleObject" Target="../embeddings/oleObject138.bin"/><Relationship Id="rId9" Type="http://schemas.openxmlformats.org/officeDocument/2006/relationships/image" Target="../media/image151.wmf"/></Relationships>
</file>

<file path=ppt/slides/_rels/slide17.xml.rels><?xml version="1.0" encoding="UTF-8" standalone="yes"?>
<Relationships xmlns="http://schemas.openxmlformats.org/package/2006/relationships"><Relationship Id="rId8" Type="http://schemas.openxmlformats.org/officeDocument/2006/relationships/image" Target="../media/image155.wmf"/><Relationship Id="rId13" Type="http://schemas.openxmlformats.org/officeDocument/2006/relationships/image" Target="../media/image53.emf"/><Relationship Id="rId3" Type="http://schemas.openxmlformats.org/officeDocument/2006/relationships/oleObject" Target="../embeddings/oleObject142.bin"/><Relationship Id="rId7" Type="http://schemas.openxmlformats.org/officeDocument/2006/relationships/oleObject" Target="../embeddings/oleObject144.bin"/><Relationship Id="rId12" Type="http://schemas.openxmlformats.org/officeDocument/2006/relationships/image" Target="../media/image157.wmf"/><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154.wmf"/><Relationship Id="rId11" Type="http://schemas.openxmlformats.org/officeDocument/2006/relationships/oleObject" Target="../embeddings/oleObject146.bin"/><Relationship Id="rId5" Type="http://schemas.openxmlformats.org/officeDocument/2006/relationships/oleObject" Target="../embeddings/oleObject143.bin"/><Relationship Id="rId10" Type="http://schemas.openxmlformats.org/officeDocument/2006/relationships/image" Target="../media/image156.wmf"/><Relationship Id="rId4" Type="http://schemas.openxmlformats.org/officeDocument/2006/relationships/image" Target="../media/image153.wmf"/><Relationship Id="rId9" Type="http://schemas.openxmlformats.org/officeDocument/2006/relationships/oleObject" Target="../embeddings/oleObject145.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49.bin"/><Relationship Id="rId13" Type="http://schemas.openxmlformats.org/officeDocument/2006/relationships/image" Target="../media/image160.wmf"/><Relationship Id="rId18" Type="http://schemas.openxmlformats.org/officeDocument/2006/relationships/oleObject" Target="../embeddings/oleObject153.bin"/><Relationship Id="rId3" Type="http://schemas.openxmlformats.org/officeDocument/2006/relationships/oleObject" Target="../embeddings/oleObject147.bin"/><Relationship Id="rId21" Type="http://schemas.openxmlformats.org/officeDocument/2006/relationships/image" Target="../media/image164.wmf"/><Relationship Id="rId7" Type="http://schemas.openxmlformats.org/officeDocument/2006/relationships/image" Target="../media/image133.emf"/><Relationship Id="rId12" Type="http://schemas.openxmlformats.org/officeDocument/2006/relationships/oleObject" Target="../embeddings/oleObject150.bin"/><Relationship Id="rId17" Type="http://schemas.openxmlformats.org/officeDocument/2006/relationships/image" Target="../media/image162.wmf"/><Relationship Id="rId25" Type="http://schemas.openxmlformats.org/officeDocument/2006/relationships/image" Target="../media/image166.wmf"/><Relationship Id="rId2" Type="http://schemas.openxmlformats.org/officeDocument/2006/relationships/notesSlide" Target="../notesSlides/notesSlide13.xml"/><Relationship Id="rId16" Type="http://schemas.openxmlformats.org/officeDocument/2006/relationships/oleObject" Target="../embeddings/oleObject152.bin"/><Relationship Id="rId20" Type="http://schemas.openxmlformats.org/officeDocument/2006/relationships/oleObject" Target="../embeddings/oleObject154.bin"/><Relationship Id="rId1" Type="http://schemas.openxmlformats.org/officeDocument/2006/relationships/slideLayout" Target="../slideLayouts/slideLayout19.xml"/><Relationship Id="rId6" Type="http://schemas.openxmlformats.org/officeDocument/2006/relationships/image" Target="../media/image158.wmf"/><Relationship Id="rId11" Type="http://schemas.openxmlformats.org/officeDocument/2006/relationships/image" Target="../media/image54.emf"/><Relationship Id="rId24" Type="http://schemas.openxmlformats.org/officeDocument/2006/relationships/oleObject" Target="../embeddings/oleObject156.bin"/><Relationship Id="rId5" Type="http://schemas.openxmlformats.org/officeDocument/2006/relationships/oleObject" Target="../embeddings/oleObject148.bin"/><Relationship Id="rId15" Type="http://schemas.openxmlformats.org/officeDocument/2006/relationships/image" Target="../media/image161.wmf"/><Relationship Id="rId23" Type="http://schemas.openxmlformats.org/officeDocument/2006/relationships/image" Target="../media/image165.wmf"/><Relationship Id="rId10" Type="http://schemas.openxmlformats.org/officeDocument/2006/relationships/image" Target="../media/image53.emf"/><Relationship Id="rId19" Type="http://schemas.openxmlformats.org/officeDocument/2006/relationships/image" Target="../media/image163.wmf"/><Relationship Id="rId4" Type="http://schemas.openxmlformats.org/officeDocument/2006/relationships/image" Target="../media/image130.wmf"/><Relationship Id="rId9" Type="http://schemas.openxmlformats.org/officeDocument/2006/relationships/image" Target="../media/image159.wmf"/><Relationship Id="rId14" Type="http://schemas.openxmlformats.org/officeDocument/2006/relationships/oleObject" Target="../embeddings/oleObject151.bin"/><Relationship Id="rId22" Type="http://schemas.openxmlformats.org/officeDocument/2006/relationships/oleObject" Target="../embeddings/oleObject155.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标题 3"/>
          <p:cNvSpPr>
            <a:spLocks noGrp="1"/>
          </p:cNvSpPr>
          <p:nvPr>
            <p:ph type="ctrTitle"/>
            <p:custDataLst>
              <p:tags r:id="rId2"/>
            </p:custDataLst>
          </p:nvPr>
        </p:nvSpPr>
        <p:spPr>
          <a:xfrm>
            <a:off x="842963" y="1528763"/>
            <a:ext cx="6143625" cy="2619375"/>
          </a:xfrm>
        </p:spPr>
        <p:txBody>
          <a:bodyPr vert="horz" lIns="101600" tIns="38100" rIns="76200" bIns="38100" anchor="b">
            <a:normAutofit/>
          </a:bodyPr>
          <a:lstStyle/>
          <a:p>
            <a:pPr marL="0" marR="0" indent="0" algn="ctr" defTabSz="914400" rtl="0" eaLnBrk="1" fontAlgn="auto" latinLnBrk="0" hangingPunct="1">
              <a:lnSpc>
                <a:spcPct val="110000"/>
              </a:lnSpc>
              <a:spcBef>
                <a:spcPct val="0"/>
              </a:spcBef>
              <a:spcAft>
                <a:spcPct val="0"/>
              </a:spcAft>
              <a:buClrTx/>
              <a:buSzTx/>
              <a:buFontTx/>
              <a:buNone/>
            </a:pPr>
            <a:r>
              <a:rPr kumimoji="0" lang="en-US" altLang="zh-CN" sz="4400" b="1" i="0" u="none" strike="noStrike" kern="1200" cap="none" spc="200" normalizeH="0" baseline="0" noProof="1">
                <a:solidFill>
                  <a:schemeClr val="tx1">
                    <a:lumMod val="85000"/>
                    <a:lumOff val="15000"/>
                  </a:schemeClr>
                </a:solidFill>
                <a:uFillTx/>
              </a:rPr>
              <a:t>3.1.2</a:t>
            </a:r>
            <a:r>
              <a:rPr kumimoji="0" lang="zh-CN" altLang="en-US" sz="4400" b="1" i="0" u="none" strike="noStrike" kern="1200" cap="none" spc="200" normalizeH="0" baseline="0" noProof="1">
                <a:solidFill>
                  <a:schemeClr val="tx1">
                    <a:lumMod val="85000"/>
                    <a:lumOff val="15000"/>
                  </a:schemeClr>
                </a:solidFill>
                <a:uFillTx/>
              </a:rPr>
              <a:t>椭圆的简单</a:t>
            </a:r>
            <a:br>
              <a:rPr lang="zh-CN" altLang="en-US" sz="4400" kern="1200" spc="200" normalizeH="0" baseline="0"/>
            </a:br>
            <a:r>
              <a:rPr kumimoji="0" lang="zh-CN" altLang="en-US" sz="4400" b="1" i="0" u="none" strike="noStrike" kern="1200" cap="none" spc="200" normalizeH="0" baseline="0" noProof="1">
                <a:solidFill>
                  <a:schemeClr val="tx1">
                    <a:lumMod val="85000"/>
                    <a:lumOff val="15000"/>
                  </a:schemeClr>
                </a:solidFill>
                <a:uFillTx/>
              </a:rPr>
              <a:t>几何性质（第</a:t>
            </a:r>
            <a:r>
              <a:rPr kumimoji="0" lang="en-US" altLang="zh-CN" sz="4400" b="1" i="0" u="none" strike="noStrike" kern="1200" cap="none" spc="200" normalizeH="0" baseline="0" noProof="1">
                <a:solidFill>
                  <a:schemeClr val="tx1">
                    <a:lumMod val="85000"/>
                    <a:lumOff val="15000"/>
                  </a:schemeClr>
                </a:solidFill>
                <a:uFillTx/>
              </a:rPr>
              <a:t>1</a:t>
            </a:r>
            <a:r>
              <a:rPr kumimoji="0" lang="zh-CN" altLang="en-US" sz="4400" b="1" i="0" u="none" strike="noStrike" kern="1200" cap="none" spc="200" normalizeH="0" baseline="0" noProof="1">
                <a:solidFill>
                  <a:schemeClr val="tx1">
                    <a:lumMod val="85000"/>
                    <a:lumOff val="15000"/>
                  </a:schemeClr>
                </a:solidFill>
                <a:uFillTx/>
              </a:rPr>
              <a:t>课时）</a:t>
            </a:r>
            <a:endParaRPr kumimoji="0" lang="zh-CN" altLang="en-US" sz="4400" b="0" i="0" u="none" strike="noStrike" kern="1200" cap="none" spc="200" normalizeH="0" baseline="0" noProof="1">
              <a:solidFill>
                <a:schemeClr val="tx1">
                  <a:lumMod val="65000"/>
                  <a:lumOff val="35000"/>
                </a:schemeClr>
              </a:solidFill>
              <a:uFillTx/>
              <a:latin typeface="华文隶书" panose="02010800040101010101" charset="-122"/>
              <a:ea typeface="华文隶书" panose="02010800040101010101" charset="-122"/>
              <a:cs typeface="华文隶书" panose="02010800040101010101" charset="-122"/>
            </a:endParaRPr>
          </a:p>
        </p:txBody>
      </p:sp>
      <p:sp>
        <p:nvSpPr>
          <p:cNvPr id="3" name="椭圆 2"/>
          <p:cNvSpPr/>
          <p:nvPr/>
        </p:nvSpPr>
        <p:spPr>
          <a:xfrm>
            <a:off x="7383463" y="2452688"/>
            <a:ext cx="760413" cy="1390650"/>
          </a:xfrm>
          <a:prstGeom prst="ellipse">
            <a:avLst/>
          </a:prstGeom>
        </p:spPr>
        <p:style>
          <a:lnRef idx="3">
            <a:schemeClr val="lt1"/>
          </a:lnRef>
          <a:fillRef idx="1">
            <a:schemeClr val="accent4"/>
          </a:fillRef>
          <a:effectRef idx="1">
            <a:schemeClr val="accent4"/>
          </a:effectRef>
          <a:fontRef idx="minor">
            <a:schemeClr val="lt1"/>
          </a:fontRef>
        </p:style>
        <p:txBody>
          <a:bodyPr rtlCol="0" anchor="ctr"/>
          <a:lstStyle/>
          <a:p>
            <a:pPr algn="ctr" fontAlgn="base"/>
            <a:endParaRPr lang="zh-CN" altLang="en-US" sz="1800" strike="noStrike" noProof="1"/>
          </a:p>
        </p:txBody>
      </p:sp>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7169"/>
                                        </p:tgtEl>
                                        <p:attrNameLst>
                                          <p:attrName>style.visibility</p:attrName>
                                        </p:attrNameLst>
                                      </p:cBhvr>
                                      <p:to>
                                        <p:strVal val="visible"/>
                                      </p:to>
                                    </p:set>
                                    <p:animEffect transition="in" filter="wipe(down)">
                                      <p:cBhvr>
                                        <p:cTn id="7" dur="580">
                                          <p:stCondLst>
                                            <p:cond delay="0"/>
                                          </p:stCondLst>
                                        </p:cTn>
                                        <p:tgtEl>
                                          <p:spTgt spid="7169"/>
                                        </p:tgtEl>
                                      </p:cBhvr>
                                    </p:animEffect>
                                    <p:anim calcmode="lin" valueType="num">
                                      <p:cBhvr>
                                        <p:cTn id="8" dur="1822" tmFilter="0,0; 0.14,0.36; 0.43,0.73; 0.71,0.91; 1.0,1.0">
                                          <p:stCondLst>
                                            <p:cond delay="0"/>
                                          </p:stCondLst>
                                        </p:cTn>
                                        <p:tgtEl>
                                          <p:spTgt spid="716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6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6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6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69"/>
                                        </p:tgtEl>
                                        <p:attrNameLst>
                                          <p:attrName>ppt_y</p:attrName>
                                        </p:attrNameLst>
                                      </p:cBhvr>
                                      <p:tavLst>
                                        <p:tav tm="0" fmla="#ppt_y-sin(pi*$)/81">
                                          <p:val>
                                            <p:fltVal val="0"/>
                                          </p:val>
                                        </p:tav>
                                        <p:tav tm="100000">
                                          <p:val>
                                            <p:fltVal val="1"/>
                                          </p:val>
                                        </p:tav>
                                      </p:tavLst>
                                    </p:anim>
                                    <p:animScale>
                                      <p:cBhvr>
                                        <p:cTn id="13" dur="26">
                                          <p:stCondLst>
                                            <p:cond delay="650"/>
                                          </p:stCondLst>
                                        </p:cTn>
                                        <p:tgtEl>
                                          <p:spTgt spid="7169"/>
                                        </p:tgtEl>
                                      </p:cBhvr>
                                      <p:to x="100000" y="60000"/>
                                    </p:animScale>
                                    <p:animScale>
                                      <p:cBhvr>
                                        <p:cTn id="14" dur="166" decel="50000">
                                          <p:stCondLst>
                                            <p:cond delay="676"/>
                                          </p:stCondLst>
                                        </p:cTn>
                                        <p:tgtEl>
                                          <p:spTgt spid="7169"/>
                                        </p:tgtEl>
                                      </p:cBhvr>
                                      <p:to x="100000" y="100000"/>
                                    </p:animScale>
                                    <p:animScale>
                                      <p:cBhvr>
                                        <p:cTn id="15" dur="26">
                                          <p:stCondLst>
                                            <p:cond delay="1312"/>
                                          </p:stCondLst>
                                        </p:cTn>
                                        <p:tgtEl>
                                          <p:spTgt spid="7169"/>
                                        </p:tgtEl>
                                      </p:cBhvr>
                                      <p:to x="100000" y="80000"/>
                                    </p:animScale>
                                    <p:animScale>
                                      <p:cBhvr>
                                        <p:cTn id="16" dur="166" decel="50000">
                                          <p:stCondLst>
                                            <p:cond delay="1338"/>
                                          </p:stCondLst>
                                        </p:cTn>
                                        <p:tgtEl>
                                          <p:spTgt spid="7169"/>
                                        </p:tgtEl>
                                      </p:cBhvr>
                                      <p:to x="100000" y="100000"/>
                                    </p:animScale>
                                    <p:animScale>
                                      <p:cBhvr>
                                        <p:cTn id="17" dur="26">
                                          <p:stCondLst>
                                            <p:cond delay="1642"/>
                                          </p:stCondLst>
                                        </p:cTn>
                                        <p:tgtEl>
                                          <p:spTgt spid="7169"/>
                                        </p:tgtEl>
                                      </p:cBhvr>
                                      <p:to x="100000" y="90000"/>
                                    </p:animScale>
                                    <p:animScale>
                                      <p:cBhvr>
                                        <p:cTn id="18" dur="166" decel="50000">
                                          <p:stCondLst>
                                            <p:cond delay="1668"/>
                                          </p:stCondLst>
                                        </p:cTn>
                                        <p:tgtEl>
                                          <p:spTgt spid="7169"/>
                                        </p:tgtEl>
                                      </p:cBhvr>
                                      <p:to x="100000" y="100000"/>
                                    </p:animScale>
                                    <p:animScale>
                                      <p:cBhvr>
                                        <p:cTn id="19" dur="26">
                                          <p:stCondLst>
                                            <p:cond delay="1808"/>
                                          </p:stCondLst>
                                        </p:cTn>
                                        <p:tgtEl>
                                          <p:spTgt spid="7169"/>
                                        </p:tgtEl>
                                      </p:cBhvr>
                                      <p:to x="100000" y="95000"/>
                                    </p:animScale>
                                    <p:animScale>
                                      <p:cBhvr>
                                        <p:cTn id="20" dur="166" decel="50000">
                                          <p:stCondLst>
                                            <p:cond delay="1834"/>
                                          </p:stCondLst>
                                        </p:cTn>
                                        <p:tgtEl>
                                          <p:spTgt spid="716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79057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2" name="文本框 1"/>
          <p:cNvSpPr txBox="1"/>
          <p:nvPr/>
        </p:nvSpPr>
        <p:spPr>
          <a:xfrm>
            <a:off x="548005" y="27935"/>
            <a:ext cx="11126470" cy="645160"/>
          </a:xfrm>
          <a:prstGeom prst="rect">
            <a:avLst/>
          </a:prstGeom>
          <a:noFill/>
        </p:spPr>
        <p:txBody>
          <a:bodyPr wrap="square" rtlCol="0">
            <a:spAutoFit/>
            <a:scene3d>
              <a:camera prst="orthographicFront"/>
              <a:lightRig rig="threePt" dir="t"/>
            </a:scene3d>
          </a:bodyPr>
          <a:lstStyle/>
          <a:p>
            <a:r>
              <a:rPr lang="zh-CN" altLang="en-US" sz="36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探究</a:t>
            </a:r>
            <a:r>
              <a:rPr lang="en-US" altLang="zh-CN" sz="36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1</a:t>
            </a:r>
            <a:r>
              <a:rPr lang="zh-CN" altLang="en-US" sz="36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：椭圆的几何性质</a:t>
            </a:r>
          </a:p>
        </p:txBody>
      </p:sp>
      <p:pic>
        <p:nvPicPr>
          <p:cNvPr id="19459" name="图片 32"/>
          <p:cNvPicPr>
            <a:picLocks noChangeAspect="1"/>
          </p:cNvPicPr>
          <p:nvPr/>
        </p:nvPicPr>
        <p:blipFill>
          <a:blip r:embed="rId19"/>
          <a:stretch>
            <a:fillRect/>
          </a:stretch>
        </p:blipFill>
        <p:spPr>
          <a:xfrm>
            <a:off x="11504613" y="6048375"/>
            <a:ext cx="623887" cy="677863"/>
          </a:xfrm>
          <a:prstGeom prst="rect">
            <a:avLst/>
          </a:prstGeom>
          <a:noFill/>
          <a:ln w="9525">
            <a:noFill/>
          </a:ln>
        </p:spPr>
      </p:pic>
      <p:grpSp>
        <p:nvGrpSpPr>
          <p:cNvPr id="19460" name="组合 5"/>
          <p:cNvGrpSpPr/>
          <p:nvPr/>
        </p:nvGrpSpPr>
        <p:grpSpPr>
          <a:xfrm>
            <a:off x="1423988" y="927100"/>
            <a:ext cx="3843337" cy="2505075"/>
            <a:chOff x="13073" y="1110"/>
            <a:chExt cx="6052" cy="3942"/>
          </a:xfrm>
        </p:grpSpPr>
        <p:pic>
          <p:nvPicPr>
            <p:cNvPr id="19461" name="图片 9"/>
            <p:cNvPicPr>
              <a:picLocks noChangeAspect="1"/>
            </p:cNvPicPr>
            <p:nvPr/>
          </p:nvPicPr>
          <p:blipFill>
            <a:blip r:embed="rId20"/>
            <a:stretch>
              <a:fillRect/>
            </a:stretch>
          </p:blipFill>
          <p:spPr>
            <a:xfrm>
              <a:off x="13370" y="1397"/>
              <a:ext cx="4900" cy="3515"/>
            </a:xfrm>
            <a:prstGeom prst="rect">
              <a:avLst/>
            </a:prstGeom>
            <a:noFill/>
            <a:ln w="9525">
              <a:noFill/>
            </a:ln>
          </p:spPr>
        </p:pic>
        <p:cxnSp>
          <p:nvCxnSpPr>
            <p:cNvPr id="11" name="直接箭头连接符 10"/>
            <p:cNvCxnSpPr/>
            <p:nvPr/>
          </p:nvCxnSpPr>
          <p:spPr>
            <a:xfrm flipV="1">
              <a:off x="13073" y="3371"/>
              <a:ext cx="6009" cy="3"/>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flipH="1" flipV="1">
              <a:off x="15820" y="1254"/>
              <a:ext cx="0" cy="3798"/>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9464" name="对象 12">
              <a:hlinkClick r:id="" action="ppaction://ole?verb=0"/>
            </p:cNvPr>
            <p:cNvGraphicFramePr>
              <a:graphicFrameLocks noChangeAspect="1"/>
            </p:cNvGraphicFramePr>
            <p:nvPr/>
          </p:nvGraphicFramePr>
          <p:xfrm>
            <a:off x="15215" y="3337"/>
            <a:ext cx="605" cy="702"/>
          </p:xfrm>
          <a:graphic>
            <a:graphicData uri="http://schemas.openxmlformats.org/presentationml/2006/ole">
              <mc:AlternateContent xmlns:mc="http://schemas.openxmlformats.org/markup-compatibility/2006">
                <mc:Choice xmlns:v="urn:schemas-microsoft-com:vml" Requires="v">
                  <p:oleObj r:id="rId21" imgW="152400" imgH="177165" progId="Equation.KSEE3">
                    <p:embed/>
                  </p:oleObj>
                </mc:Choice>
                <mc:Fallback>
                  <p:oleObj r:id="rId21" imgW="152400" imgH="177165" progId="Equation.KSEE3">
                    <p:embed/>
                    <p:pic>
                      <p:nvPicPr>
                        <p:cNvPr id="0" name="OLE substitute image"/>
                        <p:cNvPicPr/>
                        <p:nvPr/>
                      </p:nvPicPr>
                      <p:blipFill>
                        <a:blip r:embed="rId22"/>
                        <a:stretch>
                          <a:fillRect/>
                        </a:stretch>
                      </p:blipFill>
                      <p:spPr>
                        <a:xfrm>
                          <a:off x="15215" y="3337"/>
                          <a:ext cx="605" cy="702"/>
                        </a:xfrm>
                        <a:prstGeom prst="rect">
                          <a:avLst/>
                        </a:prstGeom>
                        <a:noFill/>
                        <a:ln w="38100">
                          <a:noFill/>
                          <a:miter/>
                        </a:ln>
                      </p:spPr>
                    </p:pic>
                  </p:oleObj>
                </mc:Fallback>
              </mc:AlternateContent>
            </a:graphicData>
          </a:graphic>
        </p:graphicFrame>
        <p:sp>
          <p:nvSpPr>
            <p:cNvPr id="19465" name="文本框 1"/>
            <p:cNvSpPr txBox="1"/>
            <p:nvPr/>
          </p:nvSpPr>
          <p:spPr>
            <a:xfrm>
              <a:off x="18554" y="3371"/>
              <a:ext cx="571" cy="608"/>
            </a:xfrm>
            <a:prstGeom prst="rect">
              <a:avLst/>
            </a:prstGeom>
            <a:noFill/>
            <a:ln w="9525">
              <a:noFill/>
            </a:ln>
          </p:spPr>
          <p:txBody>
            <a:bodyPr wrap="square" anchor="t" anchorCtr="0">
              <a:spAutoFit/>
            </a:bodyPr>
            <a:lstStyle/>
            <a:p>
              <a:pPr>
                <a:lnSpc>
                  <a:spcPct val="80000"/>
                </a:lnSpc>
              </a:pPr>
              <a:r>
                <a:rPr lang="en-US" altLang="zh-CN" sz="2400" b="1" i="1">
                  <a:latin typeface="Times New Roman" panose="02020603050405020304" charset="0"/>
                  <a:ea typeface="宋体" panose="02010600030101010101" pitchFamily="2" charset="-122"/>
                </a:rPr>
                <a:t>x</a:t>
              </a:r>
            </a:p>
          </p:txBody>
        </p:sp>
        <p:sp>
          <p:nvSpPr>
            <p:cNvPr id="19466" name="文本框 2"/>
            <p:cNvSpPr txBox="1"/>
            <p:nvPr/>
          </p:nvSpPr>
          <p:spPr>
            <a:xfrm>
              <a:off x="15820" y="1110"/>
              <a:ext cx="571" cy="608"/>
            </a:xfrm>
            <a:prstGeom prst="rect">
              <a:avLst/>
            </a:prstGeom>
            <a:noFill/>
            <a:ln w="9525">
              <a:noFill/>
            </a:ln>
          </p:spPr>
          <p:txBody>
            <a:bodyPr wrap="square" anchor="t" anchorCtr="0">
              <a:spAutoFit/>
            </a:bodyPr>
            <a:lstStyle/>
            <a:p>
              <a:pPr>
                <a:lnSpc>
                  <a:spcPct val="80000"/>
                </a:lnSpc>
              </a:pPr>
              <a:r>
                <a:rPr lang="en-US" altLang="zh-CN" sz="2400" b="1" i="1">
                  <a:latin typeface="Times New Roman" panose="02020603050405020304" charset="0"/>
                  <a:ea typeface="宋体" panose="02010600030101010101" pitchFamily="2" charset="-122"/>
                </a:rPr>
                <a:t>y</a:t>
              </a:r>
            </a:p>
          </p:txBody>
        </p:sp>
      </p:grpSp>
      <p:sp>
        <p:nvSpPr>
          <p:cNvPr id="3" name="文本框 2"/>
          <p:cNvSpPr txBox="1"/>
          <p:nvPr/>
        </p:nvSpPr>
        <p:spPr>
          <a:xfrm>
            <a:off x="5519738" y="44133"/>
            <a:ext cx="5103813" cy="584200"/>
          </a:xfrm>
          <a:prstGeom prst="rect">
            <a:avLst/>
          </a:prstGeom>
          <a:noFill/>
        </p:spPr>
        <p:txBody>
          <a:bodyPr wrap="none" rtlCol="0" anchor="t">
            <a:spAutoFit/>
          </a:bodyPr>
          <a:lstStyle/>
          <a:p>
            <a:r>
              <a:rPr lang="en-US" altLang="zh-CN" sz="3200"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a:t>
            </a:r>
            <a:r>
              <a:rPr lang="zh-CN" altLang="en-US" sz="3200"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以焦点在</a:t>
            </a:r>
            <a:r>
              <a:rPr lang="en-US" altLang="zh-CN" sz="3200" i="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x</a:t>
            </a:r>
            <a:r>
              <a:rPr lang="zh-CN" altLang="en-US" sz="3200"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轴上的椭圆为例</a:t>
            </a:r>
            <a:r>
              <a:rPr lang="en-US" altLang="zh-CN" sz="3200"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a:t>
            </a:r>
          </a:p>
        </p:txBody>
      </p:sp>
      <p:graphicFrame>
        <p:nvGraphicFramePr>
          <p:cNvPr id="19468" name="对象 14426"/>
          <p:cNvGraphicFramePr>
            <a:graphicFrameLocks noChangeAspect="1"/>
          </p:cNvGraphicFramePr>
          <p:nvPr/>
        </p:nvGraphicFramePr>
        <p:xfrm>
          <a:off x="6745288" y="1752600"/>
          <a:ext cx="3927475" cy="1223963"/>
        </p:xfrm>
        <a:graphic>
          <a:graphicData uri="http://schemas.openxmlformats.org/presentationml/2006/ole">
            <mc:AlternateContent xmlns:mc="http://schemas.openxmlformats.org/markup-compatibility/2006">
              <mc:Choice xmlns:v="urn:schemas-microsoft-com:vml" Requires="v">
                <p:oleObj r:id="rId23" imgW="1397000" imgH="419100" progId="Equation.3">
                  <p:embed/>
                </p:oleObj>
              </mc:Choice>
              <mc:Fallback>
                <p:oleObj r:id="rId23" imgW="1397000" imgH="419100" progId="Equation.3">
                  <p:embed/>
                  <p:pic>
                    <p:nvPicPr>
                      <p:cNvPr id="0" name="OLE substitute image"/>
                      <p:cNvPicPr/>
                      <p:nvPr/>
                    </p:nvPicPr>
                    <p:blipFill>
                      <a:blip r:embed="rId24"/>
                      <a:stretch>
                        <a:fillRect/>
                      </a:stretch>
                    </p:blipFill>
                    <p:spPr>
                      <a:xfrm>
                        <a:off x="6745288" y="1752600"/>
                        <a:ext cx="3927475" cy="1223963"/>
                      </a:xfrm>
                      <a:prstGeom prst="rect">
                        <a:avLst/>
                      </a:prstGeom>
                      <a:noFill/>
                      <a:ln w="38100">
                        <a:noFill/>
                        <a:miter/>
                      </a:ln>
                    </p:spPr>
                  </p:pic>
                </p:oleObj>
              </mc:Fallback>
            </mc:AlternateContent>
          </a:graphicData>
        </a:graphic>
      </p:graphicFrame>
      <p:grpSp>
        <p:nvGrpSpPr>
          <p:cNvPr id="15" name="组合 14"/>
          <p:cNvGrpSpPr/>
          <p:nvPr/>
        </p:nvGrpSpPr>
        <p:grpSpPr>
          <a:xfrm>
            <a:off x="709613" y="3535363"/>
            <a:ext cx="1754187" cy="3017837"/>
            <a:chOff x="1390" y="5583"/>
            <a:chExt cx="2763" cy="4752"/>
          </a:xfrm>
        </p:grpSpPr>
        <p:sp>
          <p:nvSpPr>
            <p:cNvPr id="42" name="等腰三角形 41"/>
            <p:cNvSpPr/>
            <p:nvPr>
              <p:custDataLst>
                <p:tags r:id="rId12"/>
              </p:custDataLst>
            </p:nvPr>
          </p:nvSpPr>
          <p:spPr>
            <a:xfrm rot="10800000">
              <a:off x="2415" y="8230"/>
              <a:ext cx="710" cy="710"/>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52500" lnSpcReduction="20000"/>
            </a:bodyPr>
            <a:lstStyle/>
            <a:p>
              <a:pPr algn="ctr" fontAlgn="base"/>
              <a:endParaRPr sz="1800" strike="noStrike" noProof="1"/>
            </a:p>
          </p:txBody>
        </p:sp>
        <p:sp>
          <p:nvSpPr>
            <p:cNvPr id="41" name="椭圆 40"/>
            <p:cNvSpPr/>
            <p:nvPr>
              <p:custDataLst>
                <p:tags r:id="rId13"/>
              </p:custDataLst>
            </p:nvPr>
          </p:nvSpPr>
          <p:spPr>
            <a:xfrm>
              <a:off x="1390" y="5582"/>
              <a:ext cx="2762" cy="2762"/>
            </a:xfrm>
            <a:prstGeom prst="ellipse">
              <a:avLst/>
            </a:prstGeom>
            <a:ln>
              <a:solidFill>
                <a:schemeClr val="accent1"/>
              </a:solidFill>
            </a:ln>
          </p:spPr>
          <p:style>
            <a:lnRef idx="3">
              <a:schemeClr val="lt1"/>
            </a:lnRef>
            <a:fillRef idx="1">
              <a:schemeClr val="accent1"/>
            </a:fillRef>
            <a:effectRef idx="1">
              <a:schemeClr val="accent1"/>
            </a:effectRef>
            <a:fontRef idx="minor">
              <a:schemeClr val="lt1"/>
            </a:fontRef>
          </p:style>
          <p:txBody>
            <a:bodyPr wrap="square" lIns="91440" tIns="45720" rIns="91440" bIns="45720" anchor="ctr">
              <a:normAutofit/>
            </a:bodyPr>
            <a:lstStyle/>
            <a:p>
              <a:pPr algn="ctr" fontAlgn="base"/>
              <a:endParaRPr sz="1800" strike="noStrike" noProof="1"/>
            </a:p>
          </p:txBody>
        </p:sp>
        <p:sp>
          <p:nvSpPr>
            <p:cNvPr id="19472" name="任意多边形 10"/>
            <p:cNvSpPr/>
            <p:nvPr>
              <p:custDataLst>
                <p:tags r:id="rId14"/>
              </p:custDataLst>
            </p:nvPr>
          </p:nvSpPr>
          <p:spPr>
            <a:xfrm>
              <a:off x="2420" y="5787"/>
              <a:ext cx="702" cy="70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0" b="0"/>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ln>
          </p:spPr>
          <p:txBody>
            <a:bodyPr/>
            <a:lstStyle/>
            <a:p>
              <a:endParaRPr lang="zh-CN" altLang="en-US"/>
            </a:p>
          </p:txBody>
        </p:sp>
        <p:sp>
          <p:nvSpPr>
            <p:cNvPr id="25" name="椭圆 24"/>
            <p:cNvSpPr/>
            <p:nvPr>
              <p:custDataLst>
                <p:tags r:id="rId15"/>
              </p:custDataLst>
            </p:nvPr>
          </p:nvSpPr>
          <p:spPr>
            <a:xfrm>
              <a:off x="2157" y="9105"/>
              <a:ext cx="1227" cy="123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base"/>
              <a:r>
                <a:rPr lang="en-US" altLang="zh-CN" sz="1800" b="1" i="1" strike="noStrike" noProof="1">
                  <a:solidFill>
                    <a:schemeClr val="accent1"/>
                  </a:solidFill>
                </a:rPr>
                <a:t>01</a:t>
              </a:r>
            </a:p>
          </p:txBody>
        </p:sp>
        <p:sp>
          <p:nvSpPr>
            <p:cNvPr id="19474" name="文本框 44"/>
            <p:cNvSpPr txBox="1"/>
            <p:nvPr>
              <p:custDataLst>
                <p:tags r:id="rId16"/>
              </p:custDataLst>
            </p:nvPr>
          </p:nvSpPr>
          <p:spPr>
            <a:xfrm>
              <a:off x="1391" y="6605"/>
              <a:ext cx="2763" cy="1111"/>
            </a:xfrm>
            <a:prstGeom prst="rect">
              <a:avLst/>
            </a:prstGeom>
            <a:noFill/>
            <a:ln w="9525">
              <a:noFill/>
            </a:ln>
          </p:spPr>
          <p:txBody>
            <a:bodyPr wrap="square" lIns="91440" tIns="45720" rIns="91440" bIns="45720" anchor="ctr" anchorCtr="0"/>
            <a:lstStyle/>
            <a:p>
              <a:pPr algn="ctr"/>
              <a:r>
                <a:rPr lang="zh-CN" altLang="en-US" sz="3200" b="1">
                  <a:solidFill>
                    <a:schemeClr val="bg1"/>
                  </a:solidFill>
                  <a:latin typeface="Arial" panose="020B0604020202020204" pitchFamily="34" charset="0"/>
                  <a:ea typeface="微软雅黑"/>
                </a:rPr>
                <a:t>范围</a:t>
              </a:r>
            </a:p>
          </p:txBody>
        </p:sp>
      </p:grpSp>
      <p:grpSp>
        <p:nvGrpSpPr>
          <p:cNvPr id="16" name="组合 15"/>
          <p:cNvGrpSpPr/>
          <p:nvPr/>
        </p:nvGrpSpPr>
        <p:grpSpPr>
          <a:xfrm>
            <a:off x="2530475" y="3535363"/>
            <a:ext cx="1773238" cy="3017837"/>
            <a:chOff x="4258" y="5583"/>
            <a:chExt cx="2791" cy="4752"/>
          </a:xfrm>
        </p:grpSpPr>
        <p:sp>
          <p:nvSpPr>
            <p:cNvPr id="47" name="椭圆 46"/>
            <p:cNvSpPr/>
            <p:nvPr>
              <p:custDataLst>
                <p:tags r:id="rId7"/>
              </p:custDataLst>
            </p:nvPr>
          </p:nvSpPr>
          <p:spPr>
            <a:xfrm>
              <a:off x="4257" y="5582"/>
              <a:ext cx="2762" cy="27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base"/>
              <a:endParaRPr sz="1800" strike="noStrike" noProof="1"/>
            </a:p>
          </p:txBody>
        </p:sp>
        <p:sp>
          <p:nvSpPr>
            <p:cNvPr id="48" name="等腰三角形 47"/>
            <p:cNvSpPr/>
            <p:nvPr>
              <p:custDataLst>
                <p:tags r:id="rId8"/>
              </p:custDataLst>
            </p:nvPr>
          </p:nvSpPr>
          <p:spPr>
            <a:xfrm rot="10800000">
              <a:off x="5310" y="8282"/>
              <a:ext cx="710" cy="712"/>
            </a:xfrm>
            <a:prstGeom prst="triangle">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60000" lnSpcReduction="20000"/>
            </a:bodyPr>
            <a:lstStyle/>
            <a:p>
              <a:pPr algn="ctr" fontAlgn="base"/>
              <a:endParaRPr sz="1800" strike="noStrike" noProof="1"/>
            </a:p>
          </p:txBody>
        </p:sp>
        <p:sp>
          <p:nvSpPr>
            <p:cNvPr id="19478" name="任意多边形 48"/>
            <p:cNvSpPr/>
            <p:nvPr>
              <p:custDataLst>
                <p:tags r:id="rId9"/>
              </p:custDataLst>
            </p:nvPr>
          </p:nvSpPr>
          <p:spPr>
            <a:xfrm>
              <a:off x="5182" y="5755"/>
              <a:ext cx="702" cy="70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0" b="0"/>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ln>
          </p:spPr>
          <p:txBody>
            <a:bodyPr/>
            <a:lstStyle/>
            <a:p>
              <a:endParaRPr lang="zh-CN" altLang="en-US"/>
            </a:p>
          </p:txBody>
        </p:sp>
        <p:sp>
          <p:nvSpPr>
            <p:cNvPr id="50" name="椭圆 49"/>
            <p:cNvSpPr/>
            <p:nvPr>
              <p:custDataLst>
                <p:tags r:id="rId10"/>
              </p:custDataLst>
            </p:nvPr>
          </p:nvSpPr>
          <p:spPr>
            <a:xfrm>
              <a:off x="5025" y="9105"/>
              <a:ext cx="1227" cy="1230"/>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base"/>
              <a:r>
                <a:rPr lang="en-US" altLang="zh-CN" sz="1800" b="1" i="1" strike="noStrike" noProof="1">
                  <a:solidFill>
                    <a:schemeClr val="accent2"/>
                  </a:solidFill>
                </a:rPr>
                <a:t>02</a:t>
              </a:r>
            </a:p>
          </p:txBody>
        </p:sp>
        <p:sp>
          <p:nvSpPr>
            <p:cNvPr id="19480" name="文本框 44"/>
            <p:cNvSpPr txBox="1"/>
            <p:nvPr>
              <p:custDataLst>
                <p:tags r:id="rId11"/>
              </p:custDataLst>
            </p:nvPr>
          </p:nvSpPr>
          <p:spPr>
            <a:xfrm>
              <a:off x="4287" y="6605"/>
              <a:ext cx="2763" cy="1111"/>
            </a:xfrm>
            <a:prstGeom prst="rect">
              <a:avLst/>
            </a:prstGeom>
            <a:noFill/>
            <a:ln w="9525">
              <a:noFill/>
            </a:ln>
          </p:spPr>
          <p:txBody>
            <a:bodyPr wrap="square" lIns="91440" tIns="45720" rIns="91440" bIns="45720" anchor="ctr" anchorCtr="0"/>
            <a:lstStyle/>
            <a:p>
              <a:pPr algn="ctr"/>
              <a:r>
                <a:rPr lang="zh-CN" altLang="en-US" sz="3200" b="1">
                  <a:solidFill>
                    <a:schemeClr val="bg1"/>
                  </a:solidFill>
                  <a:latin typeface="Arial" panose="020B0604020202020204" pitchFamily="34" charset="0"/>
                  <a:ea typeface="微软雅黑"/>
                </a:rPr>
                <a:t>对称性</a:t>
              </a:r>
            </a:p>
          </p:txBody>
        </p:sp>
      </p:grpSp>
      <p:grpSp>
        <p:nvGrpSpPr>
          <p:cNvPr id="17" name="组合 16"/>
          <p:cNvGrpSpPr/>
          <p:nvPr/>
        </p:nvGrpSpPr>
        <p:grpSpPr>
          <a:xfrm>
            <a:off x="4425950" y="3535363"/>
            <a:ext cx="1755775" cy="3017837"/>
            <a:chOff x="7243" y="5583"/>
            <a:chExt cx="2763" cy="4752"/>
          </a:xfrm>
        </p:grpSpPr>
        <p:sp>
          <p:nvSpPr>
            <p:cNvPr id="7" name="等腰三角形 6"/>
            <p:cNvSpPr/>
            <p:nvPr>
              <p:custDataLst>
                <p:tags r:id="rId2"/>
              </p:custDataLst>
            </p:nvPr>
          </p:nvSpPr>
          <p:spPr>
            <a:xfrm rot="10800000">
              <a:off x="8268" y="8230"/>
              <a:ext cx="710" cy="710"/>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52500" lnSpcReduction="20000"/>
            </a:bodyPr>
            <a:lstStyle/>
            <a:p>
              <a:pPr algn="ctr" fontAlgn="base"/>
              <a:endParaRPr sz="1800" strike="noStrike" noProof="1"/>
            </a:p>
          </p:txBody>
        </p:sp>
        <p:sp>
          <p:nvSpPr>
            <p:cNvPr id="8" name="椭圆 7"/>
            <p:cNvSpPr/>
            <p:nvPr>
              <p:custDataLst>
                <p:tags r:id="rId3"/>
              </p:custDataLst>
            </p:nvPr>
          </p:nvSpPr>
          <p:spPr>
            <a:xfrm>
              <a:off x="7243" y="5582"/>
              <a:ext cx="2762" cy="2762"/>
            </a:xfrm>
            <a:prstGeom prst="ellipse">
              <a:avLst/>
            </a:prstGeom>
            <a:ln>
              <a:solidFill>
                <a:schemeClr val="accent1"/>
              </a:solidFill>
            </a:ln>
          </p:spPr>
          <p:style>
            <a:lnRef idx="3">
              <a:schemeClr val="lt1"/>
            </a:lnRef>
            <a:fillRef idx="1">
              <a:schemeClr val="accent1"/>
            </a:fillRef>
            <a:effectRef idx="1">
              <a:schemeClr val="accent1"/>
            </a:effectRef>
            <a:fontRef idx="minor">
              <a:schemeClr val="lt1"/>
            </a:fontRef>
          </p:style>
          <p:txBody>
            <a:bodyPr wrap="square" lIns="91440" tIns="45720" rIns="91440" bIns="45720" anchor="ctr">
              <a:normAutofit/>
            </a:bodyPr>
            <a:lstStyle/>
            <a:p>
              <a:pPr algn="ctr" fontAlgn="base"/>
              <a:endParaRPr sz="1800" strike="noStrike" noProof="1"/>
            </a:p>
          </p:txBody>
        </p:sp>
        <p:sp>
          <p:nvSpPr>
            <p:cNvPr id="19484" name="任意多边形 10"/>
            <p:cNvSpPr/>
            <p:nvPr>
              <p:custDataLst>
                <p:tags r:id="rId4"/>
              </p:custDataLst>
            </p:nvPr>
          </p:nvSpPr>
          <p:spPr>
            <a:xfrm>
              <a:off x="8273" y="5787"/>
              <a:ext cx="702" cy="70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0" b="0"/>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ln>
          </p:spPr>
          <p:txBody>
            <a:bodyPr/>
            <a:lstStyle/>
            <a:p>
              <a:endParaRPr lang="zh-CN" altLang="en-US"/>
            </a:p>
          </p:txBody>
        </p:sp>
        <p:sp>
          <p:nvSpPr>
            <p:cNvPr id="10" name="椭圆 9"/>
            <p:cNvSpPr/>
            <p:nvPr>
              <p:custDataLst>
                <p:tags r:id="rId5"/>
              </p:custDataLst>
            </p:nvPr>
          </p:nvSpPr>
          <p:spPr>
            <a:xfrm>
              <a:off x="8010" y="9105"/>
              <a:ext cx="1227" cy="123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fontAlgn="base"/>
              <a:r>
                <a:rPr lang="en-US" altLang="zh-CN" sz="1800" b="1" i="1" strike="noStrike" noProof="1">
                  <a:solidFill>
                    <a:schemeClr val="accent1"/>
                  </a:solidFill>
                </a:rPr>
                <a:t>03</a:t>
              </a:r>
            </a:p>
          </p:txBody>
        </p:sp>
        <p:sp>
          <p:nvSpPr>
            <p:cNvPr id="19486" name="文本框 44"/>
            <p:cNvSpPr txBox="1"/>
            <p:nvPr>
              <p:custDataLst>
                <p:tags r:id="rId6"/>
              </p:custDataLst>
            </p:nvPr>
          </p:nvSpPr>
          <p:spPr>
            <a:xfrm>
              <a:off x="7244" y="6605"/>
              <a:ext cx="2763" cy="1111"/>
            </a:xfrm>
            <a:prstGeom prst="rect">
              <a:avLst/>
            </a:prstGeom>
            <a:noFill/>
            <a:ln w="9525">
              <a:noFill/>
            </a:ln>
          </p:spPr>
          <p:txBody>
            <a:bodyPr wrap="square" lIns="91440" tIns="45720" rIns="91440" bIns="45720" anchor="ctr" anchorCtr="0"/>
            <a:lstStyle/>
            <a:p>
              <a:pPr algn="ctr"/>
              <a:r>
                <a:rPr lang="zh-CN" altLang="en-US" sz="2800" b="1">
                  <a:solidFill>
                    <a:schemeClr val="bg1"/>
                  </a:solidFill>
                  <a:latin typeface="Arial" panose="020B0604020202020204" pitchFamily="34" charset="0"/>
                  <a:ea typeface="微软雅黑"/>
                </a:rPr>
                <a:t>形状</a:t>
              </a:r>
            </a:p>
          </p:txBody>
        </p:sp>
      </p:grpSp>
      <p:pic>
        <p:nvPicPr>
          <p:cNvPr id="14" name="图片 13"/>
          <p:cNvPicPr>
            <a:picLocks noChangeAspect="1"/>
          </p:cNvPicPr>
          <p:nvPr/>
        </p:nvPicPr>
        <p:blipFill>
          <a:blip r:embed="rId25"/>
          <a:stretch>
            <a:fillRect/>
          </a:stretch>
        </p:blipFill>
        <p:spPr>
          <a:xfrm>
            <a:off x="7713663" y="3535363"/>
            <a:ext cx="1992312" cy="2655887"/>
          </a:xfrm>
          <a:prstGeom prst="rect">
            <a:avLst/>
          </a:prstGeom>
          <a:noFill/>
          <a:ln w="9525">
            <a:noFill/>
          </a:ln>
        </p:spPr>
      </p:pic>
      <p:graphicFrame>
        <p:nvGraphicFramePr>
          <p:cNvPr id="28704" name="对象 18">
            <a:hlinkClick r:id="" action="ppaction://ole?verb=0"/>
          </p:cNvPr>
          <p:cNvGraphicFramePr>
            <a:graphicFrameLocks noChangeAspect="1"/>
          </p:cNvGraphicFramePr>
          <p:nvPr/>
        </p:nvGraphicFramePr>
        <p:xfrm>
          <a:off x="6373813" y="4373563"/>
          <a:ext cx="1163637" cy="323850"/>
        </p:xfrm>
        <a:graphic>
          <a:graphicData uri="http://schemas.openxmlformats.org/presentationml/2006/ole">
            <mc:AlternateContent xmlns:mc="http://schemas.openxmlformats.org/markup-compatibility/2006">
              <mc:Choice xmlns:v="urn:schemas-microsoft-com:vml" Requires="v">
                <p:oleObj r:id="rId26" imgW="316865" imgH="88265" progId="Equation.KSEE3">
                  <p:embed/>
                </p:oleObj>
              </mc:Choice>
              <mc:Fallback>
                <p:oleObj r:id="rId26" imgW="316865" imgH="88265" progId="Equation.KSEE3">
                  <p:embed/>
                  <p:pic>
                    <p:nvPicPr>
                      <p:cNvPr id="0" name="OLE substitute image"/>
                      <p:cNvPicPr/>
                      <p:nvPr/>
                    </p:nvPicPr>
                    <p:blipFill>
                      <a:blip r:embed="rId27"/>
                      <a:stretch>
                        <a:fillRect/>
                      </a:stretch>
                    </p:blipFill>
                    <p:spPr>
                      <a:xfrm>
                        <a:off x="6373813" y="4373563"/>
                        <a:ext cx="1163637" cy="323850"/>
                      </a:xfrm>
                      <a:prstGeom prst="rect">
                        <a:avLst/>
                      </a:prstGeom>
                      <a:noFill/>
                      <a:ln w="38100">
                        <a:noFill/>
                        <a:miter/>
                      </a:ln>
                    </p:spPr>
                  </p:pic>
                </p:oleObj>
              </mc:Fallback>
            </mc:AlternateContent>
          </a:graphicData>
        </a:graphic>
      </p:graphicFrame>
      <p:sp>
        <p:nvSpPr>
          <p:cNvPr id="20" name="文本框 14"/>
          <p:cNvSpPr txBox="1"/>
          <p:nvPr/>
        </p:nvSpPr>
        <p:spPr>
          <a:xfrm>
            <a:off x="9410700" y="3949700"/>
            <a:ext cx="2640013" cy="1173163"/>
          </a:xfrm>
          <a:prstGeom prst="rect">
            <a:avLst/>
          </a:prstGeom>
          <a:noFill/>
          <a:ln w="9525">
            <a:noFill/>
          </a:ln>
        </p:spPr>
        <p:txBody>
          <a:bodyPr wrap="square" anchor="t" anchorCtr="0">
            <a:spAutoFit/>
          </a:bodyPr>
          <a:lstStyle/>
          <a:p>
            <a:pPr>
              <a:lnSpc>
                <a:spcPct val="110000"/>
              </a:lnSpc>
            </a:pPr>
            <a:r>
              <a:rPr lang="zh-CN" altLang="en-US" sz="3200" b="1">
                <a:latin typeface="Times New Roman" panose="02020603050405020304" charset="0"/>
                <a:ea typeface="黑体"/>
              </a:rPr>
              <a:t>用椭圆的方程研究它的性质</a:t>
            </a:r>
          </a:p>
        </p:txBody>
      </p:sp>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000"/>
                            </p:stCondLst>
                            <p:childTnLst>
                              <p:par>
                                <p:cTn id="15" presetID="17" presetClass="entr" presetSubtype="1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strVal val="#ppt_h"/>
                                          </p:val>
                                        </p:tav>
                                        <p:tav tm="100000">
                                          <p:val>
                                            <p:strVal val="#ppt_h"/>
                                          </p:val>
                                        </p:tav>
                                      </p:tavLst>
                                    </p:anim>
                                  </p:childTnLst>
                                </p:cTn>
                              </p:par>
                              <p:par>
                                <p:cTn id="19" presetID="17" presetClass="entr" presetSubtype="10" fill="hold" nodeType="withEffect">
                                  <p:stCondLst>
                                    <p:cond delay="0"/>
                                  </p:stCondLst>
                                  <p:childTnLst>
                                    <p:set>
                                      <p:cBhvr>
                                        <p:cTn id="20" dur="1" fill="hold">
                                          <p:stCondLst>
                                            <p:cond delay="0"/>
                                          </p:stCondLst>
                                        </p:cTn>
                                        <p:tgtEl>
                                          <p:spTgt spid="28704"/>
                                        </p:tgtEl>
                                        <p:attrNameLst>
                                          <p:attrName>style.visibility</p:attrName>
                                        </p:attrNameLst>
                                      </p:cBhvr>
                                      <p:to>
                                        <p:strVal val="visible"/>
                                      </p:to>
                                    </p:set>
                                    <p:anim calcmode="lin" valueType="num">
                                      <p:cBhvr>
                                        <p:cTn id="21" dur="500" fill="hold"/>
                                        <p:tgtEl>
                                          <p:spTgt spid="28704"/>
                                        </p:tgtEl>
                                        <p:attrNameLst>
                                          <p:attrName>ppt_w</p:attrName>
                                        </p:attrNameLst>
                                      </p:cBhvr>
                                      <p:tavLst>
                                        <p:tav tm="0">
                                          <p:val>
                                            <p:fltVal val="0"/>
                                          </p:val>
                                        </p:tav>
                                        <p:tav tm="100000">
                                          <p:val>
                                            <p:strVal val="#ppt_w"/>
                                          </p:val>
                                        </p:tav>
                                      </p:tavLst>
                                    </p:anim>
                                    <p:anim calcmode="lin" valueType="num">
                                      <p:cBhvr>
                                        <p:cTn id="22" dur="500" fill="hold"/>
                                        <p:tgtEl>
                                          <p:spTgt spid="28704"/>
                                        </p:tgtEl>
                                        <p:attrNameLst>
                                          <p:attrName>ppt_h</p:attrName>
                                        </p:attrNameLst>
                                      </p:cBhvr>
                                      <p:tavLst>
                                        <p:tav tm="0">
                                          <p:val>
                                            <p:strVal val="#ppt_h"/>
                                          </p:val>
                                        </p:tav>
                                        <p:tav tm="100000">
                                          <p:val>
                                            <p:strVal val="#ppt_h"/>
                                          </p:val>
                                        </p:tav>
                                      </p:tavLst>
                                    </p:anim>
                                  </p:childTnLst>
                                </p:cTn>
                              </p:par>
                            </p:childTnLst>
                          </p:cTn>
                        </p:par>
                      </p:childTnLst>
                    </p:cTn>
                  </p:par>
                  <p:par>
                    <p:cTn id="23" fill="hold" nodeType="clickPar">
                      <p:stCondLst>
                        <p:cond delay="indefinite"/>
                      </p:stCondLst>
                      <p:childTnLst>
                        <p:par>
                          <p:cTn id="24" fill="hold">
                            <p:stCondLst>
                              <p:cond delay="0"/>
                            </p:stCondLst>
                            <p:childTnLst>
                              <p:par>
                                <p:cTn id="25" presetID="17" presetClass="entr" presetSubtype="1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strVal val="#ppt_h"/>
                                          </p:val>
                                        </p:tav>
                                        <p:tav tm="100000">
                                          <p:val>
                                            <p:strVal val="#ppt_h"/>
                                          </p:val>
                                        </p:tav>
                                      </p:tavLst>
                                    </p:anim>
                                  </p:childTnLst>
                                </p:cTn>
                              </p:par>
                              <p:par>
                                <p:cTn id="29" presetID="17" presetClass="entr" presetSubtype="1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5" name="组合 5"/>
          <p:cNvGrpSpPr/>
          <p:nvPr/>
        </p:nvGrpSpPr>
        <p:grpSpPr>
          <a:xfrm>
            <a:off x="7996238" y="1014413"/>
            <a:ext cx="3843337" cy="2647950"/>
            <a:chOff x="13073" y="1110"/>
            <a:chExt cx="6052" cy="4169"/>
          </a:xfrm>
        </p:grpSpPr>
        <p:pic>
          <p:nvPicPr>
            <p:cNvPr id="21506" name="图片 9"/>
            <p:cNvPicPr>
              <a:picLocks noChangeAspect="1"/>
            </p:cNvPicPr>
            <p:nvPr/>
          </p:nvPicPr>
          <p:blipFill>
            <a:blip r:embed="rId4"/>
            <a:stretch>
              <a:fillRect/>
            </a:stretch>
          </p:blipFill>
          <p:spPr>
            <a:xfrm>
              <a:off x="13370" y="1397"/>
              <a:ext cx="4900" cy="3515"/>
            </a:xfrm>
            <a:prstGeom prst="rect">
              <a:avLst/>
            </a:prstGeom>
            <a:noFill/>
            <a:ln w="9525">
              <a:noFill/>
            </a:ln>
          </p:spPr>
        </p:pic>
        <p:cxnSp>
          <p:nvCxnSpPr>
            <p:cNvPr id="16" name="直接箭头连接符 15"/>
            <p:cNvCxnSpPr/>
            <p:nvPr/>
          </p:nvCxnSpPr>
          <p:spPr>
            <a:xfrm flipV="1">
              <a:off x="13073" y="3371"/>
              <a:ext cx="6009" cy="3"/>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H="1" flipV="1">
              <a:off x="15820" y="1254"/>
              <a:ext cx="0" cy="4025"/>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1509" name="对象 12">
              <a:hlinkClick r:id="" action="ppaction://ole?verb=0"/>
            </p:cNvPr>
            <p:cNvGraphicFramePr>
              <a:graphicFrameLocks noChangeAspect="1"/>
            </p:cNvGraphicFramePr>
            <p:nvPr/>
          </p:nvGraphicFramePr>
          <p:xfrm>
            <a:off x="15215" y="3337"/>
            <a:ext cx="605" cy="702"/>
          </p:xfrm>
          <a:graphic>
            <a:graphicData uri="http://schemas.openxmlformats.org/presentationml/2006/ole">
              <mc:AlternateContent xmlns:mc="http://schemas.openxmlformats.org/markup-compatibility/2006">
                <mc:Choice xmlns:v="urn:schemas-microsoft-com:vml" Requires="v">
                  <p:oleObj r:id="rId5" imgW="152400" imgH="177165" progId="Equation.KSEE3">
                    <p:embed/>
                  </p:oleObj>
                </mc:Choice>
                <mc:Fallback>
                  <p:oleObj r:id="rId5" imgW="152400" imgH="177165" progId="Equation.KSEE3">
                    <p:embed/>
                    <p:pic>
                      <p:nvPicPr>
                        <p:cNvPr id="0" name="OLE substitute image"/>
                        <p:cNvPicPr/>
                        <p:nvPr/>
                      </p:nvPicPr>
                      <p:blipFill>
                        <a:blip r:embed="rId6"/>
                        <a:stretch>
                          <a:fillRect/>
                        </a:stretch>
                      </p:blipFill>
                      <p:spPr>
                        <a:xfrm>
                          <a:off x="15215" y="3337"/>
                          <a:ext cx="605" cy="702"/>
                        </a:xfrm>
                        <a:prstGeom prst="rect">
                          <a:avLst/>
                        </a:prstGeom>
                        <a:noFill/>
                        <a:ln w="38100">
                          <a:noFill/>
                          <a:miter/>
                        </a:ln>
                      </p:spPr>
                    </p:pic>
                  </p:oleObj>
                </mc:Fallback>
              </mc:AlternateContent>
            </a:graphicData>
          </a:graphic>
        </p:graphicFrame>
        <p:sp>
          <p:nvSpPr>
            <p:cNvPr id="21510" name="文本框 1"/>
            <p:cNvSpPr txBox="1"/>
            <p:nvPr/>
          </p:nvSpPr>
          <p:spPr>
            <a:xfrm>
              <a:off x="18554" y="3371"/>
              <a:ext cx="571" cy="608"/>
            </a:xfrm>
            <a:prstGeom prst="rect">
              <a:avLst/>
            </a:prstGeom>
            <a:noFill/>
            <a:ln w="9525">
              <a:noFill/>
            </a:ln>
          </p:spPr>
          <p:txBody>
            <a:bodyPr wrap="square" anchor="t" anchorCtr="0">
              <a:spAutoFit/>
            </a:bodyPr>
            <a:lstStyle/>
            <a:p>
              <a:pPr>
                <a:lnSpc>
                  <a:spcPct val="80000"/>
                </a:lnSpc>
              </a:pPr>
              <a:r>
                <a:rPr lang="en-US" altLang="zh-CN" sz="2400" b="1" i="1">
                  <a:latin typeface="Times New Roman" panose="02020603050405020304" charset="0"/>
                  <a:ea typeface="宋体" panose="02010600030101010101" pitchFamily="2" charset="-122"/>
                </a:rPr>
                <a:t>x</a:t>
              </a:r>
            </a:p>
          </p:txBody>
        </p:sp>
        <p:sp>
          <p:nvSpPr>
            <p:cNvPr id="21511" name="文本框 2"/>
            <p:cNvSpPr txBox="1"/>
            <p:nvPr/>
          </p:nvSpPr>
          <p:spPr>
            <a:xfrm>
              <a:off x="15820" y="1110"/>
              <a:ext cx="571" cy="608"/>
            </a:xfrm>
            <a:prstGeom prst="rect">
              <a:avLst/>
            </a:prstGeom>
            <a:noFill/>
            <a:ln w="9525">
              <a:noFill/>
            </a:ln>
          </p:spPr>
          <p:txBody>
            <a:bodyPr wrap="square" anchor="t" anchorCtr="0">
              <a:spAutoFit/>
            </a:bodyPr>
            <a:lstStyle/>
            <a:p>
              <a:pPr>
                <a:lnSpc>
                  <a:spcPct val="80000"/>
                </a:lnSpc>
              </a:pPr>
              <a:r>
                <a:rPr lang="en-US" altLang="zh-CN" sz="2400" b="1" i="1">
                  <a:latin typeface="Times New Roman" panose="02020603050405020304" charset="0"/>
                  <a:ea typeface="宋体" panose="02010600030101010101" pitchFamily="2" charset="-122"/>
                </a:rPr>
                <a:t>y</a:t>
              </a:r>
            </a:p>
          </p:txBody>
        </p:sp>
      </p:grpSp>
      <p:sp>
        <p:nvSpPr>
          <p:cNvPr id="4" name="矩形 3"/>
          <p:cNvSpPr/>
          <p:nvPr/>
        </p:nvSpPr>
        <p:spPr>
          <a:xfrm>
            <a:off x="0" y="0"/>
            <a:ext cx="12192000" cy="790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48005" y="99694"/>
            <a:ext cx="11126470" cy="706755"/>
          </a:xfrm>
          <a:prstGeom prst="rect">
            <a:avLst/>
          </a:prstGeom>
          <a:noFill/>
        </p:spPr>
        <p:txBody>
          <a:bodyPr wrap="square" rtlCol="0">
            <a:spAutoFit/>
            <a:scene3d>
              <a:camera prst="orthographicFront"/>
              <a:lightRig rig="threePt" dir="t"/>
            </a:scene3d>
          </a:bodyPr>
          <a:lstStyle/>
          <a:p>
            <a:r>
              <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椭圆的几何性质</a:t>
            </a:r>
            <a:r>
              <a:rPr lang="en-US" altLang="zh-CN" sz="2800"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a:t>
            </a:r>
            <a:r>
              <a:rPr lang="zh-CN" altLang="en-US" sz="2800"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以焦点在</a:t>
            </a:r>
            <a:r>
              <a:rPr lang="en-US" altLang="zh-CN" sz="2800" i="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x</a:t>
            </a:r>
            <a:r>
              <a:rPr lang="zh-CN" altLang="en-US" sz="2800"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轴上的椭圆为例</a:t>
            </a:r>
            <a:r>
              <a:rPr lang="en-US" altLang="zh-CN" sz="2800"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a:t>
            </a:r>
            <a:endParaRPr lang="en-US" altLang="zh-CN" sz="28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endParaRPr>
          </a:p>
        </p:txBody>
      </p:sp>
      <p:pic>
        <p:nvPicPr>
          <p:cNvPr id="21514" name="图片 32"/>
          <p:cNvPicPr>
            <a:picLocks noChangeAspect="1"/>
          </p:cNvPicPr>
          <p:nvPr/>
        </p:nvPicPr>
        <p:blipFill>
          <a:blip r:embed="rId7"/>
          <a:stretch>
            <a:fillRect/>
          </a:stretch>
        </p:blipFill>
        <p:spPr>
          <a:xfrm>
            <a:off x="11485563" y="6067425"/>
            <a:ext cx="623887" cy="677863"/>
          </a:xfrm>
          <a:prstGeom prst="rect">
            <a:avLst/>
          </a:prstGeom>
          <a:noFill/>
          <a:ln w="9525">
            <a:noFill/>
          </a:ln>
        </p:spPr>
      </p:pic>
      <p:graphicFrame>
        <p:nvGraphicFramePr>
          <p:cNvPr id="8" name="对象 14426"/>
          <p:cNvGraphicFramePr>
            <a:graphicFrameLocks noChangeAspect="1"/>
          </p:cNvGraphicFramePr>
          <p:nvPr/>
        </p:nvGraphicFramePr>
        <p:xfrm>
          <a:off x="1992313" y="1069975"/>
          <a:ext cx="1693862" cy="395288"/>
        </p:xfrm>
        <a:graphic>
          <a:graphicData uri="http://schemas.openxmlformats.org/presentationml/2006/ole">
            <mc:AlternateContent xmlns:mc="http://schemas.openxmlformats.org/markup-compatibility/2006">
              <mc:Choice xmlns:v="urn:schemas-microsoft-com:vml" Requires="v">
                <p:oleObj r:id="rId8" imgW="711200" imgH="165100" progId="Equation.3">
                  <p:embed/>
                </p:oleObj>
              </mc:Choice>
              <mc:Fallback>
                <p:oleObj r:id="rId8" imgW="711200" imgH="165100" progId="Equation.3">
                  <p:embed/>
                  <p:pic>
                    <p:nvPicPr>
                      <p:cNvPr id="0" name="OLE substitute image"/>
                      <p:cNvPicPr/>
                      <p:nvPr/>
                    </p:nvPicPr>
                    <p:blipFill>
                      <a:blip r:embed="rId9"/>
                      <a:stretch>
                        <a:fillRect/>
                      </a:stretch>
                    </p:blipFill>
                    <p:spPr>
                      <a:xfrm>
                        <a:off x="1992313" y="1069975"/>
                        <a:ext cx="1693862" cy="395288"/>
                      </a:xfrm>
                      <a:prstGeom prst="rect">
                        <a:avLst/>
                      </a:prstGeom>
                      <a:noFill/>
                      <a:ln w="38100">
                        <a:noFill/>
                        <a:miter/>
                      </a:ln>
                    </p:spPr>
                  </p:pic>
                </p:oleObj>
              </mc:Fallback>
            </mc:AlternateContent>
          </a:graphicData>
        </a:graphic>
      </p:graphicFrame>
      <p:graphicFrame>
        <p:nvGraphicFramePr>
          <p:cNvPr id="34" name="对象 14426"/>
          <p:cNvGraphicFramePr>
            <a:graphicFrameLocks noChangeAspect="1"/>
          </p:cNvGraphicFramePr>
          <p:nvPr/>
        </p:nvGraphicFramePr>
        <p:xfrm>
          <a:off x="1198563" y="2173288"/>
          <a:ext cx="4451350" cy="936625"/>
        </p:xfrm>
        <a:graphic>
          <a:graphicData uri="http://schemas.openxmlformats.org/presentationml/2006/ole">
            <mc:AlternateContent xmlns:mc="http://schemas.openxmlformats.org/markup-compatibility/2006">
              <mc:Choice xmlns:v="urn:schemas-microsoft-com:vml" Requires="v">
                <p:oleObj r:id="rId10" imgW="2005965" imgH="419100" progId="Equation.3">
                  <p:embed/>
                </p:oleObj>
              </mc:Choice>
              <mc:Fallback>
                <p:oleObj r:id="rId10" imgW="2005965" imgH="419100" progId="Equation.3">
                  <p:embed/>
                  <p:pic>
                    <p:nvPicPr>
                      <p:cNvPr id="0" name="OLE substitute image"/>
                      <p:cNvPicPr/>
                      <p:nvPr/>
                    </p:nvPicPr>
                    <p:blipFill>
                      <a:blip r:embed="rId11"/>
                      <a:stretch>
                        <a:fillRect/>
                      </a:stretch>
                    </p:blipFill>
                    <p:spPr>
                      <a:xfrm>
                        <a:off x="1198563" y="2173288"/>
                        <a:ext cx="4451350" cy="936625"/>
                      </a:xfrm>
                      <a:prstGeom prst="rect">
                        <a:avLst/>
                      </a:prstGeom>
                      <a:solidFill>
                        <a:srgbClr val="F2F2F2"/>
                      </a:solidFill>
                      <a:ln w="38100">
                        <a:noFill/>
                        <a:miter/>
                      </a:ln>
                    </p:spPr>
                  </p:pic>
                </p:oleObj>
              </mc:Fallback>
            </mc:AlternateContent>
          </a:graphicData>
        </a:graphic>
      </p:graphicFrame>
      <p:graphicFrame>
        <p:nvGraphicFramePr>
          <p:cNvPr id="3" name="对象 14426"/>
          <p:cNvGraphicFramePr>
            <a:graphicFrameLocks noChangeAspect="1"/>
          </p:cNvGraphicFramePr>
          <p:nvPr/>
        </p:nvGraphicFramePr>
        <p:xfrm>
          <a:off x="3911600" y="1033463"/>
          <a:ext cx="1600200" cy="468312"/>
        </p:xfrm>
        <a:graphic>
          <a:graphicData uri="http://schemas.openxmlformats.org/presentationml/2006/ole">
            <mc:AlternateContent xmlns:mc="http://schemas.openxmlformats.org/markup-compatibility/2006">
              <mc:Choice xmlns:v="urn:schemas-microsoft-com:vml" Requires="v">
                <p:oleObj r:id="rId12" imgW="698500" imgH="203200" progId="Equation.3">
                  <p:embed/>
                </p:oleObj>
              </mc:Choice>
              <mc:Fallback>
                <p:oleObj r:id="rId12" imgW="698500" imgH="203200" progId="Equation.3">
                  <p:embed/>
                  <p:pic>
                    <p:nvPicPr>
                      <p:cNvPr id="0" name="OLE substitute image"/>
                      <p:cNvPicPr/>
                      <p:nvPr/>
                    </p:nvPicPr>
                    <p:blipFill>
                      <a:blip r:embed="rId13"/>
                      <a:stretch>
                        <a:fillRect/>
                      </a:stretch>
                    </p:blipFill>
                    <p:spPr>
                      <a:xfrm>
                        <a:off x="3911600" y="1033463"/>
                        <a:ext cx="1600200" cy="468312"/>
                      </a:xfrm>
                      <a:prstGeom prst="rect">
                        <a:avLst/>
                      </a:prstGeom>
                      <a:noFill/>
                      <a:ln w="38100">
                        <a:noFill/>
                        <a:miter/>
                      </a:ln>
                    </p:spPr>
                  </p:pic>
                </p:oleObj>
              </mc:Fallback>
            </mc:AlternateContent>
          </a:graphicData>
        </a:graphic>
      </p:graphicFrame>
      <p:graphicFrame>
        <p:nvGraphicFramePr>
          <p:cNvPr id="9" name="对象 14426"/>
          <p:cNvGraphicFramePr>
            <a:graphicFrameLocks noChangeAspect="1"/>
          </p:cNvGraphicFramePr>
          <p:nvPr/>
        </p:nvGraphicFramePr>
        <p:xfrm>
          <a:off x="1198563" y="3105150"/>
          <a:ext cx="4451350" cy="935038"/>
        </p:xfrm>
        <a:graphic>
          <a:graphicData uri="http://schemas.openxmlformats.org/presentationml/2006/ole">
            <mc:AlternateContent xmlns:mc="http://schemas.openxmlformats.org/markup-compatibility/2006">
              <mc:Choice xmlns:v="urn:schemas-microsoft-com:vml" Requires="v">
                <p:oleObj r:id="rId14" imgW="2005965" imgH="419100" progId="Equation.3">
                  <p:embed/>
                </p:oleObj>
              </mc:Choice>
              <mc:Fallback>
                <p:oleObj r:id="rId14" imgW="2005965" imgH="419100" progId="Equation.3">
                  <p:embed/>
                  <p:pic>
                    <p:nvPicPr>
                      <p:cNvPr id="0" name="OLE substitute image"/>
                      <p:cNvPicPr/>
                      <p:nvPr/>
                    </p:nvPicPr>
                    <p:blipFill>
                      <a:blip r:embed="rId15"/>
                      <a:stretch>
                        <a:fillRect/>
                      </a:stretch>
                    </p:blipFill>
                    <p:spPr>
                      <a:xfrm>
                        <a:off x="1198563" y="3105150"/>
                        <a:ext cx="4451350" cy="935038"/>
                      </a:xfrm>
                      <a:prstGeom prst="rect">
                        <a:avLst/>
                      </a:prstGeom>
                      <a:solidFill>
                        <a:srgbClr val="F2F2F2"/>
                      </a:solidFill>
                      <a:ln w="38100">
                        <a:noFill/>
                        <a:miter/>
                      </a:ln>
                    </p:spPr>
                  </p:pic>
                </p:oleObj>
              </mc:Fallback>
            </mc:AlternateContent>
          </a:graphicData>
        </a:graphic>
      </p:graphicFrame>
      <p:sp>
        <p:nvSpPr>
          <p:cNvPr id="11" name="矩形 10"/>
          <p:cNvSpPr/>
          <p:nvPr/>
        </p:nvSpPr>
        <p:spPr>
          <a:xfrm>
            <a:off x="8339138" y="1547813"/>
            <a:ext cx="2814638" cy="1797050"/>
          </a:xfrm>
          <a:prstGeom prst="rect">
            <a:avLst/>
          </a:prstGeom>
          <a:noFill/>
          <a:ln w="28575">
            <a:solidFill>
              <a:schemeClr val="accent4">
                <a:lumMod val="75000"/>
              </a:schemeClr>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3" name="文本框 14"/>
          <p:cNvSpPr txBox="1"/>
          <p:nvPr/>
        </p:nvSpPr>
        <p:spPr>
          <a:xfrm>
            <a:off x="623888" y="1546225"/>
            <a:ext cx="7029450" cy="565150"/>
          </a:xfrm>
          <a:prstGeom prst="rect">
            <a:avLst/>
          </a:prstGeom>
          <a:noFill/>
          <a:ln w="9525">
            <a:noFill/>
          </a:ln>
        </p:spPr>
        <p:txBody>
          <a:bodyPr wrap="square" anchor="t" anchorCtr="0">
            <a:spAutoFit/>
          </a:bodyPr>
          <a:lstStyle/>
          <a:p>
            <a:pPr>
              <a:lnSpc>
                <a:spcPct val="110000"/>
              </a:lnSpc>
            </a:pPr>
            <a:r>
              <a:rPr lang="zh-CN" altLang="en-US" sz="2800" b="1" dirty="0">
                <a:latin typeface="Times New Roman" panose="02020603050405020304" charset="0"/>
                <a:ea typeface="黑体"/>
              </a:rPr>
              <a:t>椭圆位于直线</a:t>
            </a:r>
            <a:r>
              <a:rPr lang="en-US" altLang="zh-CN" sz="2800" b="1" i="1" dirty="0">
                <a:solidFill>
                  <a:schemeClr val="tx2"/>
                </a:solidFill>
                <a:latin typeface="Times New Roman" panose="02020603050405020304" charset="0"/>
                <a:ea typeface="黑体"/>
              </a:rPr>
              <a:t>x</a:t>
            </a:r>
            <a:r>
              <a:rPr lang="en-US" altLang="zh-CN" sz="2800" b="1" dirty="0">
                <a:solidFill>
                  <a:schemeClr val="tx2"/>
                </a:solidFill>
                <a:latin typeface="Times New Roman" panose="02020603050405020304" charset="0"/>
                <a:ea typeface="黑体"/>
              </a:rPr>
              <a:t>=</a:t>
            </a:r>
            <a:r>
              <a:rPr lang="zh-CN" altLang="en-US" sz="2800" b="1" dirty="0">
                <a:solidFill>
                  <a:schemeClr val="tx2"/>
                </a:solidFill>
                <a:latin typeface="Times New Roman" panose="02020603050405020304" charset="0"/>
                <a:ea typeface="黑体"/>
              </a:rPr>
              <a:t>±</a:t>
            </a:r>
            <a:r>
              <a:rPr lang="en-US" altLang="zh-CN" sz="2800" b="1" i="1" dirty="0">
                <a:solidFill>
                  <a:schemeClr val="tx2"/>
                </a:solidFill>
                <a:latin typeface="Times New Roman" panose="02020603050405020304" charset="0"/>
                <a:ea typeface="黑体"/>
              </a:rPr>
              <a:t>a</a:t>
            </a:r>
            <a:r>
              <a:rPr lang="zh-CN" altLang="en-US" sz="2800" b="1" dirty="0">
                <a:latin typeface="Times New Roman" panose="02020603050405020304" charset="0"/>
                <a:ea typeface="黑体"/>
              </a:rPr>
              <a:t>和</a:t>
            </a:r>
            <a:r>
              <a:rPr lang="en-US" altLang="zh-CN" sz="2800" b="1" i="1" dirty="0">
                <a:solidFill>
                  <a:schemeClr val="tx2"/>
                </a:solidFill>
                <a:latin typeface="Times New Roman" panose="02020603050405020304" charset="0"/>
                <a:ea typeface="黑体"/>
              </a:rPr>
              <a:t>y</a:t>
            </a:r>
            <a:r>
              <a:rPr lang="en-US" altLang="zh-CN" sz="2800" b="1" dirty="0">
                <a:solidFill>
                  <a:schemeClr val="tx2"/>
                </a:solidFill>
                <a:latin typeface="Times New Roman" panose="02020603050405020304" charset="0"/>
                <a:ea typeface="黑体"/>
              </a:rPr>
              <a:t>=</a:t>
            </a:r>
            <a:r>
              <a:rPr lang="zh-CN" altLang="en-US" sz="2800" b="1" dirty="0">
                <a:solidFill>
                  <a:schemeClr val="tx2"/>
                </a:solidFill>
                <a:latin typeface="Times New Roman" panose="02020603050405020304" charset="0"/>
                <a:ea typeface="黑体"/>
              </a:rPr>
              <a:t>±</a:t>
            </a:r>
            <a:r>
              <a:rPr lang="en-US" altLang="zh-CN" sz="2800" b="1" i="1" dirty="0">
                <a:solidFill>
                  <a:schemeClr val="tx2"/>
                </a:solidFill>
                <a:latin typeface="Times New Roman" panose="02020603050405020304" charset="0"/>
                <a:ea typeface="黑体"/>
              </a:rPr>
              <a:t>b</a:t>
            </a:r>
            <a:r>
              <a:rPr lang="zh-CN" altLang="en-US" sz="2800" b="1" dirty="0">
                <a:latin typeface="Times New Roman" panose="02020603050405020304" charset="0"/>
                <a:ea typeface="黑体"/>
              </a:rPr>
              <a:t>围成的矩形框内</a:t>
            </a:r>
            <a:r>
              <a:rPr lang="en-US" altLang="zh-CN" sz="2800" b="1" dirty="0">
                <a:latin typeface="Times New Roman" panose="02020603050405020304" charset="0"/>
                <a:ea typeface="黑体"/>
              </a:rPr>
              <a:t>.</a:t>
            </a:r>
          </a:p>
        </p:txBody>
      </p:sp>
      <p:graphicFrame>
        <p:nvGraphicFramePr>
          <p:cNvPr id="21521" name="对象 14426"/>
          <p:cNvGraphicFramePr>
            <a:graphicFrameLocks noChangeAspect="1"/>
          </p:cNvGraphicFramePr>
          <p:nvPr/>
        </p:nvGraphicFramePr>
        <p:xfrm>
          <a:off x="8291513" y="3662363"/>
          <a:ext cx="3003550" cy="935037"/>
        </p:xfrm>
        <a:graphic>
          <a:graphicData uri="http://schemas.openxmlformats.org/presentationml/2006/ole">
            <mc:AlternateContent xmlns:mc="http://schemas.openxmlformats.org/markup-compatibility/2006">
              <mc:Choice xmlns:v="urn:schemas-microsoft-com:vml" Requires="v">
                <p:oleObj r:id="rId16" imgW="1397000" imgH="419100" progId="Equation.3">
                  <p:embed/>
                </p:oleObj>
              </mc:Choice>
              <mc:Fallback>
                <p:oleObj r:id="rId16" imgW="1397000" imgH="419100" progId="Equation.3">
                  <p:embed/>
                  <p:pic>
                    <p:nvPicPr>
                      <p:cNvPr id="0" name="OLE substitute image"/>
                      <p:cNvPicPr/>
                      <p:nvPr/>
                    </p:nvPicPr>
                    <p:blipFill>
                      <a:blip r:embed="rId17"/>
                      <a:stretch>
                        <a:fillRect/>
                      </a:stretch>
                    </p:blipFill>
                    <p:spPr>
                      <a:xfrm>
                        <a:off x="8291513" y="3662363"/>
                        <a:ext cx="3003550" cy="935037"/>
                      </a:xfrm>
                      <a:prstGeom prst="rect">
                        <a:avLst/>
                      </a:prstGeom>
                      <a:noFill/>
                      <a:ln w="38100">
                        <a:noFill/>
                        <a:miter/>
                      </a:ln>
                    </p:spPr>
                  </p:pic>
                </p:oleObj>
              </mc:Fallback>
            </mc:AlternateContent>
          </a:graphicData>
        </a:graphic>
      </p:graphicFrame>
      <p:sp>
        <p:nvSpPr>
          <p:cNvPr id="21522" name="文本框 14"/>
          <p:cNvSpPr txBox="1"/>
          <p:nvPr/>
        </p:nvSpPr>
        <p:spPr>
          <a:xfrm>
            <a:off x="623888" y="981075"/>
            <a:ext cx="1909762" cy="565150"/>
          </a:xfrm>
          <a:prstGeom prst="rect">
            <a:avLst/>
          </a:prstGeom>
          <a:noFill/>
          <a:ln w="9525">
            <a:noFill/>
          </a:ln>
        </p:spPr>
        <p:txBody>
          <a:bodyPr wrap="square" anchor="t" anchorCtr="0">
            <a:spAutoFit/>
          </a:bodyPr>
          <a:lstStyle/>
          <a:p>
            <a:pPr>
              <a:lnSpc>
                <a:spcPct val="110000"/>
              </a:lnSpc>
            </a:pPr>
            <a:r>
              <a:rPr lang="en-US" altLang="zh-CN" sz="2800" b="1">
                <a:solidFill>
                  <a:srgbClr val="FF0000"/>
                </a:solidFill>
                <a:latin typeface="Times New Roman" panose="02020603050405020304" charset="0"/>
                <a:ea typeface="黑体"/>
              </a:rPr>
              <a:t>1.</a:t>
            </a:r>
            <a:r>
              <a:rPr lang="zh-CN" altLang="en-US" sz="2800" b="1">
                <a:solidFill>
                  <a:srgbClr val="FF0000"/>
                </a:solidFill>
                <a:latin typeface="Times New Roman" panose="02020603050405020304" charset="0"/>
                <a:ea typeface="黑体"/>
              </a:rPr>
              <a:t>范围：</a:t>
            </a:r>
          </a:p>
        </p:txBody>
      </p:sp>
      <p:sp>
        <p:nvSpPr>
          <p:cNvPr id="21523" name="文本框 14"/>
          <p:cNvSpPr txBox="1"/>
          <p:nvPr/>
        </p:nvSpPr>
        <p:spPr>
          <a:xfrm>
            <a:off x="623888" y="4149725"/>
            <a:ext cx="1601787" cy="565150"/>
          </a:xfrm>
          <a:prstGeom prst="rect">
            <a:avLst/>
          </a:prstGeom>
          <a:noFill/>
          <a:ln w="9525">
            <a:noFill/>
          </a:ln>
        </p:spPr>
        <p:txBody>
          <a:bodyPr wrap="square" anchor="t" anchorCtr="0">
            <a:spAutoFit/>
          </a:bodyPr>
          <a:lstStyle/>
          <a:p>
            <a:pPr>
              <a:lnSpc>
                <a:spcPct val="110000"/>
              </a:lnSpc>
            </a:pPr>
            <a:r>
              <a:rPr lang="en-US" altLang="zh-CN" sz="2800" b="1">
                <a:solidFill>
                  <a:srgbClr val="FF0000"/>
                </a:solidFill>
                <a:latin typeface="Times New Roman" panose="02020603050405020304" charset="0"/>
                <a:ea typeface="黑体"/>
              </a:rPr>
              <a:t>2.</a:t>
            </a:r>
            <a:r>
              <a:rPr lang="zh-CN" altLang="en-US" sz="2800" b="1">
                <a:solidFill>
                  <a:srgbClr val="FF0000"/>
                </a:solidFill>
                <a:latin typeface="Times New Roman" panose="02020603050405020304" charset="0"/>
                <a:ea typeface="黑体"/>
              </a:rPr>
              <a:t>顶点：</a:t>
            </a:r>
          </a:p>
        </p:txBody>
      </p:sp>
      <p:graphicFrame>
        <p:nvGraphicFramePr>
          <p:cNvPr id="44" name="对象 14426"/>
          <p:cNvGraphicFramePr>
            <a:graphicFrameLocks noChangeAspect="1"/>
          </p:cNvGraphicFramePr>
          <p:nvPr/>
        </p:nvGraphicFramePr>
        <p:xfrm>
          <a:off x="7175500" y="5895975"/>
          <a:ext cx="2466975" cy="503238"/>
        </p:xfrm>
        <a:graphic>
          <a:graphicData uri="http://schemas.openxmlformats.org/presentationml/2006/ole">
            <mc:AlternateContent xmlns:mc="http://schemas.openxmlformats.org/markup-compatibility/2006">
              <mc:Choice xmlns:v="urn:schemas-microsoft-com:vml" Requires="v">
                <p:oleObj r:id="rId18" imgW="1066800" imgH="215900" progId="Equation.3">
                  <p:embed/>
                </p:oleObj>
              </mc:Choice>
              <mc:Fallback>
                <p:oleObj r:id="rId18" imgW="1066800" imgH="215900" progId="Equation.3">
                  <p:embed/>
                  <p:pic>
                    <p:nvPicPr>
                      <p:cNvPr id="0" name="OLE substitute image"/>
                      <p:cNvPicPr/>
                      <p:nvPr/>
                    </p:nvPicPr>
                    <p:blipFill>
                      <a:blip r:embed="rId19"/>
                      <a:stretch>
                        <a:fillRect/>
                      </a:stretch>
                    </p:blipFill>
                    <p:spPr>
                      <a:xfrm>
                        <a:off x="7175500" y="5895975"/>
                        <a:ext cx="2466975" cy="503238"/>
                      </a:xfrm>
                      <a:prstGeom prst="rect">
                        <a:avLst/>
                      </a:prstGeom>
                      <a:solidFill>
                        <a:srgbClr val="F2F2F2"/>
                      </a:solidFill>
                      <a:ln w="38100">
                        <a:noFill/>
                        <a:miter/>
                      </a:ln>
                    </p:spPr>
                  </p:pic>
                </p:oleObj>
              </mc:Fallback>
            </mc:AlternateContent>
          </a:graphicData>
        </a:graphic>
      </p:graphicFrame>
      <p:graphicFrame>
        <p:nvGraphicFramePr>
          <p:cNvPr id="46" name="对象 14426"/>
          <p:cNvGraphicFramePr>
            <a:graphicFrameLocks noChangeAspect="1"/>
          </p:cNvGraphicFramePr>
          <p:nvPr/>
        </p:nvGraphicFramePr>
        <p:xfrm>
          <a:off x="7175500" y="5373688"/>
          <a:ext cx="2497138" cy="503237"/>
        </p:xfrm>
        <a:graphic>
          <a:graphicData uri="http://schemas.openxmlformats.org/presentationml/2006/ole">
            <mc:AlternateContent xmlns:mc="http://schemas.openxmlformats.org/markup-compatibility/2006">
              <mc:Choice xmlns:v="urn:schemas-microsoft-com:vml" Requires="v">
                <p:oleObj r:id="rId20" imgW="1079500" imgH="215900" progId="Equation.3">
                  <p:embed/>
                </p:oleObj>
              </mc:Choice>
              <mc:Fallback>
                <p:oleObj r:id="rId20" imgW="1079500" imgH="215900" progId="Equation.3">
                  <p:embed/>
                  <p:pic>
                    <p:nvPicPr>
                      <p:cNvPr id="0" name="OLE substitute image"/>
                      <p:cNvPicPr/>
                      <p:nvPr/>
                    </p:nvPicPr>
                    <p:blipFill>
                      <a:blip r:embed="rId21"/>
                      <a:stretch>
                        <a:fillRect/>
                      </a:stretch>
                    </p:blipFill>
                    <p:spPr>
                      <a:xfrm>
                        <a:off x="7175500" y="5373688"/>
                        <a:ext cx="2497138" cy="503237"/>
                      </a:xfrm>
                      <a:prstGeom prst="rect">
                        <a:avLst/>
                      </a:prstGeom>
                      <a:solidFill>
                        <a:srgbClr val="F2F2F2"/>
                      </a:solidFill>
                      <a:ln w="38100">
                        <a:noFill/>
                        <a:miter/>
                      </a:ln>
                    </p:spPr>
                  </p:pic>
                </p:oleObj>
              </mc:Fallback>
            </mc:AlternateContent>
          </a:graphicData>
        </a:graphic>
      </p:graphicFrame>
      <p:graphicFrame>
        <p:nvGraphicFramePr>
          <p:cNvPr id="48" name="对象 14426"/>
          <p:cNvGraphicFramePr>
            <a:graphicFrameLocks noChangeAspect="1"/>
          </p:cNvGraphicFramePr>
          <p:nvPr/>
        </p:nvGraphicFramePr>
        <p:xfrm>
          <a:off x="2065338" y="4652963"/>
          <a:ext cx="5430837" cy="539750"/>
        </p:xfrm>
        <a:graphic>
          <a:graphicData uri="http://schemas.openxmlformats.org/presentationml/2006/ole">
            <mc:AlternateContent xmlns:mc="http://schemas.openxmlformats.org/markup-compatibility/2006">
              <mc:Choice xmlns:v="urn:schemas-microsoft-com:vml" Requires="v">
                <p:oleObj r:id="rId22" imgW="2184400" imgH="215900" progId="Equation.3">
                  <p:embed/>
                </p:oleObj>
              </mc:Choice>
              <mc:Fallback>
                <p:oleObj r:id="rId22" imgW="2184400" imgH="215900" progId="Equation.3">
                  <p:embed/>
                  <p:pic>
                    <p:nvPicPr>
                      <p:cNvPr id="0" name="OLE substitute image"/>
                      <p:cNvPicPr/>
                      <p:nvPr/>
                    </p:nvPicPr>
                    <p:blipFill>
                      <a:blip r:embed="rId23"/>
                      <a:stretch>
                        <a:fillRect/>
                      </a:stretch>
                    </p:blipFill>
                    <p:spPr>
                      <a:xfrm>
                        <a:off x="2065338" y="4652963"/>
                        <a:ext cx="5430837" cy="539750"/>
                      </a:xfrm>
                      <a:prstGeom prst="rect">
                        <a:avLst/>
                      </a:prstGeom>
                      <a:noFill/>
                      <a:ln w="38100">
                        <a:noFill/>
                        <a:miter/>
                      </a:ln>
                    </p:spPr>
                  </p:pic>
                </p:oleObj>
              </mc:Fallback>
            </mc:AlternateContent>
          </a:graphicData>
        </a:graphic>
      </p:graphicFrame>
      <p:sp>
        <p:nvSpPr>
          <p:cNvPr id="10" name="文本框 14"/>
          <p:cNvSpPr txBox="1"/>
          <p:nvPr/>
        </p:nvSpPr>
        <p:spPr>
          <a:xfrm>
            <a:off x="1992313" y="4137025"/>
            <a:ext cx="4759325" cy="565150"/>
          </a:xfrm>
          <a:prstGeom prst="rect">
            <a:avLst/>
          </a:prstGeom>
          <a:noFill/>
          <a:ln w="9525">
            <a:noFill/>
          </a:ln>
        </p:spPr>
        <p:txBody>
          <a:bodyPr wrap="square" anchor="t" anchorCtr="0">
            <a:spAutoFit/>
          </a:bodyPr>
          <a:lstStyle/>
          <a:p>
            <a:pPr>
              <a:lnSpc>
                <a:spcPct val="110000"/>
              </a:lnSpc>
            </a:pPr>
            <a:r>
              <a:rPr lang="zh-CN" altLang="en-US" sz="2800" b="1">
                <a:latin typeface="Times New Roman" panose="02020603050405020304" charset="0"/>
                <a:ea typeface="黑体"/>
              </a:rPr>
              <a:t>椭圆</a:t>
            </a:r>
            <a:r>
              <a:rPr lang="zh-CN" altLang="zh-CN" sz="2800" b="1">
                <a:latin typeface="Times New Roman" panose="02020603050405020304" charset="0"/>
                <a:ea typeface="黑体"/>
              </a:rPr>
              <a:t>与对称轴</a:t>
            </a:r>
            <a:r>
              <a:rPr lang="en-US" altLang="zh-CN" sz="2800" b="1">
                <a:latin typeface="Times New Roman" panose="02020603050405020304" charset="0"/>
                <a:ea typeface="黑体"/>
              </a:rPr>
              <a:t>(</a:t>
            </a:r>
            <a:r>
              <a:rPr lang="en-US" altLang="zh-CN" sz="2800" b="1" i="1">
                <a:latin typeface="Times New Roman" panose="02020603050405020304" charset="0"/>
                <a:ea typeface="黑体"/>
              </a:rPr>
              <a:t>x</a:t>
            </a:r>
            <a:r>
              <a:rPr lang="en-US" altLang="zh-CN" sz="2800" b="1">
                <a:latin typeface="Times New Roman" panose="02020603050405020304" charset="0"/>
                <a:ea typeface="黑体"/>
              </a:rPr>
              <a:t>,</a:t>
            </a:r>
            <a:r>
              <a:rPr lang="en-US" altLang="zh-CN" sz="2800" b="1" i="1">
                <a:latin typeface="Times New Roman" panose="02020603050405020304" charset="0"/>
                <a:ea typeface="黑体"/>
              </a:rPr>
              <a:t>y</a:t>
            </a:r>
            <a:r>
              <a:rPr lang="zh-CN" altLang="en-US" sz="2800" b="1">
                <a:latin typeface="Times New Roman" panose="02020603050405020304" charset="0"/>
                <a:ea typeface="黑体"/>
              </a:rPr>
              <a:t>轴</a:t>
            </a:r>
            <a:r>
              <a:rPr lang="en-US" altLang="zh-CN" sz="2800" b="1">
                <a:latin typeface="Times New Roman" panose="02020603050405020304" charset="0"/>
                <a:ea typeface="黑体"/>
              </a:rPr>
              <a:t>)</a:t>
            </a:r>
            <a:r>
              <a:rPr lang="zh-CN" altLang="en-US" sz="2800" b="1">
                <a:latin typeface="Times New Roman" panose="02020603050405020304" charset="0"/>
                <a:ea typeface="黑体"/>
              </a:rPr>
              <a:t>的交点</a:t>
            </a:r>
          </a:p>
        </p:txBody>
      </p:sp>
      <p:sp>
        <p:nvSpPr>
          <p:cNvPr id="50" name="文本框 14"/>
          <p:cNvSpPr txBox="1"/>
          <p:nvPr/>
        </p:nvSpPr>
        <p:spPr>
          <a:xfrm>
            <a:off x="617538" y="5232400"/>
            <a:ext cx="7040562" cy="1512888"/>
          </a:xfrm>
          <a:prstGeom prst="rect">
            <a:avLst/>
          </a:prstGeom>
          <a:noFill/>
          <a:ln w="9525">
            <a:noFill/>
          </a:ln>
        </p:spPr>
        <p:txBody>
          <a:bodyPr wrap="square" anchor="t" anchorCtr="0">
            <a:spAutoFit/>
          </a:bodyPr>
          <a:lstStyle/>
          <a:p>
            <a:pPr>
              <a:lnSpc>
                <a:spcPct val="110000"/>
              </a:lnSpc>
            </a:pPr>
            <a:r>
              <a:rPr lang="zh-CN" altLang="en-US" sz="2800" b="1">
                <a:latin typeface="Times New Roman" panose="02020603050405020304" charset="0"/>
                <a:ea typeface="黑体"/>
              </a:rPr>
              <a:t>线段</a:t>
            </a:r>
            <a:r>
              <a:rPr lang="en-US" altLang="zh-CN" sz="2800" b="1" i="1">
                <a:latin typeface="Times New Roman" panose="02020603050405020304" charset="0"/>
                <a:ea typeface="黑体"/>
              </a:rPr>
              <a:t>A</a:t>
            </a:r>
            <a:r>
              <a:rPr lang="en-US" altLang="zh-CN" sz="2800" b="1" baseline="-25000">
                <a:latin typeface="Times New Roman" panose="02020603050405020304" charset="0"/>
                <a:ea typeface="黑体"/>
              </a:rPr>
              <a:t>1</a:t>
            </a:r>
            <a:r>
              <a:rPr lang="en-US" altLang="zh-CN" sz="2800" b="1" i="1">
                <a:latin typeface="Times New Roman" panose="02020603050405020304" charset="0"/>
                <a:ea typeface="黑体"/>
              </a:rPr>
              <a:t>A</a:t>
            </a:r>
            <a:r>
              <a:rPr lang="en-US" altLang="zh-CN" sz="2800" b="1" baseline="-25000">
                <a:latin typeface="Times New Roman" panose="02020603050405020304" charset="0"/>
                <a:ea typeface="黑体"/>
              </a:rPr>
              <a:t>2</a:t>
            </a:r>
            <a:r>
              <a:rPr lang="zh-CN" altLang="en-US" sz="2800" b="1">
                <a:latin typeface="Times New Roman" panose="02020603050405020304" charset="0"/>
                <a:ea typeface="黑体"/>
              </a:rPr>
              <a:t>叫椭圆的</a:t>
            </a:r>
            <a:r>
              <a:rPr lang="zh-CN" altLang="en-US" sz="2800" b="1">
                <a:solidFill>
                  <a:schemeClr val="tx2"/>
                </a:solidFill>
                <a:latin typeface="Times New Roman" panose="02020603050405020304" charset="0"/>
                <a:ea typeface="黑体"/>
              </a:rPr>
              <a:t>长轴</a:t>
            </a:r>
            <a:r>
              <a:rPr lang="zh-CN" altLang="en-US" sz="2800" b="1">
                <a:latin typeface="Times New Roman" panose="02020603050405020304" charset="0"/>
                <a:ea typeface="黑体"/>
              </a:rPr>
              <a:t>，长度为</a:t>
            </a:r>
            <a:r>
              <a:rPr lang="en-US" altLang="zh-CN" sz="2800" b="1">
                <a:solidFill>
                  <a:schemeClr val="tx2"/>
                </a:solidFill>
                <a:latin typeface="Times New Roman" panose="02020603050405020304" charset="0"/>
                <a:ea typeface="黑体"/>
              </a:rPr>
              <a:t>2</a:t>
            </a:r>
            <a:r>
              <a:rPr lang="en-US" altLang="zh-CN" sz="2800" b="1" i="1">
                <a:solidFill>
                  <a:schemeClr val="tx2"/>
                </a:solidFill>
                <a:latin typeface="Times New Roman" panose="02020603050405020304" charset="0"/>
                <a:ea typeface="黑体"/>
              </a:rPr>
              <a:t>a</a:t>
            </a:r>
            <a:r>
              <a:rPr lang="zh-CN" altLang="en-US" sz="2800" b="1">
                <a:latin typeface="Times New Roman" panose="02020603050405020304" charset="0"/>
                <a:ea typeface="黑体"/>
              </a:rPr>
              <a:t>；</a:t>
            </a:r>
          </a:p>
          <a:p>
            <a:pPr>
              <a:lnSpc>
                <a:spcPct val="110000"/>
              </a:lnSpc>
            </a:pPr>
            <a:r>
              <a:rPr lang="zh-CN" altLang="en-US" sz="2800" b="1">
                <a:latin typeface="Times New Roman" panose="02020603050405020304" charset="0"/>
                <a:ea typeface="黑体"/>
              </a:rPr>
              <a:t>线段</a:t>
            </a:r>
            <a:r>
              <a:rPr lang="en-US" altLang="zh-CN" sz="2800" b="1" i="1">
                <a:latin typeface="Times New Roman" panose="02020603050405020304" charset="0"/>
                <a:ea typeface="黑体"/>
              </a:rPr>
              <a:t>B</a:t>
            </a:r>
            <a:r>
              <a:rPr lang="en-US" altLang="zh-CN" sz="2800" b="1" baseline="-25000">
                <a:latin typeface="Times New Roman" panose="02020603050405020304" charset="0"/>
                <a:ea typeface="黑体"/>
              </a:rPr>
              <a:t>1</a:t>
            </a:r>
            <a:r>
              <a:rPr lang="en-US" altLang="zh-CN" sz="2800" b="1" i="1">
                <a:latin typeface="Times New Roman" panose="02020603050405020304" charset="0"/>
                <a:ea typeface="黑体"/>
              </a:rPr>
              <a:t>B</a:t>
            </a:r>
            <a:r>
              <a:rPr lang="en-US" altLang="zh-CN" sz="2800" b="1" baseline="-25000">
                <a:latin typeface="Times New Roman" panose="02020603050405020304" charset="0"/>
                <a:ea typeface="黑体"/>
              </a:rPr>
              <a:t>2</a:t>
            </a:r>
            <a:r>
              <a:rPr lang="zh-CN" altLang="en-US" sz="2800" b="1">
                <a:latin typeface="Times New Roman" panose="02020603050405020304" charset="0"/>
                <a:ea typeface="黑体"/>
              </a:rPr>
              <a:t>叫</a:t>
            </a:r>
            <a:r>
              <a:rPr lang="zh-CN" altLang="en-US" sz="2800" b="1">
                <a:latin typeface="Times New Roman" panose="02020603050405020304" charset="0"/>
                <a:ea typeface="黑体"/>
                <a:sym typeface="黑体" panose="02010609060101010101" charset="-122"/>
              </a:rPr>
              <a:t>椭圆的</a:t>
            </a:r>
            <a:r>
              <a:rPr lang="zh-CN" altLang="en-US" sz="2800" b="1">
                <a:solidFill>
                  <a:schemeClr val="tx2"/>
                </a:solidFill>
                <a:latin typeface="Times New Roman" panose="02020603050405020304" charset="0"/>
                <a:ea typeface="黑体"/>
                <a:sym typeface="黑体" panose="02010609060101010101" charset="-122"/>
              </a:rPr>
              <a:t>短轴</a:t>
            </a:r>
            <a:r>
              <a:rPr lang="zh-CN" altLang="en-US" sz="2800" b="1">
                <a:latin typeface="Times New Roman" panose="02020603050405020304" charset="0"/>
                <a:ea typeface="黑体"/>
                <a:sym typeface="黑体" panose="02010609060101010101" charset="-122"/>
              </a:rPr>
              <a:t>，</a:t>
            </a:r>
            <a:r>
              <a:rPr lang="zh-CN" altLang="en-US" sz="2800" b="1">
                <a:latin typeface="Times New Roman" panose="02020603050405020304" charset="0"/>
                <a:ea typeface="黑体"/>
              </a:rPr>
              <a:t>长度为</a:t>
            </a:r>
            <a:r>
              <a:rPr lang="en-US" altLang="zh-CN" sz="2800" b="1">
                <a:solidFill>
                  <a:schemeClr val="tx2"/>
                </a:solidFill>
                <a:latin typeface="Times New Roman" panose="02020603050405020304" charset="0"/>
                <a:ea typeface="黑体"/>
              </a:rPr>
              <a:t>2</a:t>
            </a:r>
            <a:r>
              <a:rPr lang="en-US" altLang="zh-CN" sz="2800" b="1" i="1">
                <a:solidFill>
                  <a:schemeClr val="tx2"/>
                </a:solidFill>
                <a:latin typeface="Times New Roman" panose="02020603050405020304" charset="0"/>
                <a:ea typeface="黑体"/>
              </a:rPr>
              <a:t>b</a:t>
            </a:r>
            <a:r>
              <a:rPr lang="en-US" altLang="zh-CN" sz="2800" b="1" i="1">
                <a:latin typeface="Times New Roman" panose="02020603050405020304" charset="0"/>
                <a:ea typeface="黑体"/>
              </a:rPr>
              <a:t>.</a:t>
            </a:r>
          </a:p>
          <a:p>
            <a:pPr>
              <a:lnSpc>
                <a:spcPct val="110000"/>
              </a:lnSpc>
            </a:pPr>
            <a:r>
              <a:rPr lang="en-US" altLang="zh-CN" sz="2800" b="1" i="1">
                <a:solidFill>
                  <a:schemeClr val="tx2"/>
                </a:solidFill>
                <a:latin typeface="Times New Roman" panose="02020603050405020304" charset="0"/>
                <a:ea typeface="黑体"/>
              </a:rPr>
              <a:t>a</a:t>
            </a:r>
            <a:r>
              <a:rPr lang="en-US" altLang="zh-CN" sz="2800" b="1">
                <a:solidFill>
                  <a:schemeClr val="tx2"/>
                </a:solidFill>
                <a:latin typeface="Times New Roman" panose="02020603050405020304" charset="0"/>
                <a:ea typeface="黑体"/>
              </a:rPr>
              <a:t>,</a:t>
            </a:r>
            <a:r>
              <a:rPr lang="en-US" altLang="zh-CN" sz="2800" b="1" i="1">
                <a:solidFill>
                  <a:schemeClr val="tx2"/>
                </a:solidFill>
                <a:latin typeface="Times New Roman" panose="02020603050405020304" charset="0"/>
                <a:ea typeface="黑体"/>
              </a:rPr>
              <a:t>b</a:t>
            </a:r>
            <a:r>
              <a:rPr lang="zh-CN" altLang="en-US" sz="2800" b="1">
                <a:latin typeface="Times New Roman" panose="02020603050405020304" charset="0"/>
                <a:ea typeface="黑体"/>
              </a:rPr>
              <a:t>分别叫椭圆的</a:t>
            </a:r>
            <a:r>
              <a:rPr lang="zh-CN" altLang="en-US" sz="2800" b="1">
                <a:solidFill>
                  <a:schemeClr val="tx2"/>
                </a:solidFill>
                <a:latin typeface="Times New Roman" panose="02020603050405020304" charset="0"/>
                <a:ea typeface="黑体"/>
              </a:rPr>
              <a:t>长半轴长</a:t>
            </a:r>
            <a:r>
              <a:rPr lang="zh-CN" altLang="en-US" sz="2800" b="1">
                <a:latin typeface="Times New Roman" panose="02020603050405020304" charset="0"/>
                <a:ea typeface="黑体"/>
              </a:rPr>
              <a:t>和</a:t>
            </a:r>
            <a:r>
              <a:rPr lang="zh-CN" altLang="en-US" sz="2800" b="1">
                <a:solidFill>
                  <a:schemeClr val="tx2"/>
                </a:solidFill>
                <a:latin typeface="Times New Roman" panose="02020603050405020304" charset="0"/>
                <a:ea typeface="黑体"/>
              </a:rPr>
              <a:t>短半轴长</a:t>
            </a:r>
            <a:r>
              <a:rPr lang="en-US" altLang="zh-CN" sz="2800" b="1">
                <a:latin typeface="Times New Roman" panose="02020603050405020304" charset="0"/>
                <a:ea typeface="黑体"/>
              </a:rPr>
              <a:t>.</a:t>
            </a:r>
          </a:p>
        </p:txBody>
      </p:sp>
      <p:sp>
        <p:nvSpPr>
          <p:cNvPr id="25" name="椭圆 24"/>
          <p:cNvSpPr/>
          <p:nvPr/>
        </p:nvSpPr>
        <p:spPr>
          <a:xfrm>
            <a:off x="8324850" y="2376488"/>
            <a:ext cx="144463" cy="144463"/>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endParaRPr lang="zh-CN" altLang="en-US" strike="noStrike" noProof="1"/>
          </a:p>
        </p:txBody>
      </p:sp>
      <p:sp>
        <p:nvSpPr>
          <p:cNvPr id="40" name="椭圆 39"/>
          <p:cNvSpPr/>
          <p:nvPr/>
        </p:nvSpPr>
        <p:spPr>
          <a:xfrm>
            <a:off x="11053763" y="2376488"/>
            <a:ext cx="144463" cy="144463"/>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endParaRPr lang="zh-CN" altLang="en-US" strike="noStrike" noProof="1"/>
          </a:p>
        </p:txBody>
      </p:sp>
      <p:graphicFrame>
        <p:nvGraphicFramePr>
          <p:cNvPr id="18" name="对象 14426"/>
          <p:cNvGraphicFramePr>
            <a:graphicFrameLocks noChangeAspect="1"/>
          </p:cNvGraphicFramePr>
          <p:nvPr/>
        </p:nvGraphicFramePr>
        <p:xfrm>
          <a:off x="7899400" y="2370138"/>
          <a:ext cx="439738" cy="539750"/>
        </p:xfrm>
        <a:graphic>
          <a:graphicData uri="http://schemas.openxmlformats.org/presentationml/2006/ole">
            <mc:AlternateContent xmlns:mc="http://schemas.openxmlformats.org/markup-compatibility/2006">
              <mc:Choice xmlns:v="urn:schemas-microsoft-com:vml" Requires="v">
                <p:oleObj r:id="rId24" imgW="177165" imgH="215900" progId="Equation.3">
                  <p:embed/>
                </p:oleObj>
              </mc:Choice>
              <mc:Fallback>
                <p:oleObj r:id="rId24" imgW="177165" imgH="215900" progId="Equation.3">
                  <p:embed/>
                  <p:pic>
                    <p:nvPicPr>
                      <p:cNvPr id="0" name="OLE substitute image"/>
                      <p:cNvPicPr/>
                      <p:nvPr/>
                    </p:nvPicPr>
                    <p:blipFill>
                      <a:blip r:embed="rId25"/>
                      <a:stretch>
                        <a:fillRect/>
                      </a:stretch>
                    </p:blipFill>
                    <p:spPr>
                      <a:xfrm>
                        <a:off x="7899400" y="2370138"/>
                        <a:ext cx="439738" cy="539750"/>
                      </a:xfrm>
                      <a:prstGeom prst="rect">
                        <a:avLst/>
                      </a:prstGeom>
                      <a:noFill/>
                      <a:ln w="38100">
                        <a:noFill/>
                        <a:miter/>
                      </a:ln>
                    </p:spPr>
                  </p:pic>
                </p:oleObj>
              </mc:Fallback>
            </mc:AlternateContent>
          </a:graphicData>
        </a:graphic>
      </p:graphicFrame>
      <p:graphicFrame>
        <p:nvGraphicFramePr>
          <p:cNvPr id="20" name="对象 14426"/>
          <p:cNvGraphicFramePr>
            <a:graphicFrameLocks noChangeAspect="1"/>
          </p:cNvGraphicFramePr>
          <p:nvPr/>
        </p:nvGraphicFramePr>
        <p:xfrm>
          <a:off x="11055350" y="2376488"/>
          <a:ext cx="473075" cy="539750"/>
        </p:xfrm>
        <a:graphic>
          <a:graphicData uri="http://schemas.openxmlformats.org/presentationml/2006/ole">
            <mc:AlternateContent xmlns:mc="http://schemas.openxmlformats.org/markup-compatibility/2006">
              <mc:Choice xmlns:v="urn:schemas-microsoft-com:vml" Requires="v">
                <p:oleObj r:id="rId26" imgW="190500" imgH="215900" progId="Equation.3">
                  <p:embed/>
                </p:oleObj>
              </mc:Choice>
              <mc:Fallback>
                <p:oleObj r:id="rId26" imgW="190500" imgH="215900" progId="Equation.3">
                  <p:embed/>
                  <p:pic>
                    <p:nvPicPr>
                      <p:cNvPr id="0" name="OLE substitute image"/>
                      <p:cNvPicPr/>
                      <p:nvPr/>
                    </p:nvPicPr>
                    <p:blipFill>
                      <a:blip r:embed="rId27"/>
                      <a:stretch>
                        <a:fillRect/>
                      </a:stretch>
                    </p:blipFill>
                    <p:spPr>
                      <a:xfrm>
                        <a:off x="11055350" y="2376488"/>
                        <a:ext cx="473075" cy="539750"/>
                      </a:xfrm>
                      <a:prstGeom prst="rect">
                        <a:avLst/>
                      </a:prstGeom>
                      <a:noFill/>
                      <a:ln w="38100">
                        <a:noFill/>
                        <a:miter/>
                      </a:ln>
                    </p:spPr>
                  </p:pic>
                </p:oleObj>
              </mc:Fallback>
            </mc:AlternateContent>
          </a:graphicData>
        </a:graphic>
      </p:graphicFrame>
      <p:cxnSp>
        <p:nvCxnSpPr>
          <p:cNvPr id="12" name="直接连接符 11"/>
          <p:cNvCxnSpPr/>
          <p:nvPr/>
        </p:nvCxnSpPr>
        <p:spPr>
          <a:xfrm>
            <a:off x="8470900" y="2449513"/>
            <a:ext cx="2582863"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9666288" y="1489075"/>
            <a:ext cx="144463" cy="144463"/>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endParaRPr lang="zh-CN" altLang="en-US" strike="noStrike" noProof="1"/>
          </a:p>
        </p:txBody>
      </p:sp>
      <p:cxnSp>
        <p:nvCxnSpPr>
          <p:cNvPr id="14" name="直接连接符 13"/>
          <p:cNvCxnSpPr/>
          <p:nvPr/>
        </p:nvCxnSpPr>
        <p:spPr>
          <a:xfrm rot="16200000">
            <a:off x="8893175" y="2473325"/>
            <a:ext cx="1692275" cy="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graphicFrame>
        <p:nvGraphicFramePr>
          <p:cNvPr id="27" name="对象 14426"/>
          <p:cNvGraphicFramePr>
            <a:graphicFrameLocks noChangeAspect="1"/>
          </p:cNvGraphicFramePr>
          <p:nvPr/>
        </p:nvGraphicFramePr>
        <p:xfrm>
          <a:off x="9264650" y="3244850"/>
          <a:ext cx="441325" cy="539750"/>
        </p:xfrm>
        <a:graphic>
          <a:graphicData uri="http://schemas.openxmlformats.org/presentationml/2006/ole">
            <mc:AlternateContent xmlns:mc="http://schemas.openxmlformats.org/markup-compatibility/2006">
              <mc:Choice xmlns:v="urn:schemas-microsoft-com:vml" Requires="v">
                <p:oleObj r:id="rId28" imgW="177165" imgH="215900" progId="Equation.3">
                  <p:embed/>
                </p:oleObj>
              </mc:Choice>
              <mc:Fallback>
                <p:oleObj r:id="rId28" imgW="177165" imgH="215900" progId="Equation.3">
                  <p:embed/>
                  <p:pic>
                    <p:nvPicPr>
                      <p:cNvPr id="0" name="OLE substitute image"/>
                      <p:cNvPicPr/>
                      <p:nvPr/>
                    </p:nvPicPr>
                    <p:blipFill>
                      <a:blip r:embed="rId29"/>
                      <a:stretch>
                        <a:fillRect/>
                      </a:stretch>
                    </p:blipFill>
                    <p:spPr>
                      <a:xfrm>
                        <a:off x="9264650" y="3244850"/>
                        <a:ext cx="441325" cy="539750"/>
                      </a:xfrm>
                      <a:prstGeom prst="rect">
                        <a:avLst/>
                      </a:prstGeom>
                      <a:noFill/>
                      <a:ln w="38100">
                        <a:noFill/>
                        <a:miter/>
                      </a:ln>
                    </p:spPr>
                  </p:pic>
                </p:oleObj>
              </mc:Fallback>
            </mc:AlternateContent>
          </a:graphicData>
        </a:graphic>
      </p:graphicFrame>
      <p:graphicFrame>
        <p:nvGraphicFramePr>
          <p:cNvPr id="31" name="对象 14426"/>
          <p:cNvGraphicFramePr>
            <a:graphicFrameLocks noChangeAspect="1"/>
          </p:cNvGraphicFramePr>
          <p:nvPr/>
        </p:nvGraphicFramePr>
        <p:xfrm>
          <a:off x="9207500" y="995363"/>
          <a:ext cx="476250" cy="539750"/>
        </p:xfrm>
        <a:graphic>
          <a:graphicData uri="http://schemas.openxmlformats.org/presentationml/2006/ole">
            <mc:AlternateContent xmlns:mc="http://schemas.openxmlformats.org/markup-compatibility/2006">
              <mc:Choice xmlns:v="urn:schemas-microsoft-com:vml" Requires="v">
                <p:oleObj r:id="rId30" imgW="190500" imgH="215900" progId="Equation.3">
                  <p:embed/>
                </p:oleObj>
              </mc:Choice>
              <mc:Fallback>
                <p:oleObj r:id="rId30" imgW="190500" imgH="215900" progId="Equation.3">
                  <p:embed/>
                  <p:pic>
                    <p:nvPicPr>
                      <p:cNvPr id="0" name="OLE substitute image"/>
                      <p:cNvPicPr/>
                      <p:nvPr/>
                    </p:nvPicPr>
                    <p:blipFill>
                      <a:blip r:embed="rId31"/>
                      <a:stretch>
                        <a:fillRect/>
                      </a:stretch>
                    </p:blipFill>
                    <p:spPr>
                      <a:xfrm>
                        <a:off x="9207500" y="995363"/>
                        <a:ext cx="476250" cy="539750"/>
                      </a:xfrm>
                      <a:prstGeom prst="rect">
                        <a:avLst/>
                      </a:prstGeom>
                      <a:noFill/>
                      <a:ln w="38100">
                        <a:noFill/>
                        <a:miter/>
                      </a:ln>
                    </p:spPr>
                  </p:pic>
                </p:oleObj>
              </mc:Fallback>
            </mc:AlternateContent>
          </a:graphicData>
        </a:graphic>
      </p:graphicFrame>
      <p:sp>
        <p:nvSpPr>
          <p:cNvPr id="35" name="椭圆 34"/>
          <p:cNvSpPr/>
          <p:nvPr/>
        </p:nvSpPr>
        <p:spPr>
          <a:xfrm>
            <a:off x="9666288" y="3259138"/>
            <a:ext cx="144463" cy="144463"/>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endParaRPr lang="zh-CN" altLang="en-US" strike="noStrike" noProof="1"/>
          </a:p>
        </p:txBody>
      </p:sp>
      <p:sp>
        <p:nvSpPr>
          <p:cNvPr id="52" name="文本框 51"/>
          <p:cNvSpPr txBox="1"/>
          <p:nvPr/>
        </p:nvSpPr>
        <p:spPr>
          <a:xfrm>
            <a:off x="7753350" y="4652963"/>
            <a:ext cx="2759075" cy="522288"/>
          </a:xfrm>
          <a:prstGeom prst="rect">
            <a:avLst/>
          </a:prstGeom>
        </p:spPr>
        <p:style>
          <a:lnRef idx="0">
            <a:schemeClr val="accent2"/>
          </a:lnRef>
          <a:fillRef idx="3">
            <a:schemeClr val="accent2"/>
          </a:fillRef>
          <a:effectRef idx="3">
            <a:schemeClr val="accent2"/>
          </a:effectRef>
          <a:fontRef idx="minor">
            <a:schemeClr val="lt1"/>
          </a:fontRef>
        </p:style>
        <p:txBody>
          <a:bodyPr wrap="square" rtlCol="0" anchor="t">
            <a:spAutoFit/>
          </a:bodyPr>
          <a:lstStyle/>
          <a:p>
            <a:pPr algn="ctr" fontAlgn="base"/>
            <a:r>
              <a:rPr lang="zh-CN" altLang="en-US" sz="2800" b="1" strike="noStrike" noProof="1">
                <a:solidFill>
                  <a:schemeClr val="bg1"/>
                </a:solidFill>
                <a:latin typeface="Times New Roman" panose="02020603050405020304" charset="0"/>
                <a:ea typeface="黑体"/>
                <a:cs typeface="+mn-cs"/>
              </a:rPr>
              <a:t>四点法画椭圆</a:t>
            </a:r>
          </a:p>
        </p:txBody>
      </p:sp>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strVal val="#ppt_h"/>
                                          </p:val>
                                        </p:tav>
                                        <p:tav tm="100000">
                                          <p:val>
                                            <p:strVal val="#ppt_h"/>
                                          </p:val>
                                        </p:tav>
                                      </p:tavLst>
                                    </p:anim>
                                  </p:childTnLst>
                                </p:cTn>
                              </p:par>
                            </p:childTnLst>
                          </p:cTn>
                        </p:par>
                        <p:par>
                          <p:cTn id="33" fill="hold" nodeType="afterGroup">
                            <p:stCondLst>
                              <p:cond delay="500"/>
                            </p:stCondLst>
                            <p:childTnLst>
                              <p:par>
                                <p:cTn id="34" presetID="17" presetClass="entr" presetSubtype="1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38" fill="hold" nodeType="clickPar">
                      <p:stCondLst>
                        <p:cond delay="indefinite"/>
                      </p:stCondLst>
                      <p:childTnLst>
                        <p:par>
                          <p:cTn id="39" fill="hold">
                            <p:stCondLst>
                              <p:cond delay="0"/>
                            </p:stCondLst>
                            <p:childTnLst>
                              <p:par>
                                <p:cTn id="40" presetID="17"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44" fill="hold" nodeType="clickPar">
                      <p:stCondLst>
                        <p:cond delay="indefinite"/>
                      </p:stCondLst>
                      <p:childTnLst>
                        <p:par>
                          <p:cTn id="45" fill="hold">
                            <p:stCondLst>
                              <p:cond delay="0"/>
                            </p:stCondLst>
                            <p:childTnLst>
                              <p:par>
                                <p:cTn id="46" presetID="17" presetClass="entr" presetSubtype="10" fill="hold" nodeType="clickEffect">
                                  <p:stCondLst>
                                    <p:cond delay="0"/>
                                  </p:stCondLst>
                                  <p:childTnLst>
                                    <p:set>
                                      <p:cBhvr>
                                        <p:cTn id="47" dur="1" fill="hold">
                                          <p:stCondLst>
                                            <p:cond delay="0"/>
                                          </p:stCondLst>
                                        </p:cTn>
                                        <p:tgtEl>
                                          <p:spTgt spid="46"/>
                                        </p:tgtEl>
                                        <p:attrNameLst>
                                          <p:attrName>style.visibility</p:attrName>
                                        </p:attrNameLst>
                                      </p:cBhvr>
                                      <p:to>
                                        <p:strVal val="visible"/>
                                      </p:to>
                                    </p:set>
                                    <p:anim calcmode="lin" valueType="num">
                                      <p:cBhvr>
                                        <p:cTn id="48" dur="500" fill="hold"/>
                                        <p:tgtEl>
                                          <p:spTgt spid="46"/>
                                        </p:tgtEl>
                                        <p:attrNameLst>
                                          <p:attrName>ppt_w</p:attrName>
                                        </p:attrNameLst>
                                      </p:cBhvr>
                                      <p:tavLst>
                                        <p:tav tm="0">
                                          <p:val>
                                            <p:fltVal val="0"/>
                                          </p:val>
                                        </p:tav>
                                        <p:tav tm="100000">
                                          <p:val>
                                            <p:strVal val="#ppt_w"/>
                                          </p:val>
                                        </p:tav>
                                      </p:tavLst>
                                    </p:anim>
                                    <p:anim calcmode="lin" valueType="num">
                                      <p:cBhvr>
                                        <p:cTn id="49" dur="500" fill="hold"/>
                                        <p:tgtEl>
                                          <p:spTgt spid="46"/>
                                        </p:tgtEl>
                                        <p:attrNameLst>
                                          <p:attrName>ppt_h</p:attrName>
                                        </p:attrNameLst>
                                      </p:cBhvr>
                                      <p:tavLst>
                                        <p:tav tm="0">
                                          <p:val>
                                            <p:strVal val="#ppt_h"/>
                                          </p:val>
                                        </p:tav>
                                        <p:tav tm="100000">
                                          <p:val>
                                            <p:strVal val="#ppt_h"/>
                                          </p:val>
                                        </p:tav>
                                      </p:tavLst>
                                    </p:anim>
                                  </p:childTnLst>
                                </p:cTn>
                              </p:par>
                            </p:childTnLst>
                          </p:cTn>
                        </p:par>
                      </p:childTnLst>
                    </p:cTn>
                  </p:par>
                  <p:par>
                    <p:cTn id="50" fill="hold" nodeType="clickPar">
                      <p:stCondLst>
                        <p:cond delay="indefinite"/>
                      </p:stCondLst>
                      <p:childTnLst>
                        <p:par>
                          <p:cTn id="51" fill="hold">
                            <p:stCondLst>
                              <p:cond delay="0"/>
                            </p:stCondLst>
                            <p:childTnLst>
                              <p:par>
                                <p:cTn id="52" presetID="17" presetClass="entr" presetSubtype="10" fill="hold" nodeType="click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strVal val="#ppt_h"/>
                                          </p:val>
                                        </p:tav>
                                        <p:tav tm="100000">
                                          <p:val>
                                            <p:strVal val="#ppt_h"/>
                                          </p:val>
                                        </p:tav>
                                      </p:tavLst>
                                    </p:anim>
                                  </p:childTnLst>
                                </p:cTn>
                              </p:par>
                            </p:childTnLst>
                          </p:cTn>
                        </p:par>
                      </p:childTnLst>
                    </p:cTn>
                  </p:par>
                  <p:par>
                    <p:cTn id="56" fill="hold" nodeType="clickPar">
                      <p:stCondLst>
                        <p:cond delay="indefinite"/>
                      </p:stCondLst>
                      <p:childTnLst>
                        <p:par>
                          <p:cTn id="57" fill="hold">
                            <p:stCondLst>
                              <p:cond delay="0"/>
                            </p:stCondLst>
                            <p:childTnLst>
                              <p:par>
                                <p:cTn id="58" presetID="17" presetClass="entr" presetSubtype="10" fill="hold" nodeType="click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p:cTn id="60" dur="500" fill="hold"/>
                                        <p:tgtEl>
                                          <p:spTgt spid="48"/>
                                        </p:tgtEl>
                                        <p:attrNameLst>
                                          <p:attrName>ppt_w</p:attrName>
                                        </p:attrNameLst>
                                      </p:cBhvr>
                                      <p:tavLst>
                                        <p:tav tm="0">
                                          <p:val>
                                            <p:fltVal val="0"/>
                                          </p:val>
                                        </p:tav>
                                        <p:tav tm="100000">
                                          <p:val>
                                            <p:strVal val="#ppt_w"/>
                                          </p:val>
                                        </p:tav>
                                      </p:tavLst>
                                    </p:anim>
                                    <p:anim calcmode="lin" valueType="num">
                                      <p:cBhvr>
                                        <p:cTn id="61" dur="500" fill="hold"/>
                                        <p:tgtEl>
                                          <p:spTgt spid="48"/>
                                        </p:tgtEl>
                                        <p:attrNameLst>
                                          <p:attrName>ppt_h</p:attrName>
                                        </p:attrNameLst>
                                      </p:cBhvr>
                                      <p:tavLst>
                                        <p:tav tm="0">
                                          <p:val>
                                            <p:strVal val="#ppt_h"/>
                                          </p:val>
                                        </p:tav>
                                        <p:tav tm="100000">
                                          <p:val>
                                            <p:strVal val="#ppt_h"/>
                                          </p:val>
                                        </p:tav>
                                      </p:tavLst>
                                    </p:anim>
                                  </p:childTnLst>
                                </p:cTn>
                              </p:par>
                              <p:par>
                                <p:cTn id="62" presetID="1"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18"/>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20"/>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27"/>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31"/>
                                        </p:tgtEl>
                                        <p:attrNameLst>
                                          <p:attrName>style.visibility</p:attrName>
                                        </p:attrNameLst>
                                      </p:cBhvr>
                                      <p:to>
                                        <p:strVal val="visible"/>
                                      </p:to>
                                    </p:set>
                                  </p:childTnLst>
                                </p:cTn>
                              </p:par>
                            </p:childTnLst>
                          </p:cTn>
                        </p:par>
                      </p:childTnLst>
                    </p:cTn>
                  </p:par>
                  <p:par>
                    <p:cTn id="78" fill="hold" nodeType="clickPar">
                      <p:stCondLst>
                        <p:cond delay="indefinite"/>
                      </p:stCondLst>
                      <p:childTnLst>
                        <p:par>
                          <p:cTn id="79" fill="hold">
                            <p:stCondLst>
                              <p:cond delay="0"/>
                            </p:stCondLst>
                            <p:childTnLst>
                              <p:par>
                                <p:cTn id="80" presetID="17" presetClass="entr" presetSubtype="10" fill="hold" grpId="0" nodeType="clickEffect">
                                  <p:stCondLst>
                                    <p:cond delay="0"/>
                                  </p:stCondLst>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ppt_w</p:attrName>
                                        </p:attrNameLst>
                                      </p:cBhvr>
                                      <p:tavLst>
                                        <p:tav tm="0">
                                          <p:val>
                                            <p:fltVal val="0"/>
                                          </p:val>
                                        </p:tav>
                                        <p:tav tm="100000">
                                          <p:val>
                                            <p:strVal val="#ppt_w"/>
                                          </p:val>
                                        </p:tav>
                                      </p:tavLst>
                                    </p:anim>
                                    <p:anim calcmode="lin" valueType="num">
                                      <p:cBhvr>
                                        <p:cTn id="83" dur="500" fill="hold"/>
                                        <p:tgtEl>
                                          <p:spTgt spid="52"/>
                                        </p:tgtEl>
                                        <p:attrNameLst>
                                          <p:attrName>ppt_h</p:attrName>
                                        </p:attrNameLst>
                                      </p:cBhvr>
                                      <p:tavLst>
                                        <p:tav tm="0">
                                          <p:val>
                                            <p:strVal val="#ppt_h"/>
                                          </p:val>
                                        </p:tav>
                                        <p:tav tm="100000">
                                          <p:val>
                                            <p:strVal val="#ppt_h"/>
                                          </p:val>
                                        </p:tav>
                                      </p:tavLst>
                                    </p:anim>
                                  </p:childTnLst>
                                </p:cTn>
                              </p:par>
                            </p:childTnLst>
                          </p:cTn>
                        </p:par>
                      </p:childTnLst>
                    </p:cTn>
                  </p:par>
                  <p:par>
                    <p:cTn id="84" fill="hold" nodeType="clickPar">
                      <p:stCondLst>
                        <p:cond delay="indefinite"/>
                      </p:stCondLst>
                      <p:childTnLst>
                        <p:par>
                          <p:cTn id="85" fill="hold">
                            <p:stCondLst>
                              <p:cond delay="0"/>
                            </p:stCondLst>
                            <p:childTnLst>
                              <p:par>
                                <p:cTn id="86" presetID="17" presetClass="entr" presetSubtype="10" fill="hold" grpId="0" nodeType="clickEffect">
                                  <p:stCondLst>
                                    <p:cond delay="0"/>
                                  </p:stCondLst>
                                  <p:childTnLst>
                                    <p:set>
                                      <p:cBhvr>
                                        <p:cTn id="87" dur="1" fill="hold">
                                          <p:stCondLst>
                                            <p:cond delay="0"/>
                                          </p:stCondLst>
                                        </p:cTn>
                                        <p:tgtEl>
                                          <p:spTgt spid="50"/>
                                        </p:tgtEl>
                                        <p:attrNameLst>
                                          <p:attrName>style.visibility</p:attrName>
                                        </p:attrNameLst>
                                      </p:cBhvr>
                                      <p:to>
                                        <p:strVal val="visible"/>
                                      </p:to>
                                    </p:set>
                                    <p:anim calcmode="lin" valueType="num">
                                      <p:cBhvr>
                                        <p:cTn id="88" dur="500" fill="hold"/>
                                        <p:tgtEl>
                                          <p:spTgt spid="50"/>
                                        </p:tgtEl>
                                        <p:attrNameLst>
                                          <p:attrName>ppt_w</p:attrName>
                                        </p:attrNameLst>
                                      </p:cBhvr>
                                      <p:tavLst>
                                        <p:tav tm="0">
                                          <p:val>
                                            <p:fltVal val="0"/>
                                          </p:val>
                                        </p:tav>
                                        <p:tav tm="100000">
                                          <p:val>
                                            <p:strVal val="#ppt_w"/>
                                          </p:val>
                                        </p:tav>
                                      </p:tavLst>
                                    </p:anim>
                                    <p:anim calcmode="lin" valueType="num">
                                      <p:cBhvr>
                                        <p:cTn id="89" dur="500" fill="hold"/>
                                        <p:tgtEl>
                                          <p:spTgt spid="50"/>
                                        </p:tgtEl>
                                        <p:attrNameLst>
                                          <p:attrName>ppt_h</p:attrName>
                                        </p:attrNameLst>
                                      </p:cBhvr>
                                      <p:tavLst>
                                        <p:tav tm="0">
                                          <p:val>
                                            <p:strVal val="#ppt_h"/>
                                          </p:val>
                                        </p:tav>
                                        <p:tav tm="100000">
                                          <p:val>
                                            <p:strVal val="#ppt_h"/>
                                          </p:val>
                                        </p:tav>
                                      </p:tavLst>
                                    </p:anim>
                                  </p:childTnLst>
                                </p:cTn>
                              </p:par>
                            </p:childTnLst>
                          </p:cTn>
                        </p:par>
                      </p:childTnLst>
                    </p:cTn>
                  </p:par>
                  <p:par>
                    <p:cTn id="90" fill="hold" nodeType="clickPar">
                      <p:stCondLst>
                        <p:cond delay="indefinite"/>
                      </p:stCondLst>
                      <p:childTnLst>
                        <p:par>
                          <p:cTn id="91" fill="hold">
                            <p:stCondLst>
                              <p:cond delay="0"/>
                            </p:stCondLst>
                            <p:childTnLst>
                              <p:par>
                                <p:cTn id="92" presetID="17" presetClass="entr" presetSubtype="10" fill="hold" nodeType="clickEffect">
                                  <p:stCondLst>
                                    <p:cond delay="0"/>
                                  </p:stCondLst>
                                  <p:childTnLst>
                                    <p:set>
                                      <p:cBhvr>
                                        <p:cTn id="93" dur="1" fill="hold">
                                          <p:stCondLst>
                                            <p:cond delay="0"/>
                                          </p:stCondLst>
                                        </p:cTn>
                                        <p:tgtEl>
                                          <p:spTgt spid="12"/>
                                        </p:tgtEl>
                                        <p:attrNameLst>
                                          <p:attrName>style.visibility</p:attrName>
                                        </p:attrNameLst>
                                      </p:cBhvr>
                                      <p:to>
                                        <p:strVal val="visible"/>
                                      </p:to>
                                    </p:set>
                                    <p:anim calcmode="lin" valueType="num">
                                      <p:cBhvr>
                                        <p:cTn id="94" dur="500" fill="hold"/>
                                        <p:tgtEl>
                                          <p:spTgt spid="12"/>
                                        </p:tgtEl>
                                        <p:attrNameLst>
                                          <p:attrName>ppt_w</p:attrName>
                                        </p:attrNameLst>
                                      </p:cBhvr>
                                      <p:tavLst>
                                        <p:tav tm="0">
                                          <p:val>
                                            <p:fltVal val="0"/>
                                          </p:val>
                                        </p:tav>
                                        <p:tav tm="100000">
                                          <p:val>
                                            <p:strVal val="#ppt_w"/>
                                          </p:val>
                                        </p:tav>
                                      </p:tavLst>
                                    </p:anim>
                                    <p:anim calcmode="lin" valueType="num">
                                      <p:cBhvr>
                                        <p:cTn id="95"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96" fill="hold" nodeType="clickPar">
                      <p:stCondLst>
                        <p:cond delay="indefinite"/>
                      </p:stCondLst>
                      <p:childTnLst>
                        <p:par>
                          <p:cTn id="97" fill="hold">
                            <p:stCondLst>
                              <p:cond delay="0"/>
                            </p:stCondLst>
                            <p:childTnLst>
                              <p:par>
                                <p:cTn id="98" presetID="17" presetClass="entr" presetSubtype="10" fill="hold" nodeType="clickEffect">
                                  <p:stCondLst>
                                    <p:cond delay="0"/>
                                  </p:stCondLst>
                                  <p:childTnLst>
                                    <p:set>
                                      <p:cBhvr>
                                        <p:cTn id="99" dur="1" fill="hold">
                                          <p:stCondLst>
                                            <p:cond delay="0"/>
                                          </p:stCondLst>
                                        </p:cTn>
                                        <p:tgtEl>
                                          <p:spTgt spid="14"/>
                                        </p:tgtEl>
                                        <p:attrNameLst>
                                          <p:attrName>style.visibility</p:attrName>
                                        </p:attrNameLst>
                                      </p:cBhvr>
                                      <p:to>
                                        <p:strVal val="visible"/>
                                      </p:to>
                                    </p:set>
                                    <p:anim calcmode="lin" valueType="num">
                                      <p:cBhvr>
                                        <p:cTn id="100" dur="500" fill="hold"/>
                                        <p:tgtEl>
                                          <p:spTgt spid="14"/>
                                        </p:tgtEl>
                                        <p:attrNameLst>
                                          <p:attrName>ppt_w</p:attrName>
                                        </p:attrNameLst>
                                      </p:cBhvr>
                                      <p:tavLst>
                                        <p:tav tm="0">
                                          <p:val>
                                            <p:fltVal val="0"/>
                                          </p:val>
                                        </p:tav>
                                        <p:tav tm="100000">
                                          <p:val>
                                            <p:strVal val="#ppt_w"/>
                                          </p:val>
                                        </p:tav>
                                      </p:tavLst>
                                    </p:anim>
                                    <p:anim calcmode="lin" valueType="num">
                                      <p:cBhvr>
                                        <p:cTn id="101" dur="5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P spid="10" grpId="0"/>
      <p:bldP spid="50" grpId="0"/>
      <p:bldP spid="25" grpId="0" animBg="1"/>
      <p:bldP spid="40" grpId="0" animBg="1"/>
      <p:bldP spid="21" grpId="0" animBg="1"/>
      <p:bldP spid="35" grpId="0" animBg="1"/>
      <p:bldP spid="5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790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48005" y="99694"/>
            <a:ext cx="11126470" cy="706755"/>
          </a:xfrm>
          <a:prstGeom prst="rect">
            <a:avLst/>
          </a:prstGeom>
          <a:noFill/>
        </p:spPr>
        <p:txBody>
          <a:bodyPr wrap="square" rtlCol="0">
            <a:spAutoFit/>
            <a:scene3d>
              <a:camera prst="orthographicFront"/>
              <a:lightRig rig="threePt" dir="t"/>
            </a:scene3d>
          </a:bodyPr>
          <a:lstStyle/>
          <a:p>
            <a:r>
              <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椭圆的几何性质</a:t>
            </a:r>
            <a:r>
              <a:rPr lang="en-US" altLang="zh-CN" sz="2800"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a:t>
            </a:r>
            <a:r>
              <a:rPr lang="zh-CN" altLang="en-US" sz="2800"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以焦点在</a:t>
            </a:r>
            <a:r>
              <a:rPr lang="en-US" altLang="zh-CN" sz="2800" i="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x</a:t>
            </a:r>
            <a:r>
              <a:rPr lang="zh-CN" altLang="en-US" sz="2800"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轴上的椭圆为例</a:t>
            </a:r>
            <a:r>
              <a:rPr lang="en-US" altLang="zh-CN" sz="2800"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a:t>
            </a:r>
            <a:endParaRPr lang="en-US" altLang="zh-CN" sz="28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endParaRPr>
          </a:p>
        </p:txBody>
      </p:sp>
      <p:sp>
        <p:nvSpPr>
          <p:cNvPr id="23555" name="文本框 14"/>
          <p:cNvSpPr txBox="1"/>
          <p:nvPr/>
        </p:nvSpPr>
        <p:spPr>
          <a:xfrm>
            <a:off x="623888" y="981075"/>
            <a:ext cx="1909762" cy="565150"/>
          </a:xfrm>
          <a:prstGeom prst="rect">
            <a:avLst/>
          </a:prstGeom>
          <a:noFill/>
          <a:ln w="9525">
            <a:noFill/>
          </a:ln>
        </p:spPr>
        <p:txBody>
          <a:bodyPr wrap="square" anchor="t" anchorCtr="0">
            <a:spAutoFit/>
          </a:bodyPr>
          <a:lstStyle/>
          <a:p>
            <a:pPr>
              <a:lnSpc>
                <a:spcPct val="110000"/>
              </a:lnSpc>
            </a:pPr>
            <a:r>
              <a:rPr lang="en-US" altLang="zh-CN" sz="2800" b="1">
                <a:solidFill>
                  <a:srgbClr val="FF0000"/>
                </a:solidFill>
                <a:latin typeface="Times New Roman" panose="02020603050405020304" charset="0"/>
                <a:ea typeface="黑体"/>
              </a:rPr>
              <a:t>3.</a:t>
            </a:r>
            <a:r>
              <a:rPr lang="zh-CN" altLang="en-US" sz="2800" b="1">
                <a:solidFill>
                  <a:srgbClr val="FF0000"/>
                </a:solidFill>
                <a:latin typeface="Times New Roman" panose="02020603050405020304" charset="0"/>
                <a:ea typeface="黑体"/>
              </a:rPr>
              <a:t>对称性：</a:t>
            </a:r>
          </a:p>
        </p:txBody>
      </p:sp>
      <p:pic>
        <p:nvPicPr>
          <p:cNvPr id="23556" name="图片 32"/>
          <p:cNvPicPr>
            <a:picLocks noChangeAspect="1"/>
          </p:cNvPicPr>
          <p:nvPr/>
        </p:nvPicPr>
        <p:blipFill>
          <a:blip r:embed="rId4"/>
          <a:stretch>
            <a:fillRect/>
          </a:stretch>
        </p:blipFill>
        <p:spPr>
          <a:xfrm>
            <a:off x="11485563" y="6067425"/>
            <a:ext cx="623887" cy="677863"/>
          </a:xfrm>
          <a:prstGeom prst="rect">
            <a:avLst/>
          </a:prstGeom>
          <a:noFill/>
          <a:ln w="9525">
            <a:noFill/>
          </a:ln>
        </p:spPr>
      </p:pic>
      <p:sp>
        <p:nvSpPr>
          <p:cNvPr id="15" name="文本框 14"/>
          <p:cNvSpPr txBox="1"/>
          <p:nvPr/>
        </p:nvSpPr>
        <p:spPr>
          <a:xfrm>
            <a:off x="2279650" y="981075"/>
            <a:ext cx="5535613" cy="565150"/>
          </a:xfrm>
          <a:prstGeom prst="rect">
            <a:avLst/>
          </a:prstGeom>
          <a:noFill/>
          <a:ln w="9525">
            <a:noFill/>
          </a:ln>
        </p:spPr>
        <p:txBody>
          <a:bodyPr wrap="square" anchor="t" anchorCtr="0"/>
          <a:lstStyle/>
          <a:p>
            <a:pPr>
              <a:lnSpc>
                <a:spcPct val="110000"/>
              </a:lnSpc>
            </a:pPr>
            <a:r>
              <a:rPr lang="zh-CN" altLang="en-US" sz="2800" b="1">
                <a:latin typeface="Times New Roman" panose="02020603050405020304" charset="0"/>
                <a:ea typeface="黑体"/>
              </a:rPr>
              <a:t>关于</a:t>
            </a:r>
            <a:r>
              <a:rPr lang="en-US" altLang="zh-CN" sz="2800" b="1" i="1">
                <a:latin typeface="Times New Roman" panose="02020603050405020304" charset="0"/>
                <a:ea typeface="黑体"/>
              </a:rPr>
              <a:t>x</a:t>
            </a:r>
            <a:r>
              <a:rPr lang="zh-CN" altLang="en-US" sz="2800" b="1">
                <a:latin typeface="Times New Roman" panose="02020603050405020304" charset="0"/>
                <a:ea typeface="黑体"/>
              </a:rPr>
              <a:t>轴、</a:t>
            </a:r>
            <a:r>
              <a:rPr lang="en-US" altLang="zh-CN" sz="2800" b="1" i="1">
                <a:latin typeface="Times New Roman" panose="02020603050405020304" charset="0"/>
                <a:ea typeface="黑体"/>
              </a:rPr>
              <a:t>y</a:t>
            </a:r>
            <a:r>
              <a:rPr lang="zh-CN" altLang="en-US" sz="2800" b="1">
                <a:latin typeface="Times New Roman" panose="02020603050405020304" charset="0"/>
                <a:ea typeface="黑体"/>
              </a:rPr>
              <a:t>轴、</a:t>
            </a:r>
            <a:r>
              <a:rPr lang="zh-CN" altLang="zh-CN" sz="2800" b="1">
                <a:latin typeface="Times New Roman" panose="02020603050405020304" charset="0"/>
                <a:ea typeface="黑体"/>
              </a:rPr>
              <a:t>原点</a:t>
            </a:r>
            <a:r>
              <a:rPr lang="zh-CN" altLang="en-US" sz="2800" b="1">
                <a:latin typeface="Times New Roman" panose="02020603050405020304" charset="0"/>
                <a:ea typeface="黑体"/>
              </a:rPr>
              <a:t>对称</a:t>
            </a:r>
          </a:p>
        </p:txBody>
      </p:sp>
      <p:graphicFrame>
        <p:nvGraphicFramePr>
          <p:cNvPr id="24" name="对象 14426"/>
          <p:cNvGraphicFramePr>
            <a:graphicFrameLocks noChangeAspect="1"/>
          </p:cNvGraphicFramePr>
          <p:nvPr/>
        </p:nvGraphicFramePr>
        <p:xfrm>
          <a:off x="620713" y="3302000"/>
          <a:ext cx="7096125" cy="973138"/>
        </p:xfrm>
        <a:graphic>
          <a:graphicData uri="http://schemas.openxmlformats.org/presentationml/2006/ole">
            <mc:AlternateContent xmlns:mc="http://schemas.openxmlformats.org/markup-compatibility/2006">
              <mc:Choice xmlns:v="urn:schemas-microsoft-com:vml" Requires="v">
                <p:oleObj r:id="rId5" imgW="3048000" imgH="419100" progId="Equation.3">
                  <p:embed/>
                </p:oleObj>
              </mc:Choice>
              <mc:Fallback>
                <p:oleObj r:id="rId5" imgW="3048000" imgH="419100" progId="Equation.3">
                  <p:embed/>
                  <p:pic>
                    <p:nvPicPr>
                      <p:cNvPr id="0" name="OLE substitute image"/>
                      <p:cNvPicPr/>
                      <p:nvPr/>
                    </p:nvPicPr>
                    <p:blipFill>
                      <a:blip r:embed="rId6"/>
                      <a:stretch>
                        <a:fillRect/>
                      </a:stretch>
                    </p:blipFill>
                    <p:spPr>
                      <a:xfrm>
                        <a:off x="620713" y="3302000"/>
                        <a:ext cx="7096125" cy="973138"/>
                      </a:xfrm>
                      <a:prstGeom prst="rect">
                        <a:avLst/>
                      </a:prstGeom>
                      <a:solidFill>
                        <a:srgbClr val="F2F2F2"/>
                      </a:solidFill>
                      <a:ln w="38100">
                        <a:noFill/>
                        <a:miter/>
                      </a:ln>
                    </p:spPr>
                  </p:pic>
                </p:oleObj>
              </mc:Fallback>
            </mc:AlternateContent>
          </a:graphicData>
        </a:graphic>
      </p:graphicFrame>
      <p:graphicFrame>
        <p:nvGraphicFramePr>
          <p:cNvPr id="26" name="对象 14426"/>
          <p:cNvGraphicFramePr>
            <a:graphicFrameLocks noChangeAspect="1"/>
          </p:cNvGraphicFramePr>
          <p:nvPr/>
        </p:nvGraphicFramePr>
        <p:xfrm>
          <a:off x="623888" y="5373688"/>
          <a:ext cx="3213100" cy="504825"/>
        </p:xfrm>
        <a:graphic>
          <a:graphicData uri="http://schemas.openxmlformats.org/presentationml/2006/ole">
            <mc:AlternateContent xmlns:mc="http://schemas.openxmlformats.org/markup-compatibility/2006">
              <mc:Choice xmlns:v="urn:schemas-microsoft-com:vml" Requires="v">
                <p:oleObj r:id="rId7" imgW="1371600" imgH="215900" progId="Equation.3">
                  <p:embed/>
                </p:oleObj>
              </mc:Choice>
              <mc:Fallback>
                <p:oleObj r:id="rId7" imgW="1371600" imgH="215900" progId="Equation.3">
                  <p:embed/>
                  <p:pic>
                    <p:nvPicPr>
                      <p:cNvPr id="0" name="OLE substitute image"/>
                      <p:cNvPicPr/>
                      <p:nvPr/>
                    </p:nvPicPr>
                    <p:blipFill>
                      <a:blip r:embed="rId8"/>
                      <a:stretch>
                        <a:fillRect/>
                      </a:stretch>
                    </p:blipFill>
                    <p:spPr>
                      <a:xfrm>
                        <a:off x="623888" y="5373688"/>
                        <a:ext cx="3213100" cy="504825"/>
                      </a:xfrm>
                      <a:prstGeom prst="rect">
                        <a:avLst/>
                      </a:prstGeom>
                      <a:solidFill>
                        <a:srgbClr val="F2F2F2"/>
                      </a:solidFill>
                      <a:ln w="38100">
                        <a:noFill/>
                        <a:miter/>
                      </a:ln>
                    </p:spPr>
                  </p:pic>
                </p:oleObj>
              </mc:Fallback>
            </mc:AlternateContent>
          </a:graphicData>
        </a:graphic>
      </p:graphicFrame>
      <p:graphicFrame>
        <p:nvGraphicFramePr>
          <p:cNvPr id="28" name="对象 14426"/>
          <p:cNvGraphicFramePr>
            <a:graphicFrameLocks noChangeAspect="1"/>
          </p:cNvGraphicFramePr>
          <p:nvPr/>
        </p:nvGraphicFramePr>
        <p:xfrm>
          <a:off x="663575" y="6010275"/>
          <a:ext cx="3289300" cy="522288"/>
        </p:xfrm>
        <a:graphic>
          <a:graphicData uri="http://schemas.openxmlformats.org/presentationml/2006/ole">
            <mc:AlternateContent xmlns:mc="http://schemas.openxmlformats.org/markup-compatibility/2006">
              <mc:Choice xmlns:v="urn:schemas-microsoft-com:vml" Requires="v">
                <p:oleObj r:id="rId9" imgW="1435100" imgH="228600" progId="Equation.3">
                  <p:embed/>
                </p:oleObj>
              </mc:Choice>
              <mc:Fallback>
                <p:oleObj r:id="rId9" imgW="1435100" imgH="228600" progId="Equation.3">
                  <p:embed/>
                  <p:pic>
                    <p:nvPicPr>
                      <p:cNvPr id="0" name="OLE substitute image"/>
                      <p:cNvPicPr/>
                      <p:nvPr/>
                    </p:nvPicPr>
                    <p:blipFill>
                      <a:blip r:embed="rId10"/>
                      <a:stretch>
                        <a:fillRect/>
                      </a:stretch>
                    </p:blipFill>
                    <p:spPr>
                      <a:xfrm>
                        <a:off x="663575" y="6010275"/>
                        <a:ext cx="3289300" cy="522288"/>
                      </a:xfrm>
                      <a:prstGeom prst="rect">
                        <a:avLst/>
                      </a:prstGeom>
                      <a:solidFill>
                        <a:srgbClr val="F2F2F2"/>
                      </a:solidFill>
                      <a:ln w="38100">
                        <a:noFill/>
                        <a:miter/>
                      </a:ln>
                    </p:spPr>
                  </p:pic>
                </p:oleObj>
              </mc:Fallback>
            </mc:AlternateContent>
          </a:graphicData>
        </a:graphic>
      </p:graphicFrame>
      <p:graphicFrame>
        <p:nvGraphicFramePr>
          <p:cNvPr id="29" name="对象 14426"/>
          <p:cNvGraphicFramePr>
            <a:graphicFrameLocks noChangeAspect="1"/>
          </p:cNvGraphicFramePr>
          <p:nvPr/>
        </p:nvGraphicFramePr>
        <p:xfrm>
          <a:off x="620713" y="4219575"/>
          <a:ext cx="3217862" cy="503238"/>
        </p:xfrm>
        <a:graphic>
          <a:graphicData uri="http://schemas.openxmlformats.org/presentationml/2006/ole">
            <mc:AlternateContent xmlns:mc="http://schemas.openxmlformats.org/markup-compatibility/2006">
              <mc:Choice xmlns:v="urn:schemas-microsoft-com:vml" Requires="v">
                <p:oleObj r:id="rId11" imgW="1346200" imgH="215900" progId="Equation.3">
                  <p:embed/>
                </p:oleObj>
              </mc:Choice>
              <mc:Fallback>
                <p:oleObj r:id="rId11" imgW="1346200" imgH="215900" progId="Equation.3">
                  <p:embed/>
                  <p:pic>
                    <p:nvPicPr>
                      <p:cNvPr id="0" name="OLE substitute image"/>
                      <p:cNvPicPr/>
                      <p:nvPr/>
                    </p:nvPicPr>
                    <p:blipFill>
                      <a:blip r:embed="rId12"/>
                      <a:stretch>
                        <a:fillRect/>
                      </a:stretch>
                    </p:blipFill>
                    <p:spPr>
                      <a:xfrm>
                        <a:off x="620713" y="4219575"/>
                        <a:ext cx="3217862" cy="503238"/>
                      </a:xfrm>
                      <a:prstGeom prst="rect">
                        <a:avLst/>
                      </a:prstGeom>
                      <a:solidFill>
                        <a:srgbClr val="F2F2F2"/>
                      </a:solidFill>
                      <a:ln w="38100">
                        <a:noFill/>
                        <a:miter/>
                      </a:ln>
                    </p:spPr>
                  </p:pic>
                </p:oleObj>
              </mc:Fallback>
            </mc:AlternateContent>
          </a:graphicData>
        </a:graphic>
      </p:graphicFrame>
      <p:graphicFrame>
        <p:nvGraphicFramePr>
          <p:cNvPr id="30" name="对象 14426"/>
          <p:cNvGraphicFramePr>
            <a:graphicFrameLocks noChangeAspect="1"/>
          </p:cNvGraphicFramePr>
          <p:nvPr/>
        </p:nvGraphicFramePr>
        <p:xfrm>
          <a:off x="3854450" y="4237038"/>
          <a:ext cx="6297613" cy="468312"/>
        </p:xfrm>
        <a:graphic>
          <a:graphicData uri="http://schemas.openxmlformats.org/presentationml/2006/ole">
            <mc:AlternateContent xmlns:mc="http://schemas.openxmlformats.org/markup-compatibility/2006">
              <mc:Choice xmlns:v="urn:schemas-microsoft-com:vml" Requires="v">
                <p:oleObj r:id="rId13" imgW="2667000" imgH="203200" progId="Equation.3">
                  <p:embed/>
                </p:oleObj>
              </mc:Choice>
              <mc:Fallback>
                <p:oleObj r:id="rId13" imgW="2667000" imgH="203200" progId="Equation.3">
                  <p:embed/>
                  <p:pic>
                    <p:nvPicPr>
                      <p:cNvPr id="0" name="OLE substitute image"/>
                      <p:cNvPicPr/>
                      <p:nvPr/>
                    </p:nvPicPr>
                    <p:blipFill>
                      <a:blip r:embed="rId14"/>
                      <a:stretch>
                        <a:fillRect/>
                      </a:stretch>
                    </p:blipFill>
                    <p:spPr>
                      <a:xfrm>
                        <a:off x="3854450" y="4237038"/>
                        <a:ext cx="6297613" cy="468312"/>
                      </a:xfrm>
                      <a:prstGeom prst="rect">
                        <a:avLst/>
                      </a:prstGeom>
                      <a:solidFill>
                        <a:srgbClr val="F2F2F2"/>
                      </a:solidFill>
                      <a:ln w="38100">
                        <a:noFill/>
                        <a:miter/>
                      </a:ln>
                    </p:spPr>
                  </p:pic>
                </p:oleObj>
              </mc:Fallback>
            </mc:AlternateContent>
          </a:graphicData>
        </a:graphic>
      </p:graphicFrame>
      <p:graphicFrame>
        <p:nvGraphicFramePr>
          <p:cNvPr id="33" name="对象 14426"/>
          <p:cNvGraphicFramePr>
            <a:graphicFrameLocks noChangeAspect="1"/>
          </p:cNvGraphicFramePr>
          <p:nvPr/>
        </p:nvGraphicFramePr>
        <p:xfrm>
          <a:off x="3870325" y="4741863"/>
          <a:ext cx="3209925" cy="468312"/>
        </p:xfrm>
        <a:graphic>
          <a:graphicData uri="http://schemas.openxmlformats.org/presentationml/2006/ole">
            <mc:AlternateContent xmlns:mc="http://schemas.openxmlformats.org/markup-compatibility/2006">
              <mc:Choice xmlns:v="urn:schemas-microsoft-com:vml" Requires="v">
                <p:oleObj r:id="rId15" imgW="1358900" imgH="203200" progId="Equation.3">
                  <p:embed/>
                </p:oleObj>
              </mc:Choice>
              <mc:Fallback>
                <p:oleObj r:id="rId15" imgW="1358900" imgH="203200" progId="Equation.3">
                  <p:embed/>
                  <p:pic>
                    <p:nvPicPr>
                      <p:cNvPr id="0" name="OLE substitute image"/>
                      <p:cNvPicPr/>
                      <p:nvPr/>
                    </p:nvPicPr>
                    <p:blipFill>
                      <a:blip r:embed="rId16"/>
                      <a:stretch>
                        <a:fillRect/>
                      </a:stretch>
                    </p:blipFill>
                    <p:spPr>
                      <a:xfrm>
                        <a:off x="3870325" y="4741863"/>
                        <a:ext cx="3209925" cy="468312"/>
                      </a:xfrm>
                      <a:prstGeom prst="rect">
                        <a:avLst/>
                      </a:prstGeom>
                      <a:solidFill>
                        <a:srgbClr val="F2F2F2"/>
                      </a:solidFill>
                      <a:ln w="38100">
                        <a:noFill/>
                        <a:miter/>
                      </a:ln>
                    </p:spPr>
                  </p:pic>
                </p:oleObj>
              </mc:Fallback>
            </mc:AlternateContent>
          </a:graphicData>
        </a:graphic>
      </p:graphicFrame>
      <p:graphicFrame>
        <p:nvGraphicFramePr>
          <p:cNvPr id="37" name="对象 14426"/>
          <p:cNvGraphicFramePr>
            <a:graphicFrameLocks noChangeAspect="1"/>
          </p:cNvGraphicFramePr>
          <p:nvPr/>
        </p:nvGraphicFramePr>
        <p:xfrm>
          <a:off x="3836988" y="5373688"/>
          <a:ext cx="3251200" cy="504825"/>
        </p:xfrm>
        <a:graphic>
          <a:graphicData uri="http://schemas.openxmlformats.org/presentationml/2006/ole">
            <mc:AlternateContent xmlns:mc="http://schemas.openxmlformats.org/markup-compatibility/2006">
              <mc:Choice xmlns:v="urn:schemas-microsoft-com:vml" Requires="v">
                <p:oleObj r:id="rId17" imgW="1358900" imgH="215900" progId="Equation.3">
                  <p:embed/>
                </p:oleObj>
              </mc:Choice>
              <mc:Fallback>
                <p:oleObj r:id="rId17" imgW="1358900" imgH="215900" progId="Equation.3">
                  <p:embed/>
                  <p:pic>
                    <p:nvPicPr>
                      <p:cNvPr id="0" name="OLE substitute image"/>
                      <p:cNvPicPr/>
                      <p:nvPr/>
                    </p:nvPicPr>
                    <p:blipFill>
                      <a:blip r:embed="rId18"/>
                      <a:stretch>
                        <a:fillRect/>
                      </a:stretch>
                    </p:blipFill>
                    <p:spPr>
                      <a:xfrm>
                        <a:off x="3836988" y="5373688"/>
                        <a:ext cx="3251200" cy="504825"/>
                      </a:xfrm>
                      <a:prstGeom prst="rect">
                        <a:avLst/>
                      </a:prstGeom>
                      <a:solidFill>
                        <a:srgbClr val="F2F2F2"/>
                      </a:solidFill>
                      <a:ln w="38100">
                        <a:noFill/>
                        <a:miter/>
                      </a:ln>
                    </p:spPr>
                  </p:pic>
                </p:oleObj>
              </mc:Fallback>
            </mc:AlternateContent>
          </a:graphicData>
        </a:graphic>
      </p:graphicFrame>
      <p:graphicFrame>
        <p:nvGraphicFramePr>
          <p:cNvPr id="39" name="对象 14426"/>
          <p:cNvGraphicFramePr>
            <a:graphicFrameLocks noChangeAspect="1"/>
          </p:cNvGraphicFramePr>
          <p:nvPr/>
        </p:nvGraphicFramePr>
        <p:xfrm>
          <a:off x="3952875" y="6037263"/>
          <a:ext cx="3414713" cy="468312"/>
        </p:xfrm>
        <a:graphic>
          <a:graphicData uri="http://schemas.openxmlformats.org/presentationml/2006/ole">
            <mc:AlternateContent xmlns:mc="http://schemas.openxmlformats.org/markup-compatibility/2006">
              <mc:Choice xmlns:v="urn:schemas-microsoft-com:vml" Requires="v">
                <p:oleObj r:id="rId19" imgW="1447800" imgH="203200" progId="Equation.3">
                  <p:embed/>
                </p:oleObj>
              </mc:Choice>
              <mc:Fallback>
                <p:oleObj r:id="rId19" imgW="1447800" imgH="203200" progId="Equation.3">
                  <p:embed/>
                  <p:pic>
                    <p:nvPicPr>
                      <p:cNvPr id="0" name="OLE substitute image"/>
                      <p:cNvPicPr/>
                      <p:nvPr/>
                    </p:nvPicPr>
                    <p:blipFill>
                      <a:blip r:embed="rId20"/>
                      <a:stretch>
                        <a:fillRect/>
                      </a:stretch>
                    </p:blipFill>
                    <p:spPr>
                      <a:xfrm>
                        <a:off x="3952875" y="6037263"/>
                        <a:ext cx="3414713" cy="468312"/>
                      </a:xfrm>
                      <a:prstGeom prst="rect">
                        <a:avLst/>
                      </a:prstGeom>
                      <a:solidFill>
                        <a:srgbClr val="F2F2F2"/>
                      </a:solidFill>
                      <a:ln w="38100">
                        <a:noFill/>
                        <a:miter/>
                      </a:ln>
                    </p:spPr>
                  </p:pic>
                </p:oleObj>
              </mc:Fallback>
            </mc:AlternateContent>
          </a:graphicData>
        </a:graphic>
      </p:graphicFrame>
      <p:sp>
        <p:nvSpPr>
          <p:cNvPr id="42" name="文本框 14"/>
          <p:cNvSpPr txBox="1"/>
          <p:nvPr/>
        </p:nvSpPr>
        <p:spPr>
          <a:xfrm>
            <a:off x="2279650" y="1555750"/>
            <a:ext cx="4816475" cy="522288"/>
          </a:xfrm>
          <a:prstGeom prst="rect">
            <a:avLst/>
          </a:prstGeom>
          <a:noFill/>
          <a:ln w="9525">
            <a:noFill/>
          </a:ln>
        </p:spPr>
        <p:txBody>
          <a:bodyPr wrap="square" anchor="t" anchorCtr="0">
            <a:spAutoFit/>
          </a:bodyPr>
          <a:lstStyle/>
          <a:p>
            <a:r>
              <a:rPr lang="zh-CN" altLang="zh-CN" sz="2800" b="1">
                <a:latin typeface="Times New Roman" panose="02020603050405020304" charset="0"/>
                <a:ea typeface="黑体"/>
              </a:rPr>
              <a:t>此时称原点是椭圆的</a:t>
            </a:r>
            <a:r>
              <a:rPr lang="zh-CN" altLang="zh-CN" sz="2800" b="1">
                <a:solidFill>
                  <a:srgbClr val="FF0000"/>
                </a:solidFill>
                <a:latin typeface="Times New Roman" panose="02020603050405020304" charset="0"/>
                <a:ea typeface="黑体"/>
              </a:rPr>
              <a:t>中心</a:t>
            </a:r>
            <a:r>
              <a:rPr lang="en-US" altLang="zh-CN" sz="2800" b="1">
                <a:latin typeface="Times New Roman" panose="02020603050405020304" charset="0"/>
                <a:ea typeface="黑体"/>
              </a:rPr>
              <a:t>.</a:t>
            </a:r>
          </a:p>
        </p:txBody>
      </p:sp>
      <p:pic>
        <p:nvPicPr>
          <p:cNvPr id="23567" name="图片 46"/>
          <p:cNvPicPr>
            <a:picLocks noChangeAspect="1"/>
          </p:cNvPicPr>
          <p:nvPr/>
        </p:nvPicPr>
        <p:blipFill>
          <a:blip r:embed="rId21"/>
          <a:stretch>
            <a:fillRect/>
          </a:stretch>
        </p:blipFill>
        <p:spPr>
          <a:xfrm>
            <a:off x="8027988" y="788988"/>
            <a:ext cx="3687762" cy="2544762"/>
          </a:xfrm>
          <a:prstGeom prst="rect">
            <a:avLst/>
          </a:prstGeom>
          <a:noFill/>
          <a:ln w="9525">
            <a:noFill/>
          </a:ln>
        </p:spPr>
      </p:pic>
      <p:cxnSp>
        <p:nvCxnSpPr>
          <p:cNvPr id="43" name="直接连接符 42"/>
          <p:cNvCxnSpPr/>
          <p:nvPr/>
        </p:nvCxnSpPr>
        <p:spPr>
          <a:xfrm rot="16200000" flipH="1">
            <a:off x="9831388" y="701675"/>
            <a:ext cx="0" cy="1692275"/>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10482263" y="1476375"/>
            <a:ext cx="144463" cy="144463"/>
          </a:xfrm>
          <a:prstGeom prst="ellipse">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endParaRPr lang="zh-CN" altLang="en-US" strike="noStrike" noProof="1"/>
          </a:p>
        </p:txBody>
      </p:sp>
      <p:graphicFrame>
        <p:nvGraphicFramePr>
          <p:cNvPr id="47" name="对象 14426"/>
          <p:cNvGraphicFramePr>
            <a:graphicFrameLocks noChangeAspect="1"/>
          </p:cNvGraphicFramePr>
          <p:nvPr/>
        </p:nvGraphicFramePr>
        <p:xfrm>
          <a:off x="10741025" y="1133475"/>
          <a:ext cx="1196975" cy="508000"/>
        </p:xfrm>
        <a:graphic>
          <a:graphicData uri="http://schemas.openxmlformats.org/presentationml/2006/ole">
            <mc:AlternateContent xmlns:mc="http://schemas.openxmlformats.org/markup-compatibility/2006">
              <mc:Choice xmlns:v="urn:schemas-microsoft-com:vml" Requires="v">
                <p:oleObj r:id="rId22" imgW="482600" imgH="203200" progId="Equation.3">
                  <p:embed/>
                </p:oleObj>
              </mc:Choice>
              <mc:Fallback>
                <p:oleObj r:id="rId22" imgW="482600" imgH="203200" progId="Equation.3">
                  <p:embed/>
                  <p:pic>
                    <p:nvPicPr>
                      <p:cNvPr id="0" name="OLE substitute image"/>
                      <p:cNvPicPr/>
                      <p:nvPr/>
                    </p:nvPicPr>
                    <p:blipFill>
                      <a:blip r:embed="rId23"/>
                      <a:stretch>
                        <a:fillRect/>
                      </a:stretch>
                    </p:blipFill>
                    <p:spPr>
                      <a:xfrm>
                        <a:off x="10741025" y="1133475"/>
                        <a:ext cx="1196975" cy="508000"/>
                      </a:xfrm>
                      <a:prstGeom prst="rect">
                        <a:avLst/>
                      </a:prstGeom>
                      <a:noFill/>
                      <a:ln w="38100">
                        <a:noFill/>
                        <a:miter/>
                      </a:ln>
                    </p:spPr>
                  </p:pic>
                </p:oleObj>
              </mc:Fallback>
            </mc:AlternateContent>
          </a:graphicData>
        </a:graphic>
      </p:graphicFrame>
      <p:cxnSp>
        <p:nvCxnSpPr>
          <p:cNvPr id="49" name="直接连接符 48"/>
          <p:cNvCxnSpPr>
            <a:endCxn id="51" idx="7"/>
          </p:cNvCxnSpPr>
          <p:nvPr/>
        </p:nvCxnSpPr>
        <p:spPr>
          <a:xfrm flipH="1">
            <a:off x="8904288" y="1546225"/>
            <a:ext cx="1651000" cy="1195388"/>
          </a:xfrm>
          <a:prstGeom prst="line">
            <a:avLst/>
          </a:prstGeom>
          <a:ln w="28575">
            <a:solidFill>
              <a:schemeClr val="accent4">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8780463" y="2719388"/>
            <a:ext cx="144463" cy="144463"/>
          </a:xfrm>
          <a:prstGeom prst="ellipse">
            <a:avLst/>
          </a:prstGeom>
          <a:solidFill>
            <a:schemeClr val="accent4">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endParaRPr lang="zh-CN" altLang="en-US" strike="noStrike" noProof="1"/>
          </a:p>
        </p:txBody>
      </p:sp>
      <p:graphicFrame>
        <p:nvGraphicFramePr>
          <p:cNvPr id="53" name="对象 14426"/>
          <p:cNvGraphicFramePr>
            <a:graphicFrameLocks noChangeAspect="1"/>
          </p:cNvGraphicFramePr>
          <p:nvPr/>
        </p:nvGraphicFramePr>
        <p:xfrm>
          <a:off x="7005638" y="2698750"/>
          <a:ext cx="1703387" cy="571500"/>
        </p:xfrm>
        <a:graphic>
          <a:graphicData uri="http://schemas.openxmlformats.org/presentationml/2006/ole">
            <mc:AlternateContent xmlns:mc="http://schemas.openxmlformats.org/markup-compatibility/2006">
              <mc:Choice xmlns:v="urn:schemas-microsoft-com:vml" Requires="v">
                <p:oleObj r:id="rId24" imgW="685800" imgH="228600" progId="Equation.3">
                  <p:embed/>
                </p:oleObj>
              </mc:Choice>
              <mc:Fallback>
                <p:oleObj r:id="rId24" imgW="685800" imgH="228600" progId="Equation.3">
                  <p:embed/>
                  <p:pic>
                    <p:nvPicPr>
                      <p:cNvPr id="0" name="OLE substitute image"/>
                      <p:cNvPicPr/>
                      <p:nvPr/>
                    </p:nvPicPr>
                    <p:blipFill>
                      <a:blip r:embed="rId25"/>
                      <a:stretch>
                        <a:fillRect/>
                      </a:stretch>
                    </p:blipFill>
                    <p:spPr>
                      <a:xfrm>
                        <a:off x="7005638" y="2698750"/>
                        <a:ext cx="1703387" cy="571500"/>
                      </a:xfrm>
                      <a:prstGeom prst="rect">
                        <a:avLst/>
                      </a:prstGeom>
                      <a:noFill/>
                      <a:ln w="38100">
                        <a:noFill/>
                        <a:miter/>
                      </a:ln>
                    </p:spPr>
                  </p:pic>
                </p:oleObj>
              </mc:Fallback>
            </mc:AlternateContent>
          </a:graphicData>
        </a:graphic>
      </p:graphicFrame>
      <p:cxnSp>
        <p:nvCxnSpPr>
          <p:cNvPr id="54" name="直接连接符 53"/>
          <p:cNvCxnSpPr>
            <a:endCxn id="51" idx="7"/>
          </p:cNvCxnSpPr>
          <p:nvPr/>
        </p:nvCxnSpPr>
        <p:spPr>
          <a:xfrm flipH="1">
            <a:off x="10555288" y="1604963"/>
            <a:ext cx="0" cy="1189038"/>
          </a:xfrm>
          <a:prstGeom prst="line">
            <a:avLst/>
          </a:prstGeom>
          <a:solidFill>
            <a:srgbClr val="92D050"/>
          </a:solidFill>
          <a:ln w="28575">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10482263" y="2720975"/>
            <a:ext cx="144463" cy="144463"/>
          </a:xfrm>
          <a:prstGeom prst="ellipse">
            <a:avLst/>
          </a:prstGeom>
          <a:solidFill>
            <a:srgbClr val="00B050"/>
          </a:solidFill>
        </p:spPr>
        <p:style>
          <a:lnRef idx="3">
            <a:schemeClr val="lt1"/>
          </a:lnRef>
          <a:fillRef idx="1">
            <a:schemeClr val="accent6"/>
          </a:fillRef>
          <a:effectRef idx="1">
            <a:schemeClr val="accent6"/>
          </a:effectRef>
          <a:fontRef idx="minor">
            <a:schemeClr val="lt1"/>
          </a:fontRef>
        </p:style>
        <p:txBody>
          <a:bodyPr rtlCol="0" anchor="ctr"/>
          <a:lstStyle/>
          <a:p>
            <a:pPr algn="ctr" fontAlgn="base"/>
            <a:endParaRPr lang="zh-CN" altLang="en-US" strike="noStrike" noProof="1"/>
          </a:p>
        </p:txBody>
      </p:sp>
      <p:graphicFrame>
        <p:nvGraphicFramePr>
          <p:cNvPr id="56" name="对象 14426"/>
          <p:cNvGraphicFramePr>
            <a:graphicFrameLocks noChangeAspect="1"/>
          </p:cNvGraphicFramePr>
          <p:nvPr/>
        </p:nvGraphicFramePr>
        <p:xfrm>
          <a:off x="10677525" y="2794000"/>
          <a:ext cx="1450975" cy="539750"/>
        </p:xfrm>
        <a:graphic>
          <a:graphicData uri="http://schemas.openxmlformats.org/presentationml/2006/ole">
            <mc:AlternateContent xmlns:mc="http://schemas.openxmlformats.org/markup-compatibility/2006">
              <mc:Choice xmlns:v="urn:schemas-microsoft-com:vml" Requires="v">
                <p:oleObj r:id="rId26" imgW="584200" imgH="215900" progId="Equation.3">
                  <p:embed/>
                </p:oleObj>
              </mc:Choice>
              <mc:Fallback>
                <p:oleObj r:id="rId26" imgW="584200" imgH="215900" progId="Equation.3">
                  <p:embed/>
                  <p:pic>
                    <p:nvPicPr>
                      <p:cNvPr id="0" name="OLE substitute image"/>
                      <p:cNvPicPr/>
                      <p:nvPr/>
                    </p:nvPicPr>
                    <p:blipFill>
                      <a:blip r:embed="rId27"/>
                      <a:stretch>
                        <a:fillRect/>
                      </a:stretch>
                    </p:blipFill>
                    <p:spPr>
                      <a:xfrm>
                        <a:off x="10677525" y="2794000"/>
                        <a:ext cx="1450975" cy="539750"/>
                      </a:xfrm>
                      <a:prstGeom prst="rect">
                        <a:avLst/>
                      </a:prstGeom>
                      <a:noFill/>
                      <a:ln w="38100">
                        <a:noFill/>
                        <a:miter/>
                      </a:ln>
                    </p:spPr>
                  </p:pic>
                </p:oleObj>
              </mc:Fallback>
            </mc:AlternateContent>
          </a:graphicData>
        </a:graphic>
      </p:graphicFrame>
      <p:sp>
        <p:nvSpPr>
          <p:cNvPr id="57" name="椭圆 56"/>
          <p:cNvSpPr/>
          <p:nvPr/>
        </p:nvSpPr>
        <p:spPr>
          <a:xfrm>
            <a:off x="8780463" y="1476375"/>
            <a:ext cx="144463" cy="144463"/>
          </a:xfrm>
          <a:prstGeom prst="ellipse">
            <a:avLst/>
          </a:prstGeom>
          <a:solidFill>
            <a:srgbClr val="00B0F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fontAlgn="base"/>
            <a:endParaRPr lang="zh-CN" altLang="en-US" strike="noStrike" noProof="1"/>
          </a:p>
        </p:txBody>
      </p:sp>
      <p:graphicFrame>
        <p:nvGraphicFramePr>
          <p:cNvPr id="58" name="对象 14426"/>
          <p:cNvGraphicFramePr>
            <a:graphicFrameLocks noChangeAspect="1"/>
          </p:cNvGraphicFramePr>
          <p:nvPr/>
        </p:nvGraphicFramePr>
        <p:xfrm>
          <a:off x="7265988" y="1101725"/>
          <a:ext cx="1514475" cy="539750"/>
        </p:xfrm>
        <a:graphic>
          <a:graphicData uri="http://schemas.openxmlformats.org/presentationml/2006/ole">
            <mc:AlternateContent xmlns:mc="http://schemas.openxmlformats.org/markup-compatibility/2006">
              <mc:Choice xmlns:v="urn:schemas-microsoft-com:vml" Requires="v">
                <p:oleObj r:id="rId28" imgW="609600" imgH="215900" progId="Equation.3">
                  <p:embed/>
                </p:oleObj>
              </mc:Choice>
              <mc:Fallback>
                <p:oleObj r:id="rId28" imgW="609600" imgH="215900" progId="Equation.3">
                  <p:embed/>
                  <p:pic>
                    <p:nvPicPr>
                      <p:cNvPr id="0" name="OLE substitute image"/>
                      <p:cNvPicPr/>
                      <p:nvPr/>
                    </p:nvPicPr>
                    <p:blipFill>
                      <a:blip r:embed="rId29"/>
                      <a:stretch>
                        <a:fillRect/>
                      </a:stretch>
                    </p:blipFill>
                    <p:spPr>
                      <a:xfrm>
                        <a:off x="7265988" y="1101725"/>
                        <a:ext cx="1514475" cy="539750"/>
                      </a:xfrm>
                      <a:prstGeom prst="rect">
                        <a:avLst/>
                      </a:prstGeom>
                      <a:noFill/>
                      <a:ln w="38100">
                        <a:noFill/>
                        <a:miter/>
                      </a:ln>
                    </p:spPr>
                  </p:pic>
                </p:oleObj>
              </mc:Fallback>
            </mc:AlternateContent>
          </a:graphicData>
        </a:graphic>
      </p:graphicFrame>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strVal val="#ppt_h"/>
                                          </p:val>
                                        </p:tav>
                                        <p:tav tm="100000">
                                          <p:val>
                                            <p:strVal val="#ppt_h"/>
                                          </p:val>
                                        </p:tav>
                                      </p:tavLst>
                                    </p:anim>
                                  </p:childTnLst>
                                </p:cTn>
                              </p:par>
                              <p:par>
                                <p:cTn id="15" presetID="17" presetClass="entr" presetSubtype="1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p:stCondLst>
                              <p:cond delay="0"/>
                            </p:stCondLst>
                            <p:childTnLst>
                              <p:par>
                                <p:cTn id="21" presetID="17" presetClass="entr" presetSubtype="10" fill="hold" nodeType="click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p:cTn id="23" dur="500" fill="hold"/>
                                        <p:tgtEl>
                                          <p:spTgt spid="54"/>
                                        </p:tgtEl>
                                        <p:attrNameLst>
                                          <p:attrName>ppt_w</p:attrName>
                                        </p:attrNameLst>
                                      </p:cBhvr>
                                      <p:tavLst>
                                        <p:tav tm="0">
                                          <p:val>
                                            <p:fltVal val="0"/>
                                          </p:val>
                                        </p:tav>
                                        <p:tav tm="100000">
                                          <p:val>
                                            <p:strVal val="#ppt_w"/>
                                          </p:val>
                                        </p:tav>
                                      </p:tavLst>
                                    </p:anim>
                                    <p:anim calcmode="lin" valueType="num">
                                      <p:cBhvr>
                                        <p:cTn id="24" dur="500" fill="hold"/>
                                        <p:tgtEl>
                                          <p:spTgt spid="54"/>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p:cTn id="27" dur="500" fill="hold"/>
                                        <p:tgtEl>
                                          <p:spTgt spid="55"/>
                                        </p:tgtEl>
                                        <p:attrNameLst>
                                          <p:attrName>ppt_w</p:attrName>
                                        </p:attrNameLst>
                                      </p:cBhvr>
                                      <p:tavLst>
                                        <p:tav tm="0">
                                          <p:val>
                                            <p:fltVal val="0"/>
                                          </p:val>
                                        </p:tav>
                                        <p:tav tm="100000">
                                          <p:val>
                                            <p:strVal val="#ppt_w"/>
                                          </p:val>
                                        </p:tav>
                                      </p:tavLst>
                                    </p:anim>
                                    <p:anim calcmode="lin" valueType="num">
                                      <p:cBhvr>
                                        <p:cTn id="28" dur="500" fill="hold"/>
                                        <p:tgtEl>
                                          <p:spTgt spid="55"/>
                                        </p:tgtEl>
                                        <p:attrNameLst>
                                          <p:attrName>ppt_h</p:attrName>
                                        </p:attrNameLst>
                                      </p:cBhvr>
                                      <p:tavLst>
                                        <p:tav tm="0">
                                          <p:val>
                                            <p:strVal val="#ppt_h"/>
                                          </p:val>
                                        </p:tav>
                                        <p:tav tm="100000">
                                          <p:val>
                                            <p:strVal val="#ppt_h"/>
                                          </p:val>
                                        </p:tav>
                                      </p:tavLst>
                                    </p:anim>
                                  </p:childTnLst>
                                </p:cTn>
                              </p:par>
                              <p:par>
                                <p:cTn id="29" presetID="17" presetClass="entr" presetSubtype="10" fill="hold" nodeType="with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strVal val="#ppt_h"/>
                                          </p:val>
                                        </p:tav>
                                        <p:tav tm="100000">
                                          <p:val>
                                            <p:strVal val="#ppt_h"/>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7" presetClass="entr" presetSubtype="10"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51" fill="hold" nodeType="clickPar">
                      <p:stCondLst>
                        <p:cond delay="indefinite"/>
                      </p:stCondLst>
                      <p:childTnLst>
                        <p:par>
                          <p:cTn id="52" fill="hold">
                            <p:stCondLst>
                              <p:cond delay="0"/>
                            </p:stCondLst>
                            <p:childTnLst>
                              <p:par>
                                <p:cTn id="53" presetID="17" presetClass="entr" presetSubtype="10" fill="hold" nodeType="click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p:cTn id="55" dur="500" fill="hold"/>
                                        <p:tgtEl>
                                          <p:spTgt spid="33"/>
                                        </p:tgtEl>
                                        <p:attrNameLst>
                                          <p:attrName>ppt_w</p:attrName>
                                        </p:attrNameLst>
                                      </p:cBhvr>
                                      <p:tavLst>
                                        <p:tav tm="0">
                                          <p:val>
                                            <p:fltVal val="0"/>
                                          </p:val>
                                        </p:tav>
                                        <p:tav tm="100000">
                                          <p:val>
                                            <p:strVal val="#ppt_w"/>
                                          </p:val>
                                        </p:tav>
                                      </p:tavLst>
                                    </p:anim>
                                    <p:anim calcmode="lin" valueType="num">
                                      <p:cBhvr>
                                        <p:cTn id="56" dur="500" fill="hold"/>
                                        <p:tgtEl>
                                          <p:spTgt spid="33"/>
                                        </p:tgtEl>
                                        <p:attrNameLst>
                                          <p:attrName>ppt_h</p:attrName>
                                        </p:attrNameLst>
                                      </p:cBhvr>
                                      <p:tavLst>
                                        <p:tav tm="0">
                                          <p:val>
                                            <p:strVal val="#ppt_h"/>
                                          </p:val>
                                        </p:tav>
                                        <p:tav tm="100000">
                                          <p:val>
                                            <p:strVal val="#ppt_h"/>
                                          </p:val>
                                        </p:tav>
                                      </p:tavLst>
                                    </p:anim>
                                  </p:childTnLst>
                                </p:cTn>
                              </p:par>
                            </p:childTnLst>
                          </p:cTn>
                        </p:par>
                      </p:childTnLst>
                    </p:cTn>
                  </p:par>
                  <p:par>
                    <p:cTn id="57" fill="hold" nodeType="clickPar">
                      <p:stCondLst>
                        <p:cond delay="indefinite"/>
                      </p:stCondLst>
                      <p:childTnLst>
                        <p:par>
                          <p:cTn id="58" fill="hold">
                            <p:stCondLst>
                              <p:cond delay="0"/>
                            </p:stCondLst>
                            <p:childTnLst>
                              <p:par>
                                <p:cTn id="59" presetID="17" presetClass="entr" presetSubtype="10" fill="hold" nodeType="click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17" presetClass="entr" presetSubtype="10" fill="hold" nodeType="click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strVal val="#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17" presetClass="entr" presetSubtype="10" fill="hold" nodeType="click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p:cTn id="73" dur="500" fill="hold"/>
                                        <p:tgtEl>
                                          <p:spTgt spid="28"/>
                                        </p:tgtEl>
                                        <p:attrNameLst>
                                          <p:attrName>ppt_w</p:attrName>
                                        </p:attrNameLst>
                                      </p:cBhvr>
                                      <p:tavLst>
                                        <p:tav tm="0">
                                          <p:val>
                                            <p:fltVal val="0"/>
                                          </p:val>
                                        </p:tav>
                                        <p:tav tm="100000">
                                          <p:val>
                                            <p:strVal val="#ppt_w"/>
                                          </p:val>
                                        </p:tav>
                                      </p:tavLst>
                                    </p:anim>
                                    <p:anim calcmode="lin" valueType="num">
                                      <p:cBhvr>
                                        <p:cTn id="74" dur="5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17" presetClass="entr" presetSubtype="10" fill="hold" nodeType="click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strVal val="#ppt_h"/>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17" presetClass="entr" presetSubtype="10" fill="hold" grpId="0" nodeType="clickEffect">
                                  <p:stCondLst>
                                    <p:cond delay="0"/>
                                  </p:stCondLst>
                                  <p:childTnLst>
                                    <p:set>
                                      <p:cBhvr>
                                        <p:cTn id="84" dur="1" fill="hold">
                                          <p:stCondLst>
                                            <p:cond delay="0"/>
                                          </p:stCondLst>
                                        </p:cTn>
                                        <p:tgtEl>
                                          <p:spTgt spid="57"/>
                                        </p:tgtEl>
                                        <p:attrNameLst>
                                          <p:attrName>style.visibility</p:attrName>
                                        </p:attrNameLst>
                                      </p:cBhvr>
                                      <p:to>
                                        <p:strVal val="visible"/>
                                      </p:to>
                                    </p:set>
                                    <p:anim calcmode="lin" valueType="num">
                                      <p:cBhvr>
                                        <p:cTn id="85" dur="500" fill="hold"/>
                                        <p:tgtEl>
                                          <p:spTgt spid="57"/>
                                        </p:tgtEl>
                                        <p:attrNameLst>
                                          <p:attrName>ppt_w</p:attrName>
                                        </p:attrNameLst>
                                      </p:cBhvr>
                                      <p:tavLst>
                                        <p:tav tm="0">
                                          <p:val>
                                            <p:fltVal val="0"/>
                                          </p:val>
                                        </p:tav>
                                        <p:tav tm="100000">
                                          <p:val>
                                            <p:strVal val="#ppt_w"/>
                                          </p:val>
                                        </p:tav>
                                      </p:tavLst>
                                    </p:anim>
                                    <p:anim calcmode="lin" valueType="num">
                                      <p:cBhvr>
                                        <p:cTn id="86" dur="500" fill="hold"/>
                                        <p:tgtEl>
                                          <p:spTgt spid="57"/>
                                        </p:tgtEl>
                                        <p:attrNameLst>
                                          <p:attrName>ppt_h</p:attrName>
                                        </p:attrNameLst>
                                      </p:cBhvr>
                                      <p:tavLst>
                                        <p:tav tm="0">
                                          <p:val>
                                            <p:strVal val="#ppt_h"/>
                                          </p:val>
                                        </p:tav>
                                        <p:tav tm="100000">
                                          <p:val>
                                            <p:strVal val="#ppt_h"/>
                                          </p:val>
                                        </p:tav>
                                      </p:tavLst>
                                    </p:anim>
                                  </p:childTnLst>
                                </p:cTn>
                              </p:par>
                              <p:par>
                                <p:cTn id="87" presetID="17" presetClass="entr" presetSubtype="10" fill="hold" nodeType="withEffect">
                                  <p:stCondLst>
                                    <p:cond delay="0"/>
                                  </p:stCondLst>
                                  <p:childTnLst>
                                    <p:set>
                                      <p:cBhvr>
                                        <p:cTn id="88" dur="1" fill="hold">
                                          <p:stCondLst>
                                            <p:cond delay="0"/>
                                          </p:stCondLst>
                                        </p:cTn>
                                        <p:tgtEl>
                                          <p:spTgt spid="58"/>
                                        </p:tgtEl>
                                        <p:attrNameLst>
                                          <p:attrName>style.visibility</p:attrName>
                                        </p:attrNameLst>
                                      </p:cBhvr>
                                      <p:to>
                                        <p:strVal val="visible"/>
                                      </p:to>
                                    </p:set>
                                    <p:anim calcmode="lin" valueType="num">
                                      <p:cBhvr>
                                        <p:cTn id="89" dur="500" fill="hold"/>
                                        <p:tgtEl>
                                          <p:spTgt spid="58"/>
                                        </p:tgtEl>
                                        <p:attrNameLst>
                                          <p:attrName>ppt_w</p:attrName>
                                        </p:attrNameLst>
                                      </p:cBhvr>
                                      <p:tavLst>
                                        <p:tav tm="0">
                                          <p:val>
                                            <p:fltVal val="0"/>
                                          </p:val>
                                        </p:tav>
                                        <p:tav tm="100000">
                                          <p:val>
                                            <p:strVal val="#ppt_w"/>
                                          </p:val>
                                        </p:tav>
                                      </p:tavLst>
                                    </p:anim>
                                    <p:anim calcmode="lin" valueType="num">
                                      <p:cBhvr>
                                        <p:cTn id="90" dur="500" fill="hold"/>
                                        <p:tgtEl>
                                          <p:spTgt spid="58"/>
                                        </p:tgtEl>
                                        <p:attrNameLst>
                                          <p:attrName>ppt_h</p:attrName>
                                        </p:attrNameLst>
                                      </p:cBhvr>
                                      <p:tavLst>
                                        <p:tav tm="0">
                                          <p:val>
                                            <p:strVal val="#ppt_h"/>
                                          </p:val>
                                        </p:tav>
                                        <p:tav tm="100000">
                                          <p:val>
                                            <p:strVal val="#ppt_h"/>
                                          </p:val>
                                        </p:tav>
                                      </p:tavLst>
                                    </p:anim>
                                  </p:childTnLst>
                                </p:cTn>
                              </p:par>
                              <p:par>
                                <p:cTn id="91" presetID="17" presetClass="entr" presetSubtype="10" fill="hold" nodeType="withEffect">
                                  <p:stCondLst>
                                    <p:cond delay="0"/>
                                  </p:stCondLst>
                                  <p:childTnLst>
                                    <p:set>
                                      <p:cBhvr>
                                        <p:cTn id="92" dur="1" fill="hold">
                                          <p:stCondLst>
                                            <p:cond delay="0"/>
                                          </p:stCondLst>
                                        </p:cTn>
                                        <p:tgtEl>
                                          <p:spTgt spid="43"/>
                                        </p:tgtEl>
                                        <p:attrNameLst>
                                          <p:attrName>style.visibility</p:attrName>
                                        </p:attrNameLst>
                                      </p:cBhvr>
                                      <p:to>
                                        <p:strVal val="visible"/>
                                      </p:to>
                                    </p:set>
                                    <p:anim calcmode="lin" valueType="num">
                                      <p:cBhvr>
                                        <p:cTn id="93" dur="500" fill="hold"/>
                                        <p:tgtEl>
                                          <p:spTgt spid="43"/>
                                        </p:tgtEl>
                                        <p:attrNameLst>
                                          <p:attrName>ppt_w</p:attrName>
                                        </p:attrNameLst>
                                      </p:cBhvr>
                                      <p:tavLst>
                                        <p:tav tm="0">
                                          <p:val>
                                            <p:fltVal val="0"/>
                                          </p:val>
                                        </p:tav>
                                        <p:tav tm="100000">
                                          <p:val>
                                            <p:strVal val="#ppt_w"/>
                                          </p:val>
                                        </p:tav>
                                      </p:tavLst>
                                    </p:anim>
                                    <p:anim calcmode="lin" valueType="num">
                                      <p:cBhvr>
                                        <p:cTn id="94" dur="500" fill="hold"/>
                                        <p:tgtEl>
                                          <p:spTgt spid="43"/>
                                        </p:tgtEl>
                                        <p:attrNameLst>
                                          <p:attrName>ppt_h</p:attrName>
                                        </p:attrNameLst>
                                      </p:cBhvr>
                                      <p:tavLst>
                                        <p:tav tm="0">
                                          <p:val>
                                            <p:strVal val="#ppt_h"/>
                                          </p:val>
                                        </p:tav>
                                        <p:tav tm="100000">
                                          <p:val>
                                            <p:strVal val="#ppt_h"/>
                                          </p:val>
                                        </p:tav>
                                      </p:tavLst>
                                    </p:anim>
                                  </p:childTnLst>
                                </p:cTn>
                              </p:par>
                            </p:childTnLst>
                          </p:cTn>
                        </p:par>
                      </p:childTnLst>
                    </p:cTn>
                  </p:par>
                  <p:par>
                    <p:cTn id="95" fill="hold">
                      <p:stCondLst>
                        <p:cond delay="indefinite"/>
                      </p:stCondLst>
                      <p:childTnLst>
                        <p:par>
                          <p:cTn id="96" fill="hold">
                            <p:stCondLst>
                              <p:cond delay="0"/>
                            </p:stCondLst>
                            <p:childTnLst>
                              <p:par>
                                <p:cTn id="97" presetID="17" presetClass="entr" presetSubtype="10" fill="hold" grpId="0" nodeType="clickEffect">
                                  <p:stCondLst>
                                    <p:cond delay="0"/>
                                  </p:stCondLst>
                                  <p:childTnLst>
                                    <p:set>
                                      <p:cBhvr>
                                        <p:cTn id="98" dur="1" fill="hold">
                                          <p:stCondLst>
                                            <p:cond delay="0"/>
                                          </p:stCondLst>
                                        </p:cTn>
                                        <p:tgtEl>
                                          <p:spTgt spid="51"/>
                                        </p:tgtEl>
                                        <p:attrNameLst>
                                          <p:attrName>style.visibility</p:attrName>
                                        </p:attrNameLst>
                                      </p:cBhvr>
                                      <p:to>
                                        <p:strVal val="visible"/>
                                      </p:to>
                                    </p:set>
                                    <p:anim calcmode="lin" valueType="num">
                                      <p:cBhvr>
                                        <p:cTn id="99" dur="500" fill="hold"/>
                                        <p:tgtEl>
                                          <p:spTgt spid="51"/>
                                        </p:tgtEl>
                                        <p:attrNameLst>
                                          <p:attrName>ppt_w</p:attrName>
                                        </p:attrNameLst>
                                      </p:cBhvr>
                                      <p:tavLst>
                                        <p:tav tm="0">
                                          <p:val>
                                            <p:fltVal val="0"/>
                                          </p:val>
                                        </p:tav>
                                        <p:tav tm="100000">
                                          <p:val>
                                            <p:strVal val="#ppt_w"/>
                                          </p:val>
                                        </p:tav>
                                      </p:tavLst>
                                    </p:anim>
                                    <p:anim calcmode="lin" valueType="num">
                                      <p:cBhvr>
                                        <p:cTn id="100" dur="500" fill="hold"/>
                                        <p:tgtEl>
                                          <p:spTgt spid="51"/>
                                        </p:tgtEl>
                                        <p:attrNameLst>
                                          <p:attrName>ppt_h</p:attrName>
                                        </p:attrNameLst>
                                      </p:cBhvr>
                                      <p:tavLst>
                                        <p:tav tm="0">
                                          <p:val>
                                            <p:strVal val="#ppt_h"/>
                                          </p:val>
                                        </p:tav>
                                        <p:tav tm="100000">
                                          <p:val>
                                            <p:strVal val="#ppt_h"/>
                                          </p:val>
                                        </p:tav>
                                      </p:tavLst>
                                    </p:anim>
                                  </p:childTnLst>
                                </p:cTn>
                              </p:par>
                              <p:par>
                                <p:cTn id="101" presetID="17" presetClass="entr" presetSubtype="10" fill="hold" nodeType="withEffect">
                                  <p:stCondLst>
                                    <p:cond delay="0"/>
                                  </p:stCondLst>
                                  <p:childTnLst>
                                    <p:set>
                                      <p:cBhvr>
                                        <p:cTn id="102" dur="1" fill="hold">
                                          <p:stCondLst>
                                            <p:cond delay="0"/>
                                          </p:stCondLst>
                                        </p:cTn>
                                        <p:tgtEl>
                                          <p:spTgt spid="53"/>
                                        </p:tgtEl>
                                        <p:attrNameLst>
                                          <p:attrName>style.visibility</p:attrName>
                                        </p:attrNameLst>
                                      </p:cBhvr>
                                      <p:to>
                                        <p:strVal val="visible"/>
                                      </p:to>
                                    </p:set>
                                    <p:anim calcmode="lin" valueType="num">
                                      <p:cBhvr>
                                        <p:cTn id="103" dur="500" fill="hold"/>
                                        <p:tgtEl>
                                          <p:spTgt spid="53"/>
                                        </p:tgtEl>
                                        <p:attrNameLst>
                                          <p:attrName>ppt_w</p:attrName>
                                        </p:attrNameLst>
                                      </p:cBhvr>
                                      <p:tavLst>
                                        <p:tav tm="0">
                                          <p:val>
                                            <p:fltVal val="0"/>
                                          </p:val>
                                        </p:tav>
                                        <p:tav tm="100000">
                                          <p:val>
                                            <p:strVal val="#ppt_w"/>
                                          </p:val>
                                        </p:tav>
                                      </p:tavLst>
                                    </p:anim>
                                    <p:anim calcmode="lin" valueType="num">
                                      <p:cBhvr>
                                        <p:cTn id="104" dur="500" fill="hold"/>
                                        <p:tgtEl>
                                          <p:spTgt spid="53"/>
                                        </p:tgtEl>
                                        <p:attrNameLst>
                                          <p:attrName>ppt_h</p:attrName>
                                        </p:attrNameLst>
                                      </p:cBhvr>
                                      <p:tavLst>
                                        <p:tav tm="0">
                                          <p:val>
                                            <p:strVal val="#ppt_h"/>
                                          </p:val>
                                        </p:tav>
                                        <p:tav tm="100000">
                                          <p:val>
                                            <p:strVal val="#ppt_h"/>
                                          </p:val>
                                        </p:tav>
                                      </p:tavLst>
                                    </p:anim>
                                  </p:childTnLst>
                                </p:cTn>
                              </p:par>
                              <p:par>
                                <p:cTn id="105" presetID="17" presetClass="entr" presetSubtype="10" fill="hold" nodeType="withEffect">
                                  <p:stCondLst>
                                    <p:cond delay="0"/>
                                  </p:stCondLst>
                                  <p:childTnLst>
                                    <p:set>
                                      <p:cBhvr>
                                        <p:cTn id="106" dur="1" fill="hold">
                                          <p:stCondLst>
                                            <p:cond delay="0"/>
                                          </p:stCondLst>
                                        </p:cTn>
                                        <p:tgtEl>
                                          <p:spTgt spid="49"/>
                                        </p:tgtEl>
                                        <p:attrNameLst>
                                          <p:attrName>style.visibility</p:attrName>
                                        </p:attrNameLst>
                                      </p:cBhvr>
                                      <p:to>
                                        <p:strVal val="visible"/>
                                      </p:to>
                                    </p:set>
                                    <p:anim calcmode="lin" valueType="num">
                                      <p:cBhvr>
                                        <p:cTn id="107" dur="500" fill="hold"/>
                                        <p:tgtEl>
                                          <p:spTgt spid="49"/>
                                        </p:tgtEl>
                                        <p:attrNameLst>
                                          <p:attrName>ppt_w</p:attrName>
                                        </p:attrNameLst>
                                      </p:cBhvr>
                                      <p:tavLst>
                                        <p:tav tm="0">
                                          <p:val>
                                            <p:fltVal val="0"/>
                                          </p:val>
                                        </p:tav>
                                        <p:tav tm="100000">
                                          <p:val>
                                            <p:strVal val="#ppt_w"/>
                                          </p:val>
                                        </p:tav>
                                      </p:tavLst>
                                    </p:anim>
                                    <p:anim calcmode="lin" valueType="num">
                                      <p:cBhvr>
                                        <p:cTn id="108" dur="500" fill="hold"/>
                                        <p:tgtEl>
                                          <p:spTgt spid="49"/>
                                        </p:tgtEl>
                                        <p:attrNameLst>
                                          <p:attrName>ppt_h</p:attrName>
                                        </p:attrNameLst>
                                      </p:cBhvr>
                                      <p:tavLst>
                                        <p:tav tm="0">
                                          <p:val>
                                            <p:strVal val="#ppt_h"/>
                                          </p:val>
                                        </p:tav>
                                        <p:tav tm="100000">
                                          <p:val>
                                            <p:strVal val="#ppt_h"/>
                                          </p:val>
                                        </p:tav>
                                      </p:tavLst>
                                    </p:anim>
                                  </p:childTnLst>
                                </p:cTn>
                              </p:par>
                            </p:childTnLst>
                          </p:cTn>
                        </p:par>
                      </p:childTnLst>
                    </p:cTn>
                  </p:par>
                  <p:par>
                    <p:cTn id="109" fill="hold" nodeType="clickPar">
                      <p:stCondLst>
                        <p:cond delay="indefinite"/>
                      </p:stCondLst>
                      <p:childTnLst>
                        <p:par>
                          <p:cTn id="110" fill="hold">
                            <p:stCondLst>
                              <p:cond delay="0"/>
                            </p:stCondLst>
                            <p:childTnLst>
                              <p:par>
                                <p:cTn id="111" presetID="17" presetClass="entr" presetSubtype="10" fill="hold" grpId="0" nodeType="clickEffect">
                                  <p:stCondLst>
                                    <p:cond delay="0"/>
                                  </p:stCondLst>
                                  <p:childTnLst>
                                    <p:set>
                                      <p:cBhvr>
                                        <p:cTn id="112" dur="1" fill="hold">
                                          <p:stCondLst>
                                            <p:cond delay="0"/>
                                          </p:stCondLst>
                                        </p:cTn>
                                        <p:tgtEl>
                                          <p:spTgt spid="42"/>
                                        </p:tgtEl>
                                        <p:attrNameLst>
                                          <p:attrName>style.visibility</p:attrName>
                                        </p:attrNameLst>
                                      </p:cBhvr>
                                      <p:to>
                                        <p:strVal val="visible"/>
                                      </p:to>
                                    </p:set>
                                    <p:anim calcmode="lin" valueType="num">
                                      <p:cBhvr>
                                        <p:cTn id="113" dur="500" fill="hold"/>
                                        <p:tgtEl>
                                          <p:spTgt spid="42"/>
                                        </p:tgtEl>
                                        <p:attrNameLst>
                                          <p:attrName>ppt_w</p:attrName>
                                        </p:attrNameLst>
                                      </p:cBhvr>
                                      <p:tavLst>
                                        <p:tav tm="0">
                                          <p:val>
                                            <p:fltVal val="0"/>
                                          </p:val>
                                        </p:tav>
                                        <p:tav tm="100000">
                                          <p:val>
                                            <p:strVal val="#ppt_w"/>
                                          </p:val>
                                        </p:tav>
                                      </p:tavLst>
                                    </p:anim>
                                    <p:anim calcmode="lin" valueType="num">
                                      <p:cBhvr>
                                        <p:cTn id="114" dur="500" fill="hold"/>
                                        <p:tgtEl>
                                          <p:spTgt spid="4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2" grpId="0"/>
      <p:bldP spid="45" grpId="0" animBg="1"/>
      <p:bldP spid="51" grpId="0" animBg="1"/>
      <p:bldP spid="55" grpId="0" animBg="1"/>
      <p:bldP spid="5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79057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48005" y="99694"/>
            <a:ext cx="11126470" cy="645160"/>
          </a:xfrm>
          <a:prstGeom prst="rect">
            <a:avLst/>
          </a:prstGeom>
          <a:noFill/>
        </p:spPr>
        <p:txBody>
          <a:bodyPr wrap="square" rtlCol="0">
            <a:spAutoFit/>
            <a:scene3d>
              <a:camera prst="orthographicFront"/>
              <a:lightRig rig="threePt" dir="t"/>
            </a:scene3d>
          </a:bodyPr>
          <a:lstStyle/>
          <a:p>
            <a:r>
              <a:rPr lang="zh-CN" sz="36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探究</a:t>
            </a:r>
            <a:r>
              <a:rPr lang="en-US" altLang="zh-CN" sz="36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2</a:t>
            </a:r>
            <a:r>
              <a:rPr lang="zh-CN" altLang="en-US" sz="36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：椭圆扁平程度的刻画</a:t>
            </a:r>
            <a:endParaRPr lang="zh-CN" altLang="en-US" sz="36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endParaRPr>
          </a:p>
        </p:txBody>
      </p:sp>
      <p:sp>
        <p:nvSpPr>
          <p:cNvPr id="25603" name="文本框 14"/>
          <p:cNvSpPr txBox="1"/>
          <p:nvPr/>
        </p:nvSpPr>
        <p:spPr>
          <a:xfrm>
            <a:off x="623888" y="981075"/>
            <a:ext cx="1909762" cy="565150"/>
          </a:xfrm>
          <a:prstGeom prst="rect">
            <a:avLst/>
          </a:prstGeom>
          <a:noFill/>
          <a:ln w="9525">
            <a:noFill/>
          </a:ln>
        </p:spPr>
        <p:txBody>
          <a:bodyPr wrap="square" anchor="t" anchorCtr="0">
            <a:spAutoFit/>
          </a:bodyPr>
          <a:lstStyle/>
          <a:p>
            <a:pPr>
              <a:lnSpc>
                <a:spcPct val="110000"/>
              </a:lnSpc>
            </a:pPr>
            <a:r>
              <a:rPr lang="en-US" altLang="zh-CN" sz="2800" b="1">
                <a:solidFill>
                  <a:srgbClr val="FF0000"/>
                </a:solidFill>
                <a:latin typeface="Times New Roman" panose="02020603050405020304" charset="0"/>
                <a:ea typeface="黑体"/>
              </a:rPr>
              <a:t>4.</a:t>
            </a:r>
            <a:r>
              <a:rPr lang="zh-CN" altLang="en-US" sz="2800" b="1">
                <a:solidFill>
                  <a:srgbClr val="FF0000"/>
                </a:solidFill>
                <a:latin typeface="Times New Roman" panose="02020603050405020304" charset="0"/>
                <a:ea typeface="黑体"/>
              </a:rPr>
              <a:t>扁平程度：</a:t>
            </a:r>
          </a:p>
        </p:txBody>
      </p:sp>
      <p:sp>
        <p:nvSpPr>
          <p:cNvPr id="25604" name="文本框 14"/>
          <p:cNvSpPr txBox="1"/>
          <p:nvPr/>
        </p:nvSpPr>
        <p:spPr>
          <a:xfrm>
            <a:off x="623888" y="2349500"/>
            <a:ext cx="10409237" cy="952500"/>
          </a:xfrm>
          <a:prstGeom prst="rect">
            <a:avLst/>
          </a:prstGeom>
          <a:noFill/>
          <a:ln w="9525">
            <a:noFill/>
          </a:ln>
        </p:spPr>
        <p:txBody>
          <a:bodyPr wrap="square" anchor="t" anchorCtr="0">
            <a:spAutoFit/>
          </a:bodyPr>
          <a:lstStyle/>
          <a:p>
            <a:r>
              <a:rPr lang="zh-CN" altLang="zh-CN" sz="2800" b="1">
                <a:latin typeface="楷体" panose="02010609060101010101" charset="-122"/>
                <a:ea typeface="楷体" panose="02010609060101010101" charset="-122"/>
              </a:rPr>
              <a:t>思考：不同形状的椭圆的扁平程度不同，相同形状的椭圆的扁平程度相同。你能用适当的量刻画椭圆的扁平程度吗？</a:t>
            </a:r>
          </a:p>
        </p:txBody>
      </p:sp>
      <p:grpSp>
        <p:nvGrpSpPr>
          <p:cNvPr id="25605" name="组合 63"/>
          <p:cNvGrpSpPr/>
          <p:nvPr/>
        </p:nvGrpSpPr>
        <p:grpSpPr>
          <a:xfrm>
            <a:off x="8242300" y="3106738"/>
            <a:ext cx="3052763" cy="2189162"/>
            <a:chOff x="9887" y="4035"/>
            <a:chExt cx="8715" cy="6255"/>
          </a:xfrm>
        </p:grpSpPr>
        <p:grpSp>
          <p:nvGrpSpPr>
            <p:cNvPr id="25606" name="组合 51"/>
            <p:cNvGrpSpPr/>
            <p:nvPr/>
          </p:nvGrpSpPr>
          <p:grpSpPr>
            <a:xfrm>
              <a:off x="9887" y="4035"/>
              <a:ext cx="8715" cy="6255"/>
              <a:chOff x="694" y="3300"/>
              <a:chExt cx="9737" cy="6990"/>
            </a:xfrm>
          </p:grpSpPr>
          <p:sp>
            <p:nvSpPr>
              <p:cNvPr id="25607" name="Oval 25"/>
              <p:cNvSpPr/>
              <p:nvPr/>
            </p:nvSpPr>
            <p:spPr>
              <a:xfrm>
                <a:off x="1409" y="4802"/>
                <a:ext cx="7670" cy="5015"/>
              </a:xfrm>
              <a:prstGeom prst="ellipse">
                <a:avLst/>
              </a:prstGeom>
              <a:noFill/>
              <a:ln w="38100" cap="flat" cmpd="sng">
                <a:solidFill>
                  <a:srgbClr val="FF0000"/>
                </a:solidFill>
                <a:prstDash val="solid"/>
                <a:round/>
                <a:headEnd type="none" w="med" len="med"/>
                <a:tailEnd type="none" w="med" len="med"/>
              </a:ln>
            </p:spPr>
            <p:txBody>
              <a:bodyPr wrap="none" anchor="ctr" anchorCtr="0"/>
              <a:lstStyle/>
              <a:p>
                <a:endParaRPr lang="zh-CN" altLang="en-US" sz="100">
                  <a:latin typeface="Times New Roman" panose="02020603050405020304" charset="0"/>
                  <a:ea typeface="宋体" panose="02010600030101010101" pitchFamily="2" charset="-122"/>
                </a:endParaRPr>
              </a:p>
            </p:txBody>
          </p:sp>
          <p:grpSp>
            <p:nvGrpSpPr>
              <p:cNvPr id="25608" name="组合 53"/>
              <p:cNvGrpSpPr/>
              <p:nvPr/>
            </p:nvGrpSpPr>
            <p:grpSpPr>
              <a:xfrm>
                <a:off x="694" y="3300"/>
                <a:ext cx="9737" cy="6990"/>
                <a:chOff x="7105" y="3025"/>
                <a:chExt cx="7303" cy="5242"/>
              </a:xfrm>
            </p:grpSpPr>
            <p:sp>
              <p:nvSpPr>
                <p:cNvPr id="7" name="Line 21"/>
                <p:cNvSpPr/>
                <p:nvPr/>
              </p:nvSpPr>
              <p:spPr>
                <a:xfrm>
                  <a:off x="7105" y="6028"/>
                  <a:ext cx="7053" cy="2"/>
                </a:xfrm>
                <a:prstGeom prst="line">
                  <a:avLst/>
                </a:prstGeom>
                <a:ln w="38100" cap="flat" cmpd="sng">
                  <a:solidFill>
                    <a:schemeClr val="accent6"/>
                  </a:solidFill>
                  <a:prstDash val="solid"/>
                  <a:round/>
                  <a:headEnd type="none" w="med" len="med"/>
                  <a:tailEnd type="triangle" w="med" len="med"/>
                </a:ln>
              </p:spPr>
              <p:txBody>
                <a:bodyPr/>
                <a:lstStyle/>
                <a:p>
                  <a:endParaRPr/>
                </a:p>
              </p:txBody>
            </p:sp>
            <p:sp>
              <p:nvSpPr>
                <p:cNvPr id="8" name="Line 22"/>
                <p:cNvSpPr/>
                <p:nvPr/>
              </p:nvSpPr>
              <p:spPr>
                <a:xfrm rot="-5400000">
                  <a:off x="8168" y="5913"/>
                  <a:ext cx="4703" cy="3"/>
                </a:xfrm>
                <a:prstGeom prst="line">
                  <a:avLst/>
                </a:prstGeom>
                <a:ln w="38100" cap="flat" cmpd="sng">
                  <a:solidFill>
                    <a:schemeClr val="accent6"/>
                  </a:solidFill>
                  <a:prstDash val="solid"/>
                  <a:round/>
                  <a:headEnd type="none" w="med" len="med"/>
                  <a:tailEnd type="triangle" w="med" len="med"/>
                </a:ln>
              </p:spPr>
              <p:txBody>
                <a:bodyPr/>
                <a:lstStyle/>
                <a:p>
                  <a:endParaRPr/>
                </a:p>
              </p:txBody>
            </p:sp>
            <p:sp>
              <p:nvSpPr>
                <p:cNvPr id="25611" name="Text Box 23"/>
                <p:cNvSpPr txBox="1"/>
                <p:nvPr/>
              </p:nvSpPr>
              <p:spPr>
                <a:xfrm>
                  <a:off x="9783" y="5928"/>
                  <a:ext cx="1085" cy="954"/>
                </a:xfrm>
                <a:prstGeom prst="rect">
                  <a:avLst/>
                </a:prstGeom>
                <a:noFill/>
                <a:ln w="9525">
                  <a:noFill/>
                </a:ln>
              </p:spPr>
              <p:txBody>
                <a:bodyPr anchor="t" anchorCtr="0">
                  <a:spAutoFit/>
                </a:bodyPr>
                <a:lstStyle/>
                <a:p>
                  <a:pPr>
                    <a:spcBef>
                      <a:spcPct val="50000"/>
                    </a:spcBef>
                  </a:pPr>
                  <a:r>
                    <a:rPr lang="en-US" altLang="zh-CN" sz="2000" i="1">
                      <a:latin typeface="Times New Roman" panose="02020603050405020304" charset="0"/>
                      <a:ea typeface="宋体" panose="02010600030101010101" pitchFamily="2" charset="-122"/>
                    </a:rPr>
                    <a:t>O</a:t>
                  </a:r>
                  <a:endParaRPr lang="en-US" altLang="zh-CN" sz="2000" i="1" baseline="-25000">
                    <a:latin typeface="Times New Roman" panose="02020603050405020304" charset="0"/>
                    <a:ea typeface="宋体" panose="02010600030101010101" pitchFamily="2" charset="-122"/>
                  </a:endParaRPr>
                </a:p>
              </p:txBody>
            </p:sp>
            <p:sp>
              <p:nvSpPr>
                <p:cNvPr id="59" name="Text Box 24"/>
                <p:cNvSpPr txBox="1"/>
                <p:nvPr/>
              </p:nvSpPr>
              <p:spPr>
                <a:xfrm>
                  <a:off x="13758" y="5818"/>
                  <a:ext cx="650" cy="954"/>
                </a:xfrm>
                <a:prstGeom prst="rect">
                  <a:avLst/>
                </a:prstGeom>
                <a:noFill/>
                <a:ln w="9525">
                  <a:noFill/>
                </a:ln>
              </p:spPr>
              <p:txBody>
                <a:bodyPr anchor="t">
                  <a:spAutoFit/>
                </a:bodyPr>
                <a:lstStyle/>
                <a:p>
                  <a:pPr>
                    <a:spcBef>
                      <a:spcPct val="50000"/>
                    </a:spcBef>
                  </a:pPr>
                  <a:r>
                    <a:rPr lang="en-US" altLang="x-none" sz="2000" b="1" i="1" noProof="1">
                      <a:solidFill>
                        <a:schemeClr val="accent6"/>
                      </a:solidFill>
                      <a:latin typeface="Times New Roman" panose="02020603050405020304" charset="0"/>
                      <a:ea typeface="宋体" panose="02010600030101010101" pitchFamily="2" charset="-122"/>
                      <a:cs typeface="+mn-cs"/>
                    </a:rPr>
                    <a:t>x</a:t>
                  </a:r>
                </a:p>
              </p:txBody>
            </p:sp>
            <p:sp>
              <p:nvSpPr>
                <p:cNvPr id="60" name="Text Box 28"/>
                <p:cNvSpPr txBox="1"/>
                <p:nvPr/>
              </p:nvSpPr>
              <p:spPr>
                <a:xfrm>
                  <a:off x="9783" y="3025"/>
                  <a:ext cx="650" cy="1102"/>
                </a:xfrm>
                <a:prstGeom prst="rect">
                  <a:avLst/>
                </a:prstGeom>
                <a:noFill/>
                <a:ln w="9525">
                  <a:noFill/>
                </a:ln>
              </p:spPr>
              <p:txBody>
                <a:bodyPr anchor="t">
                  <a:spAutoFit/>
                </a:bodyPr>
                <a:lstStyle/>
                <a:p>
                  <a:pPr>
                    <a:spcBef>
                      <a:spcPct val="50000"/>
                    </a:spcBef>
                  </a:pPr>
                  <a:r>
                    <a:rPr lang="en-US" altLang="x-none" sz="2400" b="1" i="1" noProof="1">
                      <a:solidFill>
                        <a:schemeClr val="accent6"/>
                      </a:solidFill>
                      <a:latin typeface="Times New Roman" panose="02020603050405020304" charset="0"/>
                      <a:ea typeface="宋体" panose="02010600030101010101" pitchFamily="2" charset="-122"/>
                      <a:cs typeface="+mn-cs"/>
                    </a:rPr>
                    <a:t>y</a:t>
                  </a:r>
                </a:p>
              </p:txBody>
            </p:sp>
          </p:grpSp>
        </p:grpSp>
        <p:sp>
          <p:nvSpPr>
            <p:cNvPr id="25614" name="Oval 25"/>
            <p:cNvSpPr/>
            <p:nvPr/>
          </p:nvSpPr>
          <p:spPr>
            <a:xfrm>
              <a:off x="11160" y="5782"/>
              <a:ext cx="5623" cy="3677"/>
            </a:xfrm>
            <a:prstGeom prst="ellipse">
              <a:avLst/>
            </a:prstGeom>
            <a:noFill/>
            <a:ln w="38100" cap="flat" cmpd="sng">
              <a:solidFill>
                <a:srgbClr val="9B37C9"/>
              </a:solidFill>
              <a:prstDash val="solid"/>
              <a:round/>
              <a:headEnd type="none" w="med" len="med"/>
              <a:tailEnd type="none" w="med" len="med"/>
            </a:ln>
          </p:spPr>
          <p:txBody>
            <a:bodyPr wrap="none" anchor="ctr" anchorCtr="0"/>
            <a:lstStyle/>
            <a:p>
              <a:endParaRPr lang="zh-CN" altLang="en-US" sz="100">
                <a:latin typeface="Times New Roman" panose="02020603050405020304" charset="0"/>
                <a:ea typeface="宋体" panose="02010600030101010101" pitchFamily="2" charset="-122"/>
              </a:endParaRPr>
            </a:p>
          </p:txBody>
        </p:sp>
        <p:sp>
          <p:nvSpPr>
            <p:cNvPr id="25615" name="Oval 25"/>
            <p:cNvSpPr/>
            <p:nvPr/>
          </p:nvSpPr>
          <p:spPr>
            <a:xfrm>
              <a:off x="11674" y="6118"/>
              <a:ext cx="4596" cy="3006"/>
            </a:xfrm>
            <a:prstGeom prst="ellipse">
              <a:avLst/>
            </a:prstGeom>
            <a:noFill/>
            <a:ln w="38100" cap="flat" cmpd="sng">
              <a:solidFill>
                <a:srgbClr val="ECB200"/>
              </a:solidFill>
              <a:prstDash val="solid"/>
              <a:round/>
              <a:headEnd type="none" w="med" len="med"/>
              <a:tailEnd type="none" w="med" len="med"/>
            </a:ln>
          </p:spPr>
          <p:txBody>
            <a:bodyPr wrap="none" anchor="ctr" anchorCtr="0"/>
            <a:lstStyle/>
            <a:p>
              <a:endParaRPr lang="zh-CN" altLang="en-US" sz="100">
                <a:latin typeface="Times New Roman" panose="02020603050405020304" charset="0"/>
                <a:ea typeface="宋体" panose="02010600030101010101" pitchFamily="2" charset="-122"/>
              </a:endParaRPr>
            </a:p>
          </p:txBody>
        </p:sp>
        <p:sp>
          <p:nvSpPr>
            <p:cNvPr id="25616" name="Oval 25"/>
            <p:cNvSpPr/>
            <p:nvPr/>
          </p:nvSpPr>
          <p:spPr>
            <a:xfrm>
              <a:off x="12298" y="6534"/>
              <a:ext cx="3321" cy="2172"/>
            </a:xfrm>
            <a:prstGeom prst="ellipse">
              <a:avLst/>
            </a:prstGeom>
            <a:noFill/>
            <a:ln w="38100" cap="flat" cmpd="sng">
              <a:solidFill>
                <a:srgbClr val="00B050"/>
              </a:solidFill>
              <a:prstDash val="solid"/>
              <a:round/>
              <a:headEnd type="none" w="med" len="med"/>
              <a:tailEnd type="none" w="med" len="med"/>
            </a:ln>
          </p:spPr>
          <p:txBody>
            <a:bodyPr wrap="none" anchor="ctr" anchorCtr="0"/>
            <a:lstStyle/>
            <a:p>
              <a:endParaRPr lang="zh-CN" altLang="en-US" sz="100">
                <a:latin typeface="Times New Roman" panose="02020603050405020304" charset="0"/>
                <a:ea typeface="宋体" panose="02010600030101010101" pitchFamily="2" charset="-122"/>
              </a:endParaRPr>
            </a:p>
          </p:txBody>
        </p:sp>
      </p:grpSp>
      <p:pic>
        <p:nvPicPr>
          <p:cNvPr id="25617" name="图片 80"/>
          <p:cNvPicPr>
            <a:picLocks noChangeAspect="1"/>
          </p:cNvPicPr>
          <p:nvPr/>
        </p:nvPicPr>
        <p:blipFill>
          <a:blip r:embed="rId4"/>
          <a:stretch>
            <a:fillRect/>
          </a:stretch>
        </p:blipFill>
        <p:spPr>
          <a:xfrm>
            <a:off x="1127125" y="3357563"/>
            <a:ext cx="2800350" cy="1966912"/>
          </a:xfrm>
          <a:prstGeom prst="rect">
            <a:avLst/>
          </a:prstGeom>
          <a:noFill/>
          <a:ln w="9525">
            <a:noFill/>
          </a:ln>
        </p:spPr>
      </p:pic>
      <p:grpSp>
        <p:nvGrpSpPr>
          <p:cNvPr id="25618" name="组合 11"/>
          <p:cNvGrpSpPr/>
          <p:nvPr/>
        </p:nvGrpSpPr>
        <p:grpSpPr>
          <a:xfrm>
            <a:off x="4370388" y="3692525"/>
            <a:ext cx="3230562" cy="1524000"/>
            <a:chOff x="6192" y="7320"/>
            <a:chExt cx="7029" cy="2834"/>
          </a:xfrm>
        </p:grpSpPr>
        <p:sp>
          <p:nvSpPr>
            <p:cNvPr id="9" name="椭圆 8"/>
            <p:cNvSpPr/>
            <p:nvPr/>
          </p:nvSpPr>
          <p:spPr>
            <a:xfrm>
              <a:off x="6743" y="7894"/>
              <a:ext cx="5783" cy="1702"/>
            </a:xfrm>
            <a:prstGeom prst="ellipse">
              <a:avLst/>
            </a:prstGeom>
            <a:noFill/>
            <a:ln w="28575">
              <a:solidFill>
                <a:srgbClr val="00B0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0" name="椭圆 9"/>
            <p:cNvSpPr/>
            <p:nvPr/>
          </p:nvSpPr>
          <p:spPr>
            <a:xfrm>
              <a:off x="7571" y="7894"/>
              <a:ext cx="4128" cy="1701"/>
            </a:xfrm>
            <a:prstGeom prst="ellipse">
              <a:avLst/>
            </a:prstGeom>
            <a:noFill/>
            <a:ln w="28575">
              <a:solidFill>
                <a:schemeClr val="tx2"/>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1" name="椭圆 10"/>
            <p:cNvSpPr/>
            <p:nvPr/>
          </p:nvSpPr>
          <p:spPr>
            <a:xfrm>
              <a:off x="8353" y="7887"/>
              <a:ext cx="2565" cy="1701"/>
            </a:xfrm>
            <a:prstGeom prst="ellipse">
              <a:avLst/>
            </a:prstGeom>
            <a:noFill/>
            <a:ln w="28575">
              <a:solidFill>
                <a:srgbClr val="00B0F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cxnSp>
          <p:nvCxnSpPr>
            <p:cNvPr id="13" name="直接箭头连接符 12"/>
            <p:cNvCxnSpPr/>
            <p:nvPr/>
          </p:nvCxnSpPr>
          <p:spPr>
            <a:xfrm>
              <a:off x="6192" y="8745"/>
              <a:ext cx="7029"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rot="16200000">
              <a:off x="8218" y="8737"/>
              <a:ext cx="283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2" name="椭圆 21"/>
          <p:cNvSpPr/>
          <p:nvPr/>
        </p:nvSpPr>
        <p:spPr>
          <a:xfrm>
            <a:off x="5207000" y="4000500"/>
            <a:ext cx="1492250" cy="915988"/>
          </a:xfrm>
          <a:prstGeom prst="ellipse">
            <a:avLst/>
          </a:prstGeom>
          <a:noFill/>
          <a:ln w="28575">
            <a:solidFill>
              <a:srgbClr val="7030A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graphicFrame>
        <p:nvGraphicFramePr>
          <p:cNvPr id="46096" name="对象 37">
            <a:hlinkClick r:id="" action="ppaction://ole?verb=0"/>
          </p:cNvPr>
          <p:cNvGraphicFramePr>
            <a:graphicFrameLocks noChangeAspect="1"/>
          </p:cNvGraphicFramePr>
          <p:nvPr/>
        </p:nvGraphicFramePr>
        <p:xfrm>
          <a:off x="3575686" y="3284538"/>
          <a:ext cx="1179195" cy="866775"/>
        </p:xfrm>
        <a:graphic>
          <a:graphicData uri="http://schemas.openxmlformats.org/presentationml/2006/ole">
            <mc:AlternateContent xmlns:mc="http://schemas.openxmlformats.org/markup-compatibility/2006">
              <mc:Choice xmlns:v="urn:schemas-microsoft-com:vml" Requires="v">
                <p:oleObj r:id="rId5" imgW="533400" imgH="393700" progId="Equation.KSEE3">
                  <p:embed/>
                </p:oleObj>
              </mc:Choice>
              <mc:Fallback>
                <p:oleObj r:id="rId5" imgW="533400" imgH="393700" progId="Equation.KSEE3">
                  <p:embed/>
                  <p:pic>
                    <p:nvPicPr>
                      <p:cNvPr id="0" name="OLE substitute image"/>
                      <p:cNvPicPr/>
                      <p:nvPr/>
                    </p:nvPicPr>
                    <p:blipFill>
                      <a:blip r:embed="rId6"/>
                      <a:stretch>
                        <a:fillRect/>
                      </a:stretch>
                    </p:blipFill>
                    <p:spPr>
                      <a:xfrm>
                        <a:off x="3575686" y="3284538"/>
                        <a:ext cx="1179195" cy="866775"/>
                      </a:xfrm>
                      <a:prstGeom prst="rect">
                        <a:avLst/>
                      </a:prstGeom>
                      <a:noFill/>
                      <a:ln w="38100">
                        <a:noFill/>
                        <a:miter/>
                      </a:ln>
                    </p:spPr>
                  </p:pic>
                </p:oleObj>
              </mc:Fallback>
            </mc:AlternateContent>
          </a:graphicData>
        </a:graphic>
      </p:graphicFrame>
      <p:graphicFrame>
        <p:nvGraphicFramePr>
          <p:cNvPr id="23" name="对象 37">
            <a:hlinkClick r:id="" action="ppaction://ole?verb=0"/>
          </p:cNvPr>
          <p:cNvGraphicFramePr>
            <a:graphicFrameLocks noChangeAspect="1"/>
          </p:cNvGraphicFramePr>
          <p:nvPr/>
        </p:nvGraphicFramePr>
        <p:xfrm>
          <a:off x="839788" y="5300663"/>
          <a:ext cx="2497137" cy="866775"/>
        </p:xfrm>
        <a:graphic>
          <a:graphicData uri="http://schemas.openxmlformats.org/presentationml/2006/ole">
            <mc:AlternateContent xmlns:mc="http://schemas.openxmlformats.org/markup-compatibility/2006">
              <mc:Choice xmlns:v="urn:schemas-microsoft-com:vml" Requires="v">
                <p:oleObj r:id="rId7" imgW="1130300" imgH="393700" progId="Equation.KSEE3">
                  <p:embed/>
                </p:oleObj>
              </mc:Choice>
              <mc:Fallback>
                <p:oleObj r:id="rId7" imgW="1130300" imgH="393700" progId="Equation.KSEE3">
                  <p:embed/>
                  <p:pic>
                    <p:nvPicPr>
                      <p:cNvPr id="0" name="OLE substitute image"/>
                      <p:cNvPicPr/>
                      <p:nvPr/>
                    </p:nvPicPr>
                    <p:blipFill>
                      <a:blip r:embed="rId8"/>
                      <a:stretch>
                        <a:fillRect/>
                      </a:stretch>
                    </p:blipFill>
                    <p:spPr>
                      <a:xfrm>
                        <a:off x="839788" y="5300663"/>
                        <a:ext cx="2497137" cy="866775"/>
                      </a:xfrm>
                      <a:prstGeom prst="rect">
                        <a:avLst/>
                      </a:prstGeom>
                      <a:noFill/>
                      <a:ln w="38100">
                        <a:noFill/>
                        <a:miter/>
                      </a:ln>
                    </p:spPr>
                  </p:pic>
                </p:oleObj>
              </mc:Fallback>
            </mc:AlternateContent>
          </a:graphicData>
        </a:graphic>
      </p:graphicFrame>
      <p:graphicFrame>
        <p:nvGraphicFramePr>
          <p:cNvPr id="27" name="对象 37">
            <a:hlinkClick r:id="" action="ppaction://ole?verb=0"/>
          </p:cNvPr>
          <p:cNvGraphicFramePr>
            <a:graphicFrameLocks noChangeAspect="1"/>
          </p:cNvGraphicFramePr>
          <p:nvPr/>
        </p:nvGraphicFramePr>
        <p:xfrm>
          <a:off x="3503613" y="5156200"/>
          <a:ext cx="1795462" cy="560388"/>
        </p:xfrm>
        <a:graphic>
          <a:graphicData uri="http://schemas.openxmlformats.org/presentationml/2006/ole">
            <mc:AlternateContent xmlns:mc="http://schemas.openxmlformats.org/markup-compatibility/2006">
              <mc:Choice xmlns:v="urn:schemas-microsoft-com:vml" Requires="v">
                <p:oleObj r:id="rId9" imgW="812800" imgH="254000" progId="Equation.KSEE3">
                  <p:embed/>
                </p:oleObj>
              </mc:Choice>
              <mc:Fallback>
                <p:oleObj r:id="rId9" imgW="812800" imgH="254000" progId="Equation.KSEE3">
                  <p:embed/>
                  <p:pic>
                    <p:nvPicPr>
                      <p:cNvPr id="0" name="OLE substitute image"/>
                      <p:cNvPicPr/>
                      <p:nvPr/>
                    </p:nvPicPr>
                    <p:blipFill>
                      <a:blip r:embed="rId10"/>
                      <a:stretch>
                        <a:fillRect/>
                      </a:stretch>
                    </p:blipFill>
                    <p:spPr>
                      <a:xfrm>
                        <a:off x="3503613" y="5156200"/>
                        <a:ext cx="1795462" cy="560388"/>
                      </a:xfrm>
                      <a:prstGeom prst="rect">
                        <a:avLst/>
                      </a:prstGeom>
                      <a:noFill/>
                      <a:ln w="38100">
                        <a:noFill/>
                        <a:miter/>
                      </a:ln>
                    </p:spPr>
                  </p:pic>
                </p:oleObj>
              </mc:Fallback>
            </mc:AlternateContent>
          </a:graphicData>
        </a:graphic>
      </p:graphicFrame>
      <p:cxnSp>
        <p:nvCxnSpPr>
          <p:cNvPr id="34" name="直接箭头连接符 33"/>
          <p:cNvCxnSpPr>
            <a:stCxn id="23" idx="3"/>
          </p:cNvCxnSpPr>
          <p:nvPr/>
        </p:nvCxnSpPr>
        <p:spPr>
          <a:xfrm>
            <a:off x="3336925" y="5734050"/>
            <a:ext cx="21590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aphicFrame>
        <p:nvGraphicFramePr>
          <p:cNvPr id="35" name="对象 37">
            <a:hlinkClick r:id="" action="ppaction://ole?verb=0"/>
          </p:cNvPr>
          <p:cNvGraphicFramePr>
            <a:graphicFrameLocks noChangeAspect="1"/>
          </p:cNvGraphicFramePr>
          <p:nvPr/>
        </p:nvGraphicFramePr>
        <p:xfrm>
          <a:off x="5519738" y="5295900"/>
          <a:ext cx="336550" cy="866775"/>
        </p:xfrm>
        <a:graphic>
          <a:graphicData uri="http://schemas.openxmlformats.org/presentationml/2006/ole">
            <mc:AlternateContent xmlns:mc="http://schemas.openxmlformats.org/markup-compatibility/2006">
              <mc:Choice xmlns:v="urn:schemas-microsoft-com:vml" Requires="v">
                <p:oleObj r:id="rId11" imgW="152400" imgH="393700" progId="Equation.KSEE3">
                  <p:embed/>
                </p:oleObj>
              </mc:Choice>
              <mc:Fallback>
                <p:oleObj r:id="rId11" imgW="152400" imgH="393700" progId="Equation.KSEE3">
                  <p:embed/>
                  <p:pic>
                    <p:nvPicPr>
                      <p:cNvPr id="0" name="OLE substitute image"/>
                      <p:cNvPicPr/>
                      <p:nvPr/>
                    </p:nvPicPr>
                    <p:blipFill>
                      <a:blip r:embed="rId12"/>
                      <a:stretch>
                        <a:fillRect/>
                      </a:stretch>
                    </p:blipFill>
                    <p:spPr>
                      <a:xfrm>
                        <a:off x="5519738" y="5295900"/>
                        <a:ext cx="336550" cy="866775"/>
                      </a:xfrm>
                      <a:prstGeom prst="rect">
                        <a:avLst/>
                      </a:prstGeom>
                      <a:noFill/>
                      <a:ln w="38100">
                        <a:noFill/>
                        <a:miter/>
                      </a:ln>
                    </p:spPr>
                  </p:pic>
                </p:oleObj>
              </mc:Fallback>
            </mc:AlternateContent>
          </a:graphicData>
        </a:graphic>
      </p:graphicFrame>
      <p:graphicFrame>
        <p:nvGraphicFramePr>
          <p:cNvPr id="44" name="对象 37">
            <a:hlinkClick r:id="" action="ppaction://ole?verb=0"/>
          </p:cNvPr>
          <p:cNvGraphicFramePr>
            <a:graphicFrameLocks noChangeAspect="1"/>
          </p:cNvGraphicFramePr>
          <p:nvPr/>
        </p:nvGraphicFramePr>
        <p:xfrm>
          <a:off x="5857875" y="5516563"/>
          <a:ext cx="2214563" cy="476250"/>
        </p:xfrm>
        <a:graphic>
          <a:graphicData uri="http://schemas.openxmlformats.org/presentationml/2006/ole">
            <mc:AlternateContent xmlns:mc="http://schemas.openxmlformats.org/markup-compatibility/2006">
              <mc:Choice xmlns:v="urn:schemas-microsoft-com:vml" Requires="v">
                <p:oleObj r:id="rId13" imgW="1002665" imgH="215900" progId="Equation.KSEE3">
                  <p:embed/>
                </p:oleObj>
              </mc:Choice>
              <mc:Fallback>
                <p:oleObj r:id="rId13" imgW="1002665" imgH="215900" progId="Equation.KSEE3">
                  <p:embed/>
                  <p:pic>
                    <p:nvPicPr>
                      <p:cNvPr id="0" name="OLE substitute image"/>
                      <p:cNvPicPr/>
                      <p:nvPr/>
                    </p:nvPicPr>
                    <p:blipFill>
                      <a:blip r:embed="rId14"/>
                      <a:stretch>
                        <a:fillRect/>
                      </a:stretch>
                    </p:blipFill>
                    <p:spPr>
                      <a:xfrm>
                        <a:off x="5857875" y="5516563"/>
                        <a:ext cx="2214563" cy="476250"/>
                      </a:xfrm>
                      <a:prstGeom prst="rect">
                        <a:avLst/>
                      </a:prstGeom>
                      <a:noFill/>
                      <a:ln w="38100">
                        <a:noFill/>
                        <a:miter/>
                      </a:ln>
                    </p:spPr>
                  </p:pic>
                </p:oleObj>
              </mc:Fallback>
            </mc:AlternateContent>
          </a:graphicData>
        </a:graphic>
      </p:graphicFrame>
      <p:graphicFrame>
        <p:nvGraphicFramePr>
          <p:cNvPr id="38915" name="对象 54">
            <a:hlinkClick r:id="" action="ppaction://ole?verb=0"/>
          </p:cNvPr>
          <p:cNvGraphicFramePr>
            <a:graphicFrameLocks noChangeAspect="1"/>
          </p:cNvGraphicFramePr>
          <p:nvPr/>
        </p:nvGraphicFramePr>
        <p:xfrm>
          <a:off x="2640013" y="857250"/>
          <a:ext cx="7107237" cy="900113"/>
        </p:xfrm>
        <a:graphic>
          <a:graphicData uri="http://schemas.openxmlformats.org/presentationml/2006/ole">
            <mc:AlternateContent xmlns:mc="http://schemas.openxmlformats.org/markup-compatibility/2006">
              <mc:Choice xmlns:v="urn:schemas-microsoft-com:vml" Requires="v">
                <p:oleObj r:id="rId15" imgW="3111500" imgH="393700" progId="Equation.KSEE3">
                  <p:embed/>
                </p:oleObj>
              </mc:Choice>
              <mc:Fallback>
                <p:oleObj r:id="rId15" imgW="3111500" imgH="393700" progId="Equation.KSEE3">
                  <p:embed/>
                  <p:pic>
                    <p:nvPicPr>
                      <p:cNvPr id="0" name="OLE substitute image"/>
                      <p:cNvPicPr/>
                      <p:nvPr/>
                    </p:nvPicPr>
                    <p:blipFill>
                      <a:blip r:embed="rId16"/>
                      <a:stretch>
                        <a:fillRect/>
                      </a:stretch>
                    </p:blipFill>
                    <p:spPr>
                      <a:xfrm>
                        <a:off x="2640013" y="857250"/>
                        <a:ext cx="7107237" cy="900113"/>
                      </a:xfrm>
                      <a:prstGeom prst="rect">
                        <a:avLst/>
                      </a:prstGeom>
                      <a:noFill/>
                      <a:ln w="38100">
                        <a:noFill/>
                        <a:miter/>
                      </a:ln>
                    </p:spPr>
                  </p:pic>
                </p:oleObj>
              </mc:Fallback>
            </mc:AlternateContent>
          </a:graphicData>
        </a:graphic>
      </p:graphicFrame>
      <p:cxnSp>
        <p:nvCxnSpPr>
          <p:cNvPr id="48" name="直接连接符 47"/>
          <p:cNvCxnSpPr>
            <a:stCxn id="23" idx="3"/>
          </p:cNvCxnSpPr>
          <p:nvPr/>
        </p:nvCxnSpPr>
        <p:spPr>
          <a:xfrm>
            <a:off x="4432300" y="1701800"/>
            <a:ext cx="435133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4432300" y="1770063"/>
            <a:ext cx="5187950" cy="522287"/>
          </a:xfrm>
          <a:prstGeom prst="rect">
            <a:avLst/>
          </a:prstGeom>
          <a:noFill/>
          <a:ln w="9525">
            <a:noFill/>
          </a:ln>
        </p:spPr>
        <p:txBody>
          <a:bodyPr wrap="square" anchor="t" anchorCtr="0">
            <a:spAutoFit/>
          </a:bodyPr>
          <a:lstStyle/>
          <a:p>
            <a:r>
              <a:rPr lang="zh-CN" altLang="en-US" sz="2800" b="1">
                <a:latin typeface="Times New Roman" panose="02020603050405020304" charset="0"/>
                <a:ea typeface="黑体"/>
                <a:sym typeface="黑体" panose="02010609060101010101" charset="-122"/>
              </a:rPr>
              <a:t>称为椭圆的</a:t>
            </a:r>
            <a:r>
              <a:rPr lang="zh-CN" altLang="en-US" sz="2800" b="1">
                <a:solidFill>
                  <a:schemeClr val="tx2"/>
                </a:solidFill>
                <a:latin typeface="Times New Roman" panose="02020603050405020304" charset="0"/>
                <a:ea typeface="黑体"/>
                <a:sym typeface="黑体" panose="02010609060101010101" charset="-122"/>
              </a:rPr>
              <a:t>离心率</a:t>
            </a:r>
            <a:r>
              <a:rPr lang="zh-CN" altLang="en-US" sz="2800" b="1">
                <a:latin typeface="Times New Roman" panose="02020603050405020304" charset="0"/>
                <a:ea typeface="黑体"/>
                <a:sym typeface="黑体" panose="02010609060101010101" charset="-122"/>
              </a:rPr>
              <a:t>，用</a:t>
            </a:r>
            <a:r>
              <a:rPr lang="en-US" altLang="zh-CN" sz="2800" b="1" i="1">
                <a:solidFill>
                  <a:schemeClr val="tx2"/>
                </a:solidFill>
                <a:latin typeface="Times New Roman" panose="02020603050405020304" charset="0"/>
                <a:ea typeface="黑体"/>
                <a:sym typeface="黑体" panose="02010609060101010101" charset="-122"/>
              </a:rPr>
              <a:t>e</a:t>
            </a:r>
            <a:r>
              <a:rPr lang="zh-CN" altLang="en-US" sz="2800" b="1">
                <a:latin typeface="Times New Roman" panose="02020603050405020304" charset="0"/>
                <a:ea typeface="黑体"/>
                <a:sym typeface="黑体" panose="02010609060101010101" charset="-122"/>
              </a:rPr>
              <a:t>表示</a:t>
            </a:r>
            <a:r>
              <a:rPr lang="en-US" altLang="zh-CN" sz="2800" b="1">
                <a:latin typeface="Times New Roman" panose="02020603050405020304" charset="0"/>
                <a:ea typeface="黑体"/>
                <a:sym typeface="黑体" panose="02010609060101010101" charset="-122"/>
              </a:rPr>
              <a:t>.</a:t>
            </a:r>
          </a:p>
        </p:txBody>
      </p:sp>
      <p:sp>
        <p:nvSpPr>
          <p:cNvPr id="62" name="文本框 14"/>
          <p:cNvSpPr txBox="1"/>
          <p:nvPr/>
        </p:nvSpPr>
        <p:spPr>
          <a:xfrm>
            <a:off x="5495925" y="6182360"/>
            <a:ext cx="3959225" cy="445135"/>
          </a:xfrm>
          <a:prstGeom prst="rect">
            <a:avLst/>
          </a:prstGeom>
          <a:noFill/>
          <a:ln w="9525">
            <a:noFill/>
          </a:ln>
        </p:spPr>
        <p:txBody>
          <a:bodyPr wrap="square" anchor="t" anchorCtr="0">
            <a:spAutoFit/>
          </a:bodyPr>
          <a:lstStyle/>
          <a:p>
            <a:r>
              <a:rPr lang="en-US" altLang="zh-CN" sz="2300" b="1" i="1">
                <a:solidFill>
                  <a:schemeClr val="tx2"/>
                </a:solidFill>
                <a:latin typeface="Times New Roman" panose="02020603050405020304" charset="0"/>
                <a:ea typeface="楷体" panose="02010609060101010101" charset="-122"/>
              </a:rPr>
              <a:t>a</a:t>
            </a:r>
            <a:r>
              <a:rPr lang="en-US" altLang="zh-CN" sz="2300" b="1">
                <a:solidFill>
                  <a:schemeClr val="tx2"/>
                </a:solidFill>
                <a:latin typeface="Times New Roman" panose="02020603050405020304" charset="0"/>
                <a:ea typeface="楷体" panose="02010609060101010101" charset="-122"/>
              </a:rPr>
              <a:t>,</a:t>
            </a:r>
            <a:r>
              <a:rPr lang="en-US" altLang="zh-CN" sz="2300" b="1" i="1">
                <a:solidFill>
                  <a:schemeClr val="tx2"/>
                </a:solidFill>
                <a:latin typeface="Times New Roman" panose="02020603050405020304" charset="0"/>
                <a:ea typeface="楷体" panose="02010609060101010101" charset="-122"/>
              </a:rPr>
              <a:t>c</a:t>
            </a:r>
            <a:r>
              <a:rPr lang="zh-CN" altLang="en-US" sz="2300" b="1">
                <a:solidFill>
                  <a:schemeClr val="tx2"/>
                </a:solidFill>
                <a:latin typeface="Times New Roman" panose="02020603050405020304" charset="0"/>
                <a:ea typeface="楷体" panose="02010609060101010101" charset="-122"/>
              </a:rPr>
              <a:t>是确定圆锥曲线的基本量</a:t>
            </a:r>
          </a:p>
        </p:txBody>
      </p:sp>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fill="hold"/>
                                        <p:tgtEl>
                                          <p:spTgt spid="34"/>
                                        </p:tgtEl>
                                        <p:attrNameLst>
                                          <p:attrName>ppt_w</p:attrName>
                                        </p:attrNameLst>
                                      </p:cBhvr>
                                      <p:tavLst>
                                        <p:tav tm="0">
                                          <p:val>
                                            <p:fltVal val="0"/>
                                          </p:val>
                                        </p:tav>
                                        <p:tav tm="100000">
                                          <p:val>
                                            <p:strVal val="#ppt_w"/>
                                          </p:val>
                                        </p:tav>
                                      </p:tavLst>
                                    </p:anim>
                                    <p:anim calcmode="lin" valueType="num">
                                      <p:cBhvr>
                                        <p:cTn id="24" dur="500" fill="hold"/>
                                        <p:tgtEl>
                                          <p:spTgt spid="34"/>
                                        </p:tgtEl>
                                        <p:attrNameLst>
                                          <p:attrName>ppt_h</p:attrName>
                                        </p:attrNameLst>
                                      </p:cBhvr>
                                      <p:tavLst>
                                        <p:tav tm="0">
                                          <p:val>
                                            <p:strVal val="#ppt_h"/>
                                          </p:val>
                                        </p:tav>
                                        <p:tav tm="100000">
                                          <p:val>
                                            <p:strVal val="#ppt_h"/>
                                          </p:val>
                                        </p:tav>
                                      </p:tavLst>
                                    </p:anim>
                                  </p:childTnLst>
                                </p:cTn>
                              </p:par>
                            </p:childTnLst>
                          </p:cTn>
                        </p:par>
                      </p:childTnLst>
                    </p:cTn>
                  </p:par>
                  <p:par>
                    <p:cTn id="25" fill="hold" nodeType="clickPar">
                      <p:stCondLst>
                        <p:cond delay="indefinite"/>
                      </p:stCondLst>
                      <p:childTnLst>
                        <p:par>
                          <p:cTn id="26" fill="hold">
                            <p:stCondLst>
                              <p:cond delay="0"/>
                            </p:stCondLst>
                            <p:childTnLst>
                              <p:par>
                                <p:cTn id="27" presetID="17" presetClass="entr" presetSubtype="10"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strVal val="#ppt_h"/>
                                          </p:val>
                                        </p:tav>
                                        <p:tav tm="100000">
                                          <p:val>
                                            <p:strVal val="#ppt_h"/>
                                          </p:val>
                                        </p:tav>
                                      </p:tavLst>
                                    </p:anim>
                                  </p:childTnLst>
                                </p:cTn>
                              </p:par>
                            </p:childTnLst>
                          </p:cTn>
                        </p:par>
                      </p:childTnLst>
                    </p:cTn>
                  </p:par>
                  <p:par>
                    <p:cTn id="31" fill="hold" nodeType="clickPar">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46096"/>
                                        </p:tgtEl>
                                        <p:attrNameLst>
                                          <p:attrName>style.visibility</p:attrName>
                                        </p:attrNameLst>
                                      </p:cBhvr>
                                      <p:to>
                                        <p:strVal val="visible"/>
                                      </p:to>
                                    </p:set>
                                    <p:anim calcmode="lin" valueType="num">
                                      <p:cBhvr>
                                        <p:cTn id="35" dur="500" fill="hold"/>
                                        <p:tgtEl>
                                          <p:spTgt spid="46096"/>
                                        </p:tgtEl>
                                        <p:attrNameLst>
                                          <p:attrName>ppt_w</p:attrName>
                                        </p:attrNameLst>
                                      </p:cBhvr>
                                      <p:tavLst>
                                        <p:tav tm="0">
                                          <p:val>
                                            <p:fltVal val="0"/>
                                          </p:val>
                                        </p:tav>
                                        <p:tav tm="100000">
                                          <p:val>
                                            <p:strVal val="#ppt_w"/>
                                          </p:val>
                                        </p:tav>
                                      </p:tavLst>
                                    </p:anim>
                                    <p:anim calcmode="lin" valueType="num">
                                      <p:cBhvr>
                                        <p:cTn id="36" dur="500" fill="hold"/>
                                        <p:tgtEl>
                                          <p:spTgt spid="46096"/>
                                        </p:tgtEl>
                                        <p:attrNameLst>
                                          <p:attrName>ppt_h</p:attrName>
                                        </p:attrNameLst>
                                      </p:cBhvr>
                                      <p:tavLst>
                                        <p:tav tm="0">
                                          <p:val>
                                            <p:strVal val="#ppt_h"/>
                                          </p:val>
                                        </p:tav>
                                        <p:tav tm="100000">
                                          <p:val>
                                            <p:strVal val="#ppt_h"/>
                                          </p:val>
                                        </p:tav>
                                      </p:tavLst>
                                    </p:anim>
                                  </p:childTnLst>
                                </p:cTn>
                              </p:par>
                            </p:childTnLst>
                          </p:cTn>
                        </p:par>
                      </p:childTnLst>
                    </p:cTn>
                  </p:par>
                  <p:par>
                    <p:cTn id="37" fill="hold" nodeType="clickPar">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additive="base">
                                        <p:cTn id="41" dur="500" fill="hold"/>
                                        <p:tgtEl>
                                          <p:spTgt spid="62"/>
                                        </p:tgtEl>
                                        <p:attrNameLst>
                                          <p:attrName>ppt_x</p:attrName>
                                        </p:attrNameLst>
                                      </p:cBhvr>
                                      <p:tavLst>
                                        <p:tav tm="0">
                                          <p:val>
                                            <p:strVal val="#ppt_x"/>
                                          </p:val>
                                        </p:tav>
                                        <p:tav tm="100000">
                                          <p:val>
                                            <p:strVal val="#ppt_x"/>
                                          </p:val>
                                        </p:tav>
                                      </p:tavLst>
                                    </p:anim>
                                    <p:anim calcmode="lin" valueType="num">
                                      <p:cBhvr additive="base">
                                        <p:cTn id="42"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p:stCondLst>
                              <p:cond delay="0"/>
                            </p:stCondLst>
                            <p:childTnLst>
                              <p:par>
                                <p:cTn id="45" presetID="17" presetClass="entr" presetSubtype="10" fill="hold" nodeType="clickEffect">
                                  <p:stCondLst>
                                    <p:cond delay="0"/>
                                  </p:stCondLst>
                                  <p:childTnLst>
                                    <p:set>
                                      <p:cBhvr>
                                        <p:cTn id="46" dur="1" fill="hold">
                                          <p:stCondLst>
                                            <p:cond delay="0"/>
                                          </p:stCondLst>
                                        </p:cTn>
                                        <p:tgtEl>
                                          <p:spTgt spid="38915"/>
                                        </p:tgtEl>
                                        <p:attrNameLst>
                                          <p:attrName>style.visibility</p:attrName>
                                        </p:attrNameLst>
                                      </p:cBhvr>
                                      <p:to>
                                        <p:strVal val="visible"/>
                                      </p:to>
                                    </p:set>
                                    <p:anim calcmode="lin" valueType="num">
                                      <p:cBhvr>
                                        <p:cTn id="47" dur="500" fill="hold"/>
                                        <p:tgtEl>
                                          <p:spTgt spid="38915"/>
                                        </p:tgtEl>
                                        <p:attrNameLst>
                                          <p:attrName>ppt_w</p:attrName>
                                        </p:attrNameLst>
                                      </p:cBhvr>
                                      <p:tavLst>
                                        <p:tav tm="0">
                                          <p:val>
                                            <p:fltVal val="0"/>
                                          </p:val>
                                        </p:tav>
                                        <p:tav tm="100000">
                                          <p:val>
                                            <p:strVal val="#ppt_w"/>
                                          </p:val>
                                        </p:tav>
                                      </p:tavLst>
                                    </p:anim>
                                    <p:anim calcmode="lin" valueType="num">
                                      <p:cBhvr>
                                        <p:cTn id="48" dur="500" fill="hold"/>
                                        <p:tgtEl>
                                          <p:spTgt spid="38915"/>
                                        </p:tgtEl>
                                        <p:attrNameLst>
                                          <p:attrName>ppt_h</p:attrName>
                                        </p:attrNameLst>
                                      </p:cBhvr>
                                      <p:tavLst>
                                        <p:tav tm="0">
                                          <p:val>
                                            <p:strVal val="#ppt_h"/>
                                          </p:val>
                                        </p:tav>
                                        <p:tav tm="100000">
                                          <p:val>
                                            <p:strVal val="#ppt_h"/>
                                          </p:val>
                                        </p:tav>
                                      </p:tavLst>
                                    </p:anim>
                                  </p:childTnLst>
                                </p:cTn>
                              </p:par>
                            </p:childTnLst>
                          </p:cTn>
                        </p:par>
                      </p:childTnLst>
                    </p:cTn>
                  </p:par>
                  <p:par>
                    <p:cTn id="49" fill="hold" nodeType="clickPar">
                      <p:stCondLst>
                        <p:cond delay="indefinite"/>
                      </p:stCondLst>
                      <p:childTnLst>
                        <p:par>
                          <p:cTn id="50" fill="hold">
                            <p:stCondLst>
                              <p:cond delay="0"/>
                            </p:stCondLst>
                            <p:childTnLst>
                              <p:par>
                                <p:cTn id="51" presetID="17" presetClass="entr" presetSubtype="10" fill="hold" nodeType="clickEffect">
                                  <p:stCondLst>
                                    <p:cond delay="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strVal val="#ppt_h"/>
                                          </p:val>
                                        </p:tav>
                                        <p:tav tm="100000">
                                          <p:val>
                                            <p:strVal val="#ppt_h"/>
                                          </p:val>
                                        </p:tav>
                                      </p:tavLst>
                                    </p:anim>
                                  </p:childTnLst>
                                </p:cTn>
                              </p:par>
                            </p:childTnLst>
                          </p:cTn>
                        </p:par>
                        <p:par>
                          <p:cTn id="55" fill="hold" nodeType="afterGroup">
                            <p:stCondLst>
                              <p:cond delay="500"/>
                            </p:stCondLst>
                            <p:childTnLst>
                              <p:par>
                                <p:cTn id="56" presetID="17" presetClass="entr" presetSubtype="10" fill="hold" grpId="0" nodeType="after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p:cTn id="58" dur="500" fill="hold"/>
                                        <p:tgtEl>
                                          <p:spTgt spid="50"/>
                                        </p:tgtEl>
                                        <p:attrNameLst>
                                          <p:attrName>ppt_w</p:attrName>
                                        </p:attrNameLst>
                                      </p:cBhvr>
                                      <p:tavLst>
                                        <p:tav tm="0">
                                          <p:val>
                                            <p:fltVal val="0"/>
                                          </p:val>
                                        </p:tav>
                                        <p:tav tm="100000">
                                          <p:val>
                                            <p:strVal val="#ppt_w"/>
                                          </p:val>
                                        </p:tav>
                                      </p:tavLst>
                                    </p:anim>
                                    <p:anim calcmode="lin" valueType="num">
                                      <p:cBhvr>
                                        <p:cTn id="59" dur="500" fill="hold"/>
                                        <p:tgtEl>
                                          <p:spTgt spid="5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6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847850" y="2720340"/>
            <a:ext cx="1525905" cy="91186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7392670" y="908685"/>
            <a:ext cx="732155" cy="8636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0"/>
            <a:ext cx="12192000" cy="790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48005" y="99694"/>
            <a:ext cx="11126470" cy="706755"/>
          </a:xfrm>
          <a:prstGeom prst="rect">
            <a:avLst/>
          </a:prstGeom>
          <a:noFill/>
        </p:spPr>
        <p:txBody>
          <a:bodyPr wrap="square" rtlCol="0">
            <a:spAutoFit/>
            <a:scene3d>
              <a:camera prst="orthographicFront"/>
              <a:lightRig rig="threePt" dir="t"/>
            </a:scene3d>
          </a:bodyPr>
          <a:lstStyle/>
          <a:p>
            <a:r>
              <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椭圆的</a:t>
            </a:r>
            <a:r>
              <a:rPr lang="zh-CN"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离心率</a:t>
            </a:r>
            <a:endParaRPr lang="zh-CN" sz="28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endParaRPr>
          </a:p>
        </p:txBody>
      </p:sp>
      <p:graphicFrame>
        <p:nvGraphicFramePr>
          <p:cNvPr id="27652" name="对象 14">
            <a:hlinkClick r:id="" action="ppaction://ole?verb=0"/>
          </p:cNvPr>
          <p:cNvGraphicFramePr>
            <a:graphicFrameLocks noChangeAspect="1"/>
          </p:cNvGraphicFramePr>
          <p:nvPr/>
        </p:nvGraphicFramePr>
        <p:xfrm>
          <a:off x="695325" y="908050"/>
          <a:ext cx="7549018" cy="864000"/>
        </p:xfrm>
        <a:graphic>
          <a:graphicData uri="http://schemas.openxmlformats.org/presentationml/2006/ole">
            <mc:AlternateContent xmlns:mc="http://schemas.openxmlformats.org/markup-compatibility/2006">
              <mc:Choice xmlns:v="urn:schemas-microsoft-com:vml" Requires="v">
                <p:oleObj r:id="rId4" imgW="3441700" imgH="393700" progId="Equation.KSEE3">
                  <p:embed/>
                </p:oleObj>
              </mc:Choice>
              <mc:Fallback>
                <p:oleObj r:id="rId4" imgW="3441700" imgH="393700" progId="Equation.KSEE3">
                  <p:embed/>
                  <p:pic>
                    <p:nvPicPr>
                      <p:cNvPr id="0" name="OLE substitute image"/>
                      <p:cNvPicPr/>
                      <p:nvPr/>
                    </p:nvPicPr>
                    <p:blipFill>
                      <a:blip r:embed="rId5"/>
                      <a:stretch>
                        <a:fillRect/>
                      </a:stretch>
                    </p:blipFill>
                    <p:spPr>
                      <a:xfrm>
                        <a:off x="695325" y="908050"/>
                        <a:ext cx="7549018" cy="864000"/>
                      </a:xfrm>
                      <a:prstGeom prst="rect">
                        <a:avLst/>
                      </a:prstGeom>
                      <a:noFill/>
                      <a:ln w="38100">
                        <a:noFill/>
                        <a:miter/>
                      </a:ln>
                    </p:spPr>
                  </p:pic>
                </p:oleObj>
              </mc:Fallback>
            </mc:AlternateContent>
          </a:graphicData>
        </a:graphic>
      </p:graphicFrame>
      <p:graphicFrame>
        <p:nvGraphicFramePr>
          <p:cNvPr id="16" name="对象 15">
            <a:hlinkClick r:id="" action="ppaction://ole?verb=0"/>
          </p:cNvPr>
          <p:cNvGraphicFramePr>
            <a:graphicFrameLocks noChangeAspect="1"/>
          </p:cNvGraphicFramePr>
          <p:nvPr/>
        </p:nvGraphicFramePr>
        <p:xfrm>
          <a:off x="695325" y="1844675"/>
          <a:ext cx="2263394" cy="432000"/>
        </p:xfrm>
        <a:graphic>
          <a:graphicData uri="http://schemas.openxmlformats.org/presentationml/2006/ole">
            <mc:AlternateContent xmlns:mc="http://schemas.openxmlformats.org/markup-compatibility/2006">
              <mc:Choice xmlns:v="urn:schemas-microsoft-com:vml" Requires="v">
                <p:oleObj r:id="rId6" imgW="1066800" imgH="203200" progId="Equation.KSEE3">
                  <p:embed/>
                </p:oleObj>
              </mc:Choice>
              <mc:Fallback>
                <p:oleObj r:id="rId6" imgW="1066800" imgH="203200" progId="Equation.KSEE3">
                  <p:embed/>
                  <p:pic>
                    <p:nvPicPr>
                      <p:cNvPr id="0" name="OLE substitute image"/>
                      <p:cNvPicPr/>
                      <p:nvPr/>
                    </p:nvPicPr>
                    <p:blipFill>
                      <a:blip r:embed="rId7"/>
                      <a:stretch>
                        <a:fillRect/>
                      </a:stretch>
                    </p:blipFill>
                    <p:spPr>
                      <a:xfrm>
                        <a:off x="695325" y="1844675"/>
                        <a:ext cx="2263394" cy="432000"/>
                      </a:xfrm>
                      <a:prstGeom prst="rect">
                        <a:avLst/>
                      </a:prstGeom>
                      <a:noFill/>
                      <a:ln w="38100">
                        <a:noFill/>
                        <a:miter/>
                      </a:ln>
                    </p:spPr>
                  </p:pic>
                </p:oleObj>
              </mc:Fallback>
            </mc:AlternateContent>
          </a:graphicData>
        </a:graphic>
      </p:graphicFrame>
      <p:graphicFrame>
        <p:nvGraphicFramePr>
          <p:cNvPr id="18" name="对象 17">
            <a:hlinkClick r:id="" action="ppaction://ole?verb=0"/>
          </p:cNvPr>
          <p:cNvGraphicFramePr>
            <a:graphicFrameLocks noChangeAspect="1"/>
          </p:cNvGraphicFramePr>
          <p:nvPr/>
        </p:nvGraphicFramePr>
        <p:xfrm>
          <a:off x="695325" y="2706688"/>
          <a:ext cx="2727596" cy="972000"/>
        </p:xfrm>
        <a:graphic>
          <a:graphicData uri="http://schemas.openxmlformats.org/presentationml/2006/ole">
            <mc:AlternateContent xmlns:mc="http://schemas.openxmlformats.org/markup-compatibility/2006">
              <mc:Choice xmlns:v="urn:schemas-microsoft-com:vml" Requires="v">
                <p:oleObj r:id="rId8" imgW="1282700" imgH="457200" progId="Equation.KSEE3">
                  <p:embed/>
                </p:oleObj>
              </mc:Choice>
              <mc:Fallback>
                <p:oleObj r:id="rId8" imgW="1282700" imgH="457200" progId="Equation.KSEE3">
                  <p:embed/>
                  <p:pic>
                    <p:nvPicPr>
                      <p:cNvPr id="0" name="OLE substitute image"/>
                      <p:cNvPicPr/>
                      <p:nvPr/>
                    </p:nvPicPr>
                    <p:blipFill>
                      <a:blip r:embed="rId9"/>
                      <a:stretch>
                        <a:fillRect/>
                      </a:stretch>
                    </p:blipFill>
                    <p:spPr>
                      <a:xfrm>
                        <a:off x="695325" y="2706688"/>
                        <a:ext cx="2727596" cy="972000"/>
                      </a:xfrm>
                      <a:prstGeom prst="rect">
                        <a:avLst/>
                      </a:prstGeom>
                      <a:noFill/>
                      <a:ln w="38100">
                        <a:noFill/>
                        <a:miter/>
                      </a:ln>
                    </p:spPr>
                  </p:pic>
                </p:oleObj>
              </mc:Fallback>
            </mc:AlternateContent>
          </a:graphicData>
        </a:graphic>
      </p:graphicFrame>
      <p:graphicFrame>
        <p:nvGraphicFramePr>
          <p:cNvPr id="19" name="对象 18">
            <a:hlinkClick r:id="" action="ppaction://ole?verb=0"/>
          </p:cNvPr>
          <p:cNvGraphicFramePr>
            <a:graphicFrameLocks noChangeAspect="1"/>
          </p:cNvGraphicFramePr>
          <p:nvPr/>
        </p:nvGraphicFramePr>
        <p:xfrm>
          <a:off x="3652203" y="2706688"/>
          <a:ext cx="4421606" cy="936000"/>
        </p:xfrm>
        <a:graphic>
          <a:graphicData uri="http://schemas.openxmlformats.org/presentationml/2006/ole">
            <mc:AlternateContent xmlns:mc="http://schemas.openxmlformats.org/markup-compatibility/2006">
              <mc:Choice xmlns:v="urn:schemas-microsoft-com:vml" Requires="v">
                <p:oleObj r:id="rId10" imgW="2159000" imgH="457200" progId="Equation.KSEE3">
                  <p:embed/>
                </p:oleObj>
              </mc:Choice>
              <mc:Fallback>
                <p:oleObj r:id="rId10" imgW="2159000" imgH="457200" progId="Equation.KSEE3">
                  <p:embed/>
                  <p:pic>
                    <p:nvPicPr>
                      <p:cNvPr id="0" name="OLE substitute image"/>
                      <p:cNvPicPr/>
                      <p:nvPr/>
                    </p:nvPicPr>
                    <p:blipFill>
                      <a:blip r:embed="rId11"/>
                      <a:stretch>
                        <a:fillRect/>
                      </a:stretch>
                    </p:blipFill>
                    <p:spPr>
                      <a:xfrm>
                        <a:off x="3652203" y="2706688"/>
                        <a:ext cx="4421606" cy="936000"/>
                      </a:xfrm>
                      <a:prstGeom prst="rect">
                        <a:avLst/>
                      </a:prstGeom>
                      <a:solidFill>
                        <a:srgbClr val="F2F2F2"/>
                      </a:solidFill>
                      <a:ln w="38100">
                        <a:noFill/>
                        <a:miter/>
                      </a:ln>
                    </p:spPr>
                  </p:pic>
                </p:oleObj>
              </mc:Fallback>
            </mc:AlternateContent>
          </a:graphicData>
        </a:graphic>
      </p:graphicFrame>
      <p:sp>
        <p:nvSpPr>
          <p:cNvPr id="26" name="文本框 25"/>
          <p:cNvSpPr txBox="1"/>
          <p:nvPr/>
        </p:nvSpPr>
        <p:spPr>
          <a:xfrm>
            <a:off x="8040370" y="2867025"/>
            <a:ext cx="2019300" cy="880745"/>
          </a:xfrm>
          <a:prstGeom prst="rect">
            <a:avLst/>
          </a:prstGeom>
          <a:noFill/>
          <a:ln w="9525">
            <a:noFill/>
          </a:ln>
        </p:spPr>
        <p:txBody>
          <a:bodyPr wrap="none" anchor="t" anchorCtr="0">
            <a:noAutofit/>
          </a:bodyPr>
          <a:lstStyle/>
          <a:p>
            <a:pPr>
              <a:lnSpc>
                <a:spcPct val="60000"/>
              </a:lnSpc>
              <a:spcBef>
                <a:spcPct val="50000"/>
              </a:spcBef>
            </a:pPr>
            <a:r>
              <a:rPr lang="zh-CN" altLang="zh-CN" sz="2400" b="1">
                <a:solidFill>
                  <a:srgbClr val="FF0000"/>
                </a:solidFill>
                <a:latin typeface="Times New Roman" panose="02020603050405020304" charset="0"/>
                <a:ea typeface="楷体" panose="02010609060101010101" charset="-122"/>
                <a:cs typeface="Times New Roman" panose="02020603050405020304" charset="0"/>
              </a:rPr>
              <a:t>知椭圆方程时</a:t>
            </a:r>
          </a:p>
          <a:p>
            <a:pPr>
              <a:lnSpc>
                <a:spcPct val="60000"/>
              </a:lnSpc>
              <a:spcBef>
                <a:spcPct val="50000"/>
              </a:spcBef>
            </a:pPr>
            <a:r>
              <a:rPr lang="zh-CN" altLang="zh-CN" sz="2400" b="1">
                <a:solidFill>
                  <a:srgbClr val="FF0000"/>
                </a:solidFill>
                <a:latin typeface="Times New Roman" panose="02020603050405020304" charset="0"/>
                <a:ea typeface="楷体" panose="02010609060101010101" charset="-122"/>
                <a:cs typeface="Times New Roman" panose="02020603050405020304" charset="0"/>
              </a:rPr>
              <a:t>可用此式求</a:t>
            </a: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e</a:t>
            </a:r>
          </a:p>
        </p:txBody>
      </p:sp>
      <p:sp>
        <p:nvSpPr>
          <p:cNvPr id="28" name="文本框 27"/>
          <p:cNvSpPr txBox="1"/>
          <p:nvPr/>
        </p:nvSpPr>
        <p:spPr>
          <a:xfrm>
            <a:off x="3575368" y="1671638"/>
            <a:ext cx="3544888" cy="830263"/>
          </a:xfrm>
          <a:prstGeom prst="rect">
            <a:avLst/>
          </a:prstGeom>
          <a:noFill/>
        </p:spPr>
        <p:txBody>
          <a:bodyPr wrap="none" rtlCol="0" anchor="t">
            <a:spAutoFit/>
          </a:bodyPr>
          <a:lstStyle/>
          <a:p>
            <a:r>
              <a:rPr lang="en-US" altLang="zh-CN" sz="2400" b="1" i="1" noProof="1">
                <a:solidFill>
                  <a:schemeClr val="tx2"/>
                </a:solidFill>
                <a:latin typeface="Times New Roman" panose="02020603050405020304" charset="0"/>
                <a:ea typeface="黑体"/>
                <a:cs typeface="+mn-cs"/>
                <a:sym typeface="+mn-ea"/>
              </a:rPr>
              <a:t>e</a:t>
            </a:r>
            <a:r>
              <a:rPr lang="en-US" altLang="zh-CN" sz="2400" b="1" noProof="1">
                <a:solidFill>
                  <a:schemeClr val="tx2"/>
                </a:solidFill>
                <a:latin typeface="Times New Roman" panose="02020603050405020304" charset="0"/>
                <a:ea typeface="黑体"/>
                <a:cs typeface="+mn-cs"/>
                <a:sym typeface="+mn-ea"/>
              </a:rPr>
              <a:t>=0</a:t>
            </a:r>
            <a:r>
              <a:rPr lang="en-US" altLang="zh-CN" sz="2400" b="1" noProof="1">
                <a:latin typeface="Times New Roman" panose="02020603050405020304" charset="0"/>
                <a:ea typeface="黑体"/>
                <a:cs typeface="+mn-cs"/>
                <a:sym typeface="+mn-ea"/>
              </a:rPr>
              <a:t>(</a:t>
            </a:r>
            <a:r>
              <a:rPr lang="en-US" altLang="zh-CN" sz="2400" b="1" i="1" noProof="1">
                <a:latin typeface="Times New Roman" panose="02020603050405020304" charset="0"/>
                <a:ea typeface="黑体"/>
                <a:cs typeface="+mn-cs"/>
                <a:sym typeface="+mn-ea"/>
              </a:rPr>
              <a:t>c</a:t>
            </a:r>
            <a:r>
              <a:rPr lang="en-US" altLang="zh-CN" sz="2400" b="1" noProof="1">
                <a:latin typeface="Times New Roman" panose="02020603050405020304" charset="0"/>
                <a:ea typeface="黑体"/>
                <a:cs typeface="+mn-cs"/>
                <a:sym typeface="+mn-ea"/>
              </a:rPr>
              <a:t>=0)</a:t>
            </a:r>
            <a:r>
              <a:rPr lang="en-US" altLang="zh-CN" sz="2400" b="1" noProof="1">
                <a:latin typeface="Times New Roman" panose="02020603050405020304" charset="0"/>
                <a:ea typeface="黑体"/>
                <a:cs typeface="+mn-cs"/>
                <a:sym typeface="黑体" panose="02010609060101010101" charset="-122"/>
              </a:rPr>
              <a:t>:</a:t>
            </a:r>
            <a:r>
              <a:rPr lang="zh-CN" altLang="en-US" sz="2400" b="1" noProof="1">
                <a:latin typeface="Times New Roman" panose="02020603050405020304" charset="0"/>
                <a:ea typeface="黑体"/>
                <a:cs typeface="+mn-cs"/>
                <a:sym typeface="黑体" panose="02010609060101010101" charset="-122"/>
              </a:rPr>
              <a:t>轨迹为</a:t>
            </a:r>
            <a:r>
              <a:rPr lang="zh-CN" altLang="en-US" sz="2400" b="1" noProof="1">
                <a:solidFill>
                  <a:schemeClr val="accent4">
                    <a:lumMod val="75000"/>
                  </a:schemeClr>
                </a:solidFill>
                <a:latin typeface="Times New Roman" panose="02020603050405020304" charset="0"/>
                <a:ea typeface="黑体"/>
                <a:cs typeface="+mn-cs"/>
                <a:sym typeface="黑体" panose="02010609060101010101" charset="-122"/>
              </a:rPr>
              <a:t>圆</a:t>
            </a:r>
            <a:r>
              <a:rPr lang="en-US" altLang="zh-CN" sz="2400" b="1" i="1" noProof="1">
                <a:solidFill>
                  <a:schemeClr val="accent4">
                    <a:lumMod val="75000"/>
                  </a:schemeClr>
                </a:solidFill>
                <a:latin typeface="Times New Roman" panose="02020603050405020304" charset="0"/>
                <a:ea typeface="黑体"/>
                <a:cs typeface="+mn-cs"/>
                <a:sym typeface="黑体" panose="02010609060101010101" charset="-122"/>
              </a:rPr>
              <a:t>O</a:t>
            </a:r>
            <a:endParaRPr lang="zh-CN" altLang="en-US" sz="2400" b="1" noProof="1">
              <a:latin typeface="Times New Roman" panose="02020603050405020304" charset="0"/>
              <a:ea typeface="黑体"/>
              <a:sym typeface="黑体" panose="02010609060101010101" charset="-122"/>
            </a:endParaRPr>
          </a:p>
          <a:p>
            <a:r>
              <a:rPr lang="en-US" altLang="zh-CN" sz="2400" b="1" i="1" noProof="1">
                <a:solidFill>
                  <a:schemeClr val="tx2"/>
                </a:solidFill>
                <a:latin typeface="Times New Roman" panose="02020603050405020304" charset="0"/>
                <a:ea typeface="黑体"/>
                <a:cs typeface="+mn-cs"/>
                <a:sym typeface="+mn-ea"/>
              </a:rPr>
              <a:t>e</a:t>
            </a:r>
            <a:r>
              <a:rPr lang="en-US" altLang="zh-CN" sz="2400" b="1" noProof="1">
                <a:solidFill>
                  <a:schemeClr val="tx2"/>
                </a:solidFill>
                <a:latin typeface="Times New Roman" panose="02020603050405020304" charset="0"/>
                <a:ea typeface="黑体"/>
                <a:cs typeface="+mn-cs"/>
                <a:sym typeface="+mn-ea"/>
              </a:rPr>
              <a:t>=1</a:t>
            </a:r>
            <a:r>
              <a:rPr lang="en-US" altLang="zh-CN" sz="2400" b="1" noProof="1">
                <a:latin typeface="Times New Roman" panose="02020603050405020304" charset="0"/>
                <a:ea typeface="黑体"/>
                <a:cs typeface="+mn-cs"/>
                <a:sym typeface="+mn-ea"/>
              </a:rPr>
              <a:t>(</a:t>
            </a:r>
            <a:r>
              <a:rPr lang="en-US" altLang="zh-CN" sz="2400" b="1" i="1" noProof="1">
                <a:latin typeface="Times New Roman" panose="02020603050405020304" charset="0"/>
                <a:ea typeface="黑体"/>
                <a:cs typeface="+mn-cs"/>
                <a:sym typeface="+mn-ea"/>
              </a:rPr>
              <a:t>c</a:t>
            </a:r>
            <a:r>
              <a:rPr lang="en-US" altLang="zh-CN" sz="2400" b="1" noProof="1">
                <a:latin typeface="Times New Roman" panose="02020603050405020304" charset="0"/>
                <a:ea typeface="黑体"/>
                <a:cs typeface="+mn-cs"/>
                <a:sym typeface="+mn-ea"/>
              </a:rPr>
              <a:t>=</a:t>
            </a:r>
            <a:r>
              <a:rPr lang="en-US" altLang="zh-CN" sz="2400" b="1" i="1" noProof="1">
                <a:latin typeface="Times New Roman" panose="02020603050405020304" charset="0"/>
                <a:ea typeface="黑体"/>
                <a:cs typeface="+mn-cs"/>
                <a:sym typeface="+mn-ea"/>
              </a:rPr>
              <a:t>a</a:t>
            </a:r>
            <a:r>
              <a:rPr lang="en-US" altLang="zh-CN" sz="2400" b="1" noProof="1">
                <a:latin typeface="Times New Roman" panose="02020603050405020304" charset="0"/>
                <a:ea typeface="黑体"/>
                <a:cs typeface="+mn-cs"/>
                <a:sym typeface="+mn-ea"/>
              </a:rPr>
              <a:t>)</a:t>
            </a:r>
            <a:r>
              <a:rPr lang="en-US" altLang="zh-CN" sz="2400" b="1" noProof="1">
                <a:latin typeface="Times New Roman" panose="02020603050405020304" charset="0"/>
                <a:ea typeface="黑体"/>
                <a:cs typeface="+mn-cs"/>
                <a:sym typeface="黑体" panose="02010609060101010101" charset="-122"/>
              </a:rPr>
              <a:t>:</a:t>
            </a:r>
            <a:r>
              <a:rPr lang="zh-CN" altLang="en-US" sz="2400" b="1" noProof="1">
                <a:latin typeface="Times New Roman" panose="02020603050405020304" charset="0"/>
                <a:ea typeface="黑体"/>
                <a:cs typeface="+mn-cs"/>
                <a:sym typeface="黑体" panose="02010609060101010101" charset="-122"/>
              </a:rPr>
              <a:t>轨迹为</a:t>
            </a:r>
            <a:r>
              <a:rPr lang="zh-CN" altLang="en-US" sz="2400" b="1" noProof="1">
                <a:solidFill>
                  <a:schemeClr val="accent4">
                    <a:lumMod val="75000"/>
                  </a:schemeClr>
                </a:solidFill>
                <a:latin typeface="Times New Roman" panose="02020603050405020304" charset="0"/>
                <a:ea typeface="黑体"/>
                <a:cs typeface="+mn-cs"/>
                <a:sym typeface="黑体" panose="02010609060101010101" charset="-122"/>
              </a:rPr>
              <a:t>线段</a:t>
            </a:r>
            <a:r>
              <a:rPr lang="en-US" altLang="zh-CN" sz="2400" b="1" i="1" noProof="1">
                <a:solidFill>
                  <a:schemeClr val="accent4">
                    <a:lumMod val="75000"/>
                  </a:schemeClr>
                </a:solidFill>
                <a:latin typeface="Times New Roman" panose="02020603050405020304" charset="0"/>
                <a:ea typeface="黑体"/>
                <a:cs typeface="+mn-cs"/>
                <a:sym typeface="黑体" panose="02010609060101010101" charset="-122"/>
              </a:rPr>
              <a:t>F</a:t>
            </a:r>
            <a:r>
              <a:rPr lang="en-US" altLang="zh-CN" sz="2400" b="1" baseline="-25000" noProof="1">
                <a:solidFill>
                  <a:schemeClr val="accent4">
                    <a:lumMod val="75000"/>
                  </a:schemeClr>
                </a:solidFill>
                <a:latin typeface="Times New Roman" panose="02020603050405020304" charset="0"/>
                <a:ea typeface="黑体"/>
                <a:cs typeface="+mn-cs"/>
                <a:sym typeface="黑体" panose="02010609060101010101" charset="-122"/>
              </a:rPr>
              <a:t>1</a:t>
            </a:r>
            <a:r>
              <a:rPr lang="en-US" altLang="zh-CN" sz="2400" b="1" i="1" noProof="1">
                <a:solidFill>
                  <a:schemeClr val="accent4">
                    <a:lumMod val="75000"/>
                  </a:schemeClr>
                </a:solidFill>
                <a:latin typeface="Times New Roman" panose="02020603050405020304" charset="0"/>
                <a:ea typeface="黑体"/>
                <a:cs typeface="+mn-cs"/>
                <a:sym typeface="黑体" panose="02010609060101010101" charset="-122"/>
              </a:rPr>
              <a:t>F</a:t>
            </a:r>
            <a:r>
              <a:rPr lang="en-US" altLang="zh-CN" sz="2400" b="1" baseline="-25000" noProof="1">
                <a:solidFill>
                  <a:schemeClr val="accent4">
                    <a:lumMod val="75000"/>
                  </a:schemeClr>
                </a:solidFill>
                <a:latin typeface="Times New Roman" panose="02020603050405020304" charset="0"/>
                <a:ea typeface="黑体"/>
                <a:cs typeface="+mn-cs"/>
                <a:sym typeface="黑体" panose="02010609060101010101" charset="-122"/>
              </a:rPr>
              <a:t>2</a:t>
            </a:r>
          </a:p>
        </p:txBody>
      </p:sp>
      <p:sp>
        <p:nvSpPr>
          <p:cNvPr id="30" name="文本框 29"/>
          <p:cNvSpPr txBox="1"/>
          <p:nvPr/>
        </p:nvSpPr>
        <p:spPr>
          <a:xfrm>
            <a:off x="1056005" y="5438140"/>
            <a:ext cx="4425950" cy="531495"/>
          </a:xfrm>
          <a:prstGeom prst="rect">
            <a:avLst/>
          </a:prstGeom>
          <a:noFill/>
          <a:ln w="9525">
            <a:noFill/>
          </a:ln>
        </p:spPr>
        <p:txBody>
          <a:bodyPr wrap="none" anchor="t" anchorCtr="0">
            <a:noAutofit/>
          </a:bodyPr>
          <a:lstStyle/>
          <a:p>
            <a:pPr algn="l">
              <a:spcBef>
                <a:spcPct val="50000"/>
              </a:spcBef>
            </a:pPr>
            <a:r>
              <a:rPr lang="en-US" altLang="zh-CN" sz="2400" b="1" i="1">
                <a:solidFill>
                  <a:srgbClr val="FF0000"/>
                </a:solidFill>
                <a:latin typeface="Times New Roman" panose="02020603050405020304" charset="0"/>
                <a:ea typeface="黑体"/>
              </a:rPr>
              <a:t>e</a:t>
            </a:r>
            <a:r>
              <a:rPr lang="en-US" altLang="zh-CN" sz="2400" b="1">
                <a:solidFill>
                  <a:srgbClr val="FF0000"/>
                </a:solidFill>
                <a:latin typeface="Times New Roman" panose="02020603050405020304" charset="0"/>
                <a:ea typeface="黑体"/>
              </a:rPr>
              <a:t>→1</a:t>
            </a:r>
            <a:r>
              <a:rPr lang="zh-CN" altLang="en-US" sz="2400" b="1">
                <a:solidFill>
                  <a:srgbClr val="FF0000"/>
                </a:solidFill>
                <a:latin typeface="Times New Roman" panose="02020603050405020304" charset="0"/>
                <a:ea typeface="黑体"/>
              </a:rPr>
              <a:t>，</a:t>
            </a:r>
            <a:r>
              <a:rPr lang="en-US" altLang="zh-CN" sz="2400" b="1" i="1">
                <a:solidFill>
                  <a:srgbClr val="FF0000"/>
                </a:solidFill>
                <a:latin typeface="Times New Roman" panose="02020603050405020304" charset="0"/>
                <a:ea typeface="黑体"/>
              </a:rPr>
              <a:t>c</a:t>
            </a:r>
            <a:r>
              <a:rPr lang="en-US" altLang="zh-CN" sz="2400" b="1">
                <a:solidFill>
                  <a:srgbClr val="FF0000"/>
                </a:solidFill>
                <a:latin typeface="Times New Roman" panose="02020603050405020304" charset="0"/>
                <a:ea typeface="黑体"/>
                <a:sym typeface="+mn-ea"/>
              </a:rPr>
              <a:t>→</a:t>
            </a:r>
            <a:r>
              <a:rPr lang="en-US" altLang="zh-CN" sz="2400" b="1" i="1">
                <a:solidFill>
                  <a:srgbClr val="FF0000"/>
                </a:solidFill>
                <a:latin typeface="Times New Roman" panose="02020603050405020304" charset="0"/>
                <a:ea typeface="黑体"/>
              </a:rPr>
              <a:t>a</a:t>
            </a:r>
            <a:r>
              <a:rPr lang="zh-CN" altLang="en-US" sz="2400" b="1">
                <a:solidFill>
                  <a:srgbClr val="FF0000"/>
                </a:solidFill>
                <a:latin typeface="Times New Roman" panose="02020603050405020304" charset="0"/>
                <a:ea typeface="黑体"/>
              </a:rPr>
              <a:t>，</a:t>
            </a:r>
            <a:r>
              <a:rPr lang="en-US" altLang="zh-CN" sz="2400" b="1" i="1">
                <a:solidFill>
                  <a:srgbClr val="FF0000"/>
                </a:solidFill>
                <a:latin typeface="Times New Roman" panose="02020603050405020304" charset="0"/>
                <a:ea typeface="黑体"/>
              </a:rPr>
              <a:t>b</a:t>
            </a:r>
            <a:r>
              <a:rPr lang="en-US" altLang="zh-CN" sz="2400" b="1">
                <a:solidFill>
                  <a:srgbClr val="FF0000"/>
                </a:solidFill>
                <a:latin typeface="Times New Roman" panose="02020603050405020304" charset="0"/>
                <a:ea typeface="黑体"/>
                <a:sym typeface="+mn-ea"/>
              </a:rPr>
              <a:t>→</a:t>
            </a:r>
            <a:r>
              <a:rPr lang="en-US" altLang="zh-CN" sz="2400" b="1">
                <a:solidFill>
                  <a:srgbClr val="FF0000"/>
                </a:solidFill>
                <a:latin typeface="Times New Roman" panose="02020603050405020304" charset="0"/>
                <a:ea typeface="黑体"/>
              </a:rPr>
              <a:t>0</a:t>
            </a:r>
            <a:r>
              <a:rPr lang="zh-CN" altLang="en-US" sz="2400" b="1">
                <a:solidFill>
                  <a:srgbClr val="FF0000"/>
                </a:solidFill>
                <a:latin typeface="Times New Roman" panose="02020603050405020304" charset="0"/>
                <a:ea typeface="黑体"/>
              </a:rPr>
              <a:t>，椭圆越扁；</a:t>
            </a:r>
          </a:p>
        </p:txBody>
      </p:sp>
      <p:graphicFrame>
        <p:nvGraphicFramePr>
          <p:cNvPr id="32" name="对象 31">
            <a:hlinkClick r:id="" action="ppaction://ole?verb=0"/>
          </p:cNvPr>
          <p:cNvGraphicFramePr>
            <a:graphicFrameLocks noChangeAspect="1"/>
          </p:cNvGraphicFramePr>
          <p:nvPr/>
        </p:nvGraphicFramePr>
        <p:xfrm>
          <a:off x="680085" y="4955064"/>
          <a:ext cx="6876524" cy="432000"/>
        </p:xfrm>
        <a:graphic>
          <a:graphicData uri="http://schemas.openxmlformats.org/presentationml/2006/ole">
            <mc:AlternateContent xmlns:mc="http://schemas.openxmlformats.org/markup-compatibility/2006">
              <mc:Choice xmlns:v="urn:schemas-microsoft-com:vml" Requires="v">
                <p:oleObj r:id="rId12" imgW="3225800" imgH="203200" progId="Equation.KSEE3">
                  <p:embed/>
                </p:oleObj>
              </mc:Choice>
              <mc:Fallback>
                <p:oleObj r:id="rId12" imgW="3225800" imgH="203200" progId="Equation.KSEE3">
                  <p:embed/>
                  <p:pic>
                    <p:nvPicPr>
                      <p:cNvPr id="0" name="OLE substitute image"/>
                      <p:cNvPicPr/>
                      <p:nvPr/>
                    </p:nvPicPr>
                    <p:blipFill>
                      <a:blip r:embed="rId13"/>
                      <a:stretch>
                        <a:fillRect/>
                      </a:stretch>
                    </p:blipFill>
                    <p:spPr>
                      <a:xfrm>
                        <a:off x="680085" y="4955064"/>
                        <a:ext cx="6876524" cy="432000"/>
                      </a:xfrm>
                      <a:prstGeom prst="rect">
                        <a:avLst/>
                      </a:prstGeom>
                      <a:noFill/>
                      <a:ln w="38100">
                        <a:noFill/>
                        <a:miter/>
                      </a:ln>
                    </p:spPr>
                  </p:pic>
                </p:oleObj>
              </mc:Fallback>
            </mc:AlternateContent>
          </a:graphicData>
        </a:graphic>
      </p:graphicFrame>
      <p:pic>
        <p:nvPicPr>
          <p:cNvPr id="36" name="图片 80"/>
          <p:cNvPicPr>
            <a:picLocks noChangeAspect="1"/>
          </p:cNvPicPr>
          <p:nvPr/>
        </p:nvPicPr>
        <p:blipFill>
          <a:blip r:embed="rId14"/>
          <a:stretch>
            <a:fillRect/>
          </a:stretch>
        </p:blipFill>
        <p:spPr>
          <a:xfrm>
            <a:off x="8472170" y="4364990"/>
            <a:ext cx="1722120" cy="1209675"/>
          </a:xfrm>
          <a:prstGeom prst="rect">
            <a:avLst/>
          </a:prstGeom>
          <a:noFill/>
          <a:ln w="9525">
            <a:noFill/>
          </a:ln>
        </p:spPr>
      </p:pic>
      <p:graphicFrame>
        <p:nvGraphicFramePr>
          <p:cNvPr id="37" name="对象 36">
            <a:hlinkClick r:id="" action="ppaction://ole?verb=0"/>
          </p:cNvPr>
          <p:cNvGraphicFramePr>
            <a:graphicFrameLocks noChangeAspect="1"/>
          </p:cNvGraphicFramePr>
          <p:nvPr/>
        </p:nvGraphicFramePr>
        <p:xfrm>
          <a:off x="680085" y="5979319"/>
          <a:ext cx="6657377" cy="432000"/>
        </p:xfrm>
        <a:graphic>
          <a:graphicData uri="http://schemas.openxmlformats.org/presentationml/2006/ole">
            <mc:AlternateContent xmlns:mc="http://schemas.openxmlformats.org/markup-compatibility/2006">
              <mc:Choice xmlns:v="urn:schemas-microsoft-com:vml" Requires="v">
                <p:oleObj r:id="rId15" imgW="3124200" imgH="203200" progId="Equation.KSEE3">
                  <p:embed/>
                </p:oleObj>
              </mc:Choice>
              <mc:Fallback>
                <p:oleObj r:id="rId15" imgW="3124200" imgH="203200" progId="Equation.KSEE3">
                  <p:embed/>
                  <p:pic>
                    <p:nvPicPr>
                      <p:cNvPr id="0" name="OLE substitute image"/>
                      <p:cNvPicPr/>
                      <p:nvPr/>
                    </p:nvPicPr>
                    <p:blipFill>
                      <a:blip r:embed="rId16"/>
                      <a:stretch>
                        <a:fillRect/>
                      </a:stretch>
                    </p:blipFill>
                    <p:spPr>
                      <a:xfrm>
                        <a:off x="680085" y="5979319"/>
                        <a:ext cx="6657377" cy="432000"/>
                      </a:xfrm>
                      <a:prstGeom prst="rect">
                        <a:avLst/>
                      </a:prstGeom>
                      <a:noFill/>
                      <a:ln w="38100">
                        <a:noFill/>
                        <a:miter/>
                      </a:ln>
                    </p:spPr>
                  </p:pic>
                </p:oleObj>
              </mc:Fallback>
            </mc:AlternateContent>
          </a:graphicData>
        </a:graphic>
      </p:graphicFrame>
      <p:pic>
        <p:nvPicPr>
          <p:cNvPr id="56" name="图片 55"/>
          <p:cNvPicPr>
            <a:picLocks noChangeAspect="1"/>
          </p:cNvPicPr>
          <p:nvPr/>
        </p:nvPicPr>
        <p:blipFill>
          <a:blip r:embed="rId17"/>
          <a:stretch>
            <a:fillRect/>
          </a:stretch>
        </p:blipFill>
        <p:spPr>
          <a:xfrm>
            <a:off x="7464425" y="5342255"/>
            <a:ext cx="1721485" cy="1236980"/>
          </a:xfrm>
          <a:prstGeom prst="rect">
            <a:avLst/>
          </a:prstGeom>
          <a:noFill/>
          <a:ln w="9525">
            <a:noFill/>
          </a:ln>
        </p:spPr>
      </p:pic>
      <p:sp>
        <p:nvSpPr>
          <p:cNvPr id="2" name="文本框 1"/>
          <p:cNvSpPr txBox="1"/>
          <p:nvPr/>
        </p:nvSpPr>
        <p:spPr>
          <a:xfrm>
            <a:off x="8944610" y="908685"/>
            <a:ext cx="3247390" cy="1153160"/>
          </a:xfrm>
          <a:prstGeom prst="rect">
            <a:avLst/>
          </a:prstGeom>
          <a:noFill/>
        </p:spPr>
        <p:txBody>
          <a:bodyPr wrap="square" rtlCol="0" anchor="t">
            <a:spAutoFit/>
          </a:bodyPr>
          <a:lstStyle/>
          <a:p>
            <a:r>
              <a:rPr lang="zh-CN" altLang="en-US" sz="2300" b="1">
                <a:solidFill>
                  <a:schemeClr val="tx2"/>
                </a:solidFill>
                <a:latin typeface="Times New Roman" panose="02020603050405020304" charset="0"/>
                <a:ea typeface="楷体" panose="02010609060101010101" charset="-122"/>
                <a:sym typeface="+mn-ea"/>
              </a:rPr>
              <a:t>能刻画</a:t>
            </a:r>
            <a:r>
              <a:rPr lang="zh-CN" altLang="en-US" sz="2300" b="1" u="sng">
                <a:solidFill>
                  <a:schemeClr val="tx2"/>
                </a:solidFill>
                <a:latin typeface="Times New Roman" panose="02020603050405020304" charset="0"/>
                <a:ea typeface="楷体" panose="02010609060101010101" charset="-122"/>
                <a:sym typeface="+mn-ea"/>
              </a:rPr>
              <a:t>两个焦点离开中心的程度</a:t>
            </a:r>
            <a:r>
              <a:rPr lang="zh-CN" altLang="en-US" sz="2300" b="1">
                <a:solidFill>
                  <a:schemeClr val="tx2"/>
                </a:solidFill>
                <a:latin typeface="Times New Roman" panose="02020603050405020304" charset="0"/>
                <a:ea typeface="楷体" panose="02010609060101010101" charset="-122"/>
                <a:sym typeface="+mn-ea"/>
              </a:rPr>
              <a:t>，蕴含着圆锥曲线几何特征的同一性</a:t>
            </a:r>
            <a:r>
              <a:rPr lang="en-US" altLang="zh-CN" sz="2300" b="1">
                <a:solidFill>
                  <a:schemeClr val="tx2"/>
                </a:solidFill>
                <a:latin typeface="Times New Roman" panose="02020603050405020304" charset="0"/>
                <a:ea typeface="楷体" panose="02010609060101010101" charset="-122"/>
                <a:sym typeface="+mn-ea"/>
              </a:rPr>
              <a:t>.</a:t>
            </a:r>
          </a:p>
        </p:txBody>
      </p:sp>
      <p:sp>
        <p:nvSpPr>
          <p:cNvPr id="7" name="文本框 6"/>
          <p:cNvSpPr txBox="1"/>
          <p:nvPr/>
        </p:nvSpPr>
        <p:spPr>
          <a:xfrm>
            <a:off x="1847533" y="2204403"/>
            <a:ext cx="1174115" cy="460375"/>
          </a:xfrm>
          <a:prstGeom prst="rect">
            <a:avLst/>
          </a:prstGeom>
          <a:noFill/>
        </p:spPr>
        <p:txBody>
          <a:bodyPr wrap="none" rtlCol="0" anchor="t">
            <a:spAutoFit/>
          </a:bodyPr>
          <a:lstStyle/>
          <a:p>
            <a:r>
              <a:rPr lang="en-US" sz="2400" b="1" noProof="1">
                <a:solidFill>
                  <a:schemeClr val="tx2"/>
                </a:solidFill>
                <a:latin typeface="Times New Roman" panose="02020603050405020304" charset="0"/>
                <a:ea typeface="黑体"/>
                <a:cs typeface="+mn-cs"/>
                <a:sym typeface="+mn-ea"/>
              </a:rPr>
              <a:t>(0&lt;</a:t>
            </a:r>
            <a:r>
              <a:rPr lang="en-US" sz="2400" b="1" i="1" noProof="1">
                <a:solidFill>
                  <a:schemeClr val="tx2"/>
                </a:solidFill>
                <a:latin typeface="Times New Roman" panose="02020603050405020304" charset="0"/>
                <a:ea typeface="黑体"/>
                <a:cs typeface="+mn-cs"/>
                <a:sym typeface="+mn-ea"/>
              </a:rPr>
              <a:t>c&lt;a</a:t>
            </a:r>
            <a:r>
              <a:rPr lang="en-US" sz="2400" b="1" noProof="1">
                <a:solidFill>
                  <a:schemeClr val="tx2"/>
                </a:solidFill>
                <a:latin typeface="Times New Roman" panose="02020603050405020304" charset="0"/>
                <a:ea typeface="黑体"/>
                <a:cs typeface="+mn-cs"/>
                <a:sym typeface="+mn-ea"/>
              </a:rPr>
              <a:t>)</a:t>
            </a:r>
            <a:endParaRPr lang="en-US" sz="2400" b="1" baseline="-25000" noProof="1">
              <a:solidFill>
                <a:schemeClr val="accent4">
                  <a:lumMod val="75000"/>
                </a:schemeClr>
              </a:solidFill>
              <a:latin typeface="Times New Roman" panose="02020603050405020304" charset="0"/>
              <a:ea typeface="黑体"/>
              <a:cs typeface="+mn-cs"/>
              <a:sym typeface="黑体" panose="02010609060101010101" charset="-122"/>
            </a:endParaRPr>
          </a:p>
        </p:txBody>
      </p:sp>
      <p:pic>
        <p:nvPicPr>
          <p:cNvPr id="10" name="图片 9"/>
          <p:cNvPicPr>
            <a:picLocks noChangeAspect="1"/>
          </p:cNvPicPr>
          <p:nvPr/>
        </p:nvPicPr>
        <p:blipFill>
          <a:blip r:embed="rId18"/>
          <a:stretch>
            <a:fillRect/>
          </a:stretch>
        </p:blipFill>
        <p:spPr>
          <a:xfrm>
            <a:off x="9264650" y="2680335"/>
            <a:ext cx="2752090" cy="2115820"/>
          </a:xfrm>
          <a:prstGeom prst="rect">
            <a:avLst/>
          </a:prstGeom>
        </p:spPr>
      </p:pic>
      <p:graphicFrame>
        <p:nvGraphicFramePr>
          <p:cNvPr id="9" name="对象 41">
            <a:hlinkClick r:id="" action="ppaction://ole?verb=0"/>
          </p:cNvPr>
          <p:cNvGraphicFramePr>
            <a:graphicFrameLocks noChangeAspect="1"/>
          </p:cNvGraphicFramePr>
          <p:nvPr/>
        </p:nvGraphicFramePr>
        <p:xfrm>
          <a:off x="9557227" y="2017237"/>
          <a:ext cx="2022656" cy="648000"/>
        </p:xfrm>
        <a:graphic>
          <a:graphicData uri="http://schemas.openxmlformats.org/presentationml/2006/ole">
            <mc:AlternateContent xmlns:mc="http://schemas.openxmlformats.org/markup-compatibility/2006">
              <mc:Choice xmlns:v="urn:schemas-microsoft-com:vml" Requires="v">
                <p:oleObj r:id="rId19" imgW="1231265" imgH="393700" progId="Equation.KSEE3">
                  <p:embed/>
                </p:oleObj>
              </mc:Choice>
              <mc:Fallback>
                <p:oleObj r:id="rId19" imgW="1231265" imgH="393700" progId="Equation.KSEE3">
                  <p:embed/>
                  <p:pic>
                    <p:nvPicPr>
                      <p:cNvPr id="0" name="OLE substitute image"/>
                      <p:cNvPicPr/>
                      <p:nvPr/>
                    </p:nvPicPr>
                    <p:blipFill>
                      <a:blip r:embed="rId20"/>
                      <a:stretch>
                        <a:fillRect/>
                      </a:stretch>
                    </p:blipFill>
                    <p:spPr>
                      <a:xfrm>
                        <a:off x="9557227" y="2017237"/>
                        <a:ext cx="2022656" cy="648000"/>
                      </a:xfrm>
                      <a:prstGeom prst="rect">
                        <a:avLst/>
                      </a:prstGeom>
                      <a:solidFill>
                        <a:srgbClr val="FFE9D9"/>
                      </a:solidFill>
                      <a:ln w="38100">
                        <a:noFill/>
                        <a:miter/>
                      </a:ln>
                    </p:spPr>
                  </p:pic>
                </p:oleObj>
              </mc:Fallback>
            </mc:AlternateContent>
          </a:graphicData>
        </a:graphic>
      </p:graphicFrame>
      <p:pic>
        <p:nvPicPr>
          <p:cNvPr id="11" name="图片 10"/>
          <p:cNvPicPr>
            <a:picLocks noChangeAspect="1"/>
          </p:cNvPicPr>
          <p:nvPr/>
        </p:nvPicPr>
        <p:blipFill>
          <a:blip r:embed="rId21"/>
          <a:srcRect l="11729" b="20367"/>
          <a:stretch>
            <a:fillRect/>
          </a:stretch>
        </p:blipFill>
        <p:spPr>
          <a:xfrm>
            <a:off x="9624695" y="4842510"/>
            <a:ext cx="2550795" cy="1736725"/>
          </a:xfrm>
          <a:prstGeom prst="rect">
            <a:avLst/>
          </a:prstGeom>
        </p:spPr>
      </p:pic>
      <p:graphicFrame>
        <p:nvGraphicFramePr>
          <p:cNvPr id="8" name="对象 7">
            <a:hlinkClick r:id="" action="ppaction://ole?verb=0"/>
          </p:cNvPr>
          <p:cNvGraphicFramePr>
            <a:graphicFrameLocks noChangeAspect="1"/>
          </p:cNvGraphicFramePr>
          <p:nvPr/>
        </p:nvGraphicFramePr>
        <p:xfrm>
          <a:off x="696096" y="3863565"/>
          <a:ext cx="3970655" cy="917575"/>
        </p:xfrm>
        <a:graphic>
          <a:graphicData uri="http://schemas.openxmlformats.org/presentationml/2006/ole">
            <mc:AlternateContent xmlns:mc="http://schemas.openxmlformats.org/markup-compatibility/2006">
              <mc:Choice xmlns:v="urn:schemas-microsoft-com:vml" Requires="v">
                <p:oleObj r:id="rId22" imgW="1866900" imgH="431800" progId="Equation.KSEE3">
                  <p:embed/>
                </p:oleObj>
              </mc:Choice>
              <mc:Fallback>
                <p:oleObj r:id="rId22" imgW="1866900" imgH="431800" progId="Equation.KSEE3">
                  <p:embed/>
                  <p:pic>
                    <p:nvPicPr>
                      <p:cNvPr id="0" name="OLE substitute image"/>
                      <p:cNvPicPr/>
                      <p:nvPr/>
                    </p:nvPicPr>
                    <p:blipFill>
                      <a:blip r:embed="rId23"/>
                      <a:stretch>
                        <a:fillRect/>
                      </a:stretch>
                    </p:blipFill>
                    <p:spPr>
                      <a:xfrm>
                        <a:off x="696096" y="3863565"/>
                        <a:ext cx="3970655" cy="917575"/>
                      </a:xfrm>
                      <a:prstGeom prst="rect">
                        <a:avLst/>
                      </a:prstGeom>
                      <a:noFill/>
                      <a:ln w="38100">
                        <a:noFill/>
                        <a:miter/>
                      </a:ln>
                    </p:spPr>
                  </p:pic>
                </p:oleObj>
              </mc:Fallback>
            </mc:AlternateContent>
          </a:graphicData>
        </a:graphic>
      </p:graphicFrame>
      <p:pic>
        <p:nvPicPr>
          <p:cNvPr id="13" name="图片 12"/>
          <p:cNvPicPr>
            <a:picLocks noChangeAspect="1"/>
          </p:cNvPicPr>
          <p:nvPr/>
        </p:nvPicPr>
        <p:blipFill>
          <a:blip r:embed="rId24"/>
          <a:srcRect l="8125" b="4505"/>
          <a:stretch>
            <a:fillRect/>
          </a:stretch>
        </p:blipFill>
        <p:spPr>
          <a:xfrm>
            <a:off x="6744335" y="3653155"/>
            <a:ext cx="1866900" cy="1305560"/>
          </a:xfrm>
          <a:prstGeom prst="rect">
            <a:avLst/>
          </a:prstGeom>
          <a:noFill/>
          <a:ln w="9525">
            <a:noFill/>
          </a:ln>
        </p:spPr>
      </p:pic>
      <p:graphicFrame>
        <p:nvGraphicFramePr>
          <p:cNvPr id="14" name="对象 6">
            <a:hlinkClick r:id="" action="ppaction://ole?verb=0"/>
          </p:cNvPr>
          <p:cNvGraphicFramePr>
            <a:graphicFrameLocks noChangeAspect="1"/>
          </p:cNvGraphicFramePr>
          <p:nvPr/>
        </p:nvGraphicFramePr>
        <p:xfrm>
          <a:off x="4666615" y="3861912"/>
          <a:ext cx="2056569" cy="918000"/>
        </p:xfrm>
        <a:graphic>
          <a:graphicData uri="http://schemas.openxmlformats.org/presentationml/2006/ole">
            <mc:AlternateContent xmlns:mc="http://schemas.openxmlformats.org/markup-compatibility/2006">
              <mc:Choice xmlns:v="urn:schemas-microsoft-com:vml" Requires="v">
                <p:oleObj r:id="rId25" imgW="939800" imgH="419100" progId="Equation.KSEE3">
                  <p:embed/>
                </p:oleObj>
              </mc:Choice>
              <mc:Fallback>
                <p:oleObj r:id="rId25" imgW="939800" imgH="419100" progId="Equation.KSEE3">
                  <p:embed/>
                  <p:pic>
                    <p:nvPicPr>
                      <p:cNvPr id="0" name="OLE substitute image"/>
                      <p:cNvPicPr/>
                      <p:nvPr/>
                    </p:nvPicPr>
                    <p:blipFill>
                      <a:blip r:embed="rId26"/>
                      <a:stretch>
                        <a:fillRect/>
                      </a:stretch>
                    </p:blipFill>
                    <p:spPr>
                      <a:xfrm>
                        <a:off x="4666615" y="3861912"/>
                        <a:ext cx="2056569" cy="918000"/>
                      </a:xfrm>
                      <a:prstGeom prst="rect">
                        <a:avLst/>
                      </a:prstGeom>
                      <a:noFill/>
                      <a:ln w="38100">
                        <a:noFill/>
                        <a:miter/>
                      </a:ln>
                    </p:spPr>
                  </p:pic>
                </p:oleObj>
              </mc:Fallback>
            </mc:AlternateContent>
          </a:graphicData>
        </a:graphic>
      </p:graphicFrame>
      <p:sp>
        <p:nvSpPr>
          <p:cNvPr id="23" name="文本框 22"/>
          <p:cNvSpPr txBox="1"/>
          <p:nvPr/>
        </p:nvSpPr>
        <p:spPr>
          <a:xfrm>
            <a:off x="4367848" y="3861435"/>
            <a:ext cx="1192212" cy="398780"/>
          </a:xfrm>
          <a:prstGeom prst="rect">
            <a:avLst/>
          </a:prstGeom>
          <a:noFill/>
          <a:ln w="9525">
            <a:noFill/>
          </a:ln>
        </p:spPr>
        <p:txBody>
          <a:bodyPr wrap="square" anchor="t" anchorCtr="0">
            <a:spAutoFit/>
          </a:bodyPr>
          <a:lstStyle/>
          <a:p>
            <a:r>
              <a:rPr lang="zh-CN" altLang="en-US" sz="2000" b="1">
                <a:solidFill>
                  <a:srgbClr val="FF0000"/>
                </a:solidFill>
                <a:latin typeface="楷体" panose="02010609060101010101" charset="-122"/>
                <a:ea typeface="楷体" panose="02010609060101010101" charset="-122"/>
              </a:rPr>
              <a:t>边化角</a:t>
            </a:r>
          </a:p>
        </p:txBody>
      </p:sp>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strVal val="#ppt_h"/>
                                          </p:val>
                                        </p:tav>
                                        <p:tav tm="100000">
                                          <p:val>
                                            <p:strVal val="#ppt_h"/>
                                          </p:val>
                                        </p:tav>
                                      </p:tavLst>
                                    </p:anim>
                                  </p:childTnLst>
                                </p:cTn>
                              </p:par>
                              <p:par>
                                <p:cTn id="33" presetID="17" presetClass="entr" presetSubtype="1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37" fill="hold" nodeType="clickPar">
                      <p:stCondLst>
                        <p:cond delay="indefinite"/>
                      </p:stCondLst>
                      <p:childTnLst>
                        <p:par>
                          <p:cTn id="38" fill="hold">
                            <p:stCondLst>
                              <p:cond delay="0"/>
                            </p:stCondLst>
                            <p:childTnLst>
                              <p:par>
                                <p:cTn id="39" presetID="17" presetClass="entr" presetSubtype="1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43" fill="hold" nodeType="clickPar">
                      <p:stCondLst>
                        <p:cond delay="indefinite"/>
                      </p:stCondLst>
                      <p:childTnLst>
                        <p:par>
                          <p:cTn id="44" fill="hold">
                            <p:stCondLst>
                              <p:cond delay="0"/>
                            </p:stCondLst>
                            <p:childTnLst>
                              <p:par>
                                <p:cTn id="45" presetID="17" presetClass="entr" presetSubtype="1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49" fill="hold" nodeType="clickPar">
                      <p:stCondLst>
                        <p:cond delay="indefinite"/>
                      </p:stCondLst>
                      <p:childTnLst>
                        <p:par>
                          <p:cTn id="50" fill="hold">
                            <p:stCondLst>
                              <p:cond delay="0"/>
                            </p:stCondLst>
                            <p:childTnLst>
                              <p:par>
                                <p:cTn id="51" presetID="17" presetClass="entr" presetSubtype="10" fill="hold" nodeType="click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strVal val="#ppt_h"/>
                                          </p:val>
                                        </p:tav>
                                        <p:tav tm="100000">
                                          <p:val>
                                            <p:strVal val="#ppt_h"/>
                                          </p:val>
                                        </p:tav>
                                      </p:tavLst>
                                    </p:anim>
                                  </p:childTnLst>
                                </p:cTn>
                              </p:par>
                              <p:par>
                                <p:cTn id="55" presetID="2" presetClass="entr" presetSubtype="4"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ppt_x"/>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par>
                                <p:cTn id="59" presetID="17" presetClass="entr" presetSubtype="1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63" fill="hold" nodeType="clickPar">
                      <p:stCondLst>
                        <p:cond delay="indefinite"/>
                      </p:stCondLst>
                      <p:childTnLst>
                        <p:par>
                          <p:cTn id="64" fill="hold">
                            <p:stCondLst>
                              <p:cond delay="0"/>
                            </p:stCondLst>
                            <p:childTnLst>
                              <p:par>
                                <p:cTn id="65" presetID="17" presetClass="entr" presetSubtype="10" fill="hold" nodeType="click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strVal val="#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17" presetClass="entr" presetSubtype="10" fill="hold" grpId="0" nodeType="click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fltVal val="0"/>
                                          </p:val>
                                        </p:tav>
                                        <p:tav tm="100000">
                                          <p:val>
                                            <p:strVal val="#ppt_w"/>
                                          </p:val>
                                        </p:tav>
                                      </p:tavLst>
                                    </p:anim>
                                    <p:anim calcmode="lin" valueType="num">
                                      <p:cBhvr>
                                        <p:cTn id="74" dur="500" fill="hold"/>
                                        <p:tgtEl>
                                          <p:spTgt spid="30"/>
                                        </p:tgtEl>
                                        <p:attrNameLst>
                                          <p:attrName>ppt_h</p:attrName>
                                        </p:attrNameLst>
                                      </p:cBhvr>
                                      <p:tavLst>
                                        <p:tav tm="0">
                                          <p:val>
                                            <p:strVal val="#ppt_h"/>
                                          </p:val>
                                        </p:tav>
                                        <p:tav tm="100000">
                                          <p:val>
                                            <p:strVal val="#ppt_h"/>
                                          </p:val>
                                        </p:tav>
                                      </p:tavLst>
                                    </p:anim>
                                  </p:childTnLst>
                                </p:cTn>
                              </p:par>
                              <p:par>
                                <p:cTn id="75" presetID="17" presetClass="entr" presetSubtype="10" fill="hold" nodeType="withEffect">
                                  <p:stCondLst>
                                    <p:cond delay="0"/>
                                  </p:stCondLst>
                                  <p:childTnLst>
                                    <p:set>
                                      <p:cBhvr>
                                        <p:cTn id="76" dur="1" fill="hold">
                                          <p:stCondLst>
                                            <p:cond delay="0"/>
                                          </p:stCondLst>
                                        </p:cTn>
                                        <p:tgtEl>
                                          <p:spTgt spid="36"/>
                                        </p:tgtEl>
                                        <p:attrNameLst>
                                          <p:attrName>style.visibility</p:attrName>
                                        </p:attrNameLst>
                                      </p:cBhvr>
                                      <p:to>
                                        <p:strVal val="visible"/>
                                      </p:to>
                                    </p:set>
                                    <p:anim calcmode="lin" valueType="num">
                                      <p:cBhvr>
                                        <p:cTn id="77" dur="500" fill="hold"/>
                                        <p:tgtEl>
                                          <p:spTgt spid="36"/>
                                        </p:tgtEl>
                                        <p:attrNameLst>
                                          <p:attrName>ppt_w</p:attrName>
                                        </p:attrNameLst>
                                      </p:cBhvr>
                                      <p:tavLst>
                                        <p:tav tm="0">
                                          <p:val>
                                            <p:fltVal val="0"/>
                                          </p:val>
                                        </p:tav>
                                        <p:tav tm="100000">
                                          <p:val>
                                            <p:strVal val="#ppt_w"/>
                                          </p:val>
                                        </p:tav>
                                      </p:tavLst>
                                    </p:anim>
                                    <p:anim calcmode="lin" valueType="num">
                                      <p:cBhvr>
                                        <p:cTn id="78" dur="500" fill="hold"/>
                                        <p:tgtEl>
                                          <p:spTgt spid="36"/>
                                        </p:tgtEl>
                                        <p:attrNameLst>
                                          <p:attrName>ppt_h</p:attrName>
                                        </p:attrNameLst>
                                      </p:cBhvr>
                                      <p:tavLst>
                                        <p:tav tm="0">
                                          <p:val>
                                            <p:strVal val="#ppt_h"/>
                                          </p:val>
                                        </p:tav>
                                        <p:tav tm="100000">
                                          <p:val>
                                            <p:strVal val="#ppt_h"/>
                                          </p:val>
                                        </p:tav>
                                      </p:tavLst>
                                    </p:anim>
                                  </p:childTnLst>
                                </p:cTn>
                              </p:par>
                            </p:childTnLst>
                          </p:cTn>
                        </p:par>
                      </p:childTnLst>
                    </p:cTn>
                  </p:par>
                  <p:par>
                    <p:cTn id="79" fill="hold" nodeType="clickPar">
                      <p:stCondLst>
                        <p:cond delay="indefinite"/>
                      </p:stCondLst>
                      <p:childTnLst>
                        <p:par>
                          <p:cTn id="80" fill="hold">
                            <p:stCondLst>
                              <p:cond delay="0"/>
                            </p:stCondLst>
                            <p:childTnLst>
                              <p:par>
                                <p:cTn id="81" presetID="17" presetClass="entr" presetSubtype="10" fill="hold" nodeType="clickEffect">
                                  <p:stCondLst>
                                    <p:cond delay="0"/>
                                  </p:stCondLst>
                                  <p:childTnLst>
                                    <p:set>
                                      <p:cBhvr>
                                        <p:cTn id="82" dur="1" fill="hold">
                                          <p:stCondLst>
                                            <p:cond delay="0"/>
                                          </p:stCondLst>
                                        </p:cTn>
                                        <p:tgtEl>
                                          <p:spTgt spid="37"/>
                                        </p:tgtEl>
                                        <p:attrNameLst>
                                          <p:attrName>style.visibility</p:attrName>
                                        </p:attrNameLst>
                                      </p:cBhvr>
                                      <p:to>
                                        <p:strVal val="visible"/>
                                      </p:to>
                                    </p:set>
                                    <p:anim calcmode="lin" valueType="num">
                                      <p:cBhvr>
                                        <p:cTn id="83" dur="500" fill="hold"/>
                                        <p:tgtEl>
                                          <p:spTgt spid="37"/>
                                        </p:tgtEl>
                                        <p:attrNameLst>
                                          <p:attrName>ppt_w</p:attrName>
                                        </p:attrNameLst>
                                      </p:cBhvr>
                                      <p:tavLst>
                                        <p:tav tm="0">
                                          <p:val>
                                            <p:fltVal val="0"/>
                                          </p:val>
                                        </p:tav>
                                        <p:tav tm="100000">
                                          <p:val>
                                            <p:strVal val="#ppt_w"/>
                                          </p:val>
                                        </p:tav>
                                      </p:tavLst>
                                    </p:anim>
                                    <p:anim calcmode="lin" valueType="num">
                                      <p:cBhvr>
                                        <p:cTn id="84" dur="500" fill="hold"/>
                                        <p:tgtEl>
                                          <p:spTgt spid="37"/>
                                        </p:tgtEl>
                                        <p:attrNameLst>
                                          <p:attrName>ppt_h</p:attrName>
                                        </p:attrNameLst>
                                      </p:cBhvr>
                                      <p:tavLst>
                                        <p:tav tm="0">
                                          <p:val>
                                            <p:strVal val="#ppt_h"/>
                                          </p:val>
                                        </p:tav>
                                        <p:tav tm="100000">
                                          <p:val>
                                            <p:strVal val="#ppt_h"/>
                                          </p:val>
                                        </p:tav>
                                      </p:tavLst>
                                    </p:anim>
                                  </p:childTnLst>
                                </p:cTn>
                              </p:par>
                              <p:par>
                                <p:cTn id="85" presetID="17" presetClass="entr" presetSubtype="10" fill="hold" nodeType="withEffect">
                                  <p:stCondLst>
                                    <p:cond delay="0"/>
                                  </p:stCondLst>
                                  <p:childTnLst>
                                    <p:set>
                                      <p:cBhvr>
                                        <p:cTn id="86" dur="1" fill="hold">
                                          <p:stCondLst>
                                            <p:cond delay="0"/>
                                          </p:stCondLst>
                                        </p:cTn>
                                        <p:tgtEl>
                                          <p:spTgt spid="56"/>
                                        </p:tgtEl>
                                        <p:attrNameLst>
                                          <p:attrName>style.visibility</p:attrName>
                                        </p:attrNameLst>
                                      </p:cBhvr>
                                      <p:to>
                                        <p:strVal val="visible"/>
                                      </p:to>
                                    </p:set>
                                    <p:anim calcmode="lin" valueType="num">
                                      <p:cBhvr>
                                        <p:cTn id="87" dur="500" fill="hold"/>
                                        <p:tgtEl>
                                          <p:spTgt spid="56"/>
                                        </p:tgtEl>
                                        <p:attrNameLst>
                                          <p:attrName>ppt_w</p:attrName>
                                        </p:attrNameLst>
                                      </p:cBhvr>
                                      <p:tavLst>
                                        <p:tav tm="0">
                                          <p:val>
                                            <p:fltVal val="0"/>
                                          </p:val>
                                        </p:tav>
                                        <p:tav tm="100000">
                                          <p:val>
                                            <p:strVal val="#ppt_w"/>
                                          </p:val>
                                        </p:tav>
                                      </p:tavLst>
                                    </p:anim>
                                    <p:anim calcmode="lin" valueType="num">
                                      <p:cBhvr>
                                        <p:cTn id="88" dur="500" fill="hold"/>
                                        <p:tgtEl>
                                          <p:spTgt spid="56"/>
                                        </p:tgtEl>
                                        <p:attrNameLst>
                                          <p:attrName>ppt_h</p:attrName>
                                        </p:attrNameLst>
                                      </p:cBhvr>
                                      <p:tavLst>
                                        <p:tav tm="0">
                                          <p:val>
                                            <p:strVal val="#ppt_h"/>
                                          </p:val>
                                        </p:tav>
                                        <p:tav tm="100000">
                                          <p:val>
                                            <p:strVal val="#ppt_h"/>
                                          </p:val>
                                        </p:tav>
                                      </p:tavLst>
                                    </p:anim>
                                  </p:childTnLst>
                                </p:cTn>
                              </p:par>
                            </p:childTnLst>
                          </p:cTn>
                        </p:par>
                      </p:childTnLst>
                    </p:cTn>
                  </p:par>
                  <p:par>
                    <p:cTn id="89" fill="hold" nodeType="clickPar">
                      <p:stCondLst>
                        <p:cond delay="indefinite"/>
                      </p:stCondLst>
                      <p:childTnLst>
                        <p:par>
                          <p:cTn id="90" fill="hold">
                            <p:stCondLst>
                              <p:cond delay="0"/>
                            </p:stCondLst>
                            <p:childTnLst>
                              <p:par>
                                <p:cTn id="91" presetID="17" presetClass="entr" presetSubtype="10" fill="hold" grpId="0" nodeType="clickEffect">
                                  <p:stCondLst>
                                    <p:cond delay="0"/>
                                  </p:stCondLst>
                                  <p:childTnLst>
                                    <p:set>
                                      <p:cBhvr>
                                        <p:cTn id="92" dur="1" fill="hold">
                                          <p:stCondLst>
                                            <p:cond delay="0"/>
                                          </p:stCondLst>
                                        </p:cTn>
                                        <p:tgtEl>
                                          <p:spTgt spid="2"/>
                                        </p:tgtEl>
                                        <p:attrNameLst>
                                          <p:attrName>style.visibility</p:attrName>
                                        </p:attrNameLst>
                                      </p:cBhvr>
                                      <p:to>
                                        <p:strVal val="visible"/>
                                      </p:to>
                                    </p:set>
                                    <p:anim calcmode="lin" valueType="num">
                                      <p:cBhvr>
                                        <p:cTn id="93" dur="500" fill="hold"/>
                                        <p:tgtEl>
                                          <p:spTgt spid="2"/>
                                        </p:tgtEl>
                                        <p:attrNameLst>
                                          <p:attrName>ppt_w</p:attrName>
                                        </p:attrNameLst>
                                      </p:cBhvr>
                                      <p:tavLst>
                                        <p:tav tm="0">
                                          <p:val>
                                            <p:fltVal val="0"/>
                                          </p:val>
                                        </p:tav>
                                        <p:tav tm="100000">
                                          <p:val>
                                            <p:strVal val="#ppt_w"/>
                                          </p:val>
                                        </p:tav>
                                      </p:tavLst>
                                    </p:anim>
                                    <p:anim calcmode="lin" valueType="num">
                                      <p:cBhvr>
                                        <p:cTn id="94"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5" fill="hold" nodeType="clickPar">
                      <p:stCondLst>
                        <p:cond delay="indefinite"/>
                      </p:stCondLst>
                      <p:childTnLst>
                        <p:par>
                          <p:cTn id="96" fill="hold">
                            <p:stCondLst>
                              <p:cond delay="0"/>
                            </p:stCondLst>
                            <p:childTnLst>
                              <p:par>
                                <p:cTn id="97" presetID="17" presetClass="entr" presetSubtype="10" fill="hold" nodeType="clickEffect">
                                  <p:stCondLst>
                                    <p:cond delay="0"/>
                                  </p:stCondLst>
                                  <p:childTnLst>
                                    <p:set>
                                      <p:cBhvr>
                                        <p:cTn id="98" dur="1" fill="hold">
                                          <p:stCondLst>
                                            <p:cond delay="0"/>
                                          </p:stCondLst>
                                        </p:cTn>
                                        <p:tgtEl>
                                          <p:spTgt spid="10"/>
                                        </p:tgtEl>
                                        <p:attrNameLst>
                                          <p:attrName>style.visibility</p:attrName>
                                        </p:attrNameLst>
                                      </p:cBhvr>
                                      <p:to>
                                        <p:strVal val="visible"/>
                                      </p:to>
                                    </p:set>
                                    <p:anim calcmode="lin" valueType="num">
                                      <p:cBhvr>
                                        <p:cTn id="99" dur="500" fill="hold"/>
                                        <p:tgtEl>
                                          <p:spTgt spid="10"/>
                                        </p:tgtEl>
                                        <p:attrNameLst>
                                          <p:attrName>ppt_w</p:attrName>
                                        </p:attrNameLst>
                                      </p:cBhvr>
                                      <p:tavLst>
                                        <p:tav tm="0">
                                          <p:val>
                                            <p:fltVal val="0"/>
                                          </p:val>
                                        </p:tav>
                                        <p:tav tm="100000">
                                          <p:val>
                                            <p:strVal val="#ppt_w"/>
                                          </p:val>
                                        </p:tav>
                                      </p:tavLst>
                                    </p:anim>
                                    <p:anim calcmode="lin" valueType="num">
                                      <p:cBhvr>
                                        <p:cTn id="100" dur="500" fill="hold"/>
                                        <p:tgtEl>
                                          <p:spTgt spid="10"/>
                                        </p:tgtEl>
                                        <p:attrNameLst>
                                          <p:attrName>ppt_h</p:attrName>
                                        </p:attrNameLst>
                                      </p:cBhvr>
                                      <p:tavLst>
                                        <p:tav tm="0">
                                          <p:val>
                                            <p:strVal val="#ppt_h"/>
                                          </p:val>
                                        </p:tav>
                                        <p:tav tm="100000">
                                          <p:val>
                                            <p:strVal val="#ppt_h"/>
                                          </p:val>
                                        </p:tav>
                                      </p:tavLst>
                                    </p:anim>
                                  </p:childTnLst>
                                </p:cTn>
                              </p:par>
                              <p:par>
                                <p:cTn id="101" presetID="17" presetClass="entr" presetSubtype="10" fill="hold" nodeType="withEffect">
                                  <p:stCondLst>
                                    <p:cond delay="0"/>
                                  </p:stCondLst>
                                  <p:childTnLst>
                                    <p:set>
                                      <p:cBhvr>
                                        <p:cTn id="102" dur="1" fill="hold">
                                          <p:stCondLst>
                                            <p:cond delay="0"/>
                                          </p:stCondLst>
                                        </p:cTn>
                                        <p:tgtEl>
                                          <p:spTgt spid="11"/>
                                        </p:tgtEl>
                                        <p:attrNameLst>
                                          <p:attrName>style.visibility</p:attrName>
                                        </p:attrNameLst>
                                      </p:cBhvr>
                                      <p:to>
                                        <p:strVal val="visible"/>
                                      </p:to>
                                    </p:set>
                                    <p:anim calcmode="lin" valueType="num">
                                      <p:cBhvr>
                                        <p:cTn id="103" dur="500" fill="hold"/>
                                        <p:tgtEl>
                                          <p:spTgt spid="11"/>
                                        </p:tgtEl>
                                        <p:attrNameLst>
                                          <p:attrName>ppt_w</p:attrName>
                                        </p:attrNameLst>
                                      </p:cBhvr>
                                      <p:tavLst>
                                        <p:tav tm="0">
                                          <p:val>
                                            <p:fltVal val="0"/>
                                          </p:val>
                                        </p:tav>
                                        <p:tav tm="100000">
                                          <p:val>
                                            <p:strVal val="#ppt_w"/>
                                          </p:val>
                                        </p:tav>
                                      </p:tavLst>
                                    </p:anim>
                                    <p:anim calcmode="lin" valueType="num">
                                      <p:cBhvr>
                                        <p:cTn id="104"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05" fill="hold" nodeType="clickPar">
                      <p:stCondLst>
                        <p:cond delay="indefinite"/>
                      </p:stCondLst>
                      <p:childTnLst>
                        <p:par>
                          <p:cTn id="106" fill="hold">
                            <p:stCondLst>
                              <p:cond delay="0"/>
                            </p:stCondLst>
                            <p:childTnLst>
                              <p:par>
                                <p:cTn id="107" presetID="17" presetClass="entr" presetSubtype="10" fill="hold" nodeType="clickEffect">
                                  <p:stCondLst>
                                    <p:cond delay="0"/>
                                  </p:stCondLst>
                                  <p:childTnLst>
                                    <p:set>
                                      <p:cBhvr>
                                        <p:cTn id="108" dur="1" fill="hold">
                                          <p:stCondLst>
                                            <p:cond delay="0"/>
                                          </p:stCondLst>
                                        </p:cTn>
                                        <p:tgtEl>
                                          <p:spTgt spid="9"/>
                                        </p:tgtEl>
                                        <p:attrNameLst>
                                          <p:attrName>style.visibility</p:attrName>
                                        </p:attrNameLst>
                                      </p:cBhvr>
                                      <p:to>
                                        <p:strVal val="visible"/>
                                      </p:to>
                                    </p:set>
                                    <p:anim calcmode="lin" valueType="num">
                                      <p:cBhvr>
                                        <p:cTn id="109" dur="500" fill="hold"/>
                                        <p:tgtEl>
                                          <p:spTgt spid="9"/>
                                        </p:tgtEl>
                                        <p:attrNameLst>
                                          <p:attrName>ppt_w</p:attrName>
                                        </p:attrNameLst>
                                      </p:cBhvr>
                                      <p:tavLst>
                                        <p:tav tm="0">
                                          <p:val>
                                            <p:fltVal val="0"/>
                                          </p:val>
                                        </p:tav>
                                        <p:tav tm="100000">
                                          <p:val>
                                            <p:strVal val="#ppt_w"/>
                                          </p:val>
                                        </p:tav>
                                      </p:tavLst>
                                    </p:anim>
                                    <p:anim calcmode="lin" valueType="num">
                                      <p:cBhvr>
                                        <p:cTn id="110"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6" grpId="0"/>
      <p:bldP spid="28" grpId="0"/>
      <p:bldP spid="30" grpId="0"/>
      <p:bldP spid="2" grpId="0"/>
      <p:bldP spid="7"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790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graphicFrame>
        <p:nvGraphicFramePr>
          <p:cNvPr id="2" name="表格 1"/>
          <p:cNvGraphicFramePr>
            <a:graphicFrameLocks noGrp="1"/>
          </p:cNvGraphicFramePr>
          <p:nvPr>
            <p:custDataLst>
              <p:tags r:id="rId2"/>
            </p:custDataLst>
          </p:nvPr>
        </p:nvGraphicFramePr>
        <p:xfrm>
          <a:off x="623570" y="980440"/>
          <a:ext cx="10683240" cy="5547995"/>
        </p:xfrm>
        <a:graphic>
          <a:graphicData uri="http://schemas.openxmlformats.org/drawingml/2006/table">
            <a:tbl>
              <a:tblPr firstRow="1" bandRow="1">
                <a:tableStyleId>{5C22544A-7EE6-4342-B048-85BDC9FD1C3A}</a:tableStyleId>
              </a:tblPr>
              <a:tblGrid>
                <a:gridCol w="1700530">
                  <a:extLst>
                    <a:ext uri="{9D8B030D-6E8A-4147-A177-3AD203B41FA5}">
                      <a16:colId xmlns:a16="http://schemas.microsoft.com/office/drawing/2014/main" val="20000"/>
                    </a:ext>
                  </a:extLst>
                </a:gridCol>
                <a:gridCol w="4491355">
                  <a:extLst>
                    <a:ext uri="{9D8B030D-6E8A-4147-A177-3AD203B41FA5}">
                      <a16:colId xmlns:a16="http://schemas.microsoft.com/office/drawing/2014/main" val="20001"/>
                    </a:ext>
                  </a:extLst>
                </a:gridCol>
                <a:gridCol w="4491355">
                  <a:extLst>
                    <a:ext uri="{9D8B030D-6E8A-4147-A177-3AD203B41FA5}">
                      <a16:colId xmlns:a16="http://schemas.microsoft.com/office/drawing/2014/main" val="20002"/>
                    </a:ext>
                  </a:extLst>
                </a:gridCol>
              </a:tblGrid>
              <a:tr h="572135">
                <a:tc>
                  <a:txBody>
                    <a:bodyPr/>
                    <a:lstStyle/>
                    <a:p>
                      <a:pPr algn="ctr">
                        <a:buClrTx/>
                        <a:buSzTx/>
                        <a:buFontTx/>
                        <a:buNone/>
                      </a:pPr>
                      <a:r>
                        <a:rPr lang="zh-CN" altLang="en-US" sz="2400" b="1">
                          <a:solidFill>
                            <a:schemeClr val="tx1"/>
                          </a:solidFill>
                          <a:latin typeface="Times New Roman" panose="02020603050405020304" charset="0"/>
                        </a:rPr>
                        <a:t>焦点位置</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r>
                        <a:rPr lang="zh-CN" altLang="en-US" sz="2400">
                          <a:solidFill>
                            <a:schemeClr val="tx1"/>
                          </a:solidFill>
                          <a:latin typeface="Times New Roman" panose="02020603050405020304" charset="0"/>
                          <a:cs typeface="Times New Roman" panose="02020603050405020304" charset="0"/>
                        </a:rPr>
                        <a:t>焦点在</a:t>
                      </a:r>
                      <a:r>
                        <a:rPr lang="en-US" altLang="zh-CN" sz="2400" i="1">
                          <a:solidFill>
                            <a:schemeClr val="tx1"/>
                          </a:solidFill>
                          <a:latin typeface="Times New Roman" panose="02020603050405020304" charset="0"/>
                          <a:cs typeface="Times New Roman" panose="02020603050405020304" charset="0"/>
                        </a:rPr>
                        <a:t>x</a:t>
                      </a:r>
                      <a:r>
                        <a:rPr lang="zh-CN" altLang="en-US" sz="2400">
                          <a:solidFill>
                            <a:schemeClr val="tx1"/>
                          </a:solidFill>
                          <a:latin typeface="Times New Roman" panose="02020603050405020304" charset="0"/>
                          <a:cs typeface="Times New Roman" panose="02020603050405020304" charset="0"/>
                        </a:rPr>
                        <a:t>轴上</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ClrTx/>
                        <a:buSzTx/>
                        <a:buFontTx/>
                        <a:buNone/>
                      </a:pPr>
                      <a:r>
                        <a:rPr lang="zh-CN" altLang="en-US" sz="2400">
                          <a:solidFill>
                            <a:schemeClr val="tx1"/>
                          </a:solidFill>
                          <a:latin typeface="Times New Roman" panose="02020603050405020304" charset="0"/>
                          <a:cs typeface="Times New Roman" panose="02020603050405020304" charset="0"/>
                          <a:sym typeface="+mn-ea"/>
                        </a:rPr>
                        <a:t>焦点在</a:t>
                      </a:r>
                      <a:r>
                        <a:rPr lang="zh-CN" altLang="en-US" sz="2400" i="1">
                          <a:solidFill>
                            <a:schemeClr val="tx1"/>
                          </a:solidFill>
                          <a:latin typeface="Times New Roman" panose="02020603050405020304" charset="0"/>
                          <a:cs typeface="Times New Roman" panose="02020603050405020304" charset="0"/>
                          <a:sym typeface="+mn-ea"/>
                        </a:rPr>
                        <a:t>y</a:t>
                      </a:r>
                      <a:r>
                        <a:rPr lang="zh-CN" altLang="en-US" sz="2400">
                          <a:solidFill>
                            <a:schemeClr val="tx1"/>
                          </a:solidFill>
                          <a:latin typeface="Times New Roman" panose="02020603050405020304" charset="0"/>
                          <a:cs typeface="Times New Roman" panose="02020603050405020304" charset="0"/>
                          <a:sym typeface="+mn-ea"/>
                        </a:rPr>
                        <a:t>轴上</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1738630">
                <a:tc>
                  <a:txBody>
                    <a:bodyPr/>
                    <a:lstStyle/>
                    <a:p>
                      <a:pPr algn="ctr">
                        <a:buNone/>
                      </a:pPr>
                      <a:endParaRPr lang="zh-CN" altLang="en-US" sz="2400" b="1">
                        <a:solidFill>
                          <a:schemeClr val="tx1"/>
                        </a:solidFill>
                        <a:latin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endParaRPr lang="zh-CN" altLang="en-US" sz="240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endParaRPr lang="zh-CN" altLang="en-US" sz="240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1"/>
                  </a:ext>
                </a:extLst>
              </a:tr>
              <a:tr h="490855">
                <a:tc>
                  <a:txBody>
                    <a:bodyPr/>
                    <a:lstStyle/>
                    <a:p>
                      <a:pPr algn="ctr">
                        <a:buNone/>
                      </a:pPr>
                      <a:r>
                        <a:rPr lang="zh-CN" altLang="en-US" sz="2400" b="1">
                          <a:solidFill>
                            <a:schemeClr val="tx1"/>
                          </a:solidFill>
                          <a:latin typeface="Times New Roman" panose="02020603050405020304" charset="0"/>
                        </a:rPr>
                        <a:t>顶点</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endParaRPr lang="zh-CN" altLang="en-US" sz="240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endParaRPr lang="zh-CN" altLang="en-US" sz="240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2"/>
                  </a:ext>
                </a:extLst>
              </a:tr>
              <a:tr h="551815">
                <a:tc>
                  <a:txBody>
                    <a:bodyPr/>
                    <a:lstStyle/>
                    <a:p>
                      <a:pPr algn="ctr">
                        <a:buNone/>
                      </a:pPr>
                      <a:r>
                        <a:rPr lang="zh-CN" altLang="en-US" sz="2400" b="1">
                          <a:solidFill>
                            <a:schemeClr val="tx1"/>
                          </a:solidFill>
                          <a:latin typeface="Times New Roman" panose="02020603050405020304" charset="0"/>
                        </a:rPr>
                        <a:t>范围</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r>
                        <a:rPr lang="en-US" altLang="zh-CN" sz="2400">
                          <a:solidFill>
                            <a:schemeClr val="tx1"/>
                          </a:solidFill>
                          <a:latin typeface="Times New Roman" panose="02020603050405020304" charset="0"/>
                          <a:cs typeface="Times New Roman" panose="02020603050405020304" charset="0"/>
                        </a:rPr>
                        <a:t>-</a:t>
                      </a:r>
                      <a:r>
                        <a:rPr lang="en-US" altLang="zh-CN" sz="2400" i="1">
                          <a:solidFill>
                            <a:schemeClr val="tx1"/>
                          </a:solidFill>
                          <a:latin typeface="Times New Roman" panose="02020603050405020304" charset="0"/>
                          <a:cs typeface="Times New Roman" panose="02020603050405020304" charset="0"/>
                        </a:rPr>
                        <a:t>a</a:t>
                      </a:r>
                      <a:r>
                        <a:rPr lang="en-US" altLang="zh-CN" sz="2400">
                          <a:solidFill>
                            <a:schemeClr val="tx1"/>
                          </a:solidFill>
                          <a:latin typeface="黑体" panose="02010609060101010101" charset="-122"/>
                          <a:ea typeface="黑体"/>
                          <a:cs typeface="Times New Roman" panose="02020603050405020304" charset="0"/>
                        </a:rPr>
                        <a:t>≤</a:t>
                      </a:r>
                      <a:r>
                        <a:rPr lang="en-US" altLang="zh-CN" sz="2400" i="1">
                          <a:solidFill>
                            <a:schemeClr val="tx1"/>
                          </a:solidFill>
                          <a:latin typeface="Times New Roman" panose="02020603050405020304" charset="0"/>
                          <a:cs typeface="Times New Roman" panose="02020603050405020304" charset="0"/>
                        </a:rPr>
                        <a:t>x</a:t>
                      </a:r>
                      <a:r>
                        <a:rPr lang="en-US" altLang="zh-CN" sz="2400">
                          <a:solidFill>
                            <a:schemeClr val="tx1"/>
                          </a:solidFill>
                          <a:latin typeface="黑体" panose="02010609060101010101" charset="-122"/>
                          <a:ea typeface="黑体"/>
                          <a:cs typeface="Times New Roman" panose="02020603050405020304" charset="0"/>
                        </a:rPr>
                        <a:t>≤</a:t>
                      </a:r>
                      <a:r>
                        <a:rPr lang="en-US" altLang="zh-CN" sz="2400" i="1">
                          <a:solidFill>
                            <a:schemeClr val="tx1"/>
                          </a:solidFill>
                          <a:latin typeface="Times New Roman" panose="02020603050405020304" charset="0"/>
                          <a:cs typeface="Times New Roman" panose="02020603050405020304" charset="0"/>
                        </a:rPr>
                        <a:t>a</a:t>
                      </a:r>
                      <a:r>
                        <a:rPr lang="zh-CN" altLang="en-US" sz="2400">
                          <a:solidFill>
                            <a:schemeClr val="tx1"/>
                          </a:solidFill>
                          <a:latin typeface="Times New Roman" panose="02020603050405020304" charset="0"/>
                          <a:cs typeface="Times New Roman" panose="02020603050405020304" charset="0"/>
                        </a:rPr>
                        <a:t>，</a:t>
                      </a:r>
                      <a:r>
                        <a:rPr lang="en-US" altLang="zh-CN" sz="2400">
                          <a:solidFill>
                            <a:schemeClr val="tx1"/>
                          </a:solidFill>
                          <a:latin typeface="Times New Roman" panose="02020603050405020304" charset="0"/>
                          <a:cs typeface="Times New Roman" panose="02020603050405020304" charset="0"/>
                        </a:rPr>
                        <a:t>-</a:t>
                      </a:r>
                      <a:r>
                        <a:rPr lang="en-US" altLang="zh-CN" sz="2400" i="1">
                          <a:solidFill>
                            <a:schemeClr val="tx1"/>
                          </a:solidFill>
                          <a:latin typeface="Times New Roman" panose="02020603050405020304" charset="0"/>
                          <a:cs typeface="Times New Roman" panose="02020603050405020304" charset="0"/>
                        </a:rPr>
                        <a:t>b</a:t>
                      </a:r>
                      <a:r>
                        <a:rPr lang="en-US" altLang="zh-CN" sz="2400">
                          <a:solidFill>
                            <a:schemeClr val="tx1"/>
                          </a:solidFill>
                          <a:latin typeface="黑体" panose="02010609060101010101" charset="-122"/>
                          <a:ea typeface="黑体"/>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rPr>
                        <a:t>y</a:t>
                      </a:r>
                      <a:r>
                        <a:rPr lang="en-US" altLang="zh-CN" sz="2400">
                          <a:solidFill>
                            <a:schemeClr val="tx1"/>
                          </a:solidFill>
                          <a:latin typeface="黑体" panose="02010609060101010101" charset="-122"/>
                          <a:ea typeface="黑体"/>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rPr>
                        <a:t>b</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lstStyle/>
                    <a:p>
                      <a:pPr algn="ctr">
                        <a:buNone/>
                      </a:pPr>
                      <a:r>
                        <a:rPr lang="en-US" altLang="zh-CN" sz="2400">
                          <a:solidFill>
                            <a:schemeClr val="tx1"/>
                          </a:solidFill>
                          <a:latin typeface="Times New Roman" panose="02020603050405020304" charset="0"/>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sym typeface="+mn-ea"/>
                        </a:rPr>
                        <a:t>b</a:t>
                      </a:r>
                      <a:r>
                        <a:rPr lang="en-US" altLang="zh-CN" sz="2400">
                          <a:solidFill>
                            <a:schemeClr val="tx1"/>
                          </a:solidFill>
                          <a:latin typeface="黑体" panose="02010609060101010101" charset="-122"/>
                          <a:ea typeface="黑体"/>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sym typeface="+mn-ea"/>
                        </a:rPr>
                        <a:t>x</a:t>
                      </a:r>
                      <a:r>
                        <a:rPr lang="en-US" altLang="zh-CN" sz="2400">
                          <a:solidFill>
                            <a:schemeClr val="tx1"/>
                          </a:solidFill>
                          <a:latin typeface="黑体" panose="02010609060101010101" charset="-122"/>
                          <a:ea typeface="黑体"/>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sym typeface="+mn-ea"/>
                        </a:rPr>
                        <a:t>b</a:t>
                      </a:r>
                      <a:r>
                        <a:rPr lang="zh-CN" altLang="en-US" sz="2400">
                          <a:solidFill>
                            <a:schemeClr val="tx1"/>
                          </a:solidFill>
                          <a:latin typeface="Times New Roman" panose="02020603050405020304" charset="0"/>
                          <a:cs typeface="Times New Roman" panose="02020603050405020304" charset="0"/>
                          <a:sym typeface="+mn-ea"/>
                        </a:rPr>
                        <a:t>，</a:t>
                      </a:r>
                      <a:r>
                        <a:rPr lang="en-US" altLang="zh-CN" sz="2400">
                          <a:solidFill>
                            <a:schemeClr val="tx1"/>
                          </a:solidFill>
                          <a:latin typeface="Times New Roman" panose="02020603050405020304" charset="0"/>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sym typeface="+mn-ea"/>
                        </a:rPr>
                        <a:t>a</a:t>
                      </a:r>
                      <a:r>
                        <a:rPr lang="en-US" altLang="zh-CN" sz="2400">
                          <a:solidFill>
                            <a:schemeClr val="tx1"/>
                          </a:solidFill>
                          <a:latin typeface="黑体" panose="02010609060101010101" charset="-122"/>
                          <a:ea typeface="黑体"/>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sym typeface="+mn-ea"/>
                        </a:rPr>
                        <a:t>y</a:t>
                      </a:r>
                      <a:r>
                        <a:rPr lang="en-US" altLang="zh-CN" sz="2400">
                          <a:solidFill>
                            <a:schemeClr val="tx1"/>
                          </a:solidFill>
                          <a:latin typeface="黑体" panose="02010609060101010101" charset="-122"/>
                          <a:ea typeface="黑体"/>
                          <a:cs typeface="Times New Roman" panose="02020603050405020304" charset="0"/>
                          <a:sym typeface="+mn-ea"/>
                        </a:rPr>
                        <a:t>≤</a:t>
                      </a:r>
                      <a:r>
                        <a:rPr lang="en-US" altLang="zh-CN" sz="2400" i="1">
                          <a:solidFill>
                            <a:schemeClr val="tx1"/>
                          </a:solidFill>
                          <a:latin typeface="Times New Roman" panose="02020603050405020304" charset="0"/>
                          <a:cs typeface="Times New Roman" panose="02020603050405020304" charset="0"/>
                          <a:sym typeface="+mn-ea"/>
                        </a:rPr>
                        <a:t>a</a:t>
                      </a:r>
                      <a:endParaRPr lang="zh-CN" altLang="en-US" sz="240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3"/>
                  </a:ext>
                </a:extLst>
              </a:tr>
              <a:tr h="551815">
                <a:tc>
                  <a:txBody>
                    <a:bodyPr/>
                    <a:lstStyle/>
                    <a:p>
                      <a:pPr algn="ctr">
                        <a:buNone/>
                      </a:pPr>
                      <a:r>
                        <a:rPr lang="zh-CN" altLang="en-US" sz="2400" b="1">
                          <a:solidFill>
                            <a:schemeClr val="tx1"/>
                          </a:solidFill>
                          <a:latin typeface="Times New Roman" panose="02020603050405020304" charset="0"/>
                        </a:rPr>
                        <a:t>长</a:t>
                      </a:r>
                      <a:r>
                        <a:rPr lang="en-US" altLang="zh-CN" sz="2400" b="1">
                          <a:solidFill>
                            <a:schemeClr val="tx1"/>
                          </a:solidFill>
                          <a:latin typeface="Times New Roman" panose="02020603050405020304" charset="0"/>
                        </a:rPr>
                        <a:t>/</a:t>
                      </a:r>
                      <a:r>
                        <a:rPr lang="zh-CN" altLang="en-US" sz="2400" b="1">
                          <a:solidFill>
                            <a:schemeClr val="tx1"/>
                          </a:solidFill>
                          <a:latin typeface="Times New Roman" panose="02020603050405020304" charset="0"/>
                        </a:rPr>
                        <a:t>短轴</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gridSpan="2">
                  <a:txBody>
                    <a:bodyPr/>
                    <a:lstStyle/>
                    <a:p>
                      <a:pPr algn="ctr">
                        <a:buNone/>
                      </a:pPr>
                      <a:r>
                        <a:rPr lang="zh-CN" altLang="en-US" sz="2400">
                          <a:solidFill>
                            <a:schemeClr val="tx1"/>
                          </a:solidFill>
                          <a:latin typeface="Times New Roman" panose="02020603050405020304" charset="0"/>
                          <a:cs typeface="Times New Roman" panose="02020603050405020304" charset="0"/>
                        </a:rPr>
                        <a:t>长轴为</a:t>
                      </a:r>
                      <a:r>
                        <a:rPr lang="en-US" altLang="zh-CN" sz="2400" i="1">
                          <a:solidFill>
                            <a:schemeClr val="tx1"/>
                          </a:solidFill>
                          <a:latin typeface="Times New Roman" panose="02020603050405020304" charset="0"/>
                          <a:cs typeface="Times New Roman" panose="02020603050405020304" charset="0"/>
                        </a:rPr>
                        <a:t>A</a:t>
                      </a:r>
                      <a:r>
                        <a:rPr lang="en-US" altLang="zh-CN" sz="2400" baseline="-25000">
                          <a:solidFill>
                            <a:schemeClr val="tx1"/>
                          </a:solidFill>
                          <a:latin typeface="Times New Roman" panose="02020603050405020304" charset="0"/>
                          <a:cs typeface="Times New Roman" panose="02020603050405020304" charset="0"/>
                        </a:rPr>
                        <a:t>1</a:t>
                      </a:r>
                      <a:r>
                        <a:rPr lang="en-US" altLang="zh-CN" sz="2400" i="1">
                          <a:solidFill>
                            <a:schemeClr val="tx1"/>
                          </a:solidFill>
                          <a:latin typeface="Times New Roman" panose="02020603050405020304" charset="0"/>
                          <a:cs typeface="Times New Roman" panose="02020603050405020304" charset="0"/>
                        </a:rPr>
                        <a:t>A</a:t>
                      </a:r>
                      <a:r>
                        <a:rPr lang="en-US" altLang="zh-CN" sz="2400" baseline="-25000">
                          <a:solidFill>
                            <a:schemeClr val="tx1"/>
                          </a:solidFill>
                          <a:latin typeface="Times New Roman" panose="02020603050405020304" charset="0"/>
                          <a:cs typeface="Times New Roman" panose="02020603050405020304" charset="0"/>
                          <a:sym typeface="+mn-ea"/>
                        </a:rPr>
                        <a:t>2</a:t>
                      </a:r>
                      <a:r>
                        <a:rPr lang="en-US" altLang="zh-CN" sz="2400">
                          <a:solidFill>
                            <a:schemeClr val="tx1"/>
                          </a:solidFill>
                          <a:latin typeface="Times New Roman" panose="02020603050405020304" charset="0"/>
                          <a:cs typeface="Times New Roman" panose="02020603050405020304" charset="0"/>
                        </a:rPr>
                        <a:t>=2</a:t>
                      </a:r>
                      <a:r>
                        <a:rPr lang="en-US" altLang="zh-CN" sz="2400" i="1">
                          <a:solidFill>
                            <a:schemeClr val="tx1"/>
                          </a:solidFill>
                          <a:latin typeface="Times New Roman" panose="02020603050405020304" charset="0"/>
                          <a:cs typeface="Times New Roman" panose="02020603050405020304" charset="0"/>
                        </a:rPr>
                        <a:t>a</a:t>
                      </a:r>
                      <a:r>
                        <a:rPr lang="zh-CN" altLang="en-US" sz="2400">
                          <a:solidFill>
                            <a:schemeClr val="tx1"/>
                          </a:solidFill>
                          <a:latin typeface="Times New Roman" panose="02020603050405020304" charset="0"/>
                          <a:cs typeface="Times New Roman" panose="02020603050405020304" charset="0"/>
                        </a:rPr>
                        <a:t>，短轴为</a:t>
                      </a:r>
                      <a:r>
                        <a:rPr lang="en-US" altLang="zh-CN" sz="2400" i="1">
                          <a:solidFill>
                            <a:schemeClr val="tx1"/>
                          </a:solidFill>
                          <a:latin typeface="Times New Roman" panose="02020603050405020304" charset="0"/>
                          <a:cs typeface="Times New Roman" panose="02020603050405020304" charset="0"/>
                        </a:rPr>
                        <a:t>B</a:t>
                      </a:r>
                      <a:r>
                        <a:rPr lang="en-US" altLang="zh-CN" sz="2400" baseline="-25000">
                          <a:solidFill>
                            <a:schemeClr val="tx1"/>
                          </a:solidFill>
                          <a:latin typeface="Times New Roman" panose="02020603050405020304" charset="0"/>
                          <a:cs typeface="Times New Roman" panose="02020603050405020304" charset="0"/>
                        </a:rPr>
                        <a:t>1</a:t>
                      </a:r>
                      <a:r>
                        <a:rPr lang="en-US" altLang="zh-CN" sz="2400" i="1">
                          <a:solidFill>
                            <a:schemeClr val="tx1"/>
                          </a:solidFill>
                          <a:latin typeface="Times New Roman" panose="02020603050405020304" charset="0"/>
                          <a:cs typeface="Times New Roman" panose="02020603050405020304" charset="0"/>
                        </a:rPr>
                        <a:t>B</a:t>
                      </a:r>
                      <a:r>
                        <a:rPr lang="en-US" altLang="zh-CN" sz="2400" baseline="-25000">
                          <a:solidFill>
                            <a:schemeClr val="tx1"/>
                          </a:solidFill>
                          <a:latin typeface="Times New Roman" panose="02020603050405020304" charset="0"/>
                          <a:cs typeface="Times New Roman" panose="02020603050405020304" charset="0"/>
                          <a:sym typeface="+mn-ea"/>
                        </a:rPr>
                        <a:t>1</a:t>
                      </a:r>
                      <a:r>
                        <a:rPr lang="en-US" altLang="zh-CN" sz="2400">
                          <a:solidFill>
                            <a:schemeClr val="tx1"/>
                          </a:solidFill>
                          <a:latin typeface="Times New Roman" panose="02020603050405020304" charset="0"/>
                          <a:cs typeface="Times New Roman" panose="02020603050405020304" charset="0"/>
                        </a:rPr>
                        <a:t>=2</a:t>
                      </a:r>
                      <a:r>
                        <a:rPr lang="en-US" altLang="zh-CN" sz="2400" i="1">
                          <a:solidFill>
                            <a:schemeClr val="tx1"/>
                          </a:solidFill>
                          <a:latin typeface="Times New Roman" panose="02020603050405020304" charset="0"/>
                          <a:cs typeface="Times New Roman" panose="02020603050405020304" charset="0"/>
                        </a:rPr>
                        <a:t>b</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hMerge="1">
                  <a:txBody>
                    <a:bodyPr/>
                    <a:lstStyle/>
                    <a:p>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4"/>
                  </a:ext>
                </a:extLst>
              </a:tr>
              <a:tr h="501015">
                <a:tc>
                  <a:txBody>
                    <a:bodyPr/>
                    <a:lstStyle/>
                    <a:p>
                      <a:pPr algn="ctr">
                        <a:buNone/>
                      </a:pPr>
                      <a:r>
                        <a:rPr lang="zh-CN" altLang="en-US" sz="2400" b="1">
                          <a:solidFill>
                            <a:schemeClr val="tx1"/>
                          </a:solidFill>
                          <a:latin typeface="Times New Roman" panose="02020603050405020304" charset="0"/>
                        </a:rPr>
                        <a:t>对称性</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gridSpan="2">
                  <a:txBody>
                    <a:bodyPr/>
                    <a:lstStyle/>
                    <a:p>
                      <a:pPr algn="ctr">
                        <a:buNone/>
                      </a:pPr>
                      <a:r>
                        <a:rPr lang="zh-CN" altLang="en-US" sz="2400" b="0">
                          <a:latin typeface="Times New Roman" panose="02020603050405020304" charset="0"/>
                          <a:ea typeface="黑体"/>
                          <a:sym typeface="+mn-ea"/>
                        </a:rPr>
                        <a:t>关于</a:t>
                      </a:r>
                      <a:r>
                        <a:rPr lang="en-US" altLang="zh-CN" sz="2400" b="0" i="1">
                          <a:latin typeface="Times New Roman" panose="02020603050405020304" charset="0"/>
                          <a:ea typeface="黑体"/>
                          <a:sym typeface="+mn-ea"/>
                        </a:rPr>
                        <a:t>x</a:t>
                      </a:r>
                      <a:r>
                        <a:rPr lang="zh-CN" altLang="en-US" sz="2400" b="0">
                          <a:latin typeface="Times New Roman" panose="02020603050405020304" charset="0"/>
                          <a:ea typeface="黑体"/>
                          <a:sym typeface="+mn-ea"/>
                        </a:rPr>
                        <a:t>轴、</a:t>
                      </a:r>
                      <a:r>
                        <a:rPr lang="en-US" altLang="zh-CN" sz="2400" b="0" i="1">
                          <a:latin typeface="Times New Roman" panose="02020603050405020304" charset="0"/>
                          <a:ea typeface="黑体"/>
                          <a:sym typeface="+mn-ea"/>
                        </a:rPr>
                        <a:t>y</a:t>
                      </a:r>
                      <a:r>
                        <a:rPr lang="zh-CN" altLang="en-US" sz="2400" b="0">
                          <a:latin typeface="Times New Roman" panose="02020603050405020304" charset="0"/>
                          <a:ea typeface="黑体"/>
                          <a:sym typeface="+mn-ea"/>
                        </a:rPr>
                        <a:t>轴、</a:t>
                      </a:r>
                      <a:r>
                        <a:rPr lang="zh-CN" altLang="zh-CN" sz="2400" b="0">
                          <a:latin typeface="Times New Roman" panose="02020603050405020304" charset="0"/>
                          <a:ea typeface="黑体"/>
                          <a:sym typeface="+mn-ea"/>
                        </a:rPr>
                        <a:t>原点</a:t>
                      </a:r>
                      <a:r>
                        <a:rPr lang="zh-CN" altLang="en-US" sz="2400" b="0">
                          <a:latin typeface="Times New Roman" panose="02020603050405020304" charset="0"/>
                          <a:ea typeface="黑体"/>
                          <a:sym typeface="+mn-ea"/>
                        </a:rPr>
                        <a:t>对称</a:t>
                      </a:r>
                      <a:endParaRPr lang="zh-CN" altLang="en-US" sz="2400" b="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hMerge="1">
                  <a:txBody>
                    <a:bodyPr/>
                    <a:lstStyle/>
                    <a:p>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5"/>
                  </a:ext>
                </a:extLst>
              </a:tr>
              <a:tr h="1141730">
                <a:tc>
                  <a:txBody>
                    <a:bodyPr/>
                    <a:lstStyle/>
                    <a:p>
                      <a:pPr algn="ctr">
                        <a:buNone/>
                      </a:pPr>
                      <a:r>
                        <a:rPr lang="zh-CN" altLang="en-US" sz="2400" b="1">
                          <a:solidFill>
                            <a:schemeClr val="tx1"/>
                          </a:solidFill>
                          <a:latin typeface="Times New Roman" panose="02020603050405020304" charset="0"/>
                        </a:rPr>
                        <a:t>离心率</a:t>
                      </a: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gridSpan="2">
                  <a:txBody>
                    <a:bodyPr/>
                    <a:lstStyle/>
                    <a:p>
                      <a:pPr algn="ctr">
                        <a:buNone/>
                      </a:pPr>
                      <a:endParaRPr lang="zh-CN" altLang="en-US" sz="2400">
                        <a:solidFill>
                          <a:schemeClr val="tx1"/>
                        </a:solidFill>
                        <a:latin typeface="Times New Roman" panose="02020603050405020304" charset="0"/>
                        <a:cs typeface="Times New Roman" panose="02020603050405020304" charset="0"/>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hMerge="1">
                  <a:txBody>
                    <a:bodyPr/>
                    <a:lstStyle/>
                    <a:p>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6"/>
                  </a:ext>
                </a:extLst>
              </a:tr>
            </a:tbl>
          </a:graphicData>
        </a:graphic>
      </p:graphicFrame>
      <p:pic>
        <p:nvPicPr>
          <p:cNvPr id="3" name="图片 2"/>
          <p:cNvPicPr>
            <a:picLocks noChangeAspect="1"/>
          </p:cNvPicPr>
          <p:nvPr/>
        </p:nvPicPr>
        <p:blipFill>
          <a:blip r:embed="rId4"/>
          <a:srcRect b="8389"/>
          <a:stretch>
            <a:fillRect/>
          </a:stretch>
        </p:blipFill>
        <p:spPr>
          <a:xfrm>
            <a:off x="3216275" y="1394460"/>
            <a:ext cx="2286635" cy="1837690"/>
          </a:xfrm>
          <a:prstGeom prst="rect">
            <a:avLst/>
          </a:prstGeom>
        </p:spPr>
      </p:pic>
      <p:pic>
        <p:nvPicPr>
          <p:cNvPr id="4" name="图片 3"/>
          <p:cNvPicPr>
            <a:picLocks noChangeAspect="1"/>
          </p:cNvPicPr>
          <p:nvPr/>
        </p:nvPicPr>
        <p:blipFill>
          <a:blip r:embed="rId5"/>
          <a:srcRect l="19991"/>
          <a:stretch>
            <a:fillRect/>
          </a:stretch>
        </p:blipFill>
        <p:spPr>
          <a:xfrm>
            <a:off x="8112760" y="1394460"/>
            <a:ext cx="1738630" cy="1944370"/>
          </a:xfrm>
          <a:prstGeom prst="rect">
            <a:avLst/>
          </a:prstGeom>
        </p:spPr>
      </p:pic>
      <p:graphicFrame>
        <p:nvGraphicFramePr>
          <p:cNvPr id="48" name="对象 14426"/>
          <p:cNvGraphicFramePr>
            <a:graphicFrameLocks noChangeAspect="1"/>
          </p:cNvGraphicFramePr>
          <p:nvPr/>
        </p:nvGraphicFramePr>
        <p:xfrm>
          <a:off x="2423478" y="3338513"/>
          <a:ext cx="4346682" cy="432000"/>
        </p:xfrm>
        <a:graphic>
          <a:graphicData uri="http://schemas.openxmlformats.org/presentationml/2006/ole">
            <mc:AlternateContent xmlns:mc="http://schemas.openxmlformats.org/markup-compatibility/2006">
              <mc:Choice xmlns:v="urn:schemas-microsoft-com:vml" Requires="v">
                <p:oleObj r:id="rId6" imgW="2184400" imgH="215900" progId="Equation.3">
                  <p:embed/>
                </p:oleObj>
              </mc:Choice>
              <mc:Fallback>
                <p:oleObj r:id="rId6" imgW="2184400" imgH="215900" progId="Equation.3">
                  <p:embed/>
                  <p:pic>
                    <p:nvPicPr>
                      <p:cNvPr id="0" name="OLE substitute image"/>
                      <p:cNvPicPr/>
                      <p:nvPr/>
                    </p:nvPicPr>
                    <p:blipFill>
                      <a:blip r:embed="rId7"/>
                      <a:stretch>
                        <a:fillRect/>
                      </a:stretch>
                    </p:blipFill>
                    <p:spPr>
                      <a:xfrm>
                        <a:off x="2423478" y="3338513"/>
                        <a:ext cx="4346682" cy="432000"/>
                      </a:xfrm>
                      <a:prstGeom prst="rect">
                        <a:avLst/>
                      </a:prstGeom>
                      <a:noFill/>
                      <a:ln w="38100">
                        <a:noFill/>
                        <a:miter/>
                      </a:ln>
                    </p:spPr>
                  </p:pic>
                </p:oleObj>
              </mc:Fallback>
            </mc:AlternateContent>
          </a:graphicData>
        </a:graphic>
      </p:graphicFrame>
      <p:graphicFrame>
        <p:nvGraphicFramePr>
          <p:cNvPr id="5" name="对象 14426"/>
          <p:cNvGraphicFramePr>
            <a:graphicFrameLocks noChangeAspect="1"/>
          </p:cNvGraphicFramePr>
          <p:nvPr/>
        </p:nvGraphicFramePr>
        <p:xfrm>
          <a:off x="6816462" y="3338613"/>
          <a:ext cx="4346575" cy="431800"/>
        </p:xfrm>
        <a:graphic>
          <a:graphicData uri="http://schemas.openxmlformats.org/presentationml/2006/ole">
            <mc:AlternateContent xmlns:mc="http://schemas.openxmlformats.org/markup-compatibility/2006">
              <mc:Choice xmlns:v="urn:schemas-microsoft-com:vml" Requires="v">
                <p:oleObj r:id="rId8" imgW="2184400" imgH="215900" progId="Equation.3">
                  <p:embed/>
                </p:oleObj>
              </mc:Choice>
              <mc:Fallback>
                <p:oleObj r:id="rId8" imgW="2184400" imgH="215900" progId="Equation.3">
                  <p:embed/>
                  <p:pic>
                    <p:nvPicPr>
                      <p:cNvPr id="0" name="OLE substitute image"/>
                      <p:cNvPicPr/>
                      <p:nvPr/>
                    </p:nvPicPr>
                    <p:blipFill>
                      <a:blip r:embed="rId9"/>
                      <a:stretch>
                        <a:fillRect/>
                      </a:stretch>
                    </p:blipFill>
                    <p:spPr>
                      <a:xfrm>
                        <a:off x="6816462" y="3338613"/>
                        <a:ext cx="4346575" cy="431800"/>
                      </a:xfrm>
                      <a:prstGeom prst="rect">
                        <a:avLst/>
                      </a:prstGeom>
                      <a:noFill/>
                      <a:ln w="38100">
                        <a:noFill/>
                        <a:miter/>
                      </a:ln>
                    </p:spPr>
                  </p:pic>
                </p:oleObj>
              </mc:Fallback>
            </mc:AlternateContent>
          </a:graphicData>
        </a:graphic>
      </p:graphicFrame>
      <p:graphicFrame>
        <p:nvGraphicFramePr>
          <p:cNvPr id="19" name="对象 18">
            <a:hlinkClick r:id="" action="ppaction://ole?verb=0"/>
          </p:cNvPr>
          <p:cNvGraphicFramePr>
            <a:graphicFrameLocks noChangeAspect="1"/>
          </p:cNvGraphicFramePr>
          <p:nvPr/>
        </p:nvGraphicFramePr>
        <p:xfrm>
          <a:off x="2423894" y="5445386"/>
          <a:ext cx="3952240" cy="949960"/>
        </p:xfrm>
        <a:graphic>
          <a:graphicData uri="http://schemas.openxmlformats.org/presentationml/2006/ole">
            <mc:AlternateContent xmlns:mc="http://schemas.openxmlformats.org/markup-compatibility/2006">
              <mc:Choice xmlns:v="urn:schemas-microsoft-com:vml" Requires="v">
                <p:oleObj r:id="rId10" imgW="2005965" imgH="482600" progId="Equation.KSEE3">
                  <p:embed/>
                </p:oleObj>
              </mc:Choice>
              <mc:Fallback>
                <p:oleObj r:id="rId10" imgW="2005965" imgH="482600" progId="Equation.KSEE3">
                  <p:embed/>
                  <p:pic>
                    <p:nvPicPr>
                      <p:cNvPr id="0" name="OLE substitute image"/>
                      <p:cNvPicPr/>
                      <p:nvPr/>
                    </p:nvPicPr>
                    <p:blipFill>
                      <a:blip r:embed="rId11"/>
                      <a:stretch>
                        <a:fillRect/>
                      </a:stretch>
                    </p:blipFill>
                    <p:spPr>
                      <a:xfrm>
                        <a:off x="2423894" y="5445386"/>
                        <a:ext cx="3952240" cy="949960"/>
                      </a:xfrm>
                      <a:prstGeom prst="rect">
                        <a:avLst/>
                      </a:prstGeom>
                      <a:solidFill>
                        <a:schemeClr val="accent2">
                          <a:lumMod val="20000"/>
                          <a:lumOff val="80000"/>
                        </a:schemeClr>
                      </a:solidFill>
                      <a:ln w="38100">
                        <a:noFill/>
                        <a:miter/>
                      </a:ln>
                    </p:spPr>
                  </p:pic>
                </p:oleObj>
              </mc:Fallback>
            </mc:AlternateContent>
          </a:graphicData>
        </a:graphic>
      </p:graphicFrame>
      <p:graphicFrame>
        <p:nvGraphicFramePr>
          <p:cNvPr id="16" name="对象 15">
            <a:hlinkClick r:id="" action="ppaction://ole?verb=0"/>
          </p:cNvPr>
          <p:cNvGraphicFramePr>
            <a:graphicFrameLocks noChangeAspect="1"/>
          </p:cNvGraphicFramePr>
          <p:nvPr/>
        </p:nvGraphicFramePr>
        <p:xfrm>
          <a:off x="6667818" y="5805329"/>
          <a:ext cx="1080000" cy="360000"/>
        </p:xfrm>
        <a:graphic>
          <a:graphicData uri="http://schemas.openxmlformats.org/presentationml/2006/ole">
            <mc:AlternateContent xmlns:mc="http://schemas.openxmlformats.org/markup-compatibility/2006">
              <mc:Choice xmlns:v="urn:schemas-microsoft-com:vml" Requires="v">
                <p:oleObj r:id="rId12" imgW="533400" imgH="177165" progId="Equation.KSEE3">
                  <p:embed/>
                </p:oleObj>
              </mc:Choice>
              <mc:Fallback>
                <p:oleObj r:id="rId12" imgW="533400" imgH="177165" progId="Equation.KSEE3">
                  <p:embed/>
                  <p:pic>
                    <p:nvPicPr>
                      <p:cNvPr id="0" name="OLE substitute image"/>
                      <p:cNvPicPr/>
                      <p:nvPr/>
                    </p:nvPicPr>
                    <p:blipFill>
                      <a:blip r:embed="rId13"/>
                      <a:stretch>
                        <a:fillRect/>
                      </a:stretch>
                    </p:blipFill>
                    <p:spPr>
                      <a:xfrm>
                        <a:off x="6667818" y="5805329"/>
                        <a:ext cx="1080000" cy="360000"/>
                      </a:xfrm>
                      <a:prstGeom prst="rect">
                        <a:avLst/>
                      </a:prstGeom>
                      <a:solidFill>
                        <a:schemeClr val="accent2">
                          <a:lumMod val="20000"/>
                          <a:lumOff val="80000"/>
                        </a:schemeClr>
                      </a:solidFill>
                      <a:ln w="38100">
                        <a:noFill/>
                        <a:miter/>
                      </a:ln>
                    </p:spPr>
                  </p:pic>
                </p:oleObj>
              </mc:Fallback>
            </mc:AlternateContent>
          </a:graphicData>
        </a:graphic>
      </p:graphicFrame>
      <p:graphicFrame>
        <p:nvGraphicFramePr>
          <p:cNvPr id="32" name="对象 31">
            <a:hlinkClick r:id="" action="ppaction://ole?verb=0"/>
          </p:cNvPr>
          <p:cNvGraphicFramePr>
            <a:graphicFrameLocks noChangeAspect="1"/>
          </p:cNvGraphicFramePr>
          <p:nvPr/>
        </p:nvGraphicFramePr>
        <p:xfrm>
          <a:off x="8040370" y="5445284"/>
          <a:ext cx="3079684" cy="864000"/>
        </p:xfrm>
        <a:graphic>
          <a:graphicData uri="http://schemas.openxmlformats.org/presentationml/2006/ole">
            <mc:AlternateContent xmlns:mc="http://schemas.openxmlformats.org/markup-compatibility/2006">
              <mc:Choice xmlns:v="urn:schemas-microsoft-com:vml" Requires="v">
                <p:oleObj r:id="rId14" imgW="1625600" imgH="457200" progId="Equation.KSEE3">
                  <p:embed/>
                </p:oleObj>
              </mc:Choice>
              <mc:Fallback>
                <p:oleObj r:id="rId14" imgW="1625600" imgH="457200" progId="Equation.KSEE3">
                  <p:embed/>
                  <p:pic>
                    <p:nvPicPr>
                      <p:cNvPr id="0" name="OLE substitute image"/>
                      <p:cNvPicPr/>
                      <p:nvPr/>
                    </p:nvPicPr>
                    <p:blipFill>
                      <a:blip r:embed="rId15"/>
                      <a:stretch>
                        <a:fillRect/>
                      </a:stretch>
                    </p:blipFill>
                    <p:spPr>
                      <a:xfrm>
                        <a:off x="8040370" y="5445284"/>
                        <a:ext cx="3079684" cy="864000"/>
                      </a:xfrm>
                      <a:prstGeom prst="rect">
                        <a:avLst/>
                      </a:prstGeom>
                      <a:noFill/>
                      <a:ln w="38100">
                        <a:noFill/>
                        <a:miter/>
                      </a:ln>
                    </p:spPr>
                  </p:pic>
                </p:oleObj>
              </mc:Fallback>
            </mc:AlternateContent>
          </a:graphicData>
        </a:graphic>
      </p:graphicFrame>
      <p:sp>
        <p:nvSpPr>
          <p:cNvPr id="7" name="文本框 6"/>
          <p:cNvSpPr txBox="1"/>
          <p:nvPr/>
        </p:nvSpPr>
        <p:spPr>
          <a:xfrm>
            <a:off x="548005" y="99694"/>
            <a:ext cx="11126470" cy="645160"/>
          </a:xfrm>
          <a:prstGeom prst="rect">
            <a:avLst/>
          </a:prstGeom>
          <a:noFill/>
        </p:spPr>
        <p:txBody>
          <a:bodyPr wrap="square" rtlCol="0">
            <a:spAutoFit/>
            <a:scene3d>
              <a:camera prst="orthographicFront"/>
              <a:lightRig rig="threePt" dir="t"/>
            </a:scene3d>
          </a:bodyPr>
          <a:lstStyle/>
          <a:p>
            <a:r>
              <a:rPr lang="zh-CN" altLang="en-US" sz="3600" b="1" noProof="1">
                <a:solidFill>
                  <a:schemeClr val="tx1"/>
                </a:solidFill>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小结</a:t>
            </a:r>
            <a:r>
              <a:rPr lang="en-US" altLang="zh-CN" sz="3600" b="1" noProof="1">
                <a:solidFill>
                  <a:schemeClr val="tx1"/>
                </a:solidFill>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1</a:t>
            </a:r>
            <a:r>
              <a:rPr lang="zh-CN" altLang="en-US" sz="3600" b="1" noProof="1">
                <a:solidFill>
                  <a:schemeClr val="tx1"/>
                </a:solidFill>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：椭圆的几何性质</a:t>
            </a:r>
            <a:endParaRPr lang="zh-CN" altLang="en-US" sz="3600" b="1" noProof="1">
              <a:solidFill>
                <a:schemeClr val="tx1"/>
              </a:solidFill>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endParaRPr>
          </a:p>
        </p:txBody>
      </p:sp>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790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48005" y="99694"/>
            <a:ext cx="11126470" cy="706755"/>
          </a:xfrm>
          <a:prstGeom prst="rect">
            <a:avLst/>
          </a:prstGeom>
          <a:noFill/>
        </p:spPr>
        <p:txBody>
          <a:bodyPr wrap="square" rtlCol="0">
            <a:spAutoFit/>
            <a:scene3d>
              <a:camera prst="orthographicFront"/>
              <a:lightRig rig="threePt" dir="t"/>
            </a:scene3d>
          </a:bodyPr>
          <a:lstStyle/>
          <a:p>
            <a:r>
              <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基础巩固</a:t>
            </a:r>
            <a:r>
              <a:rPr lang="en-US" altLang="zh-CN"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1</a:t>
            </a:r>
            <a:r>
              <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：由方程确定椭圆的几何性质</a:t>
            </a:r>
            <a:endParaRPr lang="zh-CN" sz="28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endParaRPr>
          </a:p>
        </p:txBody>
      </p:sp>
      <p:graphicFrame>
        <p:nvGraphicFramePr>
          <p:cNvPr id="29701" name="对象 81">
            <a:hlinkClick r:id="" action="ppaction://ole?verb=0"/>
          </p:cNvPr>
          <p:cNvGraphicFramePr>
            <a:graphicFrameLocks noChangeAspect="1"/>
          </p:cNvGraphicFramePr>
          <p:nvPr/>
        </p:nvGraphicFramePr>
        <p:xfrm>
          <a:off x="406400" y="981075"/>
          <a:ext cx="11190288" cy="539750"/>
        </p:xfrm>
        <a:graphic>
          <a:graphicData uri="http://schemas.openxmlformats.org/presentationml/2006/ole">
            <mc:AlternateContent xmlns:mc="http://schemas.openxmlformats.org/markup-compatibility/2006">
              <mc:Choice xmlns:v="urn:schemas-microsoft-com:vml" Requires="v">
                <p:oleObj r:id="rId4" imgW="4737100" imgH="228600" progId="Equation.KSEE3">
                  <p:embed/>
                </p:oleObj>
              </mc:Choice>
              <mc:Fallback>
                <p:oleObj r:id="rId4" imgW="4737100" imgH="228600" progId="Equation.KSEE3">
                  <p:embed/>
                  <p:pic>
                    <p:nvPicPr>
                      <p:cNvPr id="0" name="OLE substitute image"/>
                      <p:cNvPicPr/>
                      <p:nvPr/>
                    </p:nvPicPr>
                    <p:blipFill>
                      <a:blip r:embed="rId5"/>
                      <a:stretch>
                        <a:fillRect/>
                      </a:stretch>
                    </p:blipFill>
                    <p:spPr>
                      <a:xfrm>
                        <a:off x="406400" y="981075"/>
                        <a:ext cx="11190288" cy="539750"/>
                      </a:xfrm>
                      <a:prstGeom prst="rect">
                        <a:avLst/>
                      </a:prstGeom>
                      <a:noFill/>
                      <a:ln w="38100">
                        <a:noFill/>
                        <a:miter/>
                      </a:ln>
                    </p:spPr>
                  </p:pic>
                </p:oleObj>
              </mc:Fallback>
            </mc:AlternateContent>
          </a:graphicData>
        </a:graphic>
      </p:graphicFrame>
      <p:graphicFrame>
        <p:nvGraphicFramePr>
          <p:cNvPr id="3" name="对象 81">
            <a:hlinkClick r:id="" action="ppaction://ole?verb=0"/>
          </p:cNvPr>
          <p:cNvGraphicFramePr>
            <a:graphicFrameLocks noChangeAspect="1"/>
          </p:cNvGraphicFramePr>
          <p:nvPr/>
        </p:nvGraphicFramePr>
        <p:xfrm>
          <a:off x="983933" y="1483995"/>
          <a:ext cx="4292600" cy="971550"/>
        </p:xfrm>
        <a:graphic>
          <a:graphicData uri="http://schemas.openxmlformats.org/presentationml/2006/ole">
            <mc:AlternateContent xmlns:mc="http://schemas.openxmlformats.org/markup-compatibility/2006">
              <mc:Choice xmlns:v="urn:schemas-microsoft-com:vml" Requires="v">
                <p:oleObj r:id="rId6" imgW="1854200" imgH="419100" progId="Equation.KSEE3">
                  <p:embed/>
                </p:oleObj>
              </mc:Choice>
              <mc:Fallback>
                <p:oleObj r:id="rId6" imgW="1854200" imgH="419100" progId="Equation.KSEE3">
                  <p:embed/>
                  <p:pic>
                    <p:nvPicPr>
                      <p:cNvPr id="0" name="OLE substitute image"/>
                      <p:cNvPicPr/>
                      <p:nvPr/>
                    </p:nvPicPr>
                    <p:blipFill>
                      <a:blip r:embed="rId7"/>
                      <a:stretch>
                        <a:fillRect/>
                      </a:stretch>
                    </p:blipFill>
                    <p:spPr>
                      <a:xfrm>
                        <a:off x="983933" y="1483995"/>
                        <a:ext cx="4292600" cy="971550"/>
                      </a:xfrm>
                      <a:prstGeom prst="rect">
                        <a:avLst/>
                      </a:prstGeom>
                      <a:noFill/>
                      <a:ln w="38100">
                        <a:noFill/>
                        <a:miter/>
                      </a:ln>
                    </p:spPr>
                  </p:pic>
                </p:oleObj>
              </mc:Fallback>
            </mc:AlternateContent>
          </a:graphicData>
        </a:graphic>
      </p:graphicFrame>
      <p:graphicFrame>
        <p:nvGraphicFramePr>
          <p:cNvPr id="6" name="对象 81">
            <a:hlinkClick r:id="" action="ppaction://ole?verb=0"/>
          </p:cNvPr>
          <p:cNvGraphicFramePr>
            <a:graphicFrameLocks noChangeAspect="1"/>
          </p:cNvGraphicFramePr>
          <p:nvPr/>
        </p:nvGraphicFramePr>
        <p:xfrm>
          <a:off x="5246370" y="1637983"/>
          <a:ext cx="4862513" cy="647700"/>
        </p:xfrm>
        <a:graphic>
          <a:graphicData uri="http://schemas.openxmlformats.org/presentationml/2006/ole">
            <mc:AlternateContent xmlns:mc="http://schemas.openxmlformats.org/markup-compatibility/2006">
              <mc:Choice xmlns:v="urn:schemas-microsoft-com:vml" Requires="v">
                <p:oleObj r:id="rId8" imgW="2005965" imgH="266700" progId="Equation.KSEE3">
                  <p:embed/>
                </p:oleObj>
              </mc:Choice>
              <mc:Fallback>
                <p:oleObj r:id="rId8" imgW="2005965" imgH="266700" progId="Equation.KSEE3">
                  <p:embed/>
                  <p:pic>
                    <p:nvPicPr>
                      <p:cNvPr id="0" name="OLE substitute image"/>
                      <p:cNvPicPr/>
                      <p:nvPr/>
                    </p:nvPicPr>
                    <p:blipFill>
                      <a:blip r:embed="rId9"/>
                      <a:stretch>
                        <a:fillRect/>
                      </a:stretch>
                    </p:blipFill>
                    <p:spPr>
                      <a:xfrm>
                        <a:off x="5246370" y="1637983"/>
                        <a:ext cx="4862513" cy="647700"/>
                      </a:xfrm>
                      <a:prstGeom prst="rect">
                        <a:avLst/>
                      </a:prstGeom>
                      <a:noFill/>
                      <a:ln w="38100">
                        <a:noFill/>
                        <a:miter/>
                      </a:ln>
                    </p:spPr>
                  </p:pic>
                </p:oleObj>
              </mc:Fallback>
            </mc:AlternateContent>
          </a:graphicData>
        </a:graphic>
      </p:graphicFrame>
      <p:graphicFrame>
        <p:nvGraphicFramePr>
          <p:cNvPr id="8" name="对象 81">
            <a:hlinkClick r:id="" action="ppaction://ole?verb=0"/>
          </p:cNvPr>
          <p:cNvGraphicFramePr>
            <a:graphicFrameLocks noChangeAspect="1"/>
          </p:cNvGraphicFramePr>
          <p:nvPr/>
        </p:nvGraphicFramePr>
        <p:xfrm>
          <a:off x="1560195" y="2476183"/>
          <a:ext cx="5213350" cy="503237"/>
        </p:xfrm>
        <a:graphic>
          <a:graphicData uri="http://schemas.openxmlformats.org/presentationml/2006/ole">
            <mc:AlternateContent xmlns:mc="http://schemas.openxmlformats.org/markup-compatibility/2006">
              <mc:Choice xmlns:v="urn:schemas-microsoft-com:vml" Requires="v">
                <p:oleObj r:id="rId10" imgW="2222500" imgH="215900" progId="Equation.KSEE3">
                  <p:embed/>
                </p:oleObj>
              </mc:Choice>
              <mc:Fallback>
                <p:oleObj r:id="rId10" imgW="2222500" imgH="215900" progId="Equation.KSEE3">
                  <p:embed/>
                  <p:pic>
                    <p:nvPicPr>
                      <p:cNvPr id="0" name="OLE substitute image"/>
                      <p:cNvPicPr/>
                      <p:nvPr/>
                    </p:nvPicPr>
                    <p:blipFill>
                      <a:blip r:embed="rId11"/>
                      <a:stretch>
                        <a:fillRect/>
                      </a:stretch>
                    </p:blipFill>
                    <p:spPr>
                      <a:xfrm>
                        <a:off x="1560195" y="2476183"/>
                        <a:ext cx="5213350" cy="503237"/>
                      </a:xfrm>
                      <a:prstGeom prst="rect">
                        <a:avLst/>
                      </a:prstGeom>
                      <a:noFill/>
                      <a:ln w="38100">
                        <a:noFill/>
                        <a:miter/>
                      </a:ln>
                    </p:spPr>
                  </p:pic>
                </p:oleObj>
              </mc:Fallback>
            </mc:AlternateContent>
          </a:graphicData>
        </a:graphic>
      </p:graphicFrame>
      <p:graphicFrame>
        <p:nvGraphicFramePr>
          <p:cNvPr id="13" name="对象 81">
            <a:hlinkClick r:id="" action="ppaction://ole?verb=0"/>
          </p:cNvPr>
          <p:cNvGraphicFramePr>
            <a:graphicFrameLocks noChangeAspect="1"/>
          </p:cNvGraphicFramePr>
          <p:nvPr/>
        </p:nvGraphicFramePr>
        <p:xfrm>
          <a:off x="6773545" y="2204720"/>
          <a:ext cx="2768600" cy="971550"/>
        </p:xfrm>
        <a:graphic>
          <a:graphicData uri="http://schemas.openxmlformats.org/presentationml/2006/ole">
            <mc:AlternateContent xmlns:mc="http://schemas.openxmlformats.org/markup-compatibility/2006">
              <mc:Choice xmlns:v="urn:schemas-microsoft-com:vml" Requires="v">
                <p:oleObj r:id="rId12" imgW="1231265" imgH="431800" progId="Equation.KSEE3">
                  <p:embed/>
                </p:oleObj>
              </mc:Choice>
              <mc:Fallback>
                <p:oleObj r:id="rId12" imgW="1231265" imgH="431800" progId="Equation.KSEE3">
                  <p:embed/>
                  <p:pic>
                    <p:nvPicPr>
                      <p:cNvPr id="0" name="OLE substitute image"/>
                      <p:cNvPicPr/>
                      <p:nvPr/>
                    </p:nvPicPr>
                    <p:blipFill>
                      <a:blip r:embed="rId13"/>
                      <a:stretch>
                        <a:fillRect/>
                      </a:stretch>
                    </p:blipFill>
                    <p:spPr>
                      <a:xfrm>
                        <a:off x="6773545" y="2204720"/>
                        <a:ext cx="2768600" cy="971550"/>
                      </a:xfrm>
                      <a:prstGeom prst="rect">
                        <a:avLst/>
                      </a:prstGeom>
                      <a:noFill/>
                      <a:ln w="38100">
                        <a:noFill/>
                        <a:miter/>
                      </a:ln>
                    </p:spPr>
                  </p:pic>
                </p:oleObj>
              </mc:Fallback>
            </mc:AlternateContent>
          </a:graphicData>
        </a:graphic>
      </p:graphicFrame>
      <p:graphicFrame>
        <p:nvGraphicFramePr>
          <p:cNvPr id="7" name="对象 81">
            <a:hlinkClick r:id="" action="ppaction://ole?verb=0"/>
          </p:cNvPr>
          <p:cNvGraphicFramePr>
            <a:graphicFrameLocks noChangeAspect="1"/>
          </p:cNvGraphicFramePr>
          <p:nvPr/>
        </p:nvGraphicFramePr>
        <p:xfrm>
          <a:off x="1874520" y="3120708"/>
          <a:ext cx="4518025" cy="576262"/>
        </p:xfrm>
        <a:graphic>
          <a:graphicData uri="http://schemas.openxmlformats.org/presentationml/2006/ole">
            <mc:AlternateContent xmlns:mc="http://schemas.openxmlformats.org/markup-compatibility/2006">
              <mc:Choice xmlns:v="urn:schemas-microsoft-com:vml" Requires="v">
                <p:oleObj r:id="rId14" imgW="1892300" imgH="241300" progId="Equation.KSEE3">
                  <p:embed/>
                </p:oleObj>
              </mc:Choice>
              <mc:Fallback>
                <p:oleObj r:id="rId14" imgW="1892300" imgH="241300" progId="Equation.KSEE3">
                  <p:embed/>
                  <p:pic>
                    <p:nvPicPr>
                      <p:cNvPr id="0" name="OLE substitute image"/>
                      <p:cNvPicPr/>
                      <p:nvPr/>
                    </p:nvPicPr>
                    <p:blipFill>
                      <a:blip r:embed="rId15"/>
                      <a:stretch>
                        <a:fillRect/>
                      </a:stretch>
                    </p:blipFill>
                    <p:spPr>
                      <a:xfrm>
                        <a:off x="1874520" y="3120708"/>
                        <a:ext cx="4518025" cy="576262"/>
                      </a:xfrm>
                      <a:prstGeom prst="rect">
                        <a:avLst/>
                      </a:prstGeom>
                      <a:noFill/>
                      <a:ln w="38100">
                        <a:noFill/>
                        <a:miter/>
                      </a:ln>
                    </p:spPr>
                  </p:pic>
                </p:oleObj>
              </mc:Fallback>
            </mc:AlternateContent>
          </a:graphicData>
        </a:graphic>
      </p:graphicFrame>
      <p:graphicFrame>
        <p:nvGraphicFramePr>
          <p:cNvPr id="11" name="对象 81">
            <a:hlinkClick r:id="" action="ppaction://ole?verb=0"/>
          </p:cNvPr>
          <p:cNvGraphicFramePr>
            <a:graphicFrameLocks noChangeAspect="1"/>
          </p:cNvGraphicFramePr>
          <p:nvPr/>
        </p:nvGraphicFramePr>
        <p:xfrm>
          <a:off x="6392387" y="3171666"/>
          <a:ext cx="5459730" cy="515620"/>
        </p:xfrm>
        <a:graphic>
          <a:graphicData uri="http://schemas.openxmlformats.org/presentationml/2006/ole">
            <mc:AlternateContent xmlns:mc="http://schemas.openxmlformats.org/markup-compatibility/2006">
              <mc:Choice xmlns:v="urn:schemas-microsoft-com:vml" Requires="v">
                <p:oleObj r:id="rId16" imgW="2286000" imgH="215900" progId="Equation.KSEE3">
                  <p:embed/>
                </p:oleObj>
              </mc:Choice>
              <mc:Fallback>
                <p:oleObj r:id="rId16" imgW="2286000" imgH="215900" progId="Equation.KSEE3">
                  <p:embed/>
                  <p:pic>
                    <p:nvPicPr>
                      <p:cNvPr id="0" name="OLE substitute image"/>
                      <p:cNvPicPr/>
                      <p:nvPr/>
                    </p:nvPicPr>
                    <p:blipFill>
                      <a:blip r:embed="rId17"/>
                      <a:stretch>
                        <a:fillRect/>
                      </a:stretch>
                    </p:blipFill>
                    <p:spPr>
                      <a:xfrm>
                        <a:off x="6392387" y="3171666"/>
                        <a:ext cx="5459730" cy="515620"/>
                      </a:xfrm>
                      <a:prstGeom prst="rect">
                        <a:avLst/>
                      </a:prstGeom>
                      <a:noFill/>
                      <a:ln w="38100">
                        <a:noFill/>
                        <a:miter/>
                      </a:ln>
                    </p:spPr>
                  </p:pic>
                </p:oleObj>
              </mc:Fallback>
            </mc:AlternateContent>
          </a:graphicData>
        </a:graphic>
      </p:graphicFrame>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790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48005" y="99694"/>
            <a:ext cx="11126470" cy="706755"/>
          </a:xfrm>
          <a:prstGeom prst="rect">
            <a:avLst/>
          </a:prstGeom>
          <a:noFill/>
        </p:spPr>
        <p:txBody>
          <a:bodyPr wrap="square" rtlCol="0">
            <a:spAutoFit/>
            <a:scene3d>
              <a:camera prst="orthographicFront"/>
              <a:lightRig rig="threePt" dir="t"/>
            </a:scene3d>
          </a:bodyPr>
          <a:lstStyle/>
          <a:p>
            <a:r>
              <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基础巩固</a:t>
            </a:r>
            <a:r>
              <a:rPr lang="en-US" altLang="zh-CN"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2</a:t>
            </a:r>
            <a:r>
              <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：由椭圆的几何性质求</a:t>
            </a:r>
            <a:r>
              <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rPr>
              <a:t>方程</a:t>
            </a:r>
          </a:p>
        </p:txBody>
      </p:sp>
      <p:graphicFrame>
        <p:nvGraphicFramePr>
          <p:cNvPr id="31747" name="对象 4">
            <a:hlinkClick r:id="" action="ppaction://ole?verb=0"/>
          </p:cNvPr>
          <p:cNvGraphicFramePr>
            <a:graphicFrameLocks noChangeAspect="1"/>
          </p:cNvGraphicFramePr>
          <p:nvPr>
            <p:extLst>
              <p:ext uri="{D42A27DB-BD31-4B8C-83A1-F6EECF244321}">
                <p14:modId xmlns:p14="http://schemas.microsoft.com/office/powerpoint/2010/main" val="3222278478"/>
              </p:ext>
            </p:extLst>
          </p:nvPr>
        </p:nvGraphicFramePr>
        <p:xfrm>
          <a:off x="422974" y="989766"/>
          <a:ext cx="6359525" cy="503238"/>
        </p:xfrm>
        <a:graphic>
          <a:graphicData uri="http://schemas.openxmlformats.org/presentationml/2006/ole">
            <mc:AlternateContent xmlns:mc="http://schemas.openxmlformats.org/markup-compatibility/2006">
              <mc:Choice xmlns:v="urn:schemas-microsoft-com:vml" Requires="v">
                <p:oleObj r:id="rId4" imgW="2667000" imgH="215900" progId="Equation.KSEE3">
                  <p:embed/>
                </p:oleObj>
              </mc:Choice>
              <mc:Fallback>
                <p:oleObj r:id="rId4" imgW="2667000" imgH="215900" progId="Equation.KSEE3">
                  <p:embed/>
                  <p:pic>
                    <p:nvPicPr>
                      <p:cNvPr id="0" name="OLE substitute image"/>
                      <p:cNvPicPr/>
                      <p:nvPr/>
                    </p:nvPicPr>
                    <p:blipFill>
                      <a:blip r:embed="rId5"/>
                      <a:stretch>
                        <a:fillRect/>
                      </a:stretch>
                    </p:blipFill>
                    <p:spPr>
                      <a:xfrm>
                        <a:off x="422974" y="989766"/>
                        <a:ext cx="6359525" cy="503238"/>
                      </a:xfrm>
                      <a:prstGeom prst="rect">
                        <a:avLst/>
                      </a:prstGeom>
                      <a:noFill/>
                      <a:ln w="38100">
                        <a:noFill/>
                        <a:miter/>
                      </a:ln>
                    </p:spPr>
                  </p:pic>
                </p:oleObj>
              </mc:Fallback>
            </mc:AlternateContent>
          </a:graphicData>
        </a:graphic>
      </p:graphicFrame>
      <p:graphicFrame>
        <p:nvGraphicFramePr>
          <p:cNvPr id="17" name="对象 81">
            <a:hlinkClick r:id="" action="ppaction://ole?verb=0"/>
          </p:cNvPr>
          <p:cNvGraphicFramePr>
            <a:graphicFrameLocks noChangeAspect="1"/>
          </p:cNvGraphicFramePr>
          <p:nvPr>
            <p:extLst>
              <p:ext uri="{D42A27DB-BD31-4B8C-83A1-F6EECF244321}">
                <p14:modId xmlns:p14="http://schemas.microsoft.com/office/powerpoint/2010/main" val="584597062"/>
              </p:ext>
            </p:extLst>
          </p:nvPr>
        </p:nvGraphicFramePr>
        <p:xfrm>
          <a:off x="4650753" y="2826530"/>
          <a:ext cx="1017588" cy="431800"/>
        </p:xfrm>
        <a:graphic>
          <a:graphicData uri="http://schemas.openxmlformats.org/presentationml/2006/ole">
            <mc:AlternateContent xmlns:mc="http://schemas.openxmlformats.org/markup-compatibility/2006">
              <mc:Choice xmlns:v="urn:schemas-microsoft-com:vml" Requires="v">
                <p:oleObj r:id="rId6" imgW="419100" imgH="177165" progId="Equation.KSEE3">
                  <p:embed/>
                </p:oleObj>
              </mc:Choice>
              <mc:Fallback>
                <p:oleObj r:id="rId6" imgW="419100" imgH="177165" progId="Equation.KSEE3">
                  <p:embed/>
                  <p:pic>
                    <p:nvPicPr>
                      <p:cNvPr id="0" name="OLE substitute image"/>
                      <p:cNvPicPr/>
                      <p:nvPr/>
                    </p:nvPicPr>
                    <p:blipFill>
                      <a:blip r:embed="rId7"/>
                      <a:stretch>
                        <a:fillRect/>
                      </a:stretch>
                    </p:blipFill>
                    <p:spPr>
                      <a:xfrm>
                        <a:off x="4650753" y="2826530"/>
                        <a:ext cx="1017588" cy="431800"/>
                      </a:xfrm>
                      <a:prstGeom prst="rect">
                        <a:avLst/>
                      </a:prstGeom>
                      <a:noFill/>
                      <a:ln w="38100">
                        <a:noFill/>
                        <a:miter/>
                      </a:ln>
                    </p:spPr>
                  </p:pic>
                </p:oleObj>
              </mc:Fallback>
            </mc:AlternateContent>
          </a:graphicData>
        </a:graphic>
      </p:graphicFrame>
      <p:graphicFrame>
        <p:nvGraphicFramePr>
          <p:cNvPr id="19" name="对象 81">
            <a:hlinkClick r:id="" action="ppaction://ole?verb=0"/>
          </p:cNvPr>
          <p:cNvGraphicFramePr>
            <a:graphicFrameLocks noChangeAspect="1"/>
          </p:cNvGraphicFramePr>
          <p:nvPr>
            <p:extLst>
              <p:ext uri="{D42A27DB-BD31-4B8C-83A1-F6EECF244321}">
                <p14:modId xmlns:p14="http://schemas.microsoft.com/office/powerpoint/2010/main" val="1135388373"/>
              </p:ext>
            </p:extLst>
          </p:nvPr>
        </p:nvGraphicFramePr>
        <p:xfrm>
          <a:off x="5791200" y="2840355"/>
          <a:ext cx="1263650" cy="431800"/>
        </p:xfrm>
        <a:graphic>
          <a:graphicData uri="http://schemas.openxmlformats.org/presentationml/2006/ole">
            <mc:AlternateContent xmlns:mc="http://schemas.openxmlformats.org/markup-compatibility/2006">
              <mc:Choice xmlns:v="urn:schemas-microsoft-com:vml" Requires="v">
                <p:oleObj r:id="rId8" imgW="520700" imgH="177165" progId="Equation.KSEE3">
                  <p:embed/>
                </p:oleObj>
              </mc:Choice>
              <mc:Fallback>
                <p:oleObj r:id="rId8" imgW="520700" imgH="177165" progId="Equation.KSEE3">
                  <p:embed/>
                  <p:pic>
                    <p:nvPicPr>
                      <p:cNvPr id="0" name="OLE substitute image"/>
                      <p:cNvPicPr/>
                      <p:nvPr/>
                    </p:nvPicPr>
                    <p:blipFill>
                      <a:blip r:embed="rId9"/>
                      <a:stretch>
                        <a:fillRect/>
                      </a:stretch>
                    </p:blipFill>
                    <p:spPr>
                      <a:xfrm>
                        <a:off x="5791200" y="2840355"/>
                        <a:ext cx="1263650" cy="431800"/>
                      </a:xfrm>
                      <a:prstGeom prst="rect">
                        <a:avLst/>
                      </a:prstGeom>
                      <a:noFill/>
                      <a:ln w="38100">
                        <a:noFill/>
                        <a:miter/>
                      </a:ln>
                    </p:spPr>
                  </p:pic>
                </p:oleObj>
              </mc:Fallback>
            </mc:AlternateContent>
          </a:graphicData>
        </a:graphic>
      </p:graphicFrame>
      <p:graphicFrame>
        <p:nvGraphicFramePr>
          <p:cNvPr id="2" name="对象 81">
            <a:hlinkClick r:id="" action="ppaction://ole?verb=0"/>
          </p:cNvPr>
          <p:cNvGraphicFramePr>
            <a:graphicFrameLocks noChangeAspect="1"/>
          </p:cNvGraphicFramePr>
          <p:nvPr>
            <p:extLst>
              <p:ext uri="{D42A27DB-BD31-4B8C-83A1-F6EECF244321}">
                <p14:modId xmlns:p14="http://schemas.microsoft.com/office/powerpoint/2010/main" val="3526525253"/>
              </p:ext>
            </p:extLst>
          </p:nvPr>
        </p:nvGraphicFramePr>
        <p:xfrm>
          <a:off x="4735481" y="3502762"/>
          <a:ext cx="1547813" cy="468312"/>
        </p:xfrm>
        <a:graphic>
          <a:graphicData uri="http://schemas.openxmlformats.org/presentationml/2006/ole">
            <mc:AlternateContent xmlns:mc="http://schemas.openxmlformats.org/markup-compatibility/2006">
              <mc:Choice xmlns:v="urn:schemas-microsoft-com:vml" Requires="v">
                <p:oleObj r:id="rId10" imgW="673100" imgH="203200" progId="Equation.KSEE3">
                  <p:embed/>
                </p:oleObj>
              </mc:Choice>
              <mc:Fallback>
                <p:oleObj r:id="rId10" imgW="673100" imgH="203200" progId="Equation.KSEE3">
                  <p:embed/>
                  <p:pic>
                    <p:nvPicPr>
                      <p:cNvPr id="0" name="OLE substitute image"/>
                      <p:cNvPicPr/>
                      <p:nvPr/>
                    </p:nvPicPr>
                    <p:blipFill>
                      <a:blip r:embed="rId11"/>
                      <a:stretch>
                        <a:fillRect/>
                      </a:stretch>
                    </p:blipFill>
                    <p:spPr>
                      <a:xfrm>
                        <a:off x="4735481" y="3502762"/>
                        <a:ext cx="1547813" cy="468312"/>
                      </a:xfrm>
                      <a:prstGeom prst="rect">
                        <a:avLst/>
                      </a:prstGeom>
                      <a:noFill/>
                      <a:ln w="38100">
                        <a:noFill/>
                        <a:miter/>
                      </a:ln>
                    </p:spPr>
                  </p:pic>
                </p:oleObj>
              </mc:Fallback>
            </mc:AlternateContent>
          </a:graphicData>
        </a:graphic>
      </p:graphicFrame>
      <p:graphicFrame>
        <p:nvGraphicFramePr>
          <p:cNvPr id="9" name="对象 81">
            <a:hlinkClick r:id="" action="ppaction://ole?verb=0"/>
          </p:cNvPr>
          <p:cNvGraphicFramePr>
            <a:graphicFrameLocks noChangeAspect="1"/>
          </p:cNvGraphicFramePr>
          <p:nvPr>
            <p:extLst>
              <p:ext uri="{D42A27DB-BD31-4B8C-83A1-F6EECF244321}">
                <p14:modId xmlns:p14="http://schemas.microsoft.com/office/powerpoint/2010/main" val="699545037"/>
              </p:ext>
            </p:extLst>
          </p:nvPr>
        </p:nvGraphicFramePr>
        <p:xfrm>
          <a:off x="7463621" y="2909589"/>
          <a:ext cx="3673220" cy="900000"/>
        </p:xfrm>
        <a:graphic>
          <a:graphicData uri="http://schemas.openxmlformats.org/presentationml/2006/ole">
            <mc:AlternateContent xmlns:mc="http://schemas.openxmlformats.org/markup-compatibility/2006">
              <mc:Choice xmlns:v="urn:schemas-microsoft-com:vml" Requires="v">
                <p:oleObj r:id="rId12" imgW="1714500" imgH="419100" progId="Equation.KSEE3">
                  <p:embed/>
                </p:oleObj>
              </mc:Choice>
              <mc:Fallback>
                <p:oleObj r:id="rId12" imgW="1714500" imgH="419100" progId="Equation.KSEE3">
                  <p:embed/>
                  <p:pic>
                    <p:nvPicPr>
                      <p:cNvPr id="0" name="OLE substitute image"/>
                      <p:cNvPicPr/>
                      <p:nvPr/>
                    </p:nvPicPr>
                    <p:blipFill>
                      <a:blip r:embed="rId13"/>
                      <a:stretch>
                        <a:fillRect/>
                      </a:stretch>
                    </p:blipFill>
                    <p:spPr>
                      <a:xfrm>
                        <a:off x="7463621" y="2909589"/>
                        <a:ext cx="3673220" cy="900000"/>
                      </a:xfrm>
                      <a:prstGeom prst="rect">
                        <a:avLst/>
                      </a:prstGeom>
                      <a:solidFill>
                        <a:srgbClr val="F9ECE9"/>
                      </a:solidFill>
                      <a:ln w="38100">
                        <a:noFill/>
                        <a:miter/>
                      </a:ln>
                    </p:spPr>
                  </p:pic>
                </p:oleObj>
              </mc:Fallback>
            </mc:AlternateContent>
          </a:graphicData>
        </a:graphic>
      </p:graphicFrame>
      <p:graphicFrame>
        <p:nvGraphicFramePr>
          <p:cNvPr id="31754" name="对象 4">
            <a:hlinkClick r:id="" action="ppaction://ole?verb=0"/>
          </p:cNvPr>
          <p:cNvGraphicFramePr>
            <a:graphicFrameLocks noChangeAspect="1"/>
          </p:cNvGraphicFramePr>
          <p:nvPr>
            <p:extLst>
              <p:ext uri="{D42A27DB-BD31-4B8C-83A1-F6EECF244321}">
                <p14:modId xmlns:p14="http://schemas.microsoft.com/office/powerpoint/2010/main" val="2627383962"/>
              </p:ext>
            </p:extLst>
          </p:nvPr>
        </p:nvGraphicFramePr>
        <p:xfrm>
          <a:off x="537096" y="1834819"/>
          <a:ext cx="3649662" cy="487362"/>
        </p:xfrm>
        <a:graphic>
          <a:graphicData uri="http://schemas.openxmlformats.org/presentationml/2006/ole">
            <mc:AlternateContent xmlns:mc="http://schemas.openxmlformats.org/markup-compatibility/2006">
              <mc:Choice xmlns:v="urn:schemas-microsoft-com:vml" Requires="v">
                <p:oleObj name="Equation" r:id="rId14" imgW="1587240" imgH="215640" progId="Equation.DSMT4">
                  <p:embed/>
                </p:oleObj>
              </mc:Choice>
              <mc:Fallback>
                <p:oleObj name="Equation" r:id="rId14" imgW="1587240" imgH="215640" progId="Equation.DSMT4">
                  <p:embed/>
                  <p:pic>
                    <p:nvPicPr>
                      <p:cNvPr id="0" name="OLE substitute image"/>
                      <p:cNvPicPr/>
                      <p:nvPr/>
                    </p:nvPicPr>
                    <p:blipFill>
                      <a:blip r:embed="rId15"/>
                      <a:stretch>
                        <a:fillRect/>
                      </a:stretch>
                    </p:blipFill>
                    <p:spPr>
                      <a:xfrm>
                        <a:off x="537096" y="1834819"/>
                        <a:ext cx="3649662" cy="487362"/>
                      </a:xfrm>
                      <a:prstGeom prst="rect">
                        <a:avLst/>
                      </a:prstGeom>
                      <a:noFill/>
                      <a:ln w="38100">
                        <a:noFill/>
                        <a:miter/>
                      </a:ln>
                    </p:spPr>
                  </p:pic>
                </p:oleObj>
              </mc:Fallback>
            </mc:AlternateContent>
          </a:graphicData>
        </a:graphic>
      </p:graphicFrame>
      <p:graphicFrame>
        <p:nvGraphicFramePr>
          <p:cNvPr id="31755" name="对象 4">
            <a:hlinkClick r:id="" action="ppaction://ole?verb=0"/>
          </p:cNvPr>
          <p:cNvGraphicFramePr>
            <a:graphicFrameLocks noChangeAspect="1"/>
          </p:cNvGraphicFramePr>
          <p:nvPr>
            <p:extLst>
              <p:ext uri="{D42A27DB-BD31-4B8C-83A1-F6EECF244321}">
                <p14:modId xmlns:p14="http://schemas.microsoft.com/office/powerpoint/2010/main" val="1342146761"/>
              </p:ext>
            </p:extLst>
          </p:nvPr>
        </p:nvGraphicFramePr>
        <p:xfrm>
          <a:off x="549795" y="2749175"/>
          <a:ext cx="3636963" cy="788988"/>
        </p:xfrm>
        <a:graphic>
          <a:graphicData uri="http://schemas.openxmlformats.org/presentationml/2006/ole">
            <mc:AlternateContent xmlns:mc="http://schemas.openxmlformats.org/markup-compatibility/2006">
              <mc:Choice xmlns:v="urn:schemas-microsoft-com:vml" Requires="v">
                <p:oleObj name="Equation" r:id="rId16" imgW="1663560" imgH="368280" progId="Equation.DSMT4">
                  <p:embed/>
                </p:oleObj>
              </mc:Choice>
              <mc:Fallback>
                <p:oleObj name="Equation" r:id="rId16" imgW="1663560" imgH="368280" progId="Equation.DSMT4">
                  <p:embed/>
                  <p:pic>
                    <p:nvPicPr>
                      <p:cNvPr id="0" name="OLE substitute image"/>
                      <p:cNvPicPr/>
                      <p:nvPr/>
                    </p:nvPicPr>
                    <p:blipFill>
                      <a:blip r:embed="rId17"/>
                      <a:stretch>
                        <a:fillRect/>
                      </a:stretch>
                    </p:blipFill>
                    <p:spPr>
                      <a:xfrm>
                        <a:off x="549795" y="2749175"/>
                        <a:ext cx="3636963" cy="788988"/>
                      </a:xfrm>
                      <a:prstGeom prst="rect">
                        <a:avLst/>
                      </a:prstGeom>
                      <a:noFill/>
                      <a:ln w="38100">
                        <a:noFill/>
                        <a:miter/>
                      </a:ln>
                    </p:spPr>
                  </p:pic>
                </p:oleObj>
              </mc:Fallback>
            </mc:AlternateContent>
          </a:graphicData>
        </a:graphic>
      </p:graphicFrame>
      <p:graphicFrame>
        <p:nvGraphicFramePr>
          <p:cNvPr id="54" name="对象 81">
            <a:hlinkClick r:id="" action="ppaction://ole?verb=0"/>
          </p:cNvPr>
          <p:cNvGraphicFramePr>
            <a:graphicFrameLocks noChangeAspect="1"/>
          </p:cNvGraphicFramePr>
          <p:nvPr>
            <p:extLst>
              <p:ext uri="{D42A27DB-BD31-4B8C-83A1-F6EECF244321}">
                <p14:modId xmlns:p14="http://schemas.microsoft.com/office/powerpoint/2010/main" val="1733948613"/>
              </p:ext>
            </p:extLst>
          </p:nvPr>
        </p:nvGraphicFramePr>
        <p:xfrm>
          <a:off x="4735481" y="1819494"/>
          <a:ext cx="4038600" cy="527050"/>
        </p:xfrm>
        <a:graphic>
          <a:graphicData uri="http://schemas.openxmlformats.org/presentationml/2006/ole">
            <mc:AlternateContent xmlns:mc="http://schemas.openxmlformats.org/markup-compatibility/2006">
              <mc:Choice xmlns:v="urn:schemas-microsoft-com:vml" Requires="v">
                <p:oleObj r:id="rId18" imgW="1663700" imgH="215900" progId="Equation.KSEE3">
                  <p:embed/>
                </p:oleObj>
              </mc:Choice>
              <mc:Fallback>
                <p:oleObj r:id="rId18" imgW="1663700" imgH="215900" progId="Equation.KSEE3">
                  <p:embed/>
                  <p:pic>
                    <p:nvPicPr>
                      <p:cNvPr id="0" name="OLE substitute image"/>
                      <p:cNvPicPr/>
                      <p:nvPr/>
                    </p:nvPicPr>
                    <p:blipFill>
                      <a:blip r:embed="rId19"/>
                      <a:stretch>
                        <a:fillRect/>
                      </a:stretch>
                    </p:blipFill>
                    <p:spPr>
                      <a:xfrm>
                        <a:off x="4735481" y="1819494"/>
                        <a:ext cx="4038600" cy="527050"/>
                      </a:xfrm>
                      <a:prstGeom prst="rect">
                        <a:avLst/>
                      </a:prstGeom>
                      <a:noFill/>
                      <a:ln w="38100">
                        <a:noFill/>
                        <a:miter/>
                      </a:ln>
                    </p:spPr>
                  </p:pic>
                </p:oleObj>
              </mc:Fallback>
            </mc:AlternateContent>
          </a:graphicData>
        </a:graphic>
      </p:graphicFrame>
      <p:graphicFrame>
        <p:nvGraphicFramePr>
          <p:cNvPr id="56" name="对象 81">
            <a:hlinkClick r:id="" action="ppaction://ole?verb=0"/>
          </p:cNvPr>
          <p:cNvGraphicFramePr>
            <a:graphicFrameLocks noChangeAspect="1"/>
          </p:cNvGraphicFramePr>
          <p:nvPr>
            <p:extLst>
              <p:ext uri="{D42A27DB-BD31-4B8C-83A1-F6EECF244321}">
                <p14:modId xmlns:p14="http://schemas.microsoft.com/office/powerpoint/2010/main" val="2429357238"/>
              </p:ext>
            </p:extLst>
          </p:nvPr>
        </p:nvGraphicFramePr>
        <p:xfrm>
          <a:off x="9300231" y="1628602"/>
          <a:ext cx="1580515" cy="899795"/>
        </p:xfrm>
        <a:graphic>
          <a:graphicData uri="http://schemas.openxmlformats.org/presentationml/2006/ole">
            <mc:AlternateContent xmlns:mc="http://schemas.openxmlformats.org/markup-compatibility/2006">
              <mc:Choice xmlns:v="urn:schemas-microsoft-com:vml" Requires="v">
                <p:oleObj r:id="rId20" imgW="736600" imgH="419100" progId="Equation.KSEE3">
                  <p:embed/>
                </p:oleObj>
              </mc:Choice>
              <mc:Fallback>
                <p:oleObj r:id="rId20" imgW="736600" imgH="419100" progId="Equation.KSEE3">
                  <p:embed/>
                  <p:pic>
                    <p:nvPicPr>
                      <p:cNvPr id="0" name="OLE substitute image"/>
                      <p:cNvPicPr/>
                      <p:nvPr/>
                    </p:nvPicPr>
                    <p:blipFill>
                      <a:blip r:embed="rId21"/>
                      <a:stretch>
                        <a:fillRect/>
                      </a:stretch>
                    </p:blipFill>
                    <p:spPr>
                      <a:xfrm>
                        <a:off x="9300231" y="1628602"/>
                        <a:ext cx="1580515" cy="899795"/>
                      </a:xfrm>
                      <a:prstGeom prst="rect">
                        <a:avLst/>
                      </a:prstGeom>
                      <a:solidFill>
                        <a:srgbClr val="F9ECE9"/>
                      </a:solidFill>
                      <a:ln w="38100">
                        <a:noFill/>
                        <a:miter/>
                      </a:ln>
                    </p:spPr>
                  </p:pic>
                </p:oleObj>
              </mc:Fallback>
            </mc:AlternateContent>
          </a:graphicData>
        </a:graphic>
      </p:graphicFrame>
      <p:graphicFrame>
        <p:nvGraphicFramePr>
          <p:cNvPr id="101386" name="对象 18">
            <a:hlinkClick r:id="" action="ppaction://ole?verb=0"/>
          </p:cNvPr>
          <p:cNvGraphicFramePr>
            <a:graphicFrameLocks noChangeAspect="1"/>
          </p:cNvGraphicFramePr>
          <p:nvPr>
            <p:extLst>
              <p:ext uri="{D42A27DB-BD31-4B8C-83A1-F6EECF244321}">
                <p14:modId xmlns:p14="http://schemas.microsoft.com/office/powerpoint/2010/main" val="2462156296"/>
              </p:ext>
            </p:extLst>
          </p:nvPr>
        </p:nvGraphicFramePr>
        <p:xfrm>
          <a:off x="548005" y="4110023"/>
          <a:ext cx="4873625" cy="468313"/>
        </p:xfrm>
        <a:graphic>
          <a:graphicData uri="http://schemas.openxmlformats.org/presentationml/2006/ole">
            <mc:AlternateContent xmlns:mc="http://schemas.openxmlformats.org/markup-compatibility/2006">
              <mc:Choice xmlns:v="urn:schemas-microsoft-com:vml" Requires="v">
                <p:oleObj name="Equation" r:id="rId22" imgW="2209680" imgH="215640" progId="Equation.DSMT4">
                  <p:embed/>
                </p:oleObj>
              </mc:Choice>
              <mc:Fallback>
                <p:oleObj name="Equation" r:id="rId22" imgW="2209680" imgH="215640" progId="Equation.DSMT4">
                  <p:embed/>
                  <p:pic>
                    <p:nvPicPr>
                      <p:cNvPr id="0" name="OLE substitute image"/>
                      <p:cNvPicPr/>
                      <p:nvPr/>
                    </p:nvPicPr>
                    <p:blipFill>
                      <a:blip r:embed="rId23"/>
                      <a:stretch>
                        <a:fillRect/>
                      </a:stretch>
                    </p:blipFill>
                    <p:spPr>
                      <a:xfrm>
                        <a:off x="548005" y="4110023"/>
                        <a:ext cx="4873625" cy="468313"/>
                      </a:xfrm>
                      <a:prstGeom prst="rect">
                        <a:avLst/>
                      </a:prstGeom>
                      <a:noFill/>
                      <a:ln w="38100">
                        <a:noFill/>
                        <a:miter/>
                      </a:ln>
                    </p:spPr>
                  </p:pic>
                </p:oleObj>
              </mc:Fallback>
            </mc:AlternateContent>
          </a:graphicData>
        </a:graphic>
      </p:graphicFrame>
      <p:graphicFrame>
        <p:nvGraphicFramePr>
          <p:cNvPr id="3" name="对象 81">
            <a:hlinkClick r:id="" action="ppaction://ole?verb=0"/>
          </p:cNvPr>
          <p:cNvGraphicFramePr>
            <a:graphicFrameLocks noChangeAspect="1"/>
          </p:cNvGraphicFramePr>
          <p:nvPr>
            <p:extLst>
              <p:ext uri="{D42A27DB-BD31-4B8C-83A1-F6EECF244321}">
                <p14:modId xmlns:p14="http://schemas.microsoft.com/office/powerpoint/2010/main" val="354115862"/>
              </p:ext>
            </p:extLst>
          </p:nvPr>
        </p:nvGraphicFramePr>
        <p:xfrm>
          <a:off x="1415480" y="5010162"/>
          <a:ext cx="1017741" cy="432000"/>
        </p:xfrm>
        <a:graphic>
          <a:graphicData uri="http://schemas.openxmlformats.org/presentationml/2006/ole">
            <mc:AlternateContent xmlns:mc="http://schemas.openxmlformats.org/markup-compatibility/2006">
              <mc:Choice xmlns:v="urn:schemas-microsoft-com:vml" Requires="v">
                <p:oleObj r:id="rId24" imgW="419100" imgH="177165" progId="Equation.KSEE3">
                  <p:embed/>
                </p:oleObj>
              </mc:Choice>
              <mc:Fallback>
                <p:oleObj r:id="rId24" imgW="419100" imgH="177165" progId="Equation.KSEE3">
                  <p:embed/>
                  <p:pic>
                    <p:nvPicPr>
                      <p:cNvPr id="0" name="OLE substitute image"/>
                      <p:cNvPicPr/>
                      <p:nvPr/>
                    </p:nvPicPr>
                    <p:blipFill>
                      <a:blip r:embed="rId25"/>
                      <a:stretch>
                        <a:fillRect/>
                      </a:stretch>
                    </p:blipFill>
                    <p:spPr>
                      <a:xfrm>
                        <a:off x="1415480" y="5010162"/>
                        <a:ext cx="1017741" cy="432000"/>
                      </a:xfrm>
                      <a:prstGeom prst="rect">
                        <a:avLst/>
                      </a:prstGeom>
                      <a:noFill/>
                      <a:ln w="38100">
                        <a:noFill/>
                        <a:miter/>
                      </a:ln>
                    </p:spPr>
                  </p:pic>
                </p:oleObj>
              </mc:Fallback>
            </mc:AlternateContent>
          </a:graphicData>
        </a:graphic>
      </p:graphicFrame>
      <p:graphicFrame>
        <p:nvGraphicFramePr>
          <p:cNvPr id="7" name="对象 81">
            <a:hlinkClick r:id="" action="ppaction://ole?verb=0"/>
          </p:cNvPr>
          <p:cNvGraphicFramePr>
            <a:graphicFrameLocks noChangeAspect="1"/>
          </p:cNvGraphicFramePr>
          <p:nvPr>
            <p:extLst>
              <p:ext uri="{D42A27DB-BD31-4B8C-83A1-F6EECF244321}">
                <p14:modId xmlns:p14="http://schemas.microsoft.com/office/powerpoint/2010/main" val="2678190254"/>
              </p:ext>
            </p:extLst>
          </p:nvPr>
        </p:nvGraphicFramePr>
        <p:xfrm>
          <a:off x="2711624" y="4880235"/>
          <a:ext cx="1760226" cy="1044000"/>
        </p:xfrm>
        <a:graphic>
          <a:graphicData uri="http://schemas.openxmlformats.org/presentationml/2006/ole">
            <mc:AlternateContent xmlns:mc="http://schemas.openxmlformats.org/markup-compatibility/2006">
              <mc:Choice xmlns:v="urn:schemas-microsoft-com:vml" Requires="v">
                <p:oleObj r:id="rId26" imgW="774065" imgH="457200" progId="Equation.KSEE3">
                  <p:embed/>
                </p:oleObj>
              </mc:Choice>
              <mc:Fallback>
                <p:oleObj r:id="rId26" imgW="774065" imgH="457200" progId="Equation.KSEE3">
                  <p:embed/>
                  <p:pic>
                    <p:nvPicPr>
                      <p:cNvPr id="0" name="OLE substitute image"/>
                      <p:cNvPicPr/>
                      <p:nvPr/>
                    </p:nvPicPr>
                    <p:blipFill>
                      <a:blip r:embed="rId27"/>
                      <a:stretch>
                        <a:fillRect/>
                      </a:stretch>
                    </p:blipFill>
                    <p:spPr>
                      <a:xfrm>
                        <a:off x="2711624" y="4880235"/>
                        <a:ext cx="1760226" cy="1044000"/>
                      </a:xfrm>
                      <a:prstGeom prst="rect">
                        <a:avLst/>
                      </a:prstGeom>
                      <a:noFill/>
                      <a:ln w="38100">
                        <a:noFill/>
                        <a:miter/>
                      </a:ln>
                    </p:spPr>
                  </p:pic>
                </p:oleObj>
              </mc:Fallback>
            </mc:AlternateContent>
          </a:graphicData>
        </a:graphic>
      </p:graphicFrame>
      <p:graphicFrame>
        <p:nvGraphicFramePr>
          <p:cNvPr id="10" name="对象 9">
            <a:hlinkClick r:id="" action="ppaction://ole?verb=0"/>
          </p:cNvPr>
          <p:cNvGraphicFramePr>
            <a:graphicFrameLocks noChangeAspect="1"/>
          </p:cNvGraphicFramePr>
          <p:nvPr>
            <p:extLst>
              <p:ext uri="{D42A27DB-BD31-4B8C-83A1-F6EECF244321}">
                <p14:modId xmlns:p14="http://schemas.microsoft.com/office/powerpoint/2010/main" val="4052889743"/>
              </p:ext>
            </p:extLst>
          </p:nvPr>
        </p:nvGraphicFramePr>
        <p:xfrm>
          <a:off x="5437325" y="4880235"/>
          <a:ext cx="3438462" cy="900000"/>
        </p:xfrm>
        <a:graphic>
          <a:graphicData uri="http://schemas.openxmlformats.org/presentationml/2006/ole">
            <mc:AlternateContent xmlns:mc="http://schemas.openxmlformats.org/markup-compatibility/2006">
              <mc:Choice xmlns:v="urn:schemas-microsoft-com:vml" Requires="v">
                <p:oleObj r:id="rId28" imgW="1600200" imgH="419100" progId="Equation.KSEE3">
                  <p:embed/>
                </p:oleObj>
              </mc:Choice>
              <mc:Fallback>
                <p:oleObj r:id="rId28" imgW="1600200" imgH="419100" progId="Equation.KSEE3">
                  <p:embed/>
                  <p:pic>
                    <p:nvPicPr>
                      <p:cNvPr id="0" name="OLE substitute image"/>
                      <p:cNvPicPr/>
                      <p:nvPr/>
                    </p:nvPicPr>
                    <p:blipFill>
                      <a:blip r:embed="rId29"/>
                      <a:stretch>
                        <a:fillRect/>
                      </a:stretch>
                    </p:blipFill>
                    <p:spPr>
                      <a:xfrm>
                        <a:off x="5437325" y="4880235"/>
                        <a:ext cx="3438462" cy="900000"/>
                      </a:xfrm>
                      <a:prstGeom prst="rect">
                        <a:avLst/>
                      </a:prstGeom>
                      <a:solidFill>
                        <a:srgbClr val="F9ECE9"/>
                      </a:solidFill>
                      <a:ln w="38100">
                        <a:noFill/>
                        <a:miter/>
                      </a:ln>
                    </p:spPr>
                  </p:pic>
                </p:oleObj>
              </mc:Fallback>
            </mc:AlternateContent>
          </a:graphicData>
        </a:graphic>
      </p:graphicFrame>
    </p:spTree>
    <p:custDataLst>
      <p:tags r:id="rId1"/>
    </p:custData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p:cTn id="13" dur="500" fill="hold"/>
                                        <p:tgtEl>
                                          <p:spTgt spid="56"/>
                                        </p:tgtEl>
                                        <p:attrNameLst>
                                          <p:attrName>ppt_w</p:attrName>
                                        </p:attrNameLst>
                                      </p:cBhvr>
                                      <p:tavLst>
                                        <p:tav tm="0">
                                          <p:val>
                                            <p:fltVal val="0"/>
                                          </p:val>
                                        </p:tav>
                                        <p:tav tm="100000">
                                          <p:val>
                                            <p:strVal val="#ppt_w"/>
                                          </p:val>
                                        </p:tav>
                                      </p:tavLst>
                                    </p:anim>
                                    <p:anim calcmode="lin" valueType="num">
                                      <p:cBhvr>
                                        <p:cTn id="14" dur="500" fill="hold"/>
                                        <p:tgtEl>
                                          <p:spTgt spid="56"/>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39" fill="hold" nodeType="clickPar">
                      <p:stCondLst>
                        <p:cond delay="indefinite"/>
                      </p:stCondLst>
                      <p:childTnLst>
                        <p:par>
                          <p:cTn id="40" fill="hold">
                            <p:stCondLst>
                              <p:cond delay="0"/>
                            </p:stCondLst>
                            <p:childTnLst>
                              <p:par>
                                <p:cTn id="41" presetID="17" presetClass="entr" presetSubtype="1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45" fill="hold" nodeType="clickPar">
                      <p:stCondLst>
                        <p:cond delay="indefinite"/>
                      </p:stCondLst>
                      <p:childTnLst>
                        <p:par>
                          <p:cTn id="46" fill="hold">
                            <p:stCondLst>
                              <p:cond delay="0"/>
                            </p:stCondLst>
                            <p:childTnLst>
                              <p:par>
                                <p:cTn id="47" presetID="17" presetClass="entr" presetSubtype="10"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51" fill="hold" nodeType="clickPar">
                      <p:stCondLst>
                        <p:cond delay="indefinite"/>
                      </p:stCondLst>
                      <p:childTnLst>
                        <p:par>
                          <p:cTn id="52" fill="hold">
                            <p:stCondLst>
                              <p:cond delay="0"/>
                            </p:stCondLst>
                            <p:childTnLst>
                              <p:par>
                                <p:cTn id="53" presetID="17" presetClass="entr" presetSubtype="10"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76424" y="968254"/>
            <a:ext cx="121920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b="1" dirty="0">
                <a:solidFill>
                  <a:srgbClr val="FF0000"/>
                </a:solidFill>
                <a:latin typeface="Tahoma" panose="020B0604030504040204" pitchFamily="34" charset="0"/>
              </a:rPr>
              <a:t>例</a:t>
            </a:r>
            <a:r>
              <a:rPr kumimoji="1" lang="en-US" altLang="zh-CN" sz="2400" b="1" dirty="0">
                <a:solidFill>
                  <a:srgbClr val="FF0000"/>
                </a:solidFill>
                <a:latin typeface="Tahoma" panose="020B0604030504040204" pitchFamily="34" charset="0"/>
              </a:rPr>
              <a:t>3</a:t>
            </a:r>
          </a:p>
        </p:txBody>
      </p:sp>
      <p:graphicFrame>
        <p:nvGraphicFramePr>
          <p:cNvPr id="14339" name="Object 3"/>
          <p:cNvGraphicFramePr>
            <a:graphicFrameLocks noChangeAspect="1"/>
          </p:cNvGraphicFramePr>
          <p:nvPr>
            <p:extLst>
              <p:ext uri="{D42A27DB-BD31-4B8C-83A1-F6EECF244321}">
                <p14:modId xmlns:p14="http://schemas.microsoft.com/office/powerpoint/2010/main" val="2930067782"/>
              </p:ext>
            </p:extLst>
          </p:nvPr>
        </p:nvGraphicFramePr>
        <p:xfrm>
          <a:off x="1111892" y="746534"/>
          <a:ext cx="8078788" cy="1825625"/>
        </p:xfrm>
        <a:graphic>
          <a:graphicData uri="http://schemas.openxmlformats.org/presentationml/2006/ole">
            <mc:AlternateContent xmlns:mc="http://schemas.openxmlformats.org/markup-compatibility/2006">
              <mc:Choice xmlns:v="urn:schemas-microsoft-com:vml" Requires="v">
                <p:oleObj name="公式" r:id="rId2" imgW="3708360" imgH="838080" progId="Equation.3">
                  <p:embed/>
                </p:oleObj>
              </mc:Choice>
              <mc:Fallback>
                <p:oleObj name="公式" r:id="rId2" imgW="3708360" imgH="838080" progId="Equation.3">
                  <p:embed/>
                  <p:pic>
                    <p:nvPicPr>
                      <p:cNvPr id="1433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1892" y="746534"/>
                        <a:ext cx="8078788" cy="1825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40" name="Text Box 4"/>
          <p:cNvSpPr txBox="1">
            <a:spLocks noChangeArrowheads="1"/>
          </p:cNvSpPr>
          <p:nvPr/>
        </p:nvSpPr>
        <p:spPr bwMode="auto">
          <a:xfrm>
            <a:off x="524671" y="2560639"/>
            <a:ext cx="83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b="1" dirty="0">
                <a:solidFill>
                  <a:srgbClr val="FF0000"/>
                </a:solidFill>
                <a:latin typeface="Tahoma" panose="020B0604030504040204" pitchFamily="34" charset="0"/>
              </a:rPr>
              <a:t>解：</a:t>
            </a:r>
          </a:p>
        </p:txBody>
      </p:sp>
      <p:sp>
        <p:nvSpPr>
          <p:cNvPr id="14341" name="Line 5"/>
          <p:cNvSpPr>
            <a:spLocks noChangeShapeType="1"/>
          </p:cNvSpPr>
          <p:nvPr/>
        </p:nvSpPr>
        <p:spPr bwMode="auto">
          <a:xfrm>
            <a:off x="7086600" y="3581400"/>
            <a:ext cx="3352800" cy="0"/>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4342" name="Line 6"/>
          <p:cNvSpPr>
            <a:spLocks noChangeShapeType="1"/>
          </p:cNvSpPr>
          <p:nvPr/>
        </p:nvSpPr>
        <p:spPr bwMode="auto">
          <a:xfrm flipV="1">
            <a:off x="8777288" y="2133600"/>
            <a:ext cx="0" cy="2743200"/>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4343" name="Oval 7"/>
          <p:cNvSpPr>
            <a:spLocks noChangeArrowheads="1"/>
          </p:cNvSpPr>
          <p:nvPr/>
        </p:nvSpPr>
        <p:spPr bwMode="auto">
          <a:xfrm>
            <a:off x="7858125" y="3090863"/>
            <a:ext cx="1828800" cy="990600"/>
          </a:xfrm>
          <a:prstGeom prst="ellipse">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344" name="Line 8"/>
          <p:cNvSpPr>
            <a:spLocks noChangeShapeType="1"/>
          </p:cNvSpPr>
          <p:nvPr/>
        </p:nvSpPr>
        <p:spPr bwMode="auto">
          <a:xfrm flipV="1">
            <a:off x="9958388" y="2286000"/>
            <a:ext cx="0" cy="2438400"/>
          </a:xfrm>
          <a:prstGeom prst="line">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4345" name="Line 9"/>
          <p:cNvSpPr>
            <a:spLocks noChangeShapeType="1"/>
          </p:cNvSpPr>
          <p:nvPr/>
        </p:nvSpPr>
        <p:spPr bwMode="auto">
          <a:xfrm flipV="1">
            <a:off x="7628316" y="2286000"/>
            <a:ext cx="0" cy="2438400"/>
          </a:xfrm>
          <a:prstGeom prst="line">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4346" name="Text Box 10"/>
          <p:cNvSpPr txBox="1">
            <a:spLocks noChangeArrowheads="1"/>
          </p:cNvSpPr>
          <p:nvPr/>
        </p:nvSpPr>
        <p:spPr bwMode="auto">
          <a:xfrm>
            <a:off x="10287000" y="352425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ahoma" panose="020B0604030504040204" pitchFamily="34" charset="0"/>
              </a:rPr>
              <a:t>x</a:t>
            </a:r>
          </a:p>
        </p:txBody>
      </p:sp>
      <p:sp>
        <p:nvSpPr>
          <p:cNvPr id="14347" name="Text Box 11"/>
          <p:cNvSpPr txBox="1">
            <a:spLocks noChangeArrowheads="1"/>
          </p:cNvSpPr>
          <p:nvPr/>
        </p:nvSpPr>
        <p:spPr bwMode="auto">
          <a:xfrm>
            <a:off x="8458200" y="1905000"/>
            <a:ext cx="38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ahoma" panose="020B0604030504040204" pitchFamily="34" charset="0"/>
              </a:rPr>
              <a:t>y</a:t>
            </a:r>
          </a:p>
        </p:txBody>
      </p:sp>
      <p:graphicFrame>
        <p:nvGraphicFramePr>
          <p:cNvPr id="14348" name="Object 12"/>
          <p:cNvGraphicFramePr>
            <a:graphicFrameLocks noChangeAspect="1"/>
          </p:cNvGraphicFramePr>
          <p:nvPr>
            <p:extLst>
              <p:ext uri="{D42A27DB-BD31-4B8C-83A1-F6EECF244321}">
                <p14:modId xmlns:p14="http://schemas.microsoft.com/office/powerpoint/2010/main" val="3464747500"/>
              </p:ext>
            </p:extLst>
          </p:nvPr>
        </p:nvGraphicFramePr>
        <p:xfrm>
          <a:off x="9869487" y="4637323"/>
          <a:ext cx="225425" cy="371005"/>
        </p:xfrm>
        <a:graphic>
          <a:graphicData uri="http://schemas.openxmlformats.org/presentationml/2006/ole">
            <mc:AlternateContent xmlns:mc="http://schemas.openxmlformats.org/markup-compatibility/2006">
              <mc:Choice xmlns:v="urn:schemas-microsoft-com:vml" Requires="v">
                <p:oleObj name="Equation" r:id="rId4" imgW="101520" imgH="177480" progId="Equation.3">
                  <p:embed/>
                </p:oleObj>
              </mc:Choice>
              <mc:Fallback>
                <p:oleObj name="Equation" r:id="rId4" imgW="101520" imgH="177480" progId="Equation.3">
                  <p:embed/>
                  <p:pic>
                    <p:nvPicPr>
                      <p:cNvPr id="14348"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69487" y="4637323"/>
                        <a:ext cx="225425" cy="371005"/>
                      </a:xfrm>
                      <a:prstGeom prst="rect">
                        <a:avLst/>
                      </a:prstGeom>
                      <a:noFill/>
                      <a:ln>
                        <a:noFill/>
                      </a:ln>
                      <a:effectLst/>
                    </p:spPr>
                  </p:pic>
                </p:oleObj>
              </mc:Fallback>
            </mc:AlternateContent>
          </a:graphicData>
        </a:graphic>
      </p:graphicFrame>
      <p:graphicFrame>
        <p:nvGraphicFramePr>
          <p:cNvPr id="14349" name="Object 13"/>
          <p:cNvGraphicFramePr>
            <a:graphicFrameLocks noChangeAspect="1"/>
          </p:cNvGraphicFramePr>
          <p:nvPr>
            <p:extLst>
              <p:ext uri="{D42A27DB-BD31-4B8C-83A1-F6EECF244321}">
                <p14:modId xmlns:p14="http://schemas.microsoft.com/office/powerpoint/2010/main" val="4210565746"/>
              </p:ext>
            </p:extLst>
          </p:nvPr>
        </p:nvGraphicFramePr>
        <p:xfrm>
          <a:off x="7459247" y="4690593"/>
          <a:ext cx="338138" cy="449262"/>
        </p:xfrm>
        <a:graphic>
          <a:graphicData uri="http://schemas.openxmlformats.org/presentationml/2006/ole">
            <mc:AlternateContent xmlns:mc="http://schemas.openxmlformats.org/markup-compatibility/2006">
              <mc:Choice xmlns:v="urn:schemas-microsoft-com:vml" Requires="v">
                <p:oleObj name="Equation" r:id="rId6" imgW="152280" imgH="203040" progId="Equation.3">
                  <p:embed/>
                </p:oleObj>
              </mc:Choice>
              <mc:Fallback>
                <p:oleObj name="Equation" r:id="rId6" imgW="152280" imgH="203040" progId="Equation.3">
                  <p:embed/>
                  <p:pic>
                    <p:nvPicPr>
                      <p:cNvPr id="14349"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59247" y="4690593"/>
                        <a:ext cx="338138" cy="449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50" name="Text Box 14"/>
          <p:cNvSpPr txBox="1">
            <a:spLocks noChangeArrowheads="1"/>
          </p:cNvSpPr>
          <p:nvPr/>
        </p:nvSpPr>
        <p:spPr bwMode="auto">
          <a:xfrm>
            <a:off x="9220200" y="3124200"/>
            <a:ext cx="685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3600">
                <a:solidFill>
                  <a:schemeClr val="hlink"/>
                </a:solidFill>
                <a:latin typeface="Tahoma" panose="020B0604030504040204" pitchFamily="34" charset="0"/>
              </a:rPr>
              <a:t>.</a:t>
            </a:r>
          </a:p>
        </p:txBody>
      </p:sp>
      <p:sp>
        <p:nvSpPr>
          <p:cNvPr id="14351" name="Text Box 15"/>
          <p:cNvSpPr txBox="1">
            <a:spLocks noChangeArrowheads="1"/>
          </p:cNvSpPr>
          <p:nvPr/>
        </p:nvSpPr>
        <p:spPr bwMode="auto">
          <a:xfrm>
            <a:off x="8081333" y="3115912"/>
            <a:ext cx="685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3600">
                <a:solidFill>
                  <a:schemeClr val="hlink"/>
                </a:solidFill>
                <a:latin typeface="Tahoma" panose="020B0604030504040204" pitchFamily="34" charset="0"/>
              </a:rPr>
              <a:t>.</a:t>
            </a:r>
          </a:p>
        </p:txBody>
      </p:sp>
      <p:sp>
        <p:nvSpPr>
          <p:cNvPr id="14352" name="Text Box 16"/>
          <p:cNvSpPr txBox="1">
            <a:spLocks noChangeArrowheads="1"/>
          </p:cNvSpPr>
          <p:nvPr/>
        </p:nvSpPr>
        <p:spPr bwMode="auto">
          <a:xfrm>
            <a:off x="9163050" y="3565526"/>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b="1" i="1">
                <a:latin typeface="Tahoma" panose="020B0604030504040204" pitchFamily="34" charset="0"/>
              </a:rPr>
              <a:t>F</a:t>
            </a:r>
          </a:p>
        </p:txBody>
      </p:sp>
      <p:sp>
        <p:nvSpPr>
          <p:cNvPr id="14353" name="Text Box 17"/>
          <p:cNvSpPr txBox="1">
            <a:spLocks noChangeArrowheads="1"/>
          </p:cNvSpPr>
          <p:nvPr/>
        </p:nvSpPr>
        <p:spPr bwMode="auto">
          <a:xfrm>
            <a:off x="8001000" y="3581401"/>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b="1" i="1">
                <a:latin typeface="Tahoma" panose="020B0604030504040204" pitchFamily="34" charset="0"/>
              </a:rPr>
              <a:t>F </a:t>
            </a:r>
            <a:r>
              <a:rPr kumimoji="1" lang="en-US" altLang="zh-CN" sz="2000" b="1" i="1">
                <a:latin typeface="Times New Roman" panose="02020603050405020304" pitchFamily="18" charset="0"/>
              </a:rPr>
              <a:t>’</a:t>
            </a:r>
            <a:endParaRPr kumimoji="1" lang="en-US" altLang="zh-CN" sz="2000" b="1" i="1">
              <a:latin typeface="Tahoma" panose="020B0604030504040204" pitchFamily="34" charset="0"/>
            </a:endParaRPr>
          </a:p>
        </p:txBody>
      </p:sp>
      <p:sp>
        <p:nvSpPr>
          <p:cNvPr id="14354" name="Text Box 18"/>
          <p:cNvSpPr txBox="1">
            <a:spLocks noChangeArrowheads="1"/>
          </p:cNvSpPr>
          <p:nvPr/>
        </p:nvSpPr>
        <p:spPr bwMode="auto">
          <a:xfrm>
            <a:off x="8401050" y="3551239"/>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b="1" i="1">
                <a:latin typeface="Tahoma" panose="020B0604030504040204" pitchFamily="34" charset="0"/>
              </a:rPr>
              <a:t>O</a:t>
            </a:r>
          </a:p>
        </p:txBody>
      </p:sp>
      <p:sp>
        <p:nvSpPr>
          <p:cNvPr id="14355" name="Text Box 19"/>
          <p:cNvSpPr txBox="1">
            <a:spLocks noChangeArrowheads="1"/>
          </p:cNvSpPr>
          <p:nvPr/>
        </p:nvSpPr>
        <p:spPr bwMode="auto">
          <a:xfrm>
            <a:off x="9067800" y="2690813"/>
            <a:ext cx="685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3600">
                <a:solidFill>
                  <a:schemeClr val="hlink"/>
                </a:solidFill>
                <a:latin typeface="Tahoma" panose="020B0604030504040204" pitchFamily="34" charset="0"/>
              </a:rPr>
              <a:t>.</a:t>
            </a:r>
          </a:p>
        </p:txBody>
      </p:sp>
      <p:sp>
        <p:nvSpPr>
          <p:cNvPr id="14356" name="Text Box 20"/>
          <p:cNvSpPr txBox="1">
            <a:spLocks noChangeArrowheads="1"/>
          </p:cNvSpPr>
          <p:nvPr/>
        </p:nvSpPr>
        <p:spPr bwMode="auto">
          <a:xfrm>
            <a:off x="9067800" y="2789239"/>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b="1" i="1">
                <a:latin typeface="Tahoma" panose="020B0604030504040204" pitchFamily="34" charset="0"/>
              </a:rPr>
              <a:t>M</a:t>
            </a:r>
          </a:p>
        </p:txBody>
      </p:sp>
      <p:sp>
        <p:nvSpPr>
          <p:cNvPr id="14357" name="Line 21"/>
          <p:cNvSpPr>
            <a:spLocks noChangeShapeType="1"/>
          </p:cNvSpPr>
          <p:nvPr/>
        </p:nvSpPr>
        <p:spPr bwMode="auto">
          <a:xfrm>
            <a:off x="9220200" y="3124200"/>
            <a:ext cx="152400" cy="457200"/>
          </a:xfrm>
          <a:prstGeom prst="line">
            <a:avLst/>
          </a:prstGeom>
          <a:noFill/>
          <a:ln w="9525">
            <a:solidFill>
              <a:schemeClr val="tx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4358" name="Line 22"/>
          <p:cNvSpPr>
            <a:spLocks noChangeShapeType="1"/>
          </p:cNvSpPr>
          <p:nvPr/>
        </p:nvSpPr>
        <p:spPr bwMode="auto">
          <a:xfrm>
            <a:off x="9220200" y="3124200"/>
            <a:ext cx="762000" cy="0"/>
          </a:xfrm>
          <a:prstGeom prst="line">
            <a:avLst/>
          </a:prstGeom>
          <a:noFill/>
          <a:ln w="9525">
            <a:solidFill>
              <a:schemeClr val="tx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aphicFrame>
        <p:nvGraphicFramePr>
          <p:cNvPr id="14359" name="Object 23"/>
          <p:cNvGraphicFramePr>
            <a:graphicFrameLocks noChangeAspect="1"/>
          </p:cNvGraphicFramePr>
          <p:nvPr>
            <p:extLst>
              <p:ext uri="{D42A27DB-BD31-4B8C-83A1-F6EECF244321}">
                <p14:modId xmlns:p14="http://schemas.microsoft.com/office/powerpoint/2010/main" val="3166533728"/>
              </p:ext>
            </p:extLst>
          </p:nvPr>
        </p:nvGraphicFramePr>
        <p:xfrm>
          <a:off x="1549166" y="2571246"/>
          <a:ext cx="4086225" cy="436562"/>
        </p:xfrm>
        <a:graphic>
          <a:graphicData uri="http://schemas.openxmlformats.org/presentationml/2006/ole">
            <mc:AlternateContent xmlns:mc="http://schemas.openxmlformats.org/markup-compatibility/2006">
              <mc:Choice xmlns:v="urn:schemas-microsoft-com:vml" Requires="v">
                <p:oleObj name="Equation" r:id="rId8" imgW="2019240" imgH="215640" progId="Equation.3">
                  <p:embed/>
                </p:oleObj>
              </mc:Choice>
              <mc:Fallback>
                <p:oleObj name="Equation" r:id="rId8" imgW="2019240" imgH="215640" progId="Equation.3">
                  <p:embed/>
                  <p:pic>
                    <p:nvPicPr>
                      <p:cNvPr id="14359" name="Object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49166" y="2571246"/>
                        <a:ext cx="4086225" cy="436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60" name="Object 24"/>
          <p:cNvGraphicFramePr>
            <a:graphicFrameLocks noChangeAspect="1"/>
          </p:cNvGraphicFramePr>
          <p:nvPr>
            <p:extLst>
              <p:ext uri="{D42A27DB-BD31-4B8C-83A1-F6EECF244321}">
                <p14:modId xmlns:p14="http://schemas.microsoft.com/office/powerpoint/2010/main" val="3067589126"/>
              </p:ext>
            </p:extLst>
          </p:nvPr>
        </p:nvGraphicFramePr>
        <p:xfrm>
          <a:off x="1868602" y="3219926"/>
          <a:ext cx="1314450" cy="420687"/>
        </p:xfrm>
        <a:graphic>
          <a:graphicData uri="http://schemas.openxmlformats.org/presentationml/2006/ole">
            <mc:AlternateContent xmlns:mc="http://schemas.openxmlformats.org/markup-compatibility/2006">
              <mc:Choice xmlns:v="urn:schemas-microsoft-com:vml" Requires="v">
                <p:oleObj name="Equation" r:id="rId10" imgW="634680" imgH="203040" progId="Equation.3">
                  <p:embed/>
                </p:oleObj>
              </mc:Choice>
              <mc:Fallback>
                <p:oleObj name="Equation" r:id="rId10" imgW="634680" imgH="203040" progId="Equation.3">
                  <p:embed/>
                  <p:pic>
                    <p:nvPicPr>
                      <p:cNvPr id="14360" name="Object 2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68602" y="3219926"/>
                        <a:ext cx="1314450" cy="420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61" name="Object 25"/>
          <p:cNvGraphicFramePr>
            <a:graphicFrameLocks noChangeAspect="1"/>
          </p:cNvGraphicFramePr>
          <p:nvPr>
            <p:extLst>
              <p:ext uri="{D42A27DB-BD31-4B8C-83A1-F6EECF244321}">
                <p14:modId xmlns:p14="http://schemas.microsoft.com/office/powerpoint/2010/main" val="1730646707"/>
              </p:ext>
            </p:extLst>
          </p:nvPr>
        </p:nvGraphicFramePr>
        <p:xfrm>
          <a:off x="3263385" y="3115912"/>
          <a:ext cx="1303337" cy="688975"/>
        </p:xfrm>
        <a:graphic>
          <a:graphicData uri="http://schemas.openxmlformats.org/presentationml/2006/ole">
            <mc:AlternateContent xmlns:mc="http://schemas.openxmlformats.org/markup-compatibility/2006">
              <mc:Choice xmlns:v="urn:schemas-microsoft-com:vml" Requires="v">
                <p:oleObj name="Equation" r:id="rId12" imgW="672840" imgH="355320" progId="Equation.3">
                  <p:embed/>
                </p:oleObj>
              </mc:Choice>
              <mc:Fallback>
                <p:oleObj name="Equation" r:id="rId12" imgW="672840" imgH="355320" progId="Equation.3">
                  <p:embed/>
                  <p:pic>
                    <p:nvPicPr>
                      <p:cNvPr id="14361" name="Object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63385" y="3115912"/>
                        <a:ext cx="1303337" cy="688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63" name="Object 27"/>
          <p:cNvGraphicFramePr>
            <a:graphicFrameLocks noChangeAspect="1"/>
          </p:cNvGraphicFramePr>
          <p:nvPr/>
        </p:nvGraphicFramePr>
        <p:xfrm>
          <a:off x="9601201" y="2786063"/>
          <a:ext cx="309563" cy="393700"/>
        </p:xfrm>
        <a:graphic>
          <a:graphicData uri="http://schemas.openxmlformats.org/presentationml/2006/ole">
            <mc:AlternateContent xmlns:mc="http://schemas.openxmlformats.org/markup-compatibility/2006">
              <mc:Choice xmlns:v="urn:schemas-microsoft-com:vml" Requires="v">
                <p:oleObj name="Equation" r:id="rId14" imgW="139680" imgH="177480" progId="Equation.3">
                  <p:embed/>
                </p:oleObj>
              </mc:Choice>
              <mc:Fallback>
                <p:oleObj name="Equation" r:id="rId14" imgW="139680" imgH="177480" progId="Equation.3">
                  <p:embed/>
                  <p:pic>
                    <p:nvPicPr>
                      <p:cNvPr id="14363" name="Object 2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601201" y="2786063"/>
                        <a:ext cx="309563"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64" name="Object 28"/>
          <p:cNvGraphicFramePr>
            <a:graphicFrameLocks noChangeAspect="1"/>
          </p:cNvGraphicFramePr>
          <p:nvPr>
            <p:extLst>
              <p:ext uri="{D42A27DB-BD31-4B8C-83A1-F6EECF244321}">
                <p14:modId xmlns:p14="http://schemas.microsoft.com/office/powerpoint/2010/main" val="1453082396"/>
              </p:ext>
            </p:extLst>
          </p:nvPr>
        </p:nvGraphicFramePr>
        <p:xfrm>
          <a:off x="1868602" y="3879007"/>
          <a:ext cx="2967038" cy="1112838"/>
        </p:xfrm>
        <a:graphic>
          <a:graphicData uri="http://schemas.openxmlformats.org/presentationml/2006/ole">
            <mc:AlternateContent xmlns:mc="http://schemas.openxmlformats.org/markup-compatibility/2006">
              <mc:Choice xmlns:v="urn:schemas-microsoft-com:vml" Requires="v">
                <p:oleObj name="Equation" r:id="rId16" imgW="1523880" imgH="571320" progId="Equation.3">
                  <p:embed/>
                </p:oleObj>
              </mc:Choice>
              <mc:Fallback>
                <p:oleObj name="Equation" r:id="rId16" imgW="1523880" imgH="571320" progId="Equation.3">
                  <p:embed/>
                  <p:pic>
                    <p:nvPicPr>
                      <p:cNvPr id="14364" name="Object 2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68602" y="3879007"/>
                        <a:ext cx="2967038" cy="1112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65" name="Object 29"/>
          <p:cNvGraphicFramePr>
            <a:graphicFrameLocks noChangeAspect="1"/>
          </p:cNvGraphicFramePr>
          <p:nvPr>
            <p:extLst>
              <p:ext uri="{D42A27DB-BD31-4B8C-83A1-F6EECF244321}">
                <p14:modId xmlns:p14="http://schemas.microsoft.com/office/powerpoint/2010/main" val="3672350971"/>
              </p:ext>
            </p:extLst>
          </p:nvPr>
        </p:nvGraphicFramePr>
        <p:xfrm>
          <a:off x="1802191" y="5065965"/>
          <a:ext cx="685800" cy="406400"/>
        </p:xfrm>
        <a:graphic>
          <a:graphicData uri="http://schemas.openxmlformats.org/presentationml/2006/ole">
            <mc:AlternateContent xmlns:mc="http://schemas.openxmlformats.org/markup-compatibility/2006">
              <mc:Choice xmlns:v="urn:schemas-microsoft-com:vml" Requires="v">
                <p:oleObj name="Equation" r:id="rId18" imgW="342720" imgH="203040" progId="Equation.3">
                  <p:embed/>
                </p:oleObj>
              </mc:Choice>
              <mc:Fallback>
                <p:oleObj name="Equation" r:id="rId18" imgW="342720" imgH="203040" progId="Equation.3">
                  <p:embed/>
                  <p:pic>
                    <p:nvPicPr>
                      <p:cNvPr id="14365" name="Object 2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802191" y="5065965"/>
                        <a:ext cx="68580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66" name="Object 30"/>
          <p:cNvGraphicFramePr>
            <a:graphicFrameLocks noChangeAspect="1"/>
          </p:cNvGraphicFramePr>
          <p:nvPr>
            <p:extLst>
              <p:ext uri="{D42A27DB-BD31-4B8C-83A1-F6EECF244321}">
                <p14:modId xmlns:p14="http://schemas.microsoft.com/office/powerpoint/2010/main" val="1941910404"/>
              </p:ext>
            </p:extLst>
          </p:nvPr>
        </p:nvGraphicFramePr>
        <p:xfrm>
          <a:off x="2496622" y="5007373"/>
          <a:ext cx="4140200" cy="487362"/>
        </p:xfrm>
        <a:graphic>
          <a:graphicData uri="http://schemas.openxmlformats.org/presentationml/2006/ole">
            <mc:AlternateContent xmlns:mc="http://schemas.openxmlformats.org/markup-compatibility/2006">
              <mc:Choice xmlns:v="urn:schemas-microsoft-com:vml" Requires="v">
                <p:oleObj name="Equation" r:id="rId20" imgW="1942920" imgH="228600" progId="Equation.3">
                  <p:embed/>
                </p:oleObj>
              </mc:Choice>
              <mc:Fallback>
                <p:oleObj name="Equation" r:id="rId20" imgW="1942920" imgH="228600" progId="Equation.3">
                  <p:embed/>
                  <p:pic>
                    <p:nvPicPr>
                      <p:cNvPr id="14366" name="Object 3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496622" y="5007373"/>
                        <a:ext cx="4140200" cy="487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67" name="Object 31"/>
          <p:cNvGraphicFramePr>
            <a:graphicFrameLocks noChangeAspect="1"/>
          </p:cNvGraphicFramePr>
          <p:nvPr>
            <p:extLst>
              <p:ext uri="{D42A27DB-BD31-4B8C-83A1-F6EECF244321}">
                <p14:modId xmlns:p14="http://schemas.microsoft.com/office/powerpoint/2010/main" val="2516776815"/>
              </p:ext>
            </p:extLst>
          </p:nvPr>
        </p:nvGraphicFramePr>
        <p:xfrm>
          <a:off x="1542843" y="5605886"/>
          <a:ext cx="2625725" cy="473075"/>
        </p:xfrm>
        <a:graphic>
          <a:graphicData uri="http://schemas.openxmlformats.org/presentationml/2006/ole">
            <mc:AlternateContent xmlns:mc="http://schemas.openxmlformats.org/markup-compatibility/2006">
              <mc:Choice xmlns:v="urn:schemas-microsoft-com:vml" Requires="v">
                <p:oleObj name="Equation" r:id="rId22" imgW="1269720" imgH="228600" progId="Equation.3">
                  <p:embed/>
                </p:oleObj>
              </mc:Choice>
              <mc:Fallback>
                <p:oleObj name="Equation" r:id="rId22" imgW="1269720" imgH="228600" progId="Equation.3">
                  <p:embed/>
                  <p:pic>
                    <p:nvPicPr>
                      <p:cNvPr id="14367" name="Object 31"/>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542843" y="5605886"/>
                        <a:ext cx="2625725"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68" name="Object 32"/>
          <p:cNvGraphicFramePr>
            <a:graphicFrameLocks noChangeAspect="1"/>
          </p:cNvGraphicFramePr>
          <p:nvPr>
            <p:extLst>
              <p:ext uri="{D42A27DB-BD31-4B8C-83A1-F6EECF244321}">
                <p14:modId xmlns:p14="http://schemas.microsoft.com/office/powerpoint/2010/main" val="942617261"/>
              </p:ext>
            </p:extLst>
          </p:nvPr>
        </p:nvGraphicFramePr>
        <p:xfrm>
          <a:off x="4231809" y="5435239"/>
          <a:ext cx="2859087" cy="804862"/>
        </p:xfrm>
        <a:graphic>
          <a:graphicData uri="http://schemas.openxmlformats.org/presentationml/2006/ole">
            <mc:AlternateContent xmlns:mc="http://schemas.openxmlformats.org/markup-compatibility/2006">
              <mc:Choice xmlns:v="urn:schemas-microsoft-com:vml" Requires="v">
                <p:oleObj name="Equation" r:id="rId24" imgW="1396800" imgH="393480" progId="Equation.3">
                  <p:embed/>
                </p:oleObj>
              </mc:Choice>
              <mc:Fallback>
                <p:oleObj name="Equation" r:id="rId24" imgW="1396800" imgH="393480" progId="Equation.3">
                  <p:embed/>
                  <p:pic>
                    <p:nvPicPr>
                      <p:cNvPr id="14368" name="Object 32"/>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231809" y="5435239"/>
                        <a:ext cx="2859087" cy="804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69" name="Object 33"/>
          <p:cNvGraphicFramePr>
            <a:graphicFrameLocks noChangeAspect="1"/>
          </p:cNvGraphicFramePr>
          <p:nvPr>
            <p:extLst>
              <p:ext uri="{D42A27DB-BD31-4B8C-83A1-F6EECF244321}">
                <p14:modId xmlns:p14="http://schemas.microsoft.com/office/powerpoint/2010/main" val="1482143000"/>
              </p:ext>
            </p:extLst>
          </p:nvPr>
        </p:nvGraphicFramePr>
        <p:xfrm>
          <a:off x="7270906" y="5630106"/>
          <a:ext cx="1524000" cy="452438"/>
        </p:xfrm>
        <a:graphic>
          <a:graphicData uri="http://schemas.openxmlformats.org/presentationml/2006/ole">
            <mc:AlternateContent xmlns:mc="http://schemas.openxmlformats.org/markup-compatibility/2006">
              <mc:Choice xmlns:v="urn:schemas-microsoft-com:vml" Requires="v">
                <p:oleObj name="Equation" r:id="rId26" imgW="685800" imgH="203040" progId="Equation.3">
                  <p:embed/>
                </p:oleObj>
              </mc:Choice>
              <mc:Fallback>
                <p:oleObj name="Equation" r:id="rId26" imgW="685800" imgH="203040" progId="Equation.3">
                  <p:embed/>
                  <p:pic>
                    <p:nvPicPr>
                      <p:cNvPr id="14369" name="Object 33"/>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7270906" y="5630106"/>
                        <a:ext cx="1524000"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370" name="Object 34"/>
          <p:cNvGraphicFramePr>
            <a:graphicFrameLocks noChangeAspect="1"/>
          </p:cNvGraphicFramePr>
          <p:nvPr>
            <p:extLst>
              <p:ext uri="{D42A27DB-BD31-4B8C-83A1-F6EECF244321}">
                <p14:modId xmlns:p14="http://schemas.microsoft.com/office/powerpoint/2010/main" val="1357481692"/>
              </p:ext>
            </p:extLst>
          </p:nvPr>
        </p:nvGraphicFramePr>
        <p:xfrm>
          <a:off x="1447800" y="6345314"/>
          <a:ext cx="7086600" cy="442912"/>
        </p:xfrm>
        <a:graphic>
          <a:graphicData uri="http://schemas.openxmlformats.org/presentationml/2006/ole">
            <mc:AlternateContent xmlns:mc="http://schemas.openxmlformats.org/markup-compatibility/2006">
              <mc:Choice xmlns:v="urn:schemas-microsoft-com:vml" Requires="v">
                <p:oleObj name="Equation" r:id="rId28" imgW="3454200" imgH="215640" progId="Equation.3">
                  <p:embed/>
                </p:oleObj>
              </mc:Choice>
              <mc:Fallback>
                <p:oleObj name="Equation" r:id="rId28" imgW="3454200" imgH="215640" progId="Equation.3">
                  <p:embed/>
                  <p:pic>
                    <p:nvPicPr>
                      <p:cNvPr id="14370" name="Object 34"/>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447800" y="6345314"/>
                        <a:ext cx="7086600" cy="442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矩形 1">
            <a:extLst>
              <a:ext uri="{FF2B5EF4-FFF2-40B4-BE49-F238E27FC236}">
                <a16:creationId xmlns:a16="http://schemas.microsoft.com/office/drawing/2014/main" id="{E6FD3EE3-670B-B910-6246-ABC4DA30FAE7}"/>
              </a:ext>
            </a:extLst>
          </p:cNvPr>
          <p:cNvSpPr/>
          <p:nvPr/>
        </p:nvSpPr>
        <p:spPr>
          <a:xfrm>
            <a:off x="0" y="0"/>
            <a:ext cx="12192000" cy="790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3" name="文本框 2">
            <a:extLst>
              <a:ext uri="{FF2B5EF4-FFF2-40B4-BE49-F238E27FC236}">
                <a16:creationId xmlns:a16="http://schemas.microsoft.com/office/drawing/2014/main" id="{36351957-38F7-A390-35FF-F1905D706A53}"/>
              </a:ext>
            </a:extLst>
          </p:cNvPr>
          <p:cNvSpPr txBox="1"/>
          <p:nvPr/>
        </p:nvSpPr>
        <p:spPr>
          <a:xfrm>
            <a:off x="548005" y="99694"/>
            <a:ext cx="11126470" cy="706755"/>
          </a:xfrm>
          <a:prstGeom prst="rect">
            <a:avLst/>
          </a:prstGeom>
          <a:noFill/>
        </p:spPr>
        <p:txBody>
          <a:bodyPr wrap="square" rtlCol="0">
            <a:spAutoFit/>
            <a:scene3d>
              <a:camera prst="orthographicFront"/>
              <a:lightRig rig="threePt" dir="t"/>
            </a:scene3d>
          </a:bodyPr>
          <a:lstStyle/>
          <a:p>
            <a:r>
              <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椭圆的第二定义</a:t>
            </a:r>
            <a:endPar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endParaRPr>
          </a:p>
        </p:txBody>
      </p:sp>
    </p:spTree>
    <p:extLst>
      <p:ext uri="{BB962C8B-B14F-4D97-AF65-F5344CB8AC3E}">
        <p14:creationId xmlns:p14="http://schemas.microsoft.com/office/powerpoint/2010/main" val="7280546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40">
                                            <p:txEl>
                                              <p:pRg st="0" end="0"/>
                                            </p:txEl>
                                          </p:spTgt>
                                        </p:tgtEl>
                                        <p:attrNameLst>
                                          <p:attrName>style.visibility</p:attrName>
                                        </p:attrNameLst>
                                      </p:cBhvr>
                                      <p:to>
                                        <p:strVal val="visible"/>
                                      </p:to>
                                    </p:set>
                                    <p:animEffect transition="in" filter="wipe(left)">
                                      <p:cBhvr>
                                        <p:cTn id="7" dur="500"/>
                                        <p:tgtEl>
                                          <p:spTgt spid="1434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41"/>
                                        </p:tgtEl>
                                        <p:attrNameLst>
                                          <p:attrName>style.visibility</p:attrName>
                                        </p:attrNameLst>
                                      </p:cBhvr>
                                      <p:to>
                                        <p:strVal val="visible"/>
                                      </p:to>
                                    </p:set>
                                    <p:animEffect transition="in" filter="wipe(left)">
                                      <p:cBhvr>
                                        <p:cTn id="12" dur="500"/>
                                        <p:tgtEl>
                                          <p:spTgt spid="143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346">
                                            <p:txEl>
                                              <p:pRg st="0" end="0"/>
                                            </p:txEl>
                                          </p:spTgt>
                                        </p:tgtEl>
                                        <p:attrNameLst>
                                          <p:attrName>style.visibility</p:attrName>
                                        </p:attrNameLst>
                                      </p:cBhvr>
                                      <p:to>
                                        <p:strVal val="visible"/>
                                      </p:to>
                                    </p:set>
                                    <p:animEffect transition="in" filter="wipe(left)">
                                      <p:cBhvr>
                                        <p:cTn id="17" dur="500"/>
                                        <p:tgtEl>
                                          <p:spTgt spid="14346">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342"/>
                                        </p:tgtEl>
                                        <p:attrNameLst>
                                          <p:attrName>style.visibility</p:attrName>
                                        </p:attrNameLst>
                                      </p:cBhvr>
                                      <p:to>
                                        <p:strVal val="visible"/>
                                      </p:to>
                                    </p:set>
                                    <p:animEffect transition="in" filter="wipe(left)">
                                      <p:cBhvr>
                                        <p:cTn id="22" dur="500"/>
                                        <p:tgtEl>
                                          <p:spTgt spid="1434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347">
                                            <p:txEl>
                                              <p:pRg st="0" end="0"/>
                                            </p:txEl>
                                          </p:spTgt>
                                        </p:tgtEl>
                                        <p:attrNameLst>
                                          <p:attrName>style.visibility</p:attrName>
                                        </p:attrNameLst>
                                      </p:cBhvr>
                                      <p:to>
                                        <p:strVal val="visible"/>
                                      </p:to>
                                    </p:set>
                                    <p:animEffect transition="in" filter="wipe(left)">
                                      <p:cBhvr>
                                        <p:cTn id="27" dur="500"/>
                                        <p:tgtEl>
                                          <p:spTgt spid="14347">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354">
                                            <p:txEl>
                                              <p:pRg st="0" end="0"/>
                                            </p:txEl>
                                          </p:spTgt>
                                        </p:tgtEl>
                                        <p:attrNameLst>
                                          <p:attrName>style.visibility</p:attrName>
                                        </p:attrNameLst>
                                      </p:cBhvr>
                                      <p:to>
                                        <p:strVal val="visible"/>
                                      </p:to>
                                    </p:set>
                                    <p:animEffect transition="in" filter="wipe(left)">
                                      <p:cBhvr>
                                        <p:cTn id="32" dur="500"/>
                                        <p:tgtEl>
                                          <p:spTgt spid="14354">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4355">
                                            <p:txEl>
                                              <p:pRg st="0" end="0"/>
                                            </p:txEl>
                                          </p:spTgt>
                                        </p:tgtEl>
                                        <p:attrNameLst>
                                          <p:attrName>style.visibility</p:attrName>
                                        </p:attrNameLst>
                                      </p:cBhvr>
                                      <p:to>
                                        <p:strVal val="visible"/>
                                      </p:to>
                                    </p:set>
                                    <p:animEffect transition="in" filter="wipe(left)">
                                      <p:cBhvr>
                                        <p:cTn id="37" dur="500"/>
                                        <p:tgtEl>
                                          <p:spTgt spid="14355">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4356">
                                            <p:txEl>
                                              <p:pRg st="0" end="0"/>
                                            </p:txEl>
                                          </p:spTgt>
                                        </p:tgtEl>
                                        <p:attrNameLst>
                                          <p:attrName>style.visibility</p:attrName>
                                        </p:attrNameLst>
                                      </p:cBhvr>
                                      <p:to>
                                        <p:strVal val="visible"/>
                                      </p:to>
                                    </p:set>
                                    <p:animEffect transition="in" filter="wipe(left)">
                                      <p:cBhvr>
                                        <p:cTn id="42" dur="500"/>
                                        <p:tgtEl>
                                          <p:spTgt spid="14356">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4350">
                                            <p:txEl>
                                              <p:pRg st="0" end="0"/>
                                            </p:txEl>
                                          </p:spTgt>
                                        </p:tgtEl>
                                        <p:attrNameLst>
                                          <p:attrName>style.visibility</p:attrName>
                                        </p:attrNameLst>
                                      </p:cBhvr>
                                      <p:to>
                                        <p:strVal val="visible"/>
                                      </p:to>
                                    </p:set>
                                    <p:animEffect transition="in" filter="wipe(left)">
                                      <p:cBhvr>
                                        <p:cTn id="47" dur="500"/>
                                        <p:tgtEl>
                                          <p:spTgt spid="14350">
                                            <p:txEl>
                                              <p:pRg st="0" end="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4352">
                                            <p:txEl>
                                              <p:pRg st="0" end="0"/>
                                            </p:txEl>
                                          </p:spTgt>
                                        </p:tgtEl>
                                        <p:attrNameLst>
                                          <p:attrName>style.visibility</p:attrName>
                                        </p:attrNameLst>
                                      </p:cBhvr>
                                      <p:to>
                                        <p:strVal val="visible"/>
                                      </p:to>
                                    </p:set>
                                    <p:animEffect transition="in" filter="wipe(left)">
                                      <p:cBhvr>
                                        <p:cTn id="52" dur="500"/>
                                        <p:tgtEl>
                                          <p:spTgt spid="14352">
                                            <p:txEl>
                                              <p:pRg st="0" end="0"/>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4344"/>
                                        </p:tgtEl>
                                        <p:attrNameLst>
                                          <p:attrName>style.visibility</p:attrName>
                                        </p:attrNameLst>
                                      </p:cBhvr>
                                      <p:to>
                                        <p:strVal val="visible"/>
                                      </p:to>
                                    </p:set>
                                    <p:animEffect transition="in" filter="wipe(left)">
                                      <p:cBhvr>
                                        <p:cTn id="57" dur="500"/>
                                        <p:tgtEl>
                                          <p:spTgt spid="1434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14348"/>
                                        </p:tgtEl>
                                        <p:attrNameLst>
                                          <p:attrName>style.visibility</p:attrName>
                                        </p:attrNameLst>
                                      </p:cBhvr>
                                      <p:to>
                                        <p:strVal val="visible"/>
                                      </p:to>
                                    </p:set>
                                    <p:animEffect transition="in" filter="wipe(left)">
                                      <p:cBhvr>
                                        <p:cTn id="62" dur="500"/>
                                        <p:tgtEl>
                                          <p:spTgt spid="1434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4357"/>
                                        </p:tgtEl>
                                        <p:attrNameLst>
                                          <p:attrName>style.visibility</p:attrName>
                                        </p:attrNameLst>
                                      </p:cBhvr>
                                      <p:to>
                                        <p:strVal val="visible"/>
                                      </p:to>
                                    </p:set>
                                    <p:animEffect transition="in" filter="wipe(left)">
                                      <p:cBhvr>
                                        <p:cTn id="67" dur="500"/>
                                        <p:tgtEl>
                                          <p:spTgt spid="14357"/>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14358"/>
                                        </p:tgtEl>
                                        <p:attrNameLst>
                                          <p:attrName>style.visibility</p:attrName>
                                        </p:attrNameLst>
                                      </p:cBhvr>
                                      <p:to>
                                        <p:strVal val="visible"/>
                                      </p:to>
                                    </p:set>
                                    <p:animEffect transition="in" filter="wipe(left)">
                                      <p:cBhvr>
                                        <p:cTn id="72" dur="500"/>
                                        <p:tgtEl>
                                          <p:spTgt spid="14358"/>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8" fill="hold" nodeType="clickEffect">
                                  <p:stCondLst>
                                    <p:cond delay="0"/>
                                  </p:stCondLst>
                                  <p:childTnLst>
                                    <p:set>
                                      <p:cBhvr>
                                        <p:cTn id="76" dur="1" fill="hold">
                                          <p:stCondLst>
                                            <p:cond delay="0"/>
                                          </p:stCondLst>
                                        </p:cTn>
                                        <p:tgtEl>
                                          <p:spTgt spid="14359"/>
                                        </p:tgtEl>
                                        <p:attrNameLst>
                                          <p:attrName>style.visibility</p:attrName>
                                        </p:attrNameLst>
                                      </p:cBhvr>
                                      <p:to>
                                        <p:strVal val="visible"/>
                                      </p:to>
                                    </p:set>
                                    <p:animEffect transition="in" filter="wipe(left)">
                                      <p:cBhvr>
                                        <p:cTn id="77" dur="500"/>
                                        <p:tgtEl>
                                          <p:spTgt spid="14359"/>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8" fill="hold" nodeType="clickEffect">
                                  <p:stCondLst>
                                    <p:cond delay="0"/>
                                  </p:stCondLst>
                                  <p:childTnLst>
                                    <p:set>
                                      <p:cBhvr>
                                        <p:cTn id="81" dur="1" fill="hold">
                                          <p:stCondLst>
                                            <p:cond delay="0"/>
                                          </p:stCondLst>
                                        </p:cTn>
                                        <p:tgtEl>
                                          <p:spTgt spid="14363"/>
                                        </p:tgtEl>
                                        <p:attrNameLst>
                                          <p:attrName>style.visibility</p:attrName>
                                        </p:attrNameLst>
                                      </p:cBhvr>
                                      <p:to>
                                        <p:strVal val="visible"/>
                                      </p:to>
                                    </p:set>
                                    <p:animEffect transition="in" filter="wipe(left)">
                                      <p:cBhvr>
                                        <p:cTn id="82" dur="500"/>
                                        <p:tgtEl>
                                          <p:spTgt spid="14363"/>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ntr" presetSubtype="8" fill="hold" nodeType="clickEffect">
                                  <p:stCondLst>
                                    <p:cond delay="0"/>
                                  </p:stCondLst>
                                  <p:childTnLst>
                                    <p:set>
                                      <p:cBhvr>
                                        <p:cTn id="86" dur="1" fill="hold">
                                          <p:stCondLst>
                                            <p:cond delay="0"/>
                                          </p:stCondLst>
                                        </p:cTn>
                                        <p:tgtEl>
                                          <p:spTgt spid="14360"/>
                                        </p:tgtEl>
                                        <p:attrNameLst>
                                          <p:attrName>style.visibility</p:attrName>
                                        </p:attrNameLst>
                                      </p:cBhvr>
                                      <p:to>
                                        <p:strVal val="visible"/>
                                      </p:to>
                                    </p:set>
                                    <p:animEffect transition="in" filter="wipe(left)">
                                      <p:cBhvr>
                                        <p:cTn id="87" dur="500"/>
                                        <p:tgtEl>
                                          <p:spTgt spid="14360"/>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ntr" presetSubtype="8" fill="hold" nodeType="clickEffect">
                                  <p:stCondLst>
                                    <p:cond delay="0"/>
                                  </p:stCondLst>
                                  <p:childTnLst>
                                    <p:set>
                                      <p:cBhvr>
                                        <p:cTn id="91" dur="1" fill="hold">
                                          <p:stCondLst>
                                            <p:cond delay="0"/>
                                          </p:stCondLst>
                                        </p:cTn>
                                        <p:tgtEl>
                                          <p:spTgt spid="14361"/>
                                        </p:tgtEl>
                                        <p:attrNameLst>
                                          <p:attrName>style.visibility</p:attrName>
                                        </p:attrNameLst>
                                      </p:cBhvr>
                                      <p:to>
                                        <p:strVal val="visible"/>
                                      </p:to>
                                    </p:set>
                                    <p:animEffect transition="in" filter="wipe(left)">
                                      <p:cBhvr>
                                        <p:cTn id="92" dur="500"/>
                                        <p:tgtEl>
                                          <p:spTgt spid="14361"/>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8" fill="hold" nodeType="clickEffect">
                                  <p:stCondLst>
                                    <p:cond delay="0"/>
                                  </p:stCondLst>
                                  <p:childTnLst>
                                    <p:set>
                                      <p:cBhvr>
                                        <p:cTn id="96" dur="1" fill="hold">
                                          <p:stCondLst>
                                            <p:cond delay="0"/>
                                          </p:stCondLst>
                                        </p:cTn>
                                        <p:tgtEl>
                                          <p:spTgt spid="14364"/>
                                        </p:tgtEl>
                                        <p:attrNameLst>
                                          <p:attrName>style.visibility</p:attrName>
                                        </p:attrNameLst>
                                      </p:cBhvr>
                                      <p:to>
                                        <p:strVal val="visible"/>
                                      </p:to>
                                    </p:set>
                                    <p:animEffect transition="in" filter="wipe(left)">
                                      <p:cBhvr>
                                        <p:cTn id="97" dur="500"/>
                                        <p:tgtEl>
                                          <p:spTgt spid="14364"/>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8" fill="hold" nodeType="clickEffect">
                                  <p:stCondLst>
                                    <p:cond delay="0"/>
                                  </p:stCondLst>
                                  <p:childTnLst>
                                    <p:set>
                                      <p:cBhvr>
                                        <p:cTn id="101" dur="1" fill="hold">
                                          <p:stCondLst>
                                            <p:cond delay="0"/>
                                          </p:stCondLst>
                                        </p:cTn>
                                        <p:tgtEl>
                                          <p:spTgt spid="14365"/>
                                        </p:tgtEl>
                                        <p:attrNameLst>
                                          <p:attrName>style.visibility</p:attrName>
                                        </p:attrNameLst>
                                      </p:cBhvr>
                                      <p:to>
                                        <p:strVal val="visible"/>
                                      </p:to>
                                    </p:set>
                                    <p:animEffect transition="in" filter="wipe(left)">
                                      <p:cBhvr>
                                        <p:cTn id="102" dur="500"/>
                                        <p:tgtEl>
                                          <p:spTgt spid="14365"/>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22" presetClass="entr" presetSubtype="8" fill="hold" nodeType="clickEffect">
                                  <p:stCondLst>
                                    <p:cond delay="0"/>
                                  </p:stCondLst>
                                  <p:childTnLst>
                                    <p:set>
                                      <p:cBhvr>
                                        <p:cTn id="106" dur="1" fill="hold">
                                          <p:stCondLst>
                                            <p:cond delay="0"/>
                                          </p:stCondLst>
                                        </p:cTn>
                                        <p:tgtEl>
                                          <p:spTgt spid="14366"/>
                                        </p:tgtEl>
                                        <p:attrNameLst>
                                          <p:attrName>style.visibility</p:attrName>
                                        </p:attrNameLst>
                                      </p:cBhvr>
                                      <p:to>
                                        <p:strVal val="visible"/>
                                      </p:to>
                                    </p:set>
                                    <p:animEffect transition="in" filter="wipe(left)">
                                      <p:cBhvr>
                                        <p:cTn id="107" dur="500"/>
                                        <p:tgtEl>
                                          <p:spTgt spid="14366"/>
                                        </p:tgtEl>
                                      </p:cBhvr>
                                    </p:animEffec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2" presetClass="entr" presetSubtype="8" fill="hold" nodeType="clickEffect">
                                  <p:stCondLst>
                                    <p:cond delay="0"/>
                                  </p:stCondLst>
                                  <p:childTnLst>
                                    <p:set>
                                      <p:cBhvr>
                                        <p:cTn id="111" dur="1" fill="hold">
                                          <p:stCondLst>
                                            <p:cond delay="0"/>
                                          </p:stCondLst>
                                        </p:cTn>
                                        <p:tgtEl>
                                          <p:spTgt spid="14367"/>
                                        </p:tgtEl>
                                        <p:attrNameLst>
                                          <p:attrName>style.visibility</p:attrName>
                                        </p:attrNameLst>
                                      </p:cBhvr>
                                      <p:to>
                                        <p:strVal val="visible"/>
                                      </p:to>
                                    </p:set>
                                    <p:animEffect transition="in" filter="wipe(left)">
                                      <p:cBhvr>
                                        <p:cTn id="112" dur="500"/>
                                        <p:tgtEl>
                                          <p:spTgt spid="14367"/>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2" presetClass="entr" presetSubtype="8" fill="hold" nodeType="clickEffect">
                                  <p:stCondLst>
                                    <p:cond delay="0"/>
                                  </p:stCondLst>
                                  <p:childTnLst>
                                    <p:set>
                                      <p:cBhvr>
                                        <p:cTn id="116" dur="1" fill="hold">
                                          <p:stCondLst>
                                            <p:cond delay="0"/>
                                          </p:stCondLst>
                                        </p:cTn>
                                        <p:tgtEl>
                                          <p:spTgt spid="14368"/>
                                        </p:tgtEl>
                                        <p:attrNameLst>
                                          <p:attrName>style.visibility</p:attrName>
                                        </p:attrNameLst>
                                      </p:cBhvr>
                                      <p:to>
                                        <p:strVal val="visible"/>
                                      </p:to>
                                    </p:set>
                                    <p:animEffect transition="in" filter="wipe(left)">
                                      <p:cBhvr>
                                        <p:cTn id="117" dur="500"/>
                                        <p:tgtEl>
                                          <p:spTgt spid="14368"/>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22" presetClass="entr" presetSubtype="8" fill="hold" nodeType="clickEffect">
                                  <p:stCondLst>
                                    <p:cond delay="0"/>
                                  </p:stCondLst>
                                  <p:childTnLst>
                                    <p:set>
                                      <p:cBhvr>
                                        <p:cTn id="121" dur="1" fill="hold">
                                          <p:stCondLst>
                                            <p:cond delay="0"/>
                                          </p:stCondLst>
                                        </p:cTn>
                                        <p:tgtEl>
                                          <p:spTgt spid="14369"/>
                                        </p:tgtEl>
                                        <p:attrNameLst>
                                          <p:attrName>style.visibility</p:attrName>
                                        </p:attrNameLst>
                                      </p:cBhvr>
                                      <p:to>
                                        <p:strVal val="visible"/>
                                      </p:to>
                                    </p:set>
                                    <p:animEffect transition="in" filter="wipe(left)">
                                      <p:cBhvr>
                                        <p:cTn id="122" dur="500"/>
                                        <p:tgtEl>
                                          <p:spTgt spid="14369"/>
                                        </p:tgtEl>
                                      </p:cBhvr>
                                    </p:animEffec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2" presetClass="entr" presetSubtype="8" fill="hold" nodeType="clickEffect">
                                  <p:stCondLst>
                                    <p:cond delay="0"/>
                                  </p:stCondLst>
                                  <p:childTnLst>
                                    <p:set>
                                      <p:cBhvr>
                                        <p:cTn id="126" dur="1" fill="hold">
                                          <p:stCondLst>
                                            <p:cond delay="0"/>
                                          </p:stCondLst>
                                        </p:cTn>
                                        <p:tgtEl>
                                          <p:spTgt spid="14370"/>
                                        </p:tgtEl>
                                        <p:attrNameLst>
                                          <p:attrName>style.visibility</p:attrName>
                                        </p:attrNameLst>
                                      </p:cBhvr>
                                      <p:to>
                                        <p:strVal val="visible"/>
                                      </p:to>
                                    </p:set>
                                    <p:animEffect transition="in" filter="wipe(left)">
                                      <p:cBhvr>
                                        <p:cTn id="127" dur="500"/>
                                        <p:tgtEl>
                                          <p:spTgt spid="14370"/>
                                        </p:tgtEl>
                                      </p:cBhvr>
                                    </p:animEffect>
                                  </p:childTnLst>
                                </p:cTn>
                              </p:par>
                            </p:childTnLst>
                          </p:cTn>
                        </p:par>
                      </p:childTnLst>
                    </p:cTn>
                  </p:par>
                  <p:par>
                    <p:cTn id="128" fill="hold" nodeType="clickPar">
                      <p:stCondLst>
                        <p:cond delay="indefinite"/>
                      </p:stCondLst>
                      <p:childTnLst>
                        <p:par>
                          <p:cTn id="129" fill="hold" nodeType="withGroup">
                            <p:stCondLst>
                              <p:cond delay="0"/>
                            </p:stCondLst>
                            <p:childTnLst>
                              <p:par>
                                <p:cTn id="130" presetID="22" presetClass="entr" presetSubtype="8" fill="hold" grpId="0" nodeType="clickEffect">
                                  <p:stCondLst>
                                    <p:cond delay="0"/>
                                  </p:stCondLst>
                                  <p:childTnLst>
                                    <p:set>
                                      <p:cBhvr>
                                        <p:cTn id="131" dur="1" fill="hold">
                                          <p:stCondLst>
                                            <p:cond delay="0"/>
                                          </p:stCondLst>
                                        </p:cTn>
                                        <p:tgtEl>
                                          <p:spTgt spid="14343"/>
                                        </p:tgtEl>
                                        <p:attrNameLst>
                                          <p:attrName>style.visibility</p:attrName>
                                        </p:attrNameLst>
                                      </p:cBhvr>
                                      <p:to>
                                        <p:strVal val="visible"/>
                                      </p:to>
                                    </p:set>
                                    <p:animEffect transition="in" filter="wipe(left)">
                                      <p:cBhvr>
                                        <p:cTn id="132" dur="500"/>
                                        <p:tgtEl>
                                          <p:spTgt spid="14343"/>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8" fill="hold" grpId="0" nodeType="clickEffect">
                                  <p:stCondLst>
                                    <p:cond delay="0"/>
                                  </p:stCondLst>
                                  <p:childTnLst>
                                    <p:set>
                                      <p:cBhvr>
                                        <p:cTn id="136" dur="1" fill="hold">
                                          <p:stCondLst>
                                            <p:cond delay="0"/>
                                          </p:stCondLst>
                                        </p:cTn>
                                        <p:tgtEl>
                                          <p:spTgt spid="14351">
                                            <p:txEl>
                                              <p:pRg st="0" end="0"/>
                                            </p:txEl>
                                          </p:spTgt>
                                        </p:tgtEl>
                                        <p:attrNameLst>
                                          <p:attrName>style.visibility</p:attrName>
                                        </p:attrNameLst>
                                      </p:cBhvr>
                                      <p:to>
                                        <p:strVal val="visible"/>
                                      </p:to>
                                    </p:set>
                                    <p:animEffect transition="in" filter="wipe(left)">
                                      <p:cBhvr>
                                        <p:cTn id="137" dur="500"/>
                                        <p:tgtEl>
                                          <p:spTgt spid="14351">
                                            <p:txEl>
                                              <p:pRg st="0" end="0"/>
                                            </p:txEl>
                                          </p:spTgt>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8" fill="hold" grpId="0" nodeType="clickEffect">
                                  <p:stCondLst>
                                    <p:cond delay="0"/>
                                  </p:stCondLst>
                                  <p:childTnLst>
                                    <p:set>
                                      <p:cBhvr>
                                        <p:cTn id="141" dur="1" fill="hold">
                                          <p:stCondLst>
                                            <p:cond delay="0"/>
                                          </p:stCondLst>
                                        </p:cTn>
                                        <p:tgtEl>
                                          <p:spTgt spid="14353">
                                            <p:txEl>
                                              <p:pRg st="0" end="0"/>
                                            </p:txEl>
                                          </p:spTgt>
                                        </p:tgtEl>
                                        <p:attrNameLst>
                                          <p:attrName>style.visibility</p:attrName>
                                        </p:attrNameLst>
                                      </p:cBhvr>
                                      <p:to>
                                        <p:strVal val="visible"/>
                                      </p:to>
                                    </p:set>
                                    <p:animEffect transition="in" filter="wipe(left)">
                                      <p:cBhvr>
                                        <p:cTn id="142" dur="500"/>
                                        <p:tgtEl>
                                          <p:spTgt spid="14353">
                                            <p:txEl>
                                              <p:pRg st="0" end="0"/>
                                            </p:txEl>
                                          </p:spTgt>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8" fill="hold" grpId="0" nodeType="clickEffect">
                                  <p:stCondLst>
                                    <p:cond delay="0"/>
                                  </p:stCondLst>
                                  <p:childTnLst>
                                    <p:set>
                                      <p:cBhvr>
                                        <p:cTn id="146" dur="1" fill="hold">
                                          <p:stCondLst>
                                            <p:cond delay="0"/>
                                          </p:stCondLst>
                                        </p:cTn>
                                        <p:tgtEl>
                                          <p:spTgt spid="14345"/>
                                        </p:tgtEl>
                                        <p:attrNameLst>
                                          <p:attrName>style.visibility</p:attrName>
                                        </p:attrNameLst>
                                      </p:cBhvr>
                                      <p:to>
                                        <p:strVal val="visible"/>
                                      </p:to>
                                    </p:set>
                                    <p:animEffect transition="in" filter="wipe(left)">
                                      <p:cBhvr>
                                        <p:cTn id="147" dur="500"/>
                                        <p:tgtEl>
                                          <p:spTgt spid="14345"/>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8" fill="hold" nodeType="clickEffect">
                                  <p:stCondLst>
                                    <p:cond delay="0"/>
                                  </p:stCondLst>
                                  <p:childTnLst>
                                    <p:set>
                                      <p:cBhvr>
                                        <p:cTn id="151" dur="1" fill="hold">
                                          <p:stCondLst>
                                            <p:cond delay="0"/>
                                          </p:stCondLst>
                                        </p:cTn>
                                        <p:tgtEl>
                                          <p:spTgt spid="14349"/>
                                        </p:tgtEl>
                                        <p:attrNameLst>
                                          <p:attrName>style.visibility</p:attrName>
                                        </p:attrNameLst>
                                      </p:cBhvr>
                                      <p:to>
                                        <p:strVal val="visible"/>
                                      </p:to>
                                    </p:set>
                                    <p:animEffect transition="in" filter="wipe(left)">
                                      <p:cBhvr>
                                        <p:cTn id="152" dur="500"/>
                                        <p:tgtEl>
                                          <p:spTgt spid="14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uild="p" autoUpdateAnimBg="0"/>
      <p:bldP spid="14341" grpId="0" animBg="1"/>
      <p:bldP spid="14342" grpId="0" animBg="1"/>
      <p:bldP spid="14343" grpId="0" animBg="1"/>
      <p:bldP spid="14344" grpId="0" animBg="1"/>
      <p:bldP spid="14345" grpId="0" animBg="1"/>
      <p:bldP spid="14346" grpId="0" build="p" autoUpdateAnimBg="0"/>
      <p:bldP spid="14347" grpId="0" build="p" autoUpdateAnimBg="0"/>
      <p:bldP spid="14350" grpId="0" build="p" autoUpdateAnimBg="0"/>
      <p:bldP spid="14351" grpId="0" build="p" autoUpdateAnimBg="0"/>
      <p:bldP spid="14352" grpId="0" build="p" autoUpdateAnimBg="0"/>
      <p:bldP spid="14353" grpId="0" build="p" autoUpdateAnimBg="0"/>
      <p:bldP spid="14354" grpId="0" build="p" autoUpdateAnimBg="0"/>
      <p:bldP spid="14355" grpId="0" build="p" autoUpdateAnimBg="0"/>
      <p:bldP spid="14356" grpId="0" build="p" autoUpdateAnimBg="0"/>
      <p:bldP spid="14357" grpId="0" animBg="1"/>
      <p:bldP spid="1435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8" name="Object 4"/>
          <p:cNvGraphicFramePr>
            <a:graphicFrameLocks noChangeAspect="1"/>
          </p:cNvGraphicFramePr>
          <p:nvPr>
            <p:extLst>
              <p:ext uri="{D42A27DB-BD31-4B8C-83A1-F6EECF244321}">
                <p14:modId xmlns:p14="http://schemas.microsoft.com/office/powerpoint/2010/main" val="4079150703"/>
              </p:ext>
            </p:extLst>
          </p:nvPr>
        </p:nvGraphicFramePr>
        <p:xfrm>
          <a:off x="716640" y="919045"/>
          <a:ext cx="8066088" cy="1331912"/>
        </p:xfrm>
        <a:graphic>
          <a:graphicData uri="http://schemas.openxmlformats.org/presentationml/2006/ole">
            <mc:AlternateContent xmlns:mc="http://schemas.openxmlformats.org/markup-compatibility/2006">
              <mc:Choice xmlns:v="urn:schemas-microsoft-com:vml" Requires="v">
                <p:oleObj name="公式" r:id="rId2" imgW="3835080" imgH="634680" progId="Equation.3">
                  <p:embed/>
                </p:oleObj>
              </mc:Choice>
              <mc:Fallback>
                <p:oleObj name="公式" r:id="rId2" imgW="3835080" imgH="634680" progId="Equation.3">
                  <p:embed/>
                  <p:pic>
                    <p:nvPicPr>
                      <p:cNvPr id="1028"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640" y="919045"/>
                        <a:ext cx="8066088" cy="1331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9" name="Object 5"/>
          <p:cNvGraphicFramePr>
            <a:graphicFrameLocks noChangeAspect="1"/>
          </p:cNvGraphicFramePr>
          <p:nvPr>
            <p:extLst>
              <p:ext uri="{D42A27DB-BD31-4B8C-83A1-F6EECF244321}">
                <p14:modId xmlns:p14="http://schemas.microsoft.com/office/powerpoint/2010/main" val="2548054367"/>
              </p:ext>
            </p:extLst>
          </p:nvPr>
        </p:nvGraphicFramePr>
        <p:xfrm>
          <a:off x="838994" y="2290229"/>
          <a:ext cx="5472113" cy="949325"/>
        </p:xfrm>
        <a:graphic>
          <a:graphicData uri="http://schemas.openxmlformats.org/presentationml/2006/ole">
            <mc:AlternateContent xmlns:mc="http://schemas.openxmlformats.org/markup-compatibility/2006">
              <mc:Choice xmlns:v="urn:schemas-microsoft-com:vml" Requires="v">
                <p:oleObj name="Equation" r:id="rId4" imgW="2628720" imgH="457200" progId="Equation.3">
                  <p:embed/>
                </p:oleObj>
              </mc:Choice>
              <mc:Fallback>
                <p:oleObj name="Equation" r:id="rId4" imgW="2628720" imgH="457200" progId="Equation.3">
                  <p:embed/>
                  <p:pic>
                    <p:nvPicPr>
                      <p:cNvPr id="102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994" y="2290229"/>
                        <a:ext cx="5472113" cy="949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30" name="Object 6"/>
          <p:cNvGraphicFramePr>
            <a:graphicFrameLocks noChangeAspect="1"/>
          </p:cNvGraphicFramePr>
          <p:nvPr>
            <p:extLst>
              <p:ext uri="{D42A27DB-BD31-4B8C-83A1-F6EECF244321}">
                <p14:modId xmlns:p14="http://schemas.microsoft.com/office/powerpoint/2010/main" val="1857380314"/>
              </p:ext>
            </p:extLst>
          </p:nvPr>
        </p:nvGraphicFramePr>
        <p:xfrm>
          <a:off x="788988" y="3243790"/>
          <a:ext cx="5915025" cy="1666875"/>
        </p:xfrm>
        <a:graphic>
          <a:graphicData uri="http://schemas.openxmlformats.org/presentationml/2006/ole">
            <mc:AlternateContent xmlns:mc="http://schemas.openxmlformats.org/markup-compatibility/2006">
              <mc:Choice xmlns:v="urn:schemas-microsoft-com:vml" Requires="v">
                <p:oleObj name="公式" r:id="rId6" imgW="2971800" imgH="838080" progId="Equation.3">
                  <p:embed/>
                </p:oleObj>
              </mc:Choice>
              <mc:Fallback>
                <p:oleObj name="公式" r:id="rId6" imgW="2971800" imgH="838080" progId="Equation.3">
                  <p:embed/>
                  <p:pic>
                    <p:nvPicPr>
                      <p:cNvPr id="103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8988" y="3243790"/>
                        <a:ext cx="5915025" cy="166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31" name="Object 7"/>
          <p:cNvGraphicFramePr>
            <a:graphicFrameLocks noChangeAspect="1"/>
          </p:cNvGraphicFramePr>
          <p:nvPr>
            <p:extLst>
              <p:ext uri="{D42A27DB-BD31-4B8C-83A1-F6EECF244321}">
                <p14:modId xmlns:p14="http://schemas.microsoft.com/office/powerpoint/2010/main" val="2251743261"/>
              </p:ext>
            </p:extLst>
          </p:nvPr>
        </p:nvGraphicFramePr>
        <p:xfrm>
          <a:off x="759318" y="5042606"/>
          <a:ext cx="6076951" cy="842962"/>
        </p:xfrm>
        <a:graphic>
          <a:graphicData uri="http://schemas.openxmlformats.org/presentationml/2006/ole">
            <mc:AlternateContent xmlns:mc="http://schemas.openxmlformats.org/markup-compatibility/2006">
              <mc:Choice xmlns:v="urn:schemas-microsoft-com:vml" Requires="v">
                <p:oleObj name="公式" r:id="rId8" imgW="3009600" imgH="419040" progId="Equation.3">
                  <p:embed/>
                </p:oleObj>
              </mc:Choice>
              <mc:Fallback>
                <p:oleObj name="公式" r:id="rId8" imgW="3009600" imgH="419040" progId="Equation.3">
                  <p:embed/>
                  <p:pic>
                    <p:nvPicPr>
                      <p:cNvPr id="1031"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9318" y="5042606"/>
                        <a:ext cx="6076951" cy="842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051" name="Group 27"/>
          <p:cNvGrpSpPr>
            <a:grpSpLocks/>
          </p:cNvGrpSpPr>
          <p:nvPr/>
        </p:nvGrpSpPr>
        <p:grpSpPr bwMode="auto">
          <a:xfrm>
            <a:off x="7123113" y="2133600"/>
            <a:ext cx="3581400" cy="2971800"/>
            <a:chOff x="3600" y="624"/>
            <a:chExt cx="2256" cy="1872"/>
          </a:xfrm>
        </p:grpSpPr>
        <p:sp>
          <p:nvSpPr>
            <p:cNvPr id="1032" name="Line 8"/>
            <p:cNvSpPr>
              <a:spLocks noChangeShapeType="1"/>
            </p:cNvSpPr>
            <p:nvPr/>
          </p:nvSpPr>
          <p:spPr bwMode="auto">
            <a:xfrm>
              <a:off x="3600" y="1680"/>
              <a:ext cx="2112" cy="0"/>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033" name="Line 9"/>
            <p:cNvSpPr>
              <a:spLocks noChangeShapeType="1"/>
            </p:cNvSpPr>
            <p:nvPr/>
          </p:nvSpPr>
          <p:spPr bwMode="auto">
            <a:xfrm flipV="1">
              <a:off x="4665" y="768"/>
              <a:ext cx="0" cy="1728"/>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034" name="Oval 10"/>
            <p:cNvSpPr>
              <a:spLocks noChangeArrowheads="1"/>
            </p:cNvSpPr>
            <p:nvPr/>
          </p:nvSpPr>
          <p:spPr bwMode="auto">
            <a:xfrm>
              <a:off x="4086" y="1371"/>
              <a:ext cx="1152" cy="624"/>
            </a:xfrm>
            <a:prstGeom prst="ellipse">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5" name="Line 11"/>
            <p:cNvSpPr>
              <a:spLocks noChangeShapeType="1"/>
            </p:cNvSpPr>
            <p:nvPr/>
          </p:nvSpPr>
          <p:spPr bwMode="auto">
            <a:xfrm flipV="1">
              <a:off x="5409" y="864"/>
              <a:ext cx="0" cy="1536"/>
            </a:xfrm>
            <a:prstGeom prst="line">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036" name="Line 12"/>
            <p:cNvSpPr>
              <a:spLocks noChangeShapeType="1"/>
            </p:cNvSpPr>
            <p:nvPr/>
          </p:nvSpPr>
          <p:spPr bwMode="auto">
            <a:xfrm flipV="1">
              <a:off x="3918" y="888"/>
              <a:ext cx="0" cy="1536"/>
            </a:xfrm>
            <a:prstGeom prst="line">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037" name="Text Box 13"/>
            <p:cNvSpPr txBox="1">
              <a:spLocks noChangeArrowheads="1"/>
            </p:cNvSpPr>
            <p:nvPr/>
          </p:nvSpPr>
          <p:spPr bwMode="auto">
            <a:xfrm>
              <a:off x="5616" y="164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ahoma" panose="020B0604030504040204" pitchFamily="34" charset="0"/>
                </a:rPr>
                <a:t>x</a:t>
              </a:r>
            </a:p>
          </p:txBody>
        </p:sp>
        <p:sp>
          <p:nvSpPr>
            <p:cNvPr id="1038" name="Text Box 14"/>
            <p:cNvSpPr txBox="1">
              <a:spLocks noChangeArrowheads="1"/>
            </p:cNvSpPr>
            <p:nvPr/>
          </p:nvSpPr>
          <p:spPr bwMode="auto">
            <a:xfrm>
              <a:off x="4464" y="62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ahoma" panose="020B0604030504040204" pitchFamily="34" charset="0"/>
                </a:rPr>
                <a:t>y</a:t>
              </a:r>
            </a:p>
          </p:txBody>
        </p:sp>
        <p:graphicFrame>
          <p:nvGraphicFramePr>
            <p:cNvPr id="1039" name="Object 15"/>
            <p:cNvGraphicFramePr>
              <a:graphicFrameLocks noChangeAspect="1"/>
            </p:cNvGraphicFramePr>
            <p:nvPr/>
          </p:nvGraphicFramePr>
          <p:xfrm>
            <a:off x="5232" y="720"/>
            <a:ext cx="142" cy="248"/>
          </p:xfrm>
          <a:graphic>
            <a:graphicData uri="http://schemas.openxmlformats.org/presentationml/2006/ole">
              <mc:AlternateContent xmlns:mc="http://schemas.openxmlformats.org/markup-compatibility/2006">
                <mc:Choice xmlns:v="urn:schemas-microsoft-com:vml" Requires="v">
                  <p:oleObj name="Equation" r:id="rId10" imgW="101520" imgH="177480" progId="Equation.3">
                    <p:embed/>
                  </p:oleObj>
                </mc:Choice>
                <mc:Fallback>
                  <p:oleObj name="Equation" r:id="rId10" imgW="101520" imgH="177480" progId="Equation.3">
                    <p:embed/>
                    <p:pic>
                      <p:nvPicPr>
                        <p:cNvPr id="1039"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32" y="720"/>
                          <a:ext cx="142"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40" name="Object 16"/>
            <p:cNvGraphicFramePr>
              <a:graphicFrameLocks noChangeAspect="1"/>
            </p:cNvGraphicFramePr>
            <p:nvPr/>
          </p:nvGraphicFramePr>
          <p:xfrm>
            <a:off x="3984" y="720"/>
            <a:ext cx="213" cy="283"/>
          </p:xfrm>
          <a:graphic>
            <a:graphicData uri="http://schemas.openxmlformats.org/presentationml/2006/ole">
              <mc:AlternateContent xmlns:mc="http://schemas.openxmlformats.org/markup-compatibility/2006">
                <mc:Choice xmlns:v="urn:schemas-microsoft-com:vml" Requires="v">
                  <p:oleObj name="Equation" r:id="rId12" imgW="152280" imgH="203040" progId="Equation.3">
                    <p:embed/>
                  </p:oleObj>
                </mc:Choice>
                <mc:Fallback>
                  <p:oleObj name="Equation" r:id="rId12" imgW="152280" imgH="203040" progId="Equation.3">
                    <p:embed/>
                    <p:pic>
                      <p:nvPicPr>
                        <p:cNvPr id="1040" name="Object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84" y="720"/>
                          <a:ext cx="213" cy="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41" name="Text Box 17"/>
            <p:cNvSpPr txBox="1">
              <a:spLocks noChangeArrowheads="1"/>
            </p:cNvSpPr>
            <p:nvPr/>
          </p:nvSpPr>
          <p:spPr bwMode="auto">
            <a:xfrm>
              <a:off x="4944" y="1392"/>
              <a:ext cx="43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3600">
                  <a:solidFill>
                    <a:schemeClr val="hlink"/>
                  </a:solidFill>
                  <a:latin typeface="Tahoma" panose="020B0604030504040204" pitchFamily="34" charset="0"/>
                </a:rPr>
                <a:t>.</a:t>
              </a:r>
            </a:p>
          </p:txBody>
        </p:sp>
        <p:sp>
          <p:nvSpPr>
            <p:cNvPr id="1042" name="Text Box 18"/>
            <p:cNvSpPr txBox="1">
              <a:spLocks noChangeArrowheads="1"/>
            </p:cNvSpPr>
            <p:nvPr/>
          </p:nvSpPr>
          <p:spPr bwMode="auto">
            <a:xfrm>
              <a:off x="4188" y="1392"/>
              <a:ext cx="43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3600">
                  <a:solidFill>
                    <a:schemeClr val="hlink"/>
                  </a:solidFill>
                  <a:latin typeface="Tahoma" panose="020B0604030504040204" pitchFamily="34" charset="0"/>
                </a:rPr>
                <a:t>.</a:t>
              </a:r>
            </a:p>
          </p:txBody>
        </p:sp>
        <p:sp>
          <p:nvSpPr>
            <p:cNvPr id="1043" name="Text Box 19"/>
            <p:cNvSpPr txBox="1">
              <a:spLocks noChangeArrowheads="1"/>
            </p:cNvSpPr>
            <p:nvPr/>
          </p:nvSpPr>
          <p:spPr bwMode="auto">
            <a:xfrm>
              <a:off x="4908" y="1670"/>
              <a:ext cx="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b="1" i="1">
                  <a:latin typeface="Tahoma" panose="020B0604030504040204" pitchFamily="34" charset="0"/>
                </a:rPr>
                <a:t>F</a:t>
              </a:r>
              <a:r>
                <a:rPr kumimoji="1" lang="en-US" altLang="zh-CN" sz="2000" b="1" i="1" baseline="-25000">
                  <a:latin typeface="Tahoma" panose="020B0604030504040204" pitchFamily="34" charset="0"/>
                </a:rPr>
                <a:t>2</a:t>
              </a:r>
            </a:p>
          </p:txBody>
        </p:sp>
        <p:sp>
          <p:nvSpPr>
            <p:cNvPr id="1044" name="Text Box 20"/>
            <p:cNvSpPr txBox="1">
              <a:spLocks noChangeArrowheads="1"/>
            </p:cNvSpPr>
            <p:nvPr/>
          </p:nvSpPr>
          <p:spPr bwMode="auto">
            <a:xfrm>
              <a:off x="4176" y="1680"/>
              <a:ext cx="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b="1" i="1">
                  <a:latin typeface="Tahoma" panose="020B0604030504040204" pitchFamily="34" charset="0"/>
                </a:rPr>
                <a:t>F </a:t>
              </a:r>
              <a:r>
                <a:rPr kumimoji="1" lang="en-US" altLang="zh-CN" sz="2000" b="1" i="1" baseline="-25000">
                  <a:latin typeface="Tahoma" panose="020B0604030504040204" pitchFamily="34" charset="0"/>
                </a:rPr>
                <a:t>1</a:t>
              </a:r>
            </a:p>
          </p:txBody>
        </p:sp>
        <p:sp>
          <p:nvSpPr>
            <p:cNvPr id="1045" name="Text Box 21"/>
            <p:cNvSpPr txBox="1">
              <a:spLocks noChangeArrowheads="1"/>
            </p:cNvSpPr>
            <p:nvPr/>
          </p:nvSpPr>
          <p:spPr bwMode="auto">
            <a:xfrm>
              <a:off x="4428" y="1661"/>
              <a:ext cx="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b="1" i="1">
                  <a:latin typeface="Tahoma" panose="020B0604030504040204" pitchFamily="34" charset="0"/>
                </a:rPr>
                <a:t>O</a:t>
              </a:r>
            </a:p>
          </p:txBody>
        </p:sp>
        <p:sp>
          <p:nvSpPr>
            <p:cNvPr id="1046" name="Text Box 22"/>
            <p:cNvSpPr txBox="1">
              <a:spLocks noChangeArrowheads="1"/>
            </p:cNvSpPr>
            <p:nvPr/>
          </p:nvSpPr>
          <p:spPr bwMode="auto">
            <a:xfrm>
              <a:off x="4848" y="1119"/>
              <a:ext cx="43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3600">
                  <a:solidFill>
                    <a:schemeClr val="hlink"/>
                  </a:solidFill>
                  <a:latin typeface="Tahoma" panose="020B0604030504040204" pitchFamily="34" charset="0"/>
                </a:rPr>
                <a:t>.</a:t>
              </a:r>
            </a:p>
          </p:txBody>
        </p:sp>
        <p:sp>
          <p:nvSpPr>
            <p:cNvPr id="1047" name="Text Box 23"/>
            <p:cNvSpPr txBox="1">
              <a:spLocks noChangeArrowheads="1"/>
            </p:cNvSpPr>
            <p:nvPr/>
          </p:nvSpPr>
          <p:spPr bwMode="auto">
            <a:xfrm>
              <a:off x="4848" y="1181"/>
              <a:ext cx="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b="1" i="1">
                  <a:latin typeface="Tahoma" panose="020B0604030504040204" pitchFamily="34" charset="0"/>
                </a:rPr>
                <a:t>M</a:t>
              </a:r>
            </a:p>
          </p:txBody>
        </p:sp>
        <p:sp>
          <p:nvSpPr>
            <p:cNvPr id="1048" name="Line 24"/>
            <p:cNvSpPr>
              <a:spLocks noChangeShapeType="1"/>
            </p:cNvSpPr>
            <p:nvPr/>
          </p:nvSpPr>
          <p:spPr bwMode="auto">
            <a:xfrm>
              <a:off x="4944" y="1392"/>
              <a:ext cx="96" cy="288"/>
            </a:xfrm>
            <a:prstGeom prst="line">
              <a:avLst/>
            </a:prstGeom>
            <a:noFill/>
            <a:ln w="9525">
              <a:solidFill>
                <a:schemeClr val="tx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049" name="Line 25"/>
            <p:cNvSpPr>
              <a:spLocks noChangeShapeType="1"/>
            </p:cNvSpPr>
            <p:nvPr/>
          </p:nvSpPr>
          <p:spPr bwMode="auto">
            <a:xfrm>
              <a:off x="4944" y="1392"/>
              <a:ext cx="480" cy="0"/>
            </a:xfrm>
            <a:prstGeom prst="line">
              <a:avLst/>
            </a:prstGeom>
            <a:noFill/>
            <a:ln w="9525">
              <a:solidFill>
                <a:schemeClr val="tx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aphicFrame>
          <p:nvGraphicFramePr>
            <p:cNvPr id="1050" name="Object 26"/>
            <p:cNvGraphicFramePr>
              <a:graphicFrameLocks noChangeAspect="1"/>
            </p:cNvGraphicFramePr>
            <p:nvPr/>
          </p:nvGraphicFramePr>
          <p:xfrm>
            <a:off x="5184" y="1179"/>
            <a:ext cx="195" cy="248"/>
          </p:xfrm>
          <a:graphic>
            <a:graphicData uri="http://schemas.openxmlformats.org/presentationml/2006/ole">
              <mc:AlternateContent xmlns:mc="http://schemas.openxmlformats.org/markup-compatibility/2006">
                <mc:Choice xmlns:v="urn:schemas-microsoft-com:vml" Requires="v">
                  <p:oleObj name="Equation" r:id="rId14" imgW="139680" imgH="177480" progId="Equation.3">
                    <p:embed/>
                  </p:oleObj>
                </mc:Choice>
                <mc:Fallback>
                  <p:oleObj name="Equation" r:id="rId14" imgW="139680" imgH="177480" progId="Equation.3">
                    <p:embed/>
                    <p:pic>
                      <p:nvPicPr>
                        <p:cNvPr id="1050" name="Object 2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84" y="1179"/>
                          <a:ext cx="195"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052" name="Object 28"/>
          <p:cNvGraphicFramePr>
            <a:graphicFrameLocks noChangeAspect="1"/>
          </p:cNvGraphicFramePr>
          <p:nvPr>
            <p:extLst>
              <p:ext uri="{D42A27DB-BD31-4B8C-83A1-F6EECF244321}">
                <p14:modId xmlns:p14="http://schemas.microsoft.com/office/powerpoint/2010/main" val="2771514931"/>
              </p:ext>
            </p:extLst>
          </p:nvPr>
        </p:nvGraphicFramePr>
        <p:xfrm>
          <a:off x="759318" y="5979002"/>
          <a:ext cx="5905500" cy="850900"/>
        </p:xfrm>
        <a:graphic>
          <a:graphicData uri="http://schemas.openxmlformats.org/presentationml/2006/ole">
            <mc:AlternateContent xmlns:mc="http://schemas.openxmlformats.org/markup-compatibility/2006">
              <mc:Choice xmlns:v="urn:schemas-microsoft-com:vml" Requires="v">
                <p:oleObj name="公式" r:id="rId16" imgW="2908080" imgH="419040" progId="Equation.3">
                  <p:embed/>
                </p:oleObj>
              </mc:Choice>
              <mc:Fallback>
                <p:oleObj name="公式" r:id="rId16" imgW="2908080" imgH="419040" progId="Equation.3">
                  <p:embed/>
                  <p:pic>
                    <p:nvPicPr>
                      <p:cNvPr id="1052" name="Object 2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59318" y="5979002"/>
                        <a:ext cx="5905500" cy="850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矩形 1">
            <a:extLst>
              <a:ext uri="{FF2B5EF4-FFF2-40B4-BE49-F238E27FC236}">
                <a16:creationId xmlns:a16="http://schemas.microsoft.com/office/drawing/2014/main" id="{D7115408-FAB9-06B9-FD53-93AA4433DEBB}"/>
              </a:ext>
            </a:extLst>
          </p:cNvPr>
          <p:cNvSpPr/>
          <p:nvPr/>
        </p:nvSpPr>
        <p:spPr>
          <a:xfrm>
            <a:off x="0" y="0"/>
            <a:ext cx="12192000" cy="790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3" name="文本框 2">
            <a:extLst>
              <a:ext uri="{FF2B5EF4-FFF2-40B4-BE49-F238E27FC236}">
                <a16:creationId xmlns:a16="http://schemas.microsoft.com/office/drawing/2014/main" id="{CD6F26FC-A7F2-D7C6-28BC-A20BB04D5AB7}"/>
              </a:ext>
            </a:extLst>
          </p:cNvPr>
          <p:cNvSpPr txBox="1"/>
          <p:nvPr/>
        </p:nvSpPr>
        <p:spPr>
          <a:xfrm>
            <a:off x="695400" y="48777"/>
            <a:ext cx="11126470" cy="706755"/>
          </a:xfrm>
          <a:prstGeom prst="rect">
            <a:avLst/>
          </a:prstGeom>
          <a:noFill/>
        </p:spPr>
        <p:txBody>
          <a:bodyPr wrap="square" rtlCol="0">
            <a:spAutoFit/>
            <a:scene3d>
              <a:camera prst="orthographicFront"/>
              <a:lightRig rig="threePt" dir="t"/>
            </a:scene3d>
          </a:bodyPr>
          <a:lstStyle/>
          <a:p>
            <a:r>
              <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椭圆的第二定义</a:t>
            </a:r>
            <a:endPar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endParaRPr>
          </a:p>
        </p:txBody>
      </p:sp>
    </p:spTree>
    <p:extLst>
      <p:ext uri="{BB962C8B-B14F-4D97-AF65-F5344CB8AC3E}">
        <p14:creationId xmlns:p14="http://schemas.microsoft.com/office/powerpoint/2010/main" val="2005470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ipe(left)">
                                      <p:cBhvr>
                                        <p:cTn id="7" dur="500"/>
                                        <p:tgtEl>
                                          <p:spTgt spid="10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051"/>
                                        </p:tgtEl>
                                        <p:attrNameLst>
                                          <p:attrName>style.visibility</p:attrName>
                                        </p:attrNameLst>
                                      </p:cBhvr>
                                      <p:to>
                                        <p:strVal val="visible"/>
                                      </p:to>
                                    </p:set>
                                    <p:animEffect transition="in" filter="wipe(left)">
                                      <p:cBhvr>
                                        <p:cTn id="12" dur="500"/>
                                        <p:tgtEl>
                                          <p:spTgt spid="10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029"/>
                                        </p:tgtEl>
                                        <p:attrNameLst>
                                          <p:attrName>style.visibility</p:attrName>
                                        </p:attrNameLst>
                                      </p:cBhvr>
                                      <p:to>
                                        <p:strVal val="visible"/>
                                      </p:to>
                                    </p:set>
                                    <p:animEffect transition="in" filter="wipe(left)">
                                      <p:cBhvr>
                                        <p:cTn id="17" dur="500"/>
                                        <p:tgtEl>
                                          <p:spTgt spid="10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030"/>
                                        </p:tgtEl>
                                        <p:attrNameLst>
                                          <p:attrName>style.visibility</p:attrName>
                                        </p:attrNameLst>
                                      </p:cBhvr>
                                      <p:to>
                                        <p:strVal val="visible"/>
                                      </p:to>
                                    </p:set>
                                    <p:animEffect transition="in" filter="wipe(left)">
                                      <p:cBhvr>
                                        <p:cTn id="22" dur="500"/>
                                        <p:tgtEl>
                                          <p:spTgt spid="103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031"/>
                                        </p:tgtEl>
                                        <p:attrNameLst>
                                          <p:attrName>style.visibility</p:attrName>
                                        </p:attrNameLst>
                                      </p:cBhvr>
                                      <p:to>
                                        <p:strVal val="visible"/>
                                      </p:to>
                                    </p:set>
                                    <p:animEffect transition="in" filter="wipe(left)">
                                      <p:cBhvr>
                                        <p:cTn id="27" dur="500"/>
                                        <p:tgtEl>
                                          <p:spTgt spid="103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052"/>
                                        </p:tgtEl>
                                        <p:attrNameLst>
                                          <p:attrName>style.visibility</p:attrName>
                                        </p:attrNameLst>
                                      </p:cBhvr>
                                      <p:to>
                                        <p:strVal val="visible"/>
                                      </p:to>
                                    </p:set>
                                    <p:animEffect transition="in" filter="wipe(left)">
                                      <p:cBhvr>
                                        <p:cTn id="32" dur="2000"/>
                                        <p:tgtEl>
                                          <p:spTgt spid="1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1301E19-40EF-FBC9-E78C-D56779AE8408}"/>
              </a:ext>
            </a:extLst>
          </p:cNvPr>
          <p:cNvSpPr/>
          <p:nvPr/>
        </p:nvSpPr>
        <p:spPr>
          <a:xfrm>
            <a:off x="0" y="0"/>
            <a:ext cx="12192000" cy="790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44034" name="Text Box 2"/>
          <p:cNvSpPr txBox="1">
            <a:spLocks noChangeArrowheads="1"/>
          </p:cNvSpPr>
          <p:nvPr/>
        </p:nvSpPr>
        <p:spPr bwMode="auto">
          <a:xfrm>
            <a:off x="1735138" y="1433512"/>
            <a:ext cx="335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b="1" dirty="0">
                <a:solidFill>
                  <a:srgbClr val="FF0000"/>
                </a:solidFill>
                <a:latin typeface="Times New Roman" panose="02020603050405020304" pitchFamily="18" charset="0"/>
              </a:rPr>
              <a:t>将方程移项后平方得：</a:t>
            </a:r>
          </a:p>
        </p:txBody>
      </p:sp>
      <p:graphicFrame>
        <p:nvGraphicFramePr>
          <p:cNvPr id="44035" name="Object 3"/>
          <p:cNvGraphicFramePr>
            <a:graphicFrameLocks noChangeAspect="1"/>
          </p:cNvGraphicFramePr>
          <p:nvPr>
            <p:extLst>
              <p:ext uri="{D42A27DB-BD31-4B8C-83A1-F6EECF244321}">
                <p14:modId xmlns:p14="http://schemas.microsoft.com/office/powerpoint/2010/main" val="120419922"/>
              </p:ext>
            </p:extLst>
          </p:nvPr>
        </p:nvGraphicFramePr>
        <p:xfrm>
          <a:off x="1850261" y="1892302"/>
          <a:ext cx="6486525" cy="601662"/>
        </p:xfrm>
        <a:graphic>
          <a:graphicData uri="http://schemas.openxmlformats.org/presentationml/2006/ole">
            <mc:AlternateContent xmlns:mc="http://schemas.openxmlformats.org/markup-compatibility/2006">
              <mc:Choice xmlns:v="urn:schemas-microsoft-com:vml" Requires="v">
                <p:oleObj name="公式" r:id="rId2" imgW="3149280" imgH="291960" progId="Equation.3">
                  <p:embed/>
                </p:oleObj>
              </mc:Choice>
              <mc:Fallback>
                <p:oleObj name="公式" r:id="rId2" imgW="3149280" imgH="291960" progId="Equation.3">
                  <p:embed/>
                  <p:pic>
                    <p:nvPicPr>
                      <p:cNvPr id="44035"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0261" y="1892302"/>
                        <a:ext cx="6486525" cy="601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36" name="Object 4"/>
          <p:cNvGraphicFramePr>
            <a:graphicFrameLocks noChangeAspect="1"/>
          </p:cNvGraphicFramePr>
          <p:nvPr/>
        </p:nvGraphicFramePr>
        <p:xfrm>
          <a:off x="1774825" y="2562225"/>
          <a:ext cx="3352800" cy="622300"/>
        </p:xfrm>
        <a:graphic>
          <a:graphicData uri="http://schemas.openxmlformats.org/presentationml/2006/ole">
            <mc:AlternateContent xmlns:mc="http://schemas.openxmlformats.org/markup-compatibility/2006">
              <mc:Choice xmlns:v="urn:schemas-microsoft-com:vml" Requires="v">
                <p:oleObj name="Equation" r:id="rId4" imgW="1574640" imgH="291960" progId="Equation.3">
                  <p:embed/>
                </p:oleObj>
              </mc:Choice>
              <mc:Fallback>
                <p:oleObj name="Equation" r:id="rId4" imgW="1574640" imgH="291960" progId="Equation.3">
                  <p:embed/>
                  <p:pic>
                    <p:nvPicPr>
                      <p:cNvPr id="4403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4825" y="2562225"/>
                        <a:ext cx="3352800"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4037" name="Group 5"/>
          <p:cNvGrpSpPr>
            <a:grpSpLocks/>
          </p:cNvGrpSpPr>
          <p:nvPr/>
        </p:nvGrpSpPr>
        <p:grpSpPr bwMode="auto">
          <a:xfrm>
            <a:off x="1322418" y="862287"/>
            <a:ext cx="4825999" cy="498474"/>
            <a:chOff x="1187" y="2275"/>
            <a:chExt cx="3040" cy="314"/>
          </a:xfrm>
        </p:grpSpPr>
        <p:sp>
          <p:nvSpPr>
            <p:cNvPr id="44038" name="Rectangle 6"/>
            <p:cNvSpPr>
              <a:spLocks noChangeArrowheads="1"/>
            </p:cNvSpPr>
            <p:nvPr/>
          </p:nvSpPr>
          <p:spPr bwMode="auto">
            <a:xfrm>
              <a:off x="1627" y="2275"/>
              <a:ext cx="84" cy="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3100">
                  <a:solidFill>
                    <a:srgbClr val="000000"/>
                  </a:solidFill>
                  <a:latin typeface="Symbol" panose="05050102010706020507" pitchFamily="18" charset="2"/>
                </a:rPr>
                <a:t>(</a:t>
              </a:r>
              <a:endParaRPr kumimoji="1" lang="en-US" altLang="zh-CN" sz="2400">
                <a:latin typeface="Times New Roman" panose="02020603050405020304" pitchFamily="18" charset="0"/>
              </a:endParaRPr>
            </a:p>
          </p:txBody>
        </p:sp>
        <p:sp>
          <p:nvSpPr>
            <p:cNvPr id="44039" name="Rectangle 7"/>
            <p:cNvSpPr>
              <a:spLocks noChangeArrowheads="1"/>
            </p:cNvSpPr>
            <p:nvPr/>
          </p:nvSpPr>
          <p:spPr bwMode="auto">
            <a:xfrm>
              <a:off x="2062" y="2275"/>
              <a:ext cx="84" cy="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3100">
                  <a:solidFill>
                    <a:srgbClr val="000000"/>
                  </a:solidFill>
                  <a:latin typeface="Symbol" panose="05050102010706020507" pitchFamily="18" charset="2"/>
                </a:rPr>
                <a:t>)</a:t>
              </a:r>
              <a:endParaRPr kumimoji="1" lang="en-US" altLang="zh-CN" sz="2400">
                <a:latin typeface="Times New Roman" panose="02020603050405020304" pitchFamily="18" charset="0"/>
              </a:endParaRPr>
            </a:p>
          </p:txBody>
        </p:sp>
        <p:sp>
          <p:nvSpPr>
            <p:cNvPr id="44040" name="Line 8"/>
            <p:cNvSpPr>
              <a:spLocks noChangeShapeType="1"/>
            </p:cNvSpPr>
            <p:nvPr/>
          </p:nvSpPr>
          <p:spPr bwMode="auto">
            <a:xfrm flipV="1">
              <a:off x="1507" y="2477"/>
              <a:ext cx="25" cy="1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1" name="Line 9"/>
            <p:cNvSpPr>
              <a:spLocks noChangeShapeType="1"/>
            </p:cNvSpPr>
            <p:nvPr/>
          </p:nvSpPr>
          <p:spPr bwMode="auto">
            <a:xfrm>
              <a:off x="1532" y="2481"/>
              <a:ext cx="35" cy="9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2" name="Line 10"/>
            <p:cNvSpPr>
              <a:spLocks noChangeShapeType="1"/>
            </p:cNvSpPr>
            <p:nvPr/>
          </p:nvSpPr>
          <p:spPr bwMode="auto">
            <a:xfrm flipV="1">
              <a:off x="1571" y="2307"/>
              <a:ext cx="47" cy="26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3" name="Line 11"/>
            <p:cNvSpPr>
              <a:spLocks noChangeShapeType="1"/>
            </p:cNvSpPr>
            <p:nvPr/>
          </p:nvSpPr>
          <p:spPr bwMode="auto">
            <a:xfrm>
              <a:off x="1618" y="2307"/>
              <a:ext cx="953"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4" name="Rectangle 12"/>
            <p:cNvSpPr>
              <a:spLocks noChangeArrowheads="1"/>
            </p:cNvSpPr>
            <p:nvPr/>
          </p:nvSpPr>
          <p:spPr bwMode="auto">
            <a:xfrm>
              <a:off x="2886" y="2275"/>
              <a:ext cx="84" cy="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3100">
                  <a:solidFill>
                    <a:srgbClr val="000000"/>
                  </a:solidFill>
                  <a:latin typeface="Symbol" panose="05050102010706020507" pitchFamily="18" charset="2"/>
                </a:rPr>
                <a:t>(</a:t>
              </a:r>
              <a:endParaRPr kumimoji="1" lang="en-US" altLang="zh-CN" sz="2400">
                <a:latin typeface="Times New Roman" panose="02020603050405020304" pitchFamily="18" charset="0"/>
              </a:endParaRPr>
            </a:p>
          </p:txBody>
        </p:sp>
        <p:sp>
          <p:nvSpPr>
            <p:cNvPr id="44045" name="Rectangle 13"/>
            <p:cNvSpPr>
              <a:spLocks noChangeArrowheads="1"/>
            </p:cNvSpPr>
            <p:nvPr/>
          </p:nvSpPr>
          <p:spPr bwMode="auto">
            <a:xfrm>
              <a:off x="3319" y="2275"/>
              <a:ext cx="84" cy="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3100">
                  <a:solidFill>
                    <a:srgbClr val="000000"/>
                  </a:solidFill>
                  <a:latin typeface="Symbol" panose="05050102010706020507" pitchFamily="18" charset="2"/>
                </a:rPr>
                <a:t>)</a:t>
              </a:r>
              <a:endParaRPr kumimoji="1" lang="en-US" altLang="zh-CN" sz="2400">
                <a:latin typeface="Times New Roman" panose="02020603050405020304" pitchFamily="18" charset="0"/>
              </a:endParaRPr>
            </a:p>
          </p:txBody>
        </p:sp>
        <p:sp>
          <p:nvSpPr>
            <p:cNvPr id="44046" name="Line 14"/>
            <p:cNvSpPr>
              <a:spLocks noChangeShapeType="1"/>
            </p:cNvSpPr>
            <p:nvPr/>
          </p:nvSpPr>
          <p:spPr bwMode="auto">
            <a:xfrm flipV="1">
              <a:off x="2766" y="2477"/>
              <a:ext cx="24" cy="1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7" name="Line 15"/>
            <p:cNvSpPr>
              <a:spLocks noChangeShapeType="1"/>
            </p:cNvSpPr>
            <p:nvPr/>
          </p:nvSpPr>
          <p:spPr bwMode="auto">
            <a:xfrm>
              <a:off x="2790" y="2481"/>
              <a:ext cx="35" cy="9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8" name="Line 16"/>
            <p:cNvSpPr>
              <a:spLocks noChangeShapeType="1"/>
            </p:cNvSpPr>
            <p:nvPr/>
          </p:nvSpPr>
          <p:spPr bwMode="auto">
            <a:xfrm flipV="1">
              <a:off x="2829" y="2307"/>
              <a:ext cx="47" cy="269"/>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49" name="Line 17"/>
            <p:cNvSpPr>
              <a:spLocks noChangeShapeType="1"/>
            </p:cNvSpPr>
            <p:nvPr/>
          </p:nvSpPr>
          <p:spPr bwMode="auto">
            <a:xfrm>
              <a:off x="2876" y="2307"/>
              <a:ext cx="952"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050" name="Rectangle 18"/>
            <p:cNvSpPr>
              <a:spLocks noChangeArrowheads="1"/>
            </p:cNvSpPr>
            <p:nvPr/>
          </p:nvSpPr>
          <p:spPr bwMode="auto">
            <a:xfrm>
              <a:off x="4130" y="2356"/>
              <a:ext cx="9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i="1">
                  <a:solidFill>
                    <a:srgbClr val="000000"/>
                  </a:solidFill>
                  <a:latin typeface="Times New Roman" panose="02020603050405020304" pitchFamily="18" charset="0"/>
                </a:rPr>
                <a:t>a</a:t>
              </a:r>
              <a:endParaRPr kumimoji="1" lang="en-US" altLang="zh-CN" sz="2400">
                <a:latin typeface="Times New Roman" panose="02020603050405020304" pitchFamily="18" charset="0"/>
              </a:endParaRPr>
            </a:p>
          </p:txBody>
        </p:sp>
        <p:sp>
          <p:nvSpPr>
            <p:cNvPr id="44051" name="Rectangle 19"/>
            <p:cNvSpPr>
              <a:spLocks noChangeArrowheads="1"/>
            </p:cNvSpPr>
            <p:nvPr/>
          </p:nvSpPr>
          <p:spPr bwMode="auto">
            <a:xfrm>
              <a:off x="3647" y="2356"/>
              <a:ext cx="8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i="1">
                  <a:solidFill>
                    <a:srgbClr val="000000"/>
                  </a:solidFill>
                  <a:latin typeface="Times New Roman" panose="02020603050405020304" pitchFamily="18" charset="0"/>
                </a:rPr>
                <a:t>y</a:t>
              </a:r>
              <a:endParaRPr kumimoji="1" lang="en-US" altLang="zh-CN" sz="2400">
                <a:latin typeface="Times New Roman" panose="02020603050405020304" pitchFamily="18" charset="0"/>
              </a:endParaRPr>
            </a:p>
          </p:txBody>
        </p:sp>
        <p:sp>
          <p:nvSpPr>
            <p:cNvPr id="44052" name="Rectangle 20"/>
            <p:cNvSpPr>
              <a:spLocks noChangeArrowheads="1"/>
            </p:cNvSpPr>
            <p:nvPr/>
          </p:nvSpPr>
          <p:spPr bwMode="auto">
            <a:xfrm>
              <a:off x="3223" y="2356"/>
              <a:ext cx="8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i="1" dirty="0">
                  <a:solidFill>
                    <a:srgbClr val="000000"/>
                  </a:solidFill>
                  <a:latin typeface="Times New Roman" panose="02020603050405020304" pitchFamily="18" charset="0"/>
                </a:rPr>
                <a:t>c</a:t>
              </a:r>
              <a:endParaRPr kumimoji="1" lang="en-US" altLang="zh-CN" sz="2400" dirty="0">
                <a:latin typeface="Times New Roman" panose="02020603050405020304" pitchFamily="18" charset="0"/>
              </a:endParaRPr>
            </a:p>
          </p:txBody>
        </p:sp>
        <p:sp>
          <p:nvSpPr>
            <p:cNvPr id="44053" name="Rectangle 21"/>
            <p:cNvSpPr>
              <a:spLocks noChangeArrowheads="1"/>
            </p:cNvSpPr>
            <p:nvPr/>
          </p:nvSpPr>
          <p:spPr bwMode="auto">
            <a:xfrm>
              <a:off x="2956" y="2356"/>
              <a:ext cx="8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i="1">
                  <a:solidFill>
                    <a:srgbClr val="000000"/>
                  </a:solidFill>
                  <a:latin typeface="Times New Roman" panose="02020603050405020304" pitchFamily="18" charset="0"/>
                </a:rPr>
                <a:t>x</a:t>
              </a:r>
              <a:endParaRPr kumimoji="1" lang="en-US" altLang="zh-CN" sz="2400">
                <a:latin typeface="Times New Roman" panose="02020603050405020304" pitchFamily="18" charset="0"/>
              </a:endParaRPr>
            </a:p>
          </p:txBody>
        </p:sp>
        <p:sp>
          <p:nvSpPr>
            <p:cNvPr id="44054" name="Rectangle 22"/>
            <p:cNvSpPr>
              <a:spLocks noChangeArrowheads="1"/>
            </p:cNvSpPr>
            <p:nvPr/>
          </p:nvSpPr>
          <p:spPr bwMode="auto">
            <a:xfrm>
              <a:off x="2390" y="2356"/>
              <a:ext cx="8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i="1">
                  <a:solidFill>
                    <a:srgbClr val="000000"/>
                  </a:solidFill>
                  <a:latin typeface="Times New Roman" panose="02020603050405020304" pitchFamily="18" charset="0"/>
                </a:rPr>
                <a:t>y</a:t>
              </a:r>
              <a:endParaRPr kumimoji="1" lang="en-US" altLang="zh-CN" sz="2400">
                <a:latin typeface="Times New Roman" panose="02020603050405020304" pitchFamily="18" charset="0"/>
              </a:endParaRPr>
            </a:p>
          </p:txBody>
        </p:sp>
        <p:sp>
          <p:nvSpPr>
            <p:cNvPr id="44055" name="Rectangle 23"/>
            <p:cNvSpPr>
              <a:spLocks noChangeArrowheads="1"/>
            </p:cNvSpPr>
            <p:nvPr/>
          </p:nvSpPr>
          <p:spPr bwMode="auto">
            <a:xfrm>
              <a:off x="1966" y="2356"/>
              <a:ext cx="8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i="1">
                  <a:solidFill>
                    <a:srgbClr val="000000"/>
                  </a:solidFill>
                  <a:latin typeface="Times New Roman" panose="02020603050405020304" pitchFamily="18" charset="0"/>
                </a:rPr>
                <a:t>c</a:t>
              </a:r>
              <a:endParaRPr kumimoji="1" lang="en-US" altLang="zh-CN" sz="2400">
                <a:latin typeface="Times New Roman" panose="02020603050405020304" pitchFamily="18" charset="0"/>
              </a:endParaRPr>
            </a:p>
          </p:txBody>
        </p:sp>
        <p:sp>
          <p:nvSpPr>
            <p:cNvPr id="44056" name="Rectangle 24"/>
            <p:cNvSpPr>
              <a:spLocks noChangeArrowheads="1"/>
            </p:cNvSpPr>
            <p:nvPr/>
          </p:nvSpPr>
          <p:spPr bwMode="auto">
            <a:xfrm>
              <a:off x="1697" y="2356"/>
              <a:ext cx="8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i="1">
                  <a:solidFill>
                    <a:srgbClr val="000000"/>
                  </a:solidFill>
                  <a:latin typeface="Times New Roman" panose="02020603050405020304" pitchFamily="18" charset="0"/>
                </a:rPr>
                <a:t>x</a:t>
              </a:r>
              <a:endParaRPr kumimoji="1" lang="en-US" altLang="zh-CN" sz="2400">
                <a:latin typeface="Times New Roman" panose="02020603050405020304" pitchFamily="18" charset="0"/>
              </a:endParaRPr>
            </a:p>
          </p:txBody>
        </p:sp>
        <p:sp>
          <p:nvSpPr>
            <p:cNvPr id="44057" name="Rectangle 25"/>
            <p:cNvSpPr>
              <a:spLocks noChangeArrowheads="1"/>
            </p:cNvSpPr>
            <p:nvPr/>
          </p:nvSpPr>
          <p:spPr bwMode="auto">
            <a:xfrm>
              <a:off x="4031" y="2356"/>
              <a:ext cx="9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a:solidFill>
                    <a:srgbClr val="000000"/>
                  </a:solidFill>
                  <a:latin typeface="Times New Roman" panose="02020603050405020304" pitchFamily="18" charset="0"/>
                </a:rPr>
                <a:t>2</a:t>
              </a:r>
              <a:endParaRPr kumimoji="1" lang="en-US" altLang="zh-CN" sz="2400">
                <a:latin typeface="Times New Roman" panose="02020603050405020304" pitchFamily="18" charset="0"/>
              </a:endParaRPr>
            </a:p>
          </p:txBody>
        </p:sp>
        <p:sp>
          <p:nvSpPr>
            <p:cNvPr id="44058" name="Rectangle 26"/>
            <p:cNvSpPr>
              <a:spLocks noChangeArrowheads="1"/>
            </p:cNvSpPr>
            <p:nvPr/>
          </p:nvSpPr>
          <p:spPr bwMode="auto">
            <a:xfrm>
              <a:off x="3746" y="2341"/>
              <a:ext cx="5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1400">
                  <a:solidFill>
                    <a:srgbClr val="000000"/>
                  </a:solidFill>
                  <a:latin typeface="Times New Roman" panose="02020603050405020304" pitchFamily="18" charset="0"/>
                </a:rPr>
                <a:t>2</a:t>
              </a:r>
              <a:endParaRPr kumimoji="1" lang="en-US" altLang="zh-CN" sz="2400">
                <a:latin typeface="Times New Roman" panose="02020603050405020304" pitchFamily="18" charset="0"/>
              </a:endParaRPr>
            </a:p>
          </p:txBody>
        </p:sp>
        <p:sp>
          <p:nvSpPr>
            <p:cNvPr id="44059" name="Rectangle 27"/>
            <p:cNvSpPr>
              <a:spLocks noChangeArrowheads="1"/>
            </p:cNvSpPr>
            <p:nvPr/>
          </p:nvSpPr>
          <p:spPr bwMode="auto">
            <a:xfrm>
              <a:off x="3373" y="2328"/>
              <a:ext cx="5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1400">
                  <a:solidFill>
                    <a:srgbClr val="000000"/>
                  </a:solidFill>
                  <a:latin typeface="Times New Roman" panose="02020603050405020304" pitchFamily="18" charset="0"/>
                </a:rPr>
                <a:t>2</a:t>
              </a:r>
              <a:endParaRPr kumimoji="1" lang="en-US" altLang="zh-CN" sz="2400">
                <a:latin typeface="Times New Roman" panose="02020603050405020304" pitchFamily="18" charset="0"/>
              </a:endParaRPr>
            </a:p>
          </p:txBody>
        </p:sp>
        <p:sp>
          <p:nvSpPr>
            <p:cNvPr id="44060" name="Rectangle 28"/>
            <p:cNvSpPr>
              <a:spLocks noChangeArrowheads="1"/>
            </p:cNvSpPr>
            <p:nvPr/>
          </p:nvSpPr>
          <p:spPr bwMode="auto">
            <a:xfrm>
              <a:off x="2489" y="2341"/>
              <a:ext cx="5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1400">
                  <a:solidFill>
                    <a:srgbClr val="000000"/>
                  </a:solidFill>
                  <a:latin typeface="Times New Roman" panose="02020603050405020304" pitchFamily="18" charset="0"/>
                </a:rPr>
                <a:t>2</a:t>
              </a:r>
              <a:endParaRPr kumimoji="1" lang="en-US" altLang="zh-CN" sz="2400">
                <a:latin typeface="Times New Roman" panose="02020603050405020304" pitchFamily="18" charset="0"/>
              </a:endParaRPr>
            </a:p>
          </p:txBody>
        </p:sp>
        <p:sp>
          <p:nvSpPr>
            <p:cNvPr id="44061" name="Rectangle 29"/>
            <p:cNvSpPr>
              <a:spLocks noChangeArrowheads="1"/>
            </p:cNvSpPr>
            <p:nvPr/>
          </p:nvSpPr>
          <p:spPr bwMode="auto">
            <a:xfrm>
              <a:off x="2117" y="2328"/>
              <a:ext cx="5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1400">
                  <a:solidFill>
                    <a:srgbClr val="000000"/>
                  </a:solidFill>
                  <a:latin typeface="Times New Roman" panose="02020603050405020304" pitchFamily="18" charset="0"/>
                </a:rPr>
                <a:t>2</a:t>
              </a:r>
              <a:endParaRPr kumimoji="1" lang="en-US" altLang="zh-CN" sz="2400">
                <a:latin typeface="Times New Roman" panose="02020603050405020304" pitchFamily="18" charset="0"/>
              </a:endParaRPr>
            </a:p>
          </p:txBody>
        </p:sp>
        <p:sp>
          <p:nvSpPr>
            <p:cNvPr id="44062" name="Rectangle 30"/>
            <p:cNvSpPr>
              <a:spLocks noChangeArrowheads="1"/>
            </p:cNvSpPr>
            <p:nvPr/>
          </p:nvSpPr>
          <p:spPr bwMode="auto">
            <a:xfrm>
              <a:off x="3880" y="2335"/>
              <a:ext cx="10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a:solidFill>
                    <a:srgbClr val="000000"/>
                  </a:solidFill>
                  <a:latin typeface="Symbol" panose="05050102010706020507" pitchFamily="18" charset="2"/>
                </a:rPr>
                <a:t>=</a:t>
              </a:r>
              <a:endParaRPr kumimoji="1" lang="en-US" altLang="zh-CN" sz="2400">
                <a:latin typeface="Times New Roman" panose="02020603050405020304" pitchFamily="18" charset="0"/>
              </a:endParaRPr>
            </a:p>
          </p:txBody>
        </p:sp>
        <p:sp>
          <p:nvSpPr>
            <p:cNvPr id="44063" name="Rectangle 31"/>
            <p:cNvSpPr>
              <a:spLocks noChangeArrowheads="1"/>
            </p:cNvSpPr>
            <p:nvPr/>
          </p:nvSpPr>
          <p:spPr bwMode="auto">
            <a:xfrm>
              <a:off x="3482" y="2335"/>
              <a:ext cx="10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a:solidFill>
                    <a:srgbClr val="000000"/>
                  </a:solidFill>
                  <a:latin typeface="Symbol" panose="05050102010706020507" pitchFamily="18" charset="2"/>
                </a:rPr>
                <a:t>+</a:t>
              </a:r>
              <a:endParaRPr kumimoji="1" lang="en-US" altLang="zh-CN" sz="2400">
                <a:latin typeface="Times New Roman" panose="02020603050405020304" pitchFamily="18" charset="0"/>
              </a:endParaRPr>
            </a:p>
          </p:txBody>
        </p:sp>
        <p:sp>
          <p:nvSpPr>
            <p:cNvPr id="44064" name="Rectangle 32"/>
            <p:cNvSpPr>
              <a:spLocks noChangeArrowheads="1"/>
            </p:cNvSpPr>
            <p:nvPr/>
          </p:nvSpPr>
          <p:spPr bwMode="auto">
            <a:xfrm>
              <a:off x="3082" y="2335"/>
              <a:ext cx="10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a:solidFill>
                    <a:srgbClr val="000000"/>
                  </a:solidFill>
                  <a:latin typeface="Symbol" panose="05050102010706020507" pitchFamily="18" charset="2"/>
                </a:rPr>
                <a:t>-</a:t>
              </a:r>
              <a:endParaRPr kumimoji="1" lang="en-US" altLang="zh-CN" sz="2400">
                <a:latin typeface="Times New Roman" panose="02020603050405020304" pitchFamily="18" charset="0"/>
              </a:endParaRPr>
            </a:p>
          </p:txBody>
        </p:sp>
        <p:sp>
          <p:nvSpPr>
            <p:cNvPr id="44065" name="Rectangle 33"/>
            <p:cNvSpPr>
              <a:spLocks noChangeArrowheads="1"/>
            </p:cNvSpPr>
            <p:nvPr/>
          </p:nvSpPr>
          <p:spPr bwMode="auto">
            <a:xfrm>
              <a:off x="2614" y="2335"/>
              <a:ext cx="10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a:solidFill>
                    <a:srgbClr val="000000"/>
                  </a:solidFill>
                  <a:latin typeface="Symbol" panose="05050102010706020507" pitchFamily="18" charset="2"/>
                </a:rPr>
                <a:t>+</a:t>
              </a:r>
              <a:endParaRPr kumimoji="1" lang="en-US" altLang="zh-CN" sz="2400">
                <a:latin typeface="Times New Roman" panose="02020603050405020304" pitchFamily="18" charset="0"/>
              </a:endParaRPr>
            </a:p>
          </p:txBody>
        </p:sp>
        <p:sp>
          <p:nvSpPr>
            <p:cNvPr id="44066" name="Rectangle 34"/>
            <p:cNvSpPr>
              <a:spLocks noChangeArrowheads="1"/>
            </p:cNvSpPr>
            <p:nvPr/>
          </p:nvSpPr>
          <p:spPr bwMode="auto">
            <a:xfrm>
              <a:off x="2226" y="2335"/>
              <a:ext cx="10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a:solidFill>
                    <a:srgbClr val="000000"/>
                  </a:solidFill>
                  <a:latin typeface="Symbol" panose="05050102010706020507" pitchFamily="18" charset="2"/>
                </a:rPr>
                <a:t>+</a:t>
              </a:r>
              <a:endParaRPr kumimoji="1" lang="en-US" altLang="zh-CN" sz="2400">
                <a:latin typeface="Times New Roman" panose="02020603050405020304" pitchFamily="18" charset="0"/>
              </a:endParaRPr>
            </a:p>
          </p:txBody>
        </p:sp>
        <p:sp>
          <p:nvSpPr>
            <p:cNvPr id="44067" name="Rectangle 35"/>
            <p:cNvSpPr>
              <a:spLocks noChangeArrowheads="1"/>
            </p:cNvSpPr>
            <p:nvPr/>
          </p:nvSpPr>
          <p:spPr bwMode="auto">
            <a:xfrm>
              <a:off x="1823" y="2335"/>
              <a:ext cx="10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a:solidFill>
                    <a:srgbClr val="000000"/>
                  </a:solidFill>
                  <a:latin typeface="Symbol" panose="05050102010706020507" pitchFamily="18" charset="2"/>
                </a:rPr>
                <a:t>+</a:t>
              </a:r>
              <a:endParaRPr kumimoji="1" lang="en-US" altLang="zh-CN" sz="2400">
                <a:latin typeface="Times New Roman" panose="02020603050405020304" pitchFamily="18" charset="0"/>
              </a:endParaRPr>
            </a:p>
          </p:txBody>
        </p:sp>
        <p:sp>
          <p:nvSpPr>
            <p:cNvPr id="44068" name="Rectangle 36"/>
            <p:cNvSpPr>
              <a:spLocks noChangeArrowheads="1"/>
            </p:cNvSpPr>
            <p:nvPr/>
          </p:nvSpPr>
          <p:spPr bwMode="auto">
            <a:xfrm>
              <a:off x="1187" y="2323"/>
              <a:ext cx="11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kumimoji="1" lang="en-US" altLang="zh-CN" sz="2400">
                  <a:solidFill>
                    <a:srgbClr val="000000"/>
                  </a:solidFill>
                  <a:latin typeface="Symbol" panose="05050102010706020507" pitchFamily="18" charset="2"/>
                </a:rPr>
                <a:t>∴</a:t>
              </a:r>
              <a:endParaRPr kumimoji="1" lang="en-US" altLang="zh-CN" sz="2400">
                <a:latin typeface="Times New Roman" panose="02020603050405020304" pitchFamily="18" charset="0"/>
              </a:endParaRPr>
            </a:p>
          </p:txBody>
        </p:sp>
      </p:grpSp>
      <p:graphicFrame>
        <p:nvGraphicFramePr>
          <p:cNvPr id="44069" name="Object 37"/>
          <p:cNvGraphicFramePr>
            <a:graphicFrameLocks noChangeAspect="1"/>
          </p:cNvGraphicFramePr>
          <p:nvPr>
            <p:extLst>
              <p:ext uri="{D42A27DB-BD31-4B8C-83A1-F6EECF244321}">
                <p14:modId xmlns:p14="http://schemas.microsoft.com/office/powerpoint/2010/main" val="1473692226"/>
              </p:ext>
            </p:extLst>
          </p:nvPr>
        </p:nvGraphicFramePr>
        <p:xfrm>
          <a:off x="5137035" y="2613025"/>
          <a:ext cx="5430837" cy="571500"/>
        </p:xfrm>
        <a:graphic>
          <a:graphicData uri="http://schemas.openxmlformats.org/presentationml/2006/ole">
            <mc:AlternateContent xmlns:mc="http://schemas.openxmlformats.org/markup-compatibility/2006">
              <mc:Choice xmlns:v="urn:schemas-microsoft-com:vml" Requires="v">
                <p:oleObj name="公式" r:id="rId6" imgW="2654280" imgH="279360" progId="Equation.3">
                  <p:embed/>
                </p:oleObj>
              </mc:Choice>
              <mc:Fallback>
                <p:oleObj name="公式" r:id="rId6" imgW="2654280" imgH="279360" progId="Equation.3">
                  <p:embed/>
                  <p:pic>
                    <p:nvPicPr>
                      <p:cNvPr id="44069" name="Object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7035" y="2613025"/>
                        <a:ext cx="5430837" cy="57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70" name="Object 38"/>
          <p:cNvGraphicFramePr>
            <a:graphicFrameLocks noChangeAspect="1"/>
          </p:cNvGraphicFramePr>
          <p:nvPr/>
        </p:nvGraphicFramePr>
        <p:xfrm>
          <a:off x="1631951" y="3402013"/>
          <a:ext cx="2951163" cy="1420812"/>
        </p:xfrm>
        <a:graphic>
          <a:graphicData uri="http://schemas.openxmlformats.org/presentationml/2006/ole">
            <mc:AlternateContent xmlns:mc="http://schemas.openxmlformats.org/markup-compatibility/2006">
              <mc:Choice xmlns:v="urn:schemas-microsoft-com:vml" Requires="v">
                <p:oleObj name="公式" r:id="rId8" imgW="1371600" imgH="660240" progId="Equation.3">
                  <p:embed/>
                </p:oleObj>
              </mc:Choice>
              <mc:Fallback>
                <p:oleObj name="公式" r:id="rId8" imgW="1371600" imgH="660240" progId="Equation.3">
                  <p:embed/>
                  <p:pic>
                    <p:nvPicPr>
                      <p:cNvPr id="44070" name="Object 3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31951" y="3402013"/>
                        <a:ext cx="2951163" cy="1420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71" name="Object 39"/>
          <p:cNvGraphicFramePr>
            <a:graphicFrameLocks noChangeAspect="1"/>
          </p:cNvGraphicFramePr>
          <p:nvPr>
            <p:extLst>
              <p:ext uri="{D42A27DB-BD31-4B8C-83A1-F6EECF244321}">
                <p14:modId xmlns:p14="http://schemas.microsoft.com/office/powerpoint/2010/main" val="2193968539"/>
              </p:ext>
            </p:extLst>
          </p:nvPr>
        </p:nvGraphicFramePr>
        <p:xfrm>
          <a:off x="5049867" y="3711223"/>
          <a:ext cx="5353050" cy="857250"/>
        </p:xfrm>
        <a:graphic>
          <a:graphicData uri="http://schemas.openxmlformats.org/presentationml/2006/ole">
            <mc:AlternateContent xmlns:mc="http://schemas.openxmlformats.org/markup-compatibility/2006">
              <mc:Choice xmlns:v="urn:schemas-microsoft-com:vml" Requires="v">
                <p:oleObj name="公式" r:id="rId10" imgW="2616120" imgH="419040" progId="Equation.3">
                  <p:embed/>
                </p:oleObj>
              </mc:Choice>
              <mc:Fallback>
                <p:oleObj name="公式" r:id="rId10" imgW="2616120" imgH="419040" progId="Equation.3">
                  <p:embed/>
                  <p:pic>
                    <p:nvPicPr>
                      <p:cNvPr id="44071" name="Object 3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49867" y="3711223"/>
                        <a:ext cx="5353050" cy="85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72" name="Object 40"/>
          <p:cNvGraphicFramePr>
            <a:graphicFrameLocks noChangeAspect="1"/>
          </p:cNvGraphicFramePr>
          <p:nvPr>
            <p:extLst>
              <p:ext uri="{D42A27DB-BD31-4B8C-83A1-F6EECF244321}">
                <p14:modId xmlns:p14="http://schemas.microsoft.com/office/powerpoint/2010/main" val="1312827741"/>
              </p:ext>
            </p:extLst>
          </p:nvPr>
        </p:nvGraphicFramePr>
        <p:xfrm>
          <a:off x="1732173" y="5527587"/>
          <a:ext cx="8066088" cy="1331912"/>
        </p:xfrm>
        <a:graphic>
          <a:graphicData uri="http://schemas.openxmlformats.org/presentationml/2006/ole">
            <mc:AlternateContent xmlns:mc="http://schemas.openxmlformats.org/markup-compatibility/2006">
              <mc:Choice xmlns:v="urn:schemas-microsoft-com:vml" Requires="v">
                <p:oleObj name="公式" r:id="rId12" imgW="3835080" imgH="634680" progId="Equation.3">
                  <p:embed/>
                </p:oleObj>
              </mc:Choice>
              <mc:Fallback>
                <p:oleObj name="公式" r:id="rId12" imgW="3835080" imgH="634680" progId="Equation.3">
                  <p:embed/>
                  <p:pic>
                    <p:nvPicPr>
                      <p:cNvPr id="44072" name="Object 4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32173" y="5527587"/>
                        <a:ext cx="8066088" cy="1331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73" name="AutoShape 41"/>
          <p:cNvSpPr>
            <a:spLocks noChangeArrowheads="1"/>
          </p:cNvSpPr>
          <p:nvPr/>
        </p:nvSpPr>
        <p:spPr bwMode="auto">
          <a:xfrm>
            <a:off x="1751012" y="3252786"/>
            <a:ext cx="2952750" cy="1800225"/>
          </a:xfrm>
          <a:prstGeom prst="wedgeEllipseCallout">
            <a:avLst>
              <a:gd name="adj1" fmla="val -43750"/>
              <a:gd name="adj2" fmla="val 70000"/>
            </a:avLst>
          </a:prstGeom>
          <a:solidFill>
            <a:schemeClr val="accent1">
              <a:alpha val="14000"/>
            </a:schemeClr>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zh-CN" altLang="zh-CN"/>
          </a:p>
        </p:txBody>
      </p:sp>
      <p:sp>
        <p:nvSpPr>
          <p:cNvPr id="2" name="文本框 1">
            <a:extLst>
              <a:ext uri="{FF2B5EF4-FFF2-40B4-BE49-F238E27FC236}">
                <a16:creationId xmlns:a16="http://schemas.microsoft.com/office/drawing/2014/main" id="{6BC03F0D-9666-876A-3966-0DCFA7DA5A2C}"/>
              </a:ext>
            </a:extLst>
          </p:cNvPr>
          <p:cNvSpPr txBox="1"/>
          <p:nvPr/>
        </p:nvSpPr>
        <p:spPr>
          <a:xfrm>
            <a:off x="695400" y="48777"/>
            <a:ext cx="11126470" cy="706755"/>
          </a:xfrm>
          <a:prstGeom prst="rect">
            <a:avLst/>
          </a:prstGeom>
          <a:noFill/>
        </p:spPr>
        <p:txBody>
          <a:bodyPr wrap="square" rtlCol="0">
            <a:spAutoFit/>
            <a:scene3d>
              <a:camera prst="orthographicFront"/>
              <a:lightRig rig="threePt" dir="t"/>
            </a:scene3d>
          </a:bodyPr>
          <a:lstStyle/>
          <a:p>
            <a:r>
              <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椭圆的第二定义</a:t>
            </a:r>
            <a:endPar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endParaRPr>
          </a:p>
        </p:txBody>
      </p:sp>
    </p:spTree>
    <p:extLst>
      <p:ext uri="{BB962C8B-B14F-4D97-AF65-F5344CB8AC3E}">
        <p14:creationId xmlns:p14="http://schemas.microsoft.com/office/powerpoint/2010/main" val="42764558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4069"/>
                                        </p:tgtEl>
                                        <p:attrNameLst>
                                          <p:attrName>style.visibility</p:attrName>
                                        </p:attrNameLst>
                                      </p:cBhvr>
                                      <p:to>
                                        <p:strVal val="visible"/>
                                      </p:to>
                                    </p:set>
                                    <p:animEffect transition="in" filter="wipe(left)">
                                      <p:cBhvr>
                                        <p:cTn id="7" dur="3000"/>
                                        <p:tgtEl>
                                          <p:spTgt spid="440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4070"/>
                                        </p:tgtEl>
                                        <p:attrNameLst>
                                          <p:attrName>style.visibility</p:attrName>
                                        </p:attrNameLst>
                                      </p:cBhvr>
                                      <p:to>
                                        <p:strVal val="visible"/>
                                      </p:to>
                                    </p:set>
                                    <p:animEffect transition="in" filter="wipe(left)">
                                      <p:cBhvr>
                                        <p:cTn id="12" dur="3000"/>
                                        <p:tgtEl>
                                          <p:spTgt spid="440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4071"/>
                                        </p:tgtEl>
                                        <p:attrNameLst>
                                          <p:attrName>style.visibility</p:attrName>
                                        </p:attrNameLst>
                                      </p:cBhvr>
                                      <p:to>
                                        <p:strVal val="visible"/>
                                      </p:to>
                                    </p:set>
                                    <p:animEffect transition="in" filter="wipe(left)">
                                      <p:cBhvr>
                                        <p:cTn id="17" dur="5000"/>
                                        <p:tgtEl>
                                          <p:spTgt spid="440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44073"/>
                                        </p:tgtEl>
                                        <p:attrNameLst>
                                          <p:attrName>style.visibility</p:attrName>
                                        </p:attrNameLst>
                                      </p:cBhvr>
                                      <p:to>
                                        <p:strVal val="visible"/>
                                      </p:to>
                                    </p:set>
                                    <p:animEffect transition="in" filter="randombar(horizontal)">
                                      <p:cBhvr>
                                        <p:cTn id="22" dur="500"/>
                                        <p:tgtEl>
                                          <p:spTgt spid="4407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nodeType="clickEffect">
                                  <p:stCondLst>
                                    <p:cond delay="0"/>
                                  </p:stCondLst>
                                  <p:childTnLst>
                                    <p:set>
                                      <p:cBhvr>
                                        <p:cTn id="26" dur="1" fill="hold">
                                          <p:stCondLst>
                                            <p:cond delay="0"/>
                                          </p:stCondLst>
                                        </p:cTn>
                                        <p:tgtEl>
                                          <p:spTgt spid="44072"/>
                                        </p:tgtEl>
                                        <p:attrNameLst>
                                          <p:attrName>style.visibility</p:attrName>
                                        </p:attrNameLst>
                                      </p:cBhvr>
                                      <p:to>
                                        <p:strVal val="visible"/>
                                      </p:to>
                                    </p:set>
                                    <p:animEffect transition="in" filter="slide(fromBottom)">
                                      <p:cBhvr>
                                        <p:cTn id="27" dur="3000"/>
                                        <p:tgtEl>
                                          <p:spTgt spid="44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7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026"/>
          <p:cNvSpPr txBox="1">
            <a:spLocks noChangeArrowheads="1"/>
          </p:cNvSpPr>
          <p:nvPr/>
        </p:nvSpPr>
        <p:spPr bwMode="auto">
          <a:xfrm>
            <a:off x="265113" y="839352"/>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b="1" dirty="0">
                <a:solidFill>
                  <a:srgbClr val="FF0000"/>
                </a:solidFill>
                <a:latin typeface="Tahoma" panose="020B0604030504040204" pitchFamily="34" charset="0"/>
              </a:rPr>
              <a:t>例</a:t>
            </a:r>
            <a:r>
              <a:rPr kumimoji="1" lang="en-US" altLang="zh-CN" sz="2400" b="1" dirty="0">
                <a:solidFill>
                  <a:srgbClr val="FF0000"/>
                </a:solidFill>
                <a:latin typeface="Tahoma" panose="020B0604030504040204" pitchFamily="34" charset="0"/>
              </a:rPr>
              <a:t>4</a:t>
            </a:r>
          </a:p>
        </p:txBody>
      </p:sp>
      <p:sp>
        <p:nvSpPr>
          <p:cNvPr id="18435" name="Text Box 1027"/>
          <p:cNvSpPr txBox="1">
            <a:spLocks noChangeArrowheads="1"/>
          </p:cNvSpPr>
          <p:nvPr/>
        </p:nvSpPr>
        <p:spPr bwMode="auto">
          <a:xfrm>
            <a:off x="348156" y="2909902"/>
            <a:ext cx="1319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b="1" dirty="0">
                <a:solidFill>
                  <a:srgbClr val="FF0000"/>
                </a:solidFill>
                <a:latin typeface="Tahoma" panose="020B0604030504040204" pitchFamily="34" charset="0"/>
              </a:rPr>
              <a:t>证明：</a:t>
            </a:r>
          </a:p>
        </p:txBody>
      </p:sp>
      <p:graphicFrame>
        <p:nvGraphicFramePr>
          <p:cNvPr id="18437" name="Object 1029"/>
          <p:cNvGraphicFramePr>
            <a:graphicFrameLocks noChangeAspect="1"/>
          </p:cNvGraphicFramePr>
          <p:nvPr>
            <p:extLst>
              <p:ext uri="{D42A27DB-BD31-4B8C-83A1-F6EECF244321}">
                <p14:modId xmlns:p14="http://schemas.microsoft.com/office/powerpoint/2010/main" val="1523348326"/>
              </p:ext>
            </p:extLst>
          </p:nvPr>
        </p:nvGraphicFramePr>
        <p:xfrm>
          <a:off x="5672243" y="1496218"/>
          <a:ext cx="2152650" cy="515937"/>
        </p:xfrm>
        <a:graphic>
          <a:graphicData uri="http://schemas.openxmlformats.org/presentationml/2006/ole">
            <mc:AlternateContent xmlns:mc="http://schemas.openxmlformats.org/markup-compatibility/2006">
              <mc:Choice xmlns:v="urn:schemas-microsoft-com:vml" Requires="v">
                <p:oleObj name="Equation" r:id="rId2" imgW="952200" imgH="228600" progId="Equation.3">
                  <p:embed/>
                </p:oleObj>
              </mc:Choice>
              <mc:Fallback>
                <p:oleObj name="Equation" r:id="rId2" imgW="952200" imgH="228600" progId="Equation.3">
                  <p:embed/>
                  <p:pic>
                    <p:nvPicPr>
                      <p:cNvPr id="18437" name="Object 1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2243" y="1496218"/>
                        <a:ext cx="2152650" cy="515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8" name="Object 1030"/>
          <p:cNvGraphicFramePr>
            <a:graphicFrameLocks noChangeAspect="1"/>
          </p:cNvGraphicFramePr>
          <p:nvPr>
            <p:extLst>
              <p:ext uri="{D42A27DB-BD31-4B8C-83A1-F6EECF244321}">
                <p14:modId xmlns:p14="http://schemas.microsoft.com/office/powerpoint/2010/main" val="275636978"/>
              </p:ext>
            </p:extLst>
          </p:nvPr>
        </p:nvGraphicFramePr>
        <p:xfrm>
          <a:off x="1090614" y="2144713"/>
          <a:ext cx="2181225" cy="515937"/>
        </p:xfrm>
        <a:graphic>
          <a:graphicData uri="http://schemas.openxmlformats.org/presentationml/2006/ole">
            <mc:AlternateContent xmlns:mc="http://schemas.openxmlformats.org/markup-compatibility/2006">
              <mc:Choice xmlns:v="urn:schemas-microsoft-com:vml" Requires="v">
                <p:oleObj name="Equation" r:id="rId4" imgW="965160" imgH="228600" progId="Equation.3">
                  <p:embed/>
                </p:oleObj>
              </mc:Choice>
              <mc:Fallback>
                <p:oleObj name="Equation" r:id="rId4" imgW="965160" imgH="228600" progId="Equation.3">
                  <p:embed/>
                  <p:pic>
                    <p:nvPicPr>
                      <p:cNvPr id="18438" name="Object 10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0614" y="2144713"/>
                        <a:ext cx="2181225" cy="515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39" name="Object 1031"/>
          <p:cNvGraphicFramePr>
            <a:graphicFrameLocks noChangeAspect="1"/>
          </p:cNvGraphicFramePr>
          <p:nvPr>
            <p:extLst>
              <p:ext uri="{D42A27DB-BD31-4B8C-83A1-F6EECF244321}">
                <p14:modId xmlns:p14="http://schemas.microsoft.com/office/powerpoint/2010/main" val="2453195147"/>
              </p:ext>
            </p:extLst>
          </p:nvPr>
        </p:nvGraphicFramePr>
        <p:xfrm>
          <a:off x="3390467" y="2219404"/>
          <a:ext cx="3352800" cy="458788"/>
        </p:xfrm>
        <a:graphic>
          <a:graphicData uri="http://schemas.openxmlformats.org/presentationml/2006/ole">
            <mc:AlternateContent xmlns:mc="http://schemas.openxmlformats.org/markup-compatibility/2006">
              <mc:Choice xmlns:v="urn:schemas-microsoft-com:vml" Requires="v">
                <p:oleObj name="Equation" r:id="rId6" imgW="1574640" imgH="215640" progId="Equation.3">
                  <p:embed/>
                </p:oleObj>
              </mc:Choice>
              <mc:Fallback>
                <p:oleObj name="Equation" r:id="rId6" imgW="1574640" imgH="215640" progId="Equation.3">
                  <p:embed/>
                  <p:pic>
                    <p:nvPicPr>
                      <p:cNvPr id="18439" name="Object 10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90467" y="2219404"/>
                        <a:ext cx="3352800"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46" name="Line 1038"/>
          <p:cNvSpPr>
            <a:spLocks noChangeShapeType="1"/>
          </p:cNvSpPr>
          <p:nvPr/>
        </p:nvSpPr>
        <p:spPr bwMode="auto">
          <a:xfrm flipH="1">
            <a:off x="7546975" y="3149600"/>
            <a:ext cx="1676400" cy="0"/>
          </a:xfrm>
          <a:prstGeom prst="line">
            <a:avLst/>
          </a:prstGeom>
          <a:noFill/>
          <a:ln w="19050">
            <a:solidFill>
              <a:schemeClr val="tx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grpSp>
        <p:nvGrpSpPr>
          <p:cNvPr id="18447" name="Group 1039"/>
          <p:cNvGrpSpPr>
            <a:grpSpLocks/>
          </p:cNvGrpSpPr>
          <p:nvPr/>
        </p:nvGrpSpPr>
        <p:grpSpPr bwMode="auto">
          <a:xfrm>
            <a:off x="7032625" y="1916113"/>
            <a:ext cx="3581400" cy="2971800"/>
            <a:chOff x="3504" y="624"/>
            <a:chExt cx="2256" cy="1872"/>
          </a:xfrm>
        </p:grpSpPr>
        <p:sp>
          <p:nvSpPr>
            <p:cNvPr id="18448" name="Text Box 1040"/>
            <p:cNvSpPr txBox="1">
              <a:spLocks noChangeArrowheads="1"/>
            </p:cNvSpPr>
            <p:nvPr/>
          </p:nvSpPr>
          <p:spPr bwMode="auto">
            <a:xfrm>
              <a:off x="4368" y="62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ahoma" panose="020B0604030504040204" pitchFamily="34" charset="0"/>
                </a:rPr>
                <a:t>y</a:t>
              </a:r>
            </a:p>
          </p:txBody>
        </p:sp>
        <p:graphicFrame>
          <p:nvGraphicFramePr>
            <p:cNvPr id="18449" name="Object 1041"/>
            <p:cNvGraphicFramePr>
              <a:graphicFrameLocks noChangeAspect="1"/>
            </p:cNvGraphicFramePr>
            <p:nvPr/>
          </p:nvGraphicFramePr>
          <p:xfrm>
            <a:off x="5136" y="720"/>
            <a:ext cx="142" cy="248"/>
          </p:xfrm>
          <a:graphic>
            <a:graphicData uri="http://schemas.openxmlformats.org/presentationml/2006/ole">
              <mc:AlternateContent xmlns:mc="http://schemas.openxmlformats.org/markup-compatibility/2006">
                <mc:Choice xmlns:v="urn:schemas-microsoft-com:vml" Requires="v">
                  <p:oleObj name="Equation" r:id="rId8" imgW="101520" imgH="177480" progId="Equation.3">
                    <p:embed/>
                  </p:oleObj>
                </mc:Choice>
                <mc:Fallback>
                  <p:oleObj name="Equation" r:id="rId8" imgW="101520" imgH="177480" progId="Equation.3">
                    <p:embed/>
                    <p:pic>
                      <p:nvPicPr>
                        <p:cNvPr id="18449" name="Object 104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36" y="720"/>
                          <a:ext cx="142"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8450" name="Group 1042"/>
            <p:cNvGrpSpPr>
              <a:grpSpLocks/>
            </p:cNvGrpSpPr>
            <p:nvPr/>
          </p:nvGrpSpPr>
          <p:grpSpPr bwMode="auto">
            <a:xfrm>
              <a:off x="3504" y="720"/>
              <a:ext cx="2256" cy="1776"/>
              <a:chOff x="3504" y="720"/>
              <a:chExt cx="2256" cy="1776"/>
            </a:xfrm>
          </p:grpSpPr>
          <p:grpSp>
            <p:nvGrpSpPr>
              <p:cNvPr id="18451" name="Group 1043"/>
              <p:cNvGrpSpPr>
                <a:grpSpLocks/>
              </p:cNvGrpSpPr>
              <p:nvPr/>
            </p:nvGrpSpPr>
            <p:grpSpPr bwMode="auto">
              <a:xfrm>
                <a:off x="3504" y="720"/>
                <a:ext cx="2256" cy="1776"/>
                <a:chOff x="3504" y="720"/>
                <a:chExt cx="2256" cy="1776"/>
              </a:xfrm>
            </p:grpSpPr>
            <p:sp>
              <p:nvSpPr>
                <p:cNvPr id="18452" name="Line 1044"/>
                <p:cNvSpPr>
                  <a:spLocks noChangeShapeType="1"/>
                </p:cNvSpPr>
                <p:nvPr/>
              </p:nvSpPr>
              <p:spPr bwMode="auto">
                <a:xfrm>
                  <a:off x="3504" y="1680"/>
                  <a:ext cx="2112" cy="0"/>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8453" name="Line 1045"/>
                <p:cNvSpPr>
                  <a:spLocks noChangeShapeType="1"/>
                </p:cNvSpPr>
                <p:nvPr/>
              </p:nvSpPr>
              <p:spPr bwMode="auto">
                <a:xfrm flipV="1">
                  <a:off x="4569" y="768"/>
                  <a:ext cx="0" cy="1728"/>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8454" name="Oval 1046"/>
                <p:cNvSpPr>
                  <a:spLocks noChangeArrowheads="1"/>
                </p:cNvSpPr>
                <p:nvPr/>
              </p:nvSpPr>
              <p:spPr bwMode="auto">
                <a:xfrm>
                  <a:off x="3990" y="1371"/>
                  <a:ext cx="1152" cy="624"/>
                </a:xfrm>
                <a:prstGeom prst="ellipse">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455" name="Line 1047"/>
                <p:cNvSpPr>
                  <a:spLocks noChangeShapeType="1"/>
                </p:cNvSpPr>
                <p:nvPr/>
              </p:nvSpPr>
              <p:spPr bwMode="auto">
                <a:xfrm flipV="1">
                  <a:off x="5313" y="864"/>
                  <a:ext cx="0" cy="1536"/>
                </a:xfrm>
                <a:prstGeom prst="line">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8456" name="Line 1048"/>
                <p:cNvSpPr>
                  <a:spLocks noChangeShapeType="1"/>
                </p:cNvSpPr>
                <p:nvPr/>
              </p:nvSpPr>
              <p:spPr bwMode="auto">
                <a:xfrm flipV="1">
                  <a:off x="3822" y="888"/>
                  <a:ext cx="0" cy="1536"/>
                </a:xfrm>
                <a:prstGeom prst="line">
                  <a:avLst/>
                </a:prstGeom>
                <a:noFill/>
                <a:ln w="1905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8457" name="Text Box 1049"/>
                <p:cNvSpPr txBox="1">
                  <a:spLocks noChangeArrowheads="1"/>
                </p:cNvSpPr>
                <p:nvPr/>
              </p:nvSpPr>
              <p:spPr bwMode="auto">
                <a:xfrm>
                  <a:off x="5520" y="164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latin typeface="Tahoma" panose="020B0604030504040204" pitchFamily="34" charset="0"/>
                    </a:rPr>
                    <a:t>x</a:t>
                  </a:r>
                </a:p>
              </p:txBody>
            </p:sp>
            <p:graphicFrame>
              <p:nvGraphicFramePr>
                <p:cNvPr id="18458" name="Object 1050"/>
                <p:cNvGraphicFramePr>
                  <a:graphicFrameLocks noChangeAspect="1"/>
                </p:cNvGraphicFramePr>
                <p:nvPr/>
              </p:nvGraphicFramePr>
              <p:xfrm>
                <a:off x="3888" y="720"/>
                <a:ext cx="213" cy="283"/>
              </p:xfrm>
              <a:graphic>
                <a:graphicData uri="http://schemas.openxmlformats.org/presentationml/2006/ole">
                  <mc:AlternateContent xmlns:mc="http://schemas.openxmlformats.org/markup-compatibility/2006">
                    <mc:Choice xmlns:v="urn:schemas-microsoft-com:vml" Requires="v">
                      <p:oleObj name="Equation" r:id="rId10" imgW="152280" imgH="203040" progId="Equation.3">
                        <p:embed/>
                      </p:oleObj>
                    </mc:Choice>
                    <mc:Fallback>
                      <p:oleObj name="Equation" r:id="rId10" imgW="152280" imgH="203040" progId="Equation.3">
                        <p:embed/>
                        <p:pic>
                          <p:nvPicPr>
                            <p:cNvPr id="18458" name="Object 105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88" y="720"/>
                              <a:ext cx="213" cy="2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59" name="Text Box 1051"/>
                <p:cNvSpPr txBox="1">
                  <a:spLocks noChangeArrowheads="1"/>
                </p:cNvSpPr>
                <p:nvPr/>
              </p:nvSpPr>
              <p:spPr bwMode="auto">
                <a:xfrm>
                  <a:off x="4848" y="1392"/>
                  <a:ext cx="43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3600">
                      <a:solidFill>
                        <a:schemeClr val="hlink"/>
                      </a:solidFill>
                      <a:latin typeface="Tahoma" panose="020B0604030504040204" pitchFamily="34" charset="0"/>
                    </a:rPr>
                    <a:t>.</a:t>
                  </a:r>
                </a:p>
              </p:txBody>
            </p:sp>
            <p:sp>
              <p:nvSpPr>
                <p:cNvPr id="18460" name="Text Box 1052"/>
                <p:cNvSpPr txBox="1">
                  <a:spLocks noChangeArrowheads="1"/>
                </p:cNvSpPr>
                <p:nvPr/>
              </p:nvSpPr>
              <p:spPr bwMode="auto">
                <a:xfrm>
                  <a:off x="4092" y="1392"/>
                  <a:ext cx="43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3600">
                      <a:solidFill>
                        <a:schemeClr val="hlink"/>
                      </a:solidFill>
                      <a:latin typeface="Tahoma" panose="020B0604030504040204" pitchFamily="34" charset="0"/>
                    </a:rPr>
                    <a:t>.</a:t>
                  </a:r>
                </a:p>
              </p:txBody>
            </p:sp>
            <p:sp>
              <p:nvSpPr>
                <p:cNvPr id="18461" name="Text Box 1053"/>
                <p:cNvSpPr txBox="1">
                  <a:spLocks noChangeArrowheads="1"/>
                </p:cNvSpPr>
                <p:nvPr/>
              </p:nvSpPr>
              <p:spPr bwMode="auto">
                <a:xfrm>
                  <a:off x="4812" y="1670"/>
                  <a:ext cx="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b="1" i="1">
                      <a:latin typeface="Tahoma" panose="020B0604030504040204" pitchFamily="34" charset="0"/>
                    </a:rPr>
                    <a:t>F</a:t>
                  </a:r>
                  <a:r>
                    <a:rPr kumimoji="1" lang="en-US" altLang="zh-CN" sz="2000" b="1" baseline="-25000">
                      <a:latin typeface="Tahoma" panose="020B0604030504040204" pitchFamily="34" charset="0"/>
                    </a:rPr>
                    <a:t>2</a:t>
                  </a:r>
                  <a:endParaRPr kumimoji="1" lang="en-US" altLang="zh-CN" sz="2000" b="1">
                    <a:latin typeface="Tahoma" panose="020B0604030504040204" pitchFamily="34" charset="0"/>
                  </a:endParaRPr>
                </a:p>
              </p:txBody>
            </p:sp>
            <p:sp>
              <p:nvSpPr>
                <p:cNvPr id="18462" name="Text Box 1054"/>
                <p:cNvSpPr txBox="1">
                  <a:spLocks noChangeArrowheads="1"/>
                </p:cNvSpPr>
                <p:nvPr/>
              </p:nvSpPr>
              <p:spPr bwMode="auto">
                <a:xfrm>
                  <a:off x="4080" y="1680"/>
                  <a:ext cx="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b="1" i="1">
                      <a:latin typeface="Tahoma" panose="020B0604030504040204" pitchFamily="34" charset="0"/>
                    </a:rPr>
                    <a:t>F </a:t>
                  </a:r>
                  <a:r>
                    <a:rPr kumimoji="1" lang="en-US" altLang="zh-CN" sz="2000" b="1" baseline="-25000">
                      <a:latin typeface="Tahoma" panose="020B0604030504040204" pitchFamily="34" charset="0"/>
                    </a:rPr>
                    <a:t>1</a:t>
                  </a:r>
                  <a:endParaRPr kumimoji="1" lang="en-US" altLang="zh-CN" sz="2000" b="1">
                    <a:latin typeface="Tahoma" panose="020B0604030504040204" pitchFamily="34" charset="0"/>
                  </a:endParaRPr>
                </a:p>
              </p:txBody>
            </p:sp>
          </p:grpSp>
          <p:sp>
            <p:nvSpPr>
              <p:cNvPr id="18463" name="Text Box 1055"/>
              <p:cNvSpPr txBox="1">
                <a:spLocks noChangeArrowheads="1"/>
              </p:cNvSpPr>
              <p:nvPr/>
            </p:nvSpPr>
            <p:spPr bwMode="auto">
              <a:xfrm>
                <a:off x="4332" y="1661"/>
                <a:ext cx="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000" b="1" i="1">
                    <a:latin typeface="Tahoma" panose="020B0604030504040204" pitchFamily="34" charset="0"/>
                  </a:rPr>
                  <a:t>O</a:t>
                </a:r>
              </a:p>
            </p:txBody>
          </p:sp>
        </p:grpSp>
      </p:grpSp>
      <p:sp>
        <p:nvSpPr>
          <p:cNvPr id="18464" name="Line 1056"/>
          <p:cNvSpPr>
            <a:spLocks noChangeShapeType="1"/>
          </p:cNvSpPr>
          <p:nvPr/>
        </p:nvSpPr>
        <p:spPr bwMode="auto">
          <a:xfrm>
            <a:off x="9166225" y="3135313"/>
            <a:ext cx="152400" cy="457200"/>
          </a:xfrm>
          <a:prstGeom prst="line">
            <a:avLst/>
          </a:prstGeom>
          <a:noFill/>
          <a:ln w="19050">
            <a:solidFill>
              <a:srgbClr val="FF00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8466" name="Line 1058"/>
          <p:cNvSpPr>
            <a:spLocks noChangeShapeType="1"/>
          </p:cNvSpPr>
          <p:nvPr/>
        </p:nvSpPr>
        <p:spPr bwMode="auto">
          <a:xfrm flipH="1">
            <a:off x="8099425" y="3135313"/>
            <a:ext cx="1066800" cy="457200"/>
          </a:xfrm>
          <a:prstGeom prst="line">
            <a:avLst/>
          </a:prstGeom>
          <a:noFill/>
          <a:ln w="19050">
            <a:solidFill>
              <a:srgbClr val="FF00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18467" name="Text Box 1059"/>
          <p:cNvSpPr txBox="1">
            <a:spLocks noChangeArrowheads="1"/>
          </p:cNvSpPr>
          <p:nvPr/>
        </p:nvSpPr>
        <p:spPr bwMode="auto">
          <a:xfrm>
            <a:off x="9013825" y="2754313"/>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i="1">
                <a:latin typeface="Tahoma" panose="020B0604030504040204" pitchFamily="34" charset="0"/>
              </a:rPr>
              <a:t>P</a:t>
            </a:r>
          </a:p>
        </p:txBody>
      </p:sp>
      <p:sp>
        <p:nvSpPr>
          <p:cNvPr id="18472" name="Text Box 1064"/>
          <p:cNvSpPr txBox="1">
            <a:spLocks noChangeArrowheads="1"/>
          </p:cNvSpPr>
          <p:nvPr/>
        </p:nvSpPr>
        <p:spPr bwMode="auto">
          <a:xfrm>
            <a:off x="1597025" y="6284913"/>
            <a:ext cx="9467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b="1" dirty="0">
                <a:solidFill>
                  <a:srgbClr val="000099"/>
                </a:solidFill>
                <a:latin typeface="Tahoma" panose="020B0604030504040204" pitchFamily="34" charset="0"/>
              </a:rPr>
              <a:t>说明：</a:t>
            </a:r>
            <a:r>
              <a:rPr kumimoji="1" lang="en-US" altLang="zh-CN" sz="2400" b="1" dirty="0">
                <a:solidFill>
                  <a:srgbClr val="000099"/>
                </a:solidFill>
                <a:latin typeface="Tahoma" panose="020B0604030504040204" pitchFamily="34" charset="0"/>
              </a:rPr>
              <a:t>|PF</a:t>
            </a:r>
            <a:r>
              <a:rPr kumimoji="1" lang="en-US" altLang="zh-CN" sz="2400" b="1" baseline="-25000" dirty="0">
                <a:solidFill>
                  <a:srgbClr val="000099"/>
                </a:solidFill>
                <a:latin typeface="Tahoma" panose="020B0604030504040204" pitchFamily="34" charset="0"/>
              </a:rPr>
              <a:t>1</a:t>
            </a:r>
            <a:r>
              <a:rPr kumimoji="1" lang="en-US" altLang="zh-CN" sz="2400" b="1" dirty="0">
                <a:solidFill>
                  <a:srgbClr val="000099"/>
                </a:solidFill>
                <a:latin typeface="Tahoma" panose="020B0604030504040204" pitchFamily="34" charset="0"/>
              </a:rPr>
              <a:t>|, |PF</a:t>
            </a:r>
            <a:r>
              <a:rPr kumimoji="1" lang="en-US" altLang="zh-CN" sz="2400" b="1" baseline="-25000" dirty="0">
                <a:solidFill>
                  <a:srgbClr val="000099"/>
                </a:solidFill>
                <a:latin typeface="Tahoma" panose="020B0604030504040204" pitchFamily="34" charset="0"/>
              </a:rPr>
              <a:t>2</a:t>
            </a:r>
            <a:r>
              <a:rPr kumimoji="1" lang="en-US" altLang="zh-CN" sz="2400" b="1" dirty="0">
                <a:solidFill>
                  <a:srgbClr val="000099"/>
                </a:solidFill>
                <a:latin typeface="Tahoma" panose="020B0604030504040204" pitchFamily="34" charset="0"/>
              </a:rPr>
              <a:t>|</a:t>
            </a:r>
            <a:r>
              <a:rPr kumimoji="1" lang="zh-CN" altLang="en-US" sz="2400" b="1" dirty="0">
                <a:solidFill>
                  <a:srgbClr val="000099"/>
                </a:solidFill>
                <a:latin typeface="Tahoma" panose="020B0604030504040204" pitchFamily="34" charset="0"/>
              </a:rPr>
              <a:t>称为椭圆的焦半径，此公式称为焦半径公式</a:t>
            </a:r>
          </a:p>
        </p:txBody>
      </p:sp>
      <p:graphicFrame>
        <p:nvGraphicFramePr>
          <p:cNvPr id="18474" name="Object 1066"/>
          <p:cNvGraphicFramePr>
            <a:graphicFrameLocks noChangeAspect="1"/>
          </p:cNvGraphicFramePr>
          <p:nvPr>
            <p:extLst>
              <p:ext uri="{D42A27DB-BD31-4B8C-83A1-F6EECF244321}">
                <p14:modId xmlns:p14="http://schemas.microsoft.com/office/powerpoint/2010/main" val="761758008"/>
              </p:ext>
            </p:extLst>
          </p:nvPr>
        </p:nvGraphicFramePr>
        <p:xfrm>
          <a:off x="1027113" y="642144"/>
          <a:ext cx="7281862" cy="1370013"/>
        </p:xfrm>
        <a:graphic>
          <a:graphicData uri="http://schemas.openxmlformats.org/presentationml/2006/ole">
            <mc:AlternateContent xmlns:mc="http://schemas.openxmlformats.org/markup-compatibility/2006">
              <mc:Choice xmlns:v="urn:schemas-microsoft-com:vml" Requires="v">
                <p:oleObj name="公式" r:id="rId12" imgW="3504960" imgH="660240" progId="Equation.3">
                  <p:embed/>
                </p:oleObj>
              </mc:Choice>
              <mc:Fallback>
                <p:oleObj name="公式" r:id="rId12" imgW="3504960" imgH="660240" progId="Equation.3">
                  <p:embed/>
                  <p:pic>
                    <p:nvPicPr>
                      <p:cNvPr id="18474" name="Object 106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27113" y="642144"/>
                        <a:ext cx="7281862" cy="1370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75" name="Object 1067"/>
          <p:cNvGraphicFramePr>
            <a:graphicFrameLocks noChangeAspect="1"/>
          </p:cNvGraphicFramePr>
          <p:nvPr>
            <p:extLst>
              <p:ext uri="{D42A27DB-BD31-4B8C-83A1-F6EECF244321}">
                <p14:modId xmlns:p14="http://schemas.microsoft.com/office/powerpoint/2010/main" val="3766734689"/>
              </p:ext>
            </p:extLst>
          </p:nvPr>
        </p:nvGraphicFramePr>
        <p:xfrm>
          <a:off x="1371304" y="2692579"/>
          <a:ext cx="3600450" cy="868362"/>
        </p:xfrm>
        <a:graphic>
          <a:graphicData uri="http://schemas.openxmlformats.org/presentationml/2006/ole">
            <mc:AlternateContent xmlns:mc="http://schemas.openxmlformats.org/markup-compatibility/2006">
              <mc:Choice xmlns:v="urn:schemas-microsoft-com:vml" Requires="v">
                <p:oleObj name="公式" r:id="rId14" imgW="1739880" imgH="419040" progId="Equation.3">
                  <p:embed/>
                </p:oleObj>
              </mc:Choice>
              <mc:Fallback>
                <p:oleObj name="公式" r:id="rId14" imgW="1739880" imgH="419040" progId="Equation.3">
                  <p:embed/>
                  <p:pic>
                    <p:nvPicPr>
                      <p:cNvPr id="18475" name="Object 106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71304" y="2692579"/>
                        <a:ext cx="3600450" cy="868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76" name="Object 1068"/>
          <p:cNvGraphicFramePr>
            <a:graphicFrameLocks noChangeAspect="1"/>
          </p:cNvGraphicFramePr>
          <p:nvPr>
            <p:extLst>
              <p:ext uri="{D42A27DB-BD31-4B8C-83A1-F6EECF244321}">
                <p14:modId xmlns:p14="http://schemas.microsoft.com/office/powerpoint/2010/main" val="2054471939"/>
              </p:ext>
            </p:extLst>
          </p:nvPr>
        </p:nvGraphicFramePr>
        <p:xfrm>
          <a:off x="1388824" y="3700330"/>
          <a:ext cx="3302000" cy="430213"/>
        </p:xfrm>
        <a:graphic>
          <a:graphicData uri="http://schemas.openxmlformats.org/presentationml/2006/ole">
            <mc:AlternateContent xmlns:mc="http://schemas.openxmlformats.org/markup-compatibility/2006">
              <mc:Choice xmlns:v="urn:schemas-microsoft-com:vml" Requires="v">
                <p:oleObj name="公式" r:id="rId16" imgW="1562040" imgH="203040" progId="Equation.3">
                  <p:embed/>
                </p:oleObj>
              </mc:Choice>
              <mc:Fallback>
                <p:oleObj name="公式" r:id="rId16" imgW="1562040" imgH="203040" progId="Equation.3">
                  <p:embed/>
                  <p:pic>
                    <p:nvPicPr>
                      <p:cNvPr id="18476" name="Object 106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88824" y="3700330"/>
                        <a:ext cx="3302000" cy="430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77" name="Object 1069"/>
          <p:cNvGraphicFramePr>
            <a:graphicFrameLocks noChangeAspect="1"/>
          </p:cNvGraphicFramePr>
          <p:nvPr>
            <p:extLst>
              <p:ext uri="{D42A27DB-BD31-4B8C-83A1-F6EECF244321}">
                <p14:modId xmlns:p14="http://schemas.microsoft.com/office/powerpoint/2010/main" val="3163551278"/>
              </p:ext>
            </p:extLst>
          </p:nvPr>
        </p:nvGraphicFramePr>
        <p:xfrm>
          <a:off x="5382557" y="2726888"/>
          <a:ext cx="1655762" cy="1274762"/>
        </p:xfrm>
        <a:graphic>
          <a:graphicData uri="http://schemas.openxmlformats.org/presentationml/2006/ole">
            <mc:AlternateContent xmlns:mc="http://schemas.openxmlformats.org/markup-compatibility/2006">
              <mc:Choice xmlns:v="urn:schemas-microsoft-com:vml" Requires="v">
                <p:oleObj name="公式" r:id="rId18" imgW="774360" imgH="596880" progId="Equation.3">
                  <p:embed/>
                </p:oleObj>
              </mc:Choice>
              <mc:Fallback>
                <p:oleObj name="公式" r:id="rId18" imgW="774360" imgH="596880" progId="Equation.3">
                  <p:embed/>
                  <p:pic>
                    <p:nvPicPr>
                      <p:cNvPr id="18477" name="Object 106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382557" y="2726888"/>
                        <a:ext cx="1655762" cy="1274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78" name="Object 1070"/>
          <p:cNvGraphicFramePr>
            <a:graphicFrameLocks noChangeAspect="1"/>
          </p:cNvGraphicFramePr>
          <p:nvPr>
            <p:extLst>
              <p:ext uri="{D42A27DB-BD31-4B8C-83A1-F6EECF244321}">
                <p14:modId xmlns:p14="http://schemas.microsoft.com/office/powerpoint/2010/main" val="2639912817"/>
              </p:ext>
            </p:extLst>
          </p:nvPr>
        </p:nvGraphicFramePr>
        <p:xfrm>
          <a:off x="1531086" y="4417220"/>
          <a:ext cx="3168650" cy="514350"/>
        </p:xfrm>
        <a:graphic>
          <a:graphicData uri="http://schemas.openxmlformats.org/presentationml/2006/ole">
            <mc:AlternateContent xmlns:mc="http://schemas.openxmlformats.org/markup-compatibility/2006">
              <mc:Choice xmlns:v="urn:schemas-microsoft-com:vml" Requires="v">
                <p:oleObj name="公式" r:id="rId20" imgW="1409400" imgH="228600" progId="Equation.3">
                  <p:embed/>
                </p:oleObj>
              </mc:Choice>
              <mc:Fallback>
                <p:oleObj name="公式" r:id="rId20" imgW="1409400" imgH="228600" progId="Equation.3">
                  <p:embed/>
                  <p:pic>
                    <p:nvPicPr>
                      <p:cNvPr id="18478" name="Object 107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531086" y="4417220"/>
                        <a:ext cx="3168650" cy="514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79" name="Object 1071"/>
          <p:cNvGraphicFramePr>
            <a:graphicFrameLocks noChangeAspect="1"/>
          </p:cNvGraphicFramePr>
          <p:nvPr>
            <p:extLst>
              <p:ext uri="{D42A27DB-BD31-4B8C-83A1-F6EECF244321}">
                <p14:modId xmlns:p14="http://schemas.microsoft.com/office/powerpoint/2010/main" val="3817180836"/>
              </p:ext>
            </p:extLst>
          </p:nvPr>
        </p:nvGraphicFramePr>
        <p:xfrm>
          <a:off x="1588041" y="5139453"/>
          <a:ext cx="3060700" cy="430213"/>
        </p:xfrm>
        <a:graphic>
          <a:graphicData uri="http://schemas.openxmlformats.org/presentationml/2006/ole">
            <mc:AlternateContent xmlns:mc="http://schemas.openxmlformats.org/markup-compatibility/2006">
              <mc:Choice xmlns:v="urn:schemas-microsoft-com:vml" Requires="v">
                <p:oleObj name="公式" r:id="rId22" imgW="1447560" imgH="203040" progId="Equation.3">
                  <p:embed/>
                </p:oleObj>
              </mc:Choice>
              <mc:Fallback>
                <p:oleObj name="公式" r:id="rId22" imgW="1447560" imgH="203040" progId="Equation.3">
                  <p:embed/>
                  <p:pic>
                    <p:nvPicPr>
                      <p:cNvPr id="18479" name="Object 1071"/>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588041" y="5139453"/>
                        <a:ext cx="3060700" cy="430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80" name="Object 1072"/>
          <p:cNvGraphicFramePr>
            <a:graphicFrameLocks noChangeAspect="1"/>
          </p:cNvGraphicFramePr>
          <p:nvPr>
            <p:extLst>
              <p:ext uri="{D42A27DB-BD31-4B8C-83A1-F6EECF244321}">
                <p14:modId xmlns:p14="http://schemas.microsoft.com/office/powerpoint/2010/main" val="851138663"/>
              </p:ext>
            </p:extLst>
          </p:nvPr>
        </p:nvGraphicFramePr>
        <p:xfrm>
          <a:off x="4635258" y="5154613"/>
          <a:ext cx="3311525" cy="461962"/>
        </p:xfrm>
        <a:graphic>
          <a:graphicData uri="http://schemas.openxmlformats.org/presentationml/2006/ole">
            <mc:AlternateContent xmlns:mc="http://schemas.openxmlformats.org/markup-compatibility/2006">
              <mc:Choice xmlns:v="urn:schemas-microsoft-com:vml" Requires="v">
                <p:oleObj name="公式" r:id="rId24" imgW="1638000" imgH="228600" progId="Equation.3">
                  <p:embed/>
                </p:oleObj>
              </mc:Choice>
              <mc:Fallback>
                <p:oleObj name="公式" r:id="rId24" imgW="1638000" imgH="228600" progId="Equation.3">
                  <p:embed/>
                  <p:pic>
                    <p:nvPicPr>
                      <p:cNvPr id="18480" name="Object 1072"/>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635258" y="5154613"/>
                        <a:ext cx="331152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81" name="Object 1073"/>
          <p:cNvGraphicFramePr>
            <a:graphicFrameLocks noChangeAspect="1"/>
          </p:cNvGraphicFramePr>
          <p:nvPr>
            <p:extLst>
              <p:ext uri="{D42A27DB-BD31-4B8C-83A1-F6EECF244321}">
                <p14:modId xmlns:p14="http://schemas.microsoft.com/office/powerpoint/2010/main" val="3926476929"/>
              </p:ext>
            </p:extLst>
          </p:nvPr>
        </p:nvGraphicFramePr>
        <p:xfrm>
          <a:off x="1960565" y="5813365"/>
          <a:ext cx="1295400" cy="449263"/>
        </p:xfrm>
        <a:graphic>
          <a:graphicData uri="http://schemas.openxmlformats.org/presentationml/2006/ole">
            <mc:AlternateContent xmlns:mc="http://schemas.openxmlformats.org/markup-compatibility/2006">
              <mc:Choice xmlns:v="urn:schemas-microsoft-com:vml" Requires="v">
                <p:oleObj name="公式" r:id="rId26" imgW="622080" imgH="215640" progId="Equation.3">
                  <p:embed/>
                </p:oleObj>
              </mc:Choice>
              <mc:Fallback>
                <p:oleObj name="公式" r:id="rId26" imgW="622080" imgH="215640" progId="Equation.3">
                  <p:embed/>
                  <p:pic>
                    <p:nvPicPr>
                      <p:cNvPr id="18481" name="Object 1073"/>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960565" y="5813365"/>
                        <a:ext cx="1295400" cy="449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82" name="Object 1074"/>
          <p:cNvGraphicFramePr>
            <a:graphicFrameLocks noChangeAspect="1"/>
          </p:cNvGraphicFramePr>
          <p:nvPr/>
        </p:nvGraphicFramePr>
        <p:xfrm>
          <a:off x="4557714" y="5805488"/>
          <a:ext cx="1322387" cy="474662"/>
        </p:xfrm>
        <a:graphic>
          <a:graphicData uri="http://schemas.openxmlformats.org/presentationml/2006/ole">
            <mc:AlternateContent xmlns:mc="http://schemas.openxmlformats.org/markup-compatibility/2006">
              <mc:Choice xmlns:v="urn:schemas-microsoft-com:vml" Requires="v">
                <p:oleObj name="公式" r:id="rId28" imgW="634680" imgH="228600" progId="Equation.3">
                  <p:embed/>
                </p:oleObj>
              </mc:Choice>
              <mc:Fallback>
                <p:oleObj name="公式" r:id="rId28" imgW="634680" imgH="228600" progId="Equation.3">
                  <p:embed/>
                  <p:pic>
                    <p:nvPicPr>
                      <p:cNvPr id="18482" name="Object 1074"/>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557714" y="5805488"/>
                        <a:ext cx="1322387" cy="474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83" name="Object 1075"/>
          <p:cNvGraphicFramePr>
            <a:graphicFrameLocks noChangeAspect="1"/>
          </p:cNvGraphicFramePr>
          <p:nvPr>
            <p:extLst>
              <p:ext uri="{D42A27DB-BD31-4B8C-83A1-F6EECF244321}">
                <p14:modId xmlns:p14="http://schemas.microsoft.com/office/powerpoint/2010/main" val="3613852590"/>
              </p:ext>
            </p:extLst>
          </p:nvPr>
        </p:nvGraphicFramePr>
        <p:xfrm>
          <a:off x="3248821" y="5842001"/>
          <a:ext cx="792163" cy="334962"/>
        </p:xfrm>
        <a:graphic>
          <a:graphicData uri="http://schemas.openxmlformats.org/presentationml/2006/ole">
            <mc:AlternateContent xmlns:mc="http://schemas.openxmlformats.org/markup-compatibility/2006">
              <mc:Choice xmlns:v="urn:schemas-microsoft-com:vml" Requires="v">
                <p:oleObj name="公式" r:id="rId30" imgW="330120" imgH="139680" progId="Equation.3">
                  <p:embed/>
                </p:oleObj>
              </mc:Choice>
              <mc:Fallback>
                <p:oleObj name="公式" r:id="rId30" imgW="330120" imgH="139680" progId="Equation.3">
                  <p:embed/>
                  <p:pic>
                    <p:nvPicPr>
                      <p:cNvPr id="18483" name="Object 1075"/>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3248821" y="5842001"/>
                        <a:ext cx="792163" cy="334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84" name="Object 1076"/>
          <p:cNvGraphicFramePr>
            <a:graphicFrameLocks noChangeAspect="1"/>
          </p:cNvGraphicFramePr>
          <p:nvPr/>
        </p:nvGraphicFramePr>
        <p:xfrm>
          <a:off x="5865813" y="5842001"/>
          <a:ext cx="792162" cy="366713"/>
        </p:xfrm>
        <a:graphic>
          <a:graphicData uri="http://schemas.openxmlformats.org/presentationml/2006/ole">
            <mc:AlternateContent xmlns:mc="http://schemas.openxmlformats.org/markup-compatibility/2006">
              <mc:Choice xmlns:v="urn:schemas-microsoft-com:vml" Requires="v">
                <p:oleObj name="公式" r:id="rId32" imgW="330120" imgH="152280" progId="Equation.3">
                  <p:embed/>
                </p:oleObj>
              </mc:Choice>
              <mc:Fallback>
                <p:oleObj name="公式" r:id="rId32" imgW="330120" imgH="152280" progId="Equation.3">
                  <p:embed/>
                  <p:pic>
                    <p:nvPicPr>
                      <p:cNvPr id="18484" name="Object 1076"/>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5865813" y="5842001"/>
                        <a:ext cx="792162"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矩形 1">
            <a:extLst>
              <a:ext uri="{FF2B5EF4-FFF2-40B4-BE49-F238E27FC236}">
                <a16:creationId xmlns:a16="http://schemas.microsoft.com/office/drawing/2014/main" id="{F7C2AD4E-3C2E-5F25-2EF2-1BE7089B1821}"/>
              </a:ext>
            </a:extLst>
          </p:cNvPr>
          <p:cNvSpPr/>
          <p:nvPr/>
        </p:nvSpPr>
        <p:spPr>
          <a:xfrm>
            <a:off x="0" y="0"/>
            <a:ext cx="12192000" cy="790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3" name="文本框 2">
            <a:extLst>
              <a:ext uri="{FF2B5EF4-FFF2-40B4-BE49-F238E27FC236}">
                <a16:creationId xmlns:a16="http://schemas.microsoft.com/office/drawing/2014/main" id="{47CD6EFA-E26F-057B-128F-8DA4A5B52C90}"/>
              </a:ext>
            </a:extLst>
          </p:cNvPr>
          <p:cNvSpPr txBox="1"/>
          <p:nvPr/>
        </p:nvSpPr>
        <p:spPr>
          <a:xfrm>
            <a:off x="695400" y="48777"/>
            <a:ext cx="11126470" cy="706755"/>
          </a:xfrm>
          <a:prstGeom prst="rect">
            <a:avLst/>
          </a:prstGeom>
          <a:noFill/>
        </p:spPr>
        <p:txBody>
          <a:bodyPr wrap="square" rtlCol="0">
            <a:spAutoFit/>
            <a:scene3d>
              <a:camera prst="orthographicFront"/>
              <a:lightRig rig="threePt" dir="t"/>
            </a:scene3d>
          </a:bodyPr>
          <a:lstStyle/>
          <a:p>
            <a:r>
              <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rPr>
              <a:t>椭圆的第二定义</a:t>
            </a:r>
            <a:endParaRPr lang="zh-CN" altLang="en-US" sz="4000" b="1" noProof="1">
              <a:effectLst>
                <a:outerShdw blurRad="38100" dist="19050" dir="2700000" algn="tl" rotWithShape="0">
                  <a:schemeClr val="dk1">
                    <a:alpha val="40000"/>
                  </a:schemeClr>
                </a:outerShdw>
              </a:effectLst>
              <a:latin typeface="Times New Roman" panose="02020603050405020304" charset="0"/>
              <a:ea typeface="黑体"/>
              <a:cs typeface="Times New Roman" panose="02020603050405020304" charset="0"/>
              <a:sym typeface="+mn-ea"/>
            </a:endParaRPr>
          </a:p>
        </p:txBody>
      </p:sp>
    </p:spTree>
    <p:extLst>
      <p:ext uri="{BB962C8B-B14F-4D97-AF65-F5344CB8AC3E}">
        <p14:creationId xmlns:p14="http://schemas.microsoft.com/office/powerpoint/2010/main" val="21205860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8447"/>
                                        </p:tgtEl>
                                        <p:attrNameLst>
                                          <p:attrName>style.visibility</p:attrName>
                                        </p:attrNameLst>
                                      </p:cBhvr>
                                      <p:to>
                                        <p:strVal val="visible"/>
                                      </p:to>
                                    </p:set>
                                    <p:animEffect transition="in" filter="randombar(horizontal)">
                                      <p:cBhvr>
                                        <p:cTn id="7" dur="500"/>
                                        <p:tgtEl>
                                          <p:spTgt spid="184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8467"/>
                                        </p:tgtEl>
                                        <p:attrNameLst>
                                          <p:attrName>style.visibility</p:attrName>
                                        </p:attrNameLst>
                                      </p:cBhvr>
                                      <p:to>
                                        <p:strVal val="visible"/>
                                      </p:to>
                                    </p:set>
                                    <p:animEffect transition="in" filter="randombar(horizontal)">
                                      <p:cBhvr>
                                        <p:cTn id="12" dur="500"/>
                                        <p:tgtEl>
                                          <p:spTgt spid="1846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8466"/>
                                        </p:tgtEl>
                                        <p:attrNameLst>
                                          <p:attrName>style.visibility</p:attrName>
                                        </p:attrNameLst>
                                      </p:cBhvr>
                                      <p:to>
                                        <p:strVal val="visible"/>
                                      </p:to>
                                    </p:set>
                                    <p:animEffect transition="in" filter="wipe(up)">
                                      <p:cBhvr>
                                        <p:cTn id="17" dur="500"/>
                                        <p:tgtEl>
                                          <p:spTgt spid="184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8464"/>
                                        </p:tgtEl>
                                        <p:attrNameLst>
                                          <p:attrName>style.visibility</p:attrName>
                                        </p:attrNameLst>
                                      </p:cBhvr>
                                      <p:to>
                                        <p:strVal val="visible"/>
                                      </p:to>
                                    </p:set>
                                    <p:animEffect transition="in" filter="wipe(up)">
                                      <p:cBhvr>
                                        <p:cTn id="22" dur="500"/>
                                        <p:tgtEl>
                                          <p:spTgt spid="1846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8435"/>
                                        </p:tgtEl>
                                        <p:attrNameLst>
                                          <p:attrName>style.visibility</p:attrName>
                                        </p:attrNameLst>
                                      </p:cBhvr>
                                      <p:to>
                                        <p:strVal val="visible"/>
                                      </p:to>
                                    </p:set>
                                    <p:animEffect transition="in" filter="wipe(left)">
                                      <p:cBhvr>
                                        <p:cTn id="27" dur="500"/>
                                        <p:tgtEl>
                                          <p:spTgt spid="1843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8475"/>
                                        </p:tgtEl>
                                        <p:attrNameLst>
                                          <p:attrName>style.visibility</p:attrName>
                                        </p:attrNameLst>
                                      </p:cBhvr>
                                      <p:to>
                                        <p:strVal val="visible"/>
                                      </p:to>
                                    </p:set>
                                    <p:animEffect transition="in" filter="wipe(left)">
                                      <p:cBhvr>
                                        <p:cTn id="32" dur="2000"/>
                                        <p:tgtEl>
                                          <p:spTgt spid="1847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18446"/>
                                        </p:tgtEl>
                                        <p:attrNameLst>
                                          <p:attrName>style.visibility</p:attrName>
                                        </p:attrNameLst>
                                      </p:cBhvr>
                                      <p:to>
                                        <p:strVal val="visible"/>
                                      </p:to>
                                    </p:set>
                                    <p:animEffect transition="in" filter="wipe(right)">
                                      <p:cBhvr>
                                        <p:cTn id="37" dur="500"/>
                                        <p:tgtEl>
                                          <p:spTgt spid="1844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18476"/>
                                        </p:tgtEl>
                                        <p:attrNameLst>
                                          <p:attrName>style.visibility</p:attrName>
                                        </p:attrNameLst>
                                      </p:cBhvr>
                                      <p:to>
                                        <p:strVal val="visible"/>
                                      </p:to>
                                    </p:set>
                                    <p:animEffect transition="in" filter="wipe(left)">
                                      <p:cBhvr>
                                        <p:cTn id="42" dur="3000"/>
                                        <p:tgtEl>
                                          <p:spTgt spid="1847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18477"/>
                                        </p:tgtEl>
                                        <p:attrNameLst>
                                          <p:attrName>style.visibility</p:attrName>
                                        </p:attrNameLst>
                                      </p:cBhvr>
                                      <p:to>
                                        <p:strVal val="visible"/>
                                      </p:to>
                                    </p:set>
                                    <p:animEffect transition="in" filter="wipe(left)">
                                      <p:cBhvr>
                                        <p:cTn id="47" dur="2000"/>
                                        <p:tgtEl>
                                          <p:spTgt spid="1847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18478"/>
                                        </p:tgtEl>
                                        <p:attrNameLst>
                                          <p:attrName>style.visibility</p:attrName>
                                        </p:attrNameLst>
                                      </p:cBhvr>
                                      <p:to>
                                        <p:strVal val="visible"/>
                                      </p:to>
                                    </p:set>
                                    <p:animEffect transition="in" filter="wipe(left)">
                                      <p:cBhvr>
                                        <p:cTn id="52" dur="2000"/>
                                        <p:tgtEl>
                                          <p:spTgt spid="1847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nodeType="clickEffect">
                                  <p:stCondLst>
                                    <p:cond delay="0"/>
                                  </p:stCondLst>
                                  <p:childTnLst>
                                    <p:set>
                                      <p:cBhvr>
                                        <p:cTn id="56" dur="1" fill="hold">
                                          <p:stCondLst>
                                            <p:cond delay="0"/>
                                          </p:stCondLst>
                                        </p:cTn>
                                        <p:tgtEl>
                                          <p:spTgt spid="18479"/>
                                        </p:tgtEl>
                                        <p:attrNameLst>
                                          <p:attrName>style.visibility</p:attrName>
                                        </p:attrNameLst>
                                      </p:cBhvr>
                                      <p:to>
                                        <p:strVal val="visible"/>
                                      </p:to>
                                    </p:set>
                                    <p:animEffect transition="in" filter="wipe(left)">
                                      <p:cBhvr>
                                        <p:cTn id="57" dur="5000"/>
                                        <p:tgtEl>
                                          <p:spTgt spid="1847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18480"/>
                                        </p:tgtEl>
                                        <p:attrNameLst>
                                          <p:attrName>style.visibility</p:attrName>
                                        </p:attrNameLst>
                                      </p:cBhvr>
                                      <p:to>
                                        <p:strVal val="visible"/>
                                      </p:to>
                                    </p:set>
                                    <p:animEffect transition="in" filter="wipe(left)">
                                      <p:cBhvr>
                                        <p:cTn id="62" dur="2000"/>
                                        <p:tgtEl>
                                          <p:spTgt spid="18480"/>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nodeType="clickEffect">
                                  <p:stCondLst>
                                    <p:cond delay="0"/>
                                  </p:stCondLst>
                                  <p:childTnLst>
                                    <p:set>
                                      <p:cBhvr>
                                        <p:cTn id="66" dur="1" fill="hold">
                                          <p:stCondLst>
                                            <p:cond delay="0"/>
                                          </p:stCondLst>
                                        </p:cTn>
                                        <p:tgtEl>
                                          <p:spTgt spid="18481"/>
                                        </p:tgtEl>
                                        <p:attrNameLst>
                                          <p:attrName>style.visibility</p:attrName>
                                        </p:attrNameLst>
                                      </p:cBhvr>
                                      <p:to>
                                        <p:strVal val="visible"/>
                                      </p:to>
                                    </p:set>
                                    <p:animEffect transition="in" filter="wipe(left)">
                                      <p:cBhvr>
                                        <p:cTn id="67" dur="2000"/>
                                        <p:tgtEl>
                                          <p:spTgt spid="18481"/>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8" fill="hold" nodeType="clickEffect">
                                  <p:stCondLst>
                                    <p:cond delay="0"/>
                                  </p:stCondLst>
                                  <p:childTnLst>
                                    <p:set>
                                      <p:cBhvr>
                                        <p:cTn id="71" dur="1" fill="hold">
                                          <p:stCondLst>
                                            <p:cond delay="0"/>
                                          </p:stCondLst>
                                        </p:cTn>
                                        <p:tgtEl>
                                          <p:spTgt spid="18483"/>
                                        </p:tgtEl>
                                        <p:attrNameLst>
                                          <p:attrName>style.visibility</p:attrName>
                                        </p:attrNameLst>
                                      </p:cBhvr>
                                      <p:to>
                                        <p:strVal val="visible"/>
                                      </p:to>
                                    </p:set>
                                    <p:animEffect transition="in" filter="wipe(left)">
                                      <p:cBhvr>
                                        <p:cTn id="72" dur="2000"/>
                                        <p:tgtEl>
                                          <p:spTgt spid="18483"/>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8" fill="hold" nodeType="clickEffect">
                                  <p:stCondLst>
                                    <p:cond delay="0"/>
                                  </p:stCondLst>
                                  <p:childTnLst>
                                    <p:set>
                                      <p:cBhvr>
                                        <p:cTn id="76" dur="1" fill="hold">
                                          <p:stCondLst>
                                            <p:cond delay="0"/>
                                          </p:stCondLst>
                                        </p:cTn>
                                        <p:tgtEl>
                                          <p:spTgt spid="18482"/>
                                        </p:tgtEl>
                                        <p:attrNameLst>
                                          <p:attrName>style.visibility</p:attrName>
                                        </p:attrNameLst>
                                      </p:cBhvr>
                                      <p:to>
                                        <p:strVal val="visible"/>
                                      </p:to>
                                    </p:set>
                                    <p:animEffect transition="in" filter="wipe(left)">
                                      <p:cBhvr>
                                        <p:cTn id="77" dur="2000"/>
                                        <p:tgtEl>
                                          <p:spTgt spid="18482"/>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8" fill="hold" nodeType="clickEffect">
                                  <p:stCondLst>
                                    <p:cond delay="0"/>
                                  </p:stCondLst>
                                  <p:childTnLst>
                                    <p:set>
                                      <p:cBhvr>
                                        <p:cTn id="81" dur="1" fill="hold">
                                          <p:stCondLst>
                                            <p:cond delay="0"/>
                                          </p:stCondLst>
                                        </p:cTn>
                                        <p:tgtEl>
                                          <p:spTgt spid="18484"/>
                                        </p:tgtEl>
                                        <p:attrNameLst>
                                          <p:attrName>style.visibility</p:attrName>
                                        </p:attrNameLst>
                                      </p:cBhvr>
                                      <p:to>
                                        <p:strVal val="visible"/>
                                      </p:to>
                                    </p:set>
                                    <p:animEffect transition="in" filter="wipe(left)">
                                      <p:cBhvr>
                                        <p:cTn id="82" dur="2000"/>
                                        <p:tgtEl>
                                          <p:spTgt spid="18484"/>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18472"/>
                                        </p:tgtEl>
                                        <p:attrNameLst>
                                          <p:attrName>style.visibility</p:attrName>
                                        </p:attrNameLst>
                                      </p:cBhvr>
                                      <p:to>
                                        <p:strVal val="visible"/>
                                      </p:to>
                                    </p:set>
                                    <p:animEffect transition="in" filter="wipe(left)">
                                      <p:cBhvr>
                                        <p:cTn id="87" dur="2000"/>
                                        <p:tgtEl>
                                          <p:spTgt spid="18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P spid="18446" grpId="0" animBg="1"/>
      <p:bldP spid="18464" grpId="0" animBg="1"/>
      <p:bldP spid="18466" grpId="0" animBg="1"/>
      <p:bldP spid="18467" grpId="0"/>
      <p:bldP spid="1847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A34211F-8977-3AD0-5D60-9F2B8DC0D8CA}"/>
              </a:ext>
            </a:extLst>
          </p:cNvPr>
          <p:cNvSpPr/>
          <p:nvPr/>
        </p:nvSpPr>
        <p:spPr>
          <a:xfrm>
            <a:off x="0" y="0"/>
            <a:ext cx="12192000" cy="79057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36893" y="69206"/>
            <a:ext cx="10242550" cy="66611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zh-CN" altLang="en-US" sz="3735" b="1" noProof="1">
                <a:latin typeface="黑体" panose="02010609060101010101" charset="-122"/>
                <a:ea typeface="黑体"/>
                <a:cs typeface="+mn-ea"/>
              </a:rPr>
              <a:t>探究</a:t>
            </a:r>
            <a:r>
              <a:rPr lang="en-US" altLang="zh-CN" sz="3735" b="1" noProof="1">
                <a:latin typeface="黑体" panose="02010609060101010101" charset="-122"/>
                <a:ea typeface="黑体"/>
                <a:cs typeface="+mn-ea"/>
              </a:rPr>
              <a:t>3</a:t>
            </a:r>
            <a:r>
              <a:rPr lang="zh-CN" altLang="en-US" sz="3735" b="1" noProof="1">
                <a:latin typeface="黑体" panose="02010609060101010101" charset="-122"/>
                <a:ea typeface="黑体"/>
                <a:cs typeface="+mn-ea"/>
              </a:rPr>
              <a:t>：椭圆</a:t>
            </a:r>
            <a:r>
              <a:rPr lang="zh-CN" altLang="en-US" sz="3735" b="1">
                <a:latin typeface="黑体" panose="02010609060101010101" charset="-122"/>
                <a:ea typeface="黑体"/>
                <a:cs typeface="+mn-ea"/>
                <a:sym typeface="+mn-ea"/>
              </a:rPr>
              <a:t>的</a:t>
            </a:r>
            <a:r>
              <a:rPr lang="zh-CN" altLang="en-US" sz="3735" b="1" noProof="1">
                <a:latin typeface="黑体" panose="02010609060101010101" charset="-122"/>
                <a:ea typeface="黑体"/>
                <a:cs typeface="+mn-ea"/>
              </a:rPr>
              <a:t>焦半径问题</a:t>
            </a:r>
          </a:p>
        </p:txBody>
      </p:sp>
      <p:graphicFrame>
        <p:nvGraphicFramePr>
          <p:cNvPr id="3" name="对象 2">
            <a:hlinkClick r:id="" action="ppaction://ole?verb=0"/>
          </p:cNvPr>
          <p:cNvGraphicFramePr>
            <a:graphicFrameLocks noChangeAspect="1"/>
          </p:cNvGraphicFramePr>
          <p:nvPr/>
        </p:nvGraphicFramePr>
        <p:xfrm>
          <a:off x="5951538" y="2923540"/>
          <a:ext cx="4344271" cy="972000"/>
        </p:xfrm>
        <a:graphic>
          <a:graphicData uri="http://schemas.openxmlformats.org/presentationml/2006/ole">
            <mc:AlternateContent xmlns:mc="http://schemas.openxmlformats.org/markup-compatibility/2006">
              <mc:Choice xmlns:v="urn:schemas-microsoft-com:vml" Requires="v">
                <p:oleObj r:id="rId3" imgW="1841500" imgH="419100" progId="Equation.KSEE3">
                  <p:embed/>
                </p:oleObj>
              </mc:Choice>
              <mc:Fallback>
                <p:oleObj r:id="rId3" imgW="1841500" imgH="419100" progId="Equation.KSEE3">
                  <p:embed/>
                  <p:pic>
                    <p:nvPicPr>
                      <p:cNvPr id="3" name="对象 2">
                        <a:hlinkClick r:id="" action="ppaction://ole?verb=0"/>
                      </p:cNvPr>
                      <p:cNvPicPr/>
                      <p:nvPr/>
                    </p:nvPicPr>
                    <p:blipFill>
                      <a:blip r:embed="rId4"/>
                      <a:stretch>
                        <a:fillRect/>
                      </a:stretch>
                    </p:blipFill>
                    <p:spPr>
                      <a:xfrm>
                        <a:off x="5951538" y="2923540"/>
                        <a:ext cx="4344271" cy="972000"/>
                      </a:xfrm>
                      <a:prstGeom prst="rect">
                        <a:avLst/>
                      </a:prstGeom>
                      <a:noFill/>
                      <a:ln w="38100">
                        <a:noFill/>
                        <a:miter/>
                      </a:ln>
                    </p:spPr>
                  </p:pic>
                </p:oleObj>
              </mc:Fallback>
            </mc:AlternateContent>
          </a:graphicData>
        </a:graphic>
      </p:graphicFrame>
      <p:graphicFrame>
        <p:nvGraphicFramePr>
          <p:cNvPr id="12" name="对象 11">
            <a:hlinkClick r:id="" action="ppaction://ole?verb=0"/>
          </p:cNvPr>
          <p:cNvGraphicFramePr>
            <a:graphicFrameLocks noChangeAspect="1"/>
          </p:cNvGraphicFramePr>
          <p:nvPr/>
        </p:nvGraphicFramePr>
        <p:xfrm>
          <a:off x="1055161" y="4580773"/>
          <a:ext cx="3465830" cy="863600"/>
        </p:xfrm>
        <a:graphic>
          <a:graphicData uri="http://schemas.openxmlformats.org/presentationml/2006/ole">
            <mc:AlternateContent xmlns:mc="http://schemas.openxmlformats.org/markup-compatibility/2006">
              <mc:Choice xmlns:v="urn:schemas-microsoft-com:vml" Requires="v">
                <p:oleObj r:id="rId5" imgW="1548765" imgH="393700" progId="Equation.KSEE3">
                  <p:embed/>
                </p:oleObj>
              </mc:Choice>
              <mc:Fallback>
                <p:oleObj r:id="rId5" imgW="1548765" imgH="393700" progId="Equation.KSEE3">
                  <p:embed/>
                  <p:pic>
                    <p:nvPicPr>
                      <p:cNvPr id="12" name="对象 11">
                        <a:hlinkClick r:id="" action="ppaction://ole?verb=0"/>
                      </p:cNvPr>
                      <p:cNvPicPr/>
                      <p:nvPr/>
                    </p:nvPicPr>
                    <p:blipFill>
                      <a:blip r:embed="rId6"/>
                      <a:stretch>
                        <a:fillRect/>
                      </a:stretch>
                    </p:blipFill>
                    <p:spPr>
                      <a:xfrm>
                        <a:off x="1055161" y="4580773"/>
                        <a:ext cx="3465830" cy="863600"/>
                      </a:xfrm>
                      <a:prstGeom prst="rect">
                        <a:avLst/>
                      </a:prstGeom>
                      <a:noFill/>
                      <a:ln w="38100">
                        <a:noFill/>
                        <a:miter/>
                      </a:ln>
                    </p:spPr>
                  </p:pic>
                </p:oleObj>
              </mc:Fallback>
            </mc:AlternateContent>
          </a:graphicData>
        </a:graphic>
      </p:graphicFrame>
      <p:graphicFrame>
        <p:nvGraphicFramePr>
          <p:cNvPr id="14" name="对象 13">
            <a:hlinkClick r:id="" action="ppaction://ole?verb=0"/>
          </p:cNvPr>
          <p:cNvGraphicFramePr>
            <a:graphicFrameLocks noChangeAspect="1"/>
          </p:cNvGraphicFramePr>
          <p:nvPr/>
        </p:nvGraphicFramePr>
        <p:xfrm>
          <a:off x="1055053" y="3651885"/>
          <a:ext cx="4333210" cy="972000"/>
        </p:xfrm>
        <a:graphic>
          <a:graphicData uri="http://schemas.openxmlformats.org/presentationml/2006/ole">
            <mc:AlternateContent xmlns:mc="http://schemas.openxmlformats.org/markup-compatibility/2006">
              <mc:Choice xmlns:v="urn:schemas-microsoft-com:vml" Requires="v">
                <p:oleObj r:id="rId7" imgW="1841500" imgH="419100" progId="Equation.KSEE3">
                  <p:embed/>
                </p:oleObj>
              </mc:Choice>
              <mc:Fallback>
                <p:oleObj r:id="rId7" imgW="1841500" imgH="419100" progId="Equation.KSEE3">
                  <p:embed/>
                  <p:pic>
                    <p:nvPicPr>
                      <p:cNvPr id="14" name="对象 13">
                        <a:hlinkClick r:id="" action="ppaction://ole?verb=0"/>
                      </p:cNvPr>
                      <p:cNvPicPr/>
                      <p:nvPr/>
                    </p:nvPicPr>
                    <p:blipFill>
                      <a:blip r:embed="rId8"/>
                      <a:stretch>
                        <a:fillRect/>
                      </a:stretch>
                    </p:blipFill>
                    <p:spPr>
                      <a:xfrm>
                        <a:off x="1055053" y="3651885"/>
                        <a:ext cx="4333210" cy="972000"/>
                      </a:xfrm>
                      <a:prstGeom prst="rect">
                        <a:avLst/>
                      </a:prstGeom>
                      <a:noFill/>
                      <a:ln w="38100">
                        <a:noFill/>
                        <a:miter/>
                      </a:ln>
                    </p:spPr>
                  </p:pic>
                </p:oleObj>
              </mc:Fallback>
            </mc:AlternateContent>
          </a:graphicData>
        </a:graphic>
      </p:graphicFrame>
      <p:graphicFrame>
        <p:nvGraphicFramePr>
          <p:cNvPr id="16" name="对象 15">
            <a:hlinkClick r:id="" action="ppaction://ole?verb=0"/>
          </p:cNvPr>
          <p:cNvGraphicFramePr>
            <a:graphicFrameLocks noChangeAspect="1"/>
          </p:cNvGraphicFramePr>
          <p:nvPr/>
        </p:nvGraphicFramePr>
        <p:xfrm>
          <a:off x="2927985" y="3140075"/>
          <a:ext cx="2989462" cy="504000"/>
        </p:xfrm>
        <a:graphic>
          <a:graphicData uri="http://schemas.openxmlformats.org/presentationml/2006/ole">
            <mc:AlternateContent xmlns:mc="http://schemas.openxmlformats.org/markup-compatibility/2006">
              <mc:Choice xmlns:v="urn:schemas-microsoft-com:vml" Requires="v">
                <p:oleObj r:id="rId9" imgW="1333500" imgH="228600" progId="Equation.KSEE3">
                  <p:embed/>
                </p:oleObj>
              </mc:Choice>
              <mc:Fallback>
                <p:oleObj r:id="rId9" imgW="1333500" imgH="228600" progId="Equation.KSEE3">
                  <p:embed/>
                  <p:pic>
                    <p:nvPicPr>
                      <p:cNvPr id="16" name="对象 15">
                        <a:hlinkClick r:id="" action="ppaction://ole?verb=0"/>
                      </p:cNvPr>
                      <p:cNvPicPr/>
                      <p:nvPr/>
                    </p:nvPicPr>
                    <p:blipFill>
                      <a:blip r:embed="rId10"/>
                      <a:stretch>
                        <a:fillRect/>
                      </a:stretch>
                    </p:blipFill>
                    <p:spPr>
                      <a:xfrm>
                        <a:off x="2927985" y="3140075"/>
                        <a:ext cx="2989462" cy="504000"/>
                      </a:xfrm>
                      <a:prstGeom prst="rect">
                        <a:avLst/>
                      </a:prstGeom>
                      <a:solidFill>
                        <a:srgbClr val="EFE8F4"/>
                      </a:solidFill>
                      <a:ln w="38100">
                        <a:noFill/>
                        <a:miter/>
                      </a:ln>
                    </p:spPr>
                  </p:pic>
                </p:oleObj>
              </mc:Fallback>
            </mc:AlternateContent>
          </a:graphicData>
        </a:graphic>
      </p:graphicFrame>
      <p:graphicFrame>
        <p:nvGraphicFramePr>
          <p:cNvPr id="18" name="对象 17">
            <a:hlinkClick r:id="" action="ppaction://ole?verb=0"/>
          </p:cNvPr>
          <p:cNvGraphicFramePr>
            <a:graphicFrameLocks noChangeAspect="1"/>
          </p:cNvGraphicFramePr>
          <p:nvPr/>
        </p:nvGraphicFramePr>
        <p:xfrm>
          <a:off x="5375593" y="3646805"/>
          <a:ext cx="2724545" cy="972000"/>
        </p:xfrm>
        <a:graphic>
          <a:graphicData uri="http://schemas.openxmlformats.org/presentationml/2006/ole">
            <mc:AlternateContent xmlns:mc="http://schemas.openxmlformats.org/markup-compatibility/2006">
              <mc:Choice xmlns:v="urn:schemas-microsoft-com:vml" Requires="v">
                <p:oleObj r:id="rId11" imgW="1155700" imgH="419100" progId="Equation.KSEE3">
                  <p:embed/>
                </p:oleObj>
              </mc:Choice>
              <mc:Fallback>
                <p:oleObj r:id="rId11" imgW="1155700" imgH="419100" progId="Equation.KSEE3">
                  <p:embed/>
                  <p:pic>
                    <p:nvPicPr>
                      <p:cNvPr id="18" name="对象 17">
                        <a:hlinkClick r:id="" action="ppaction://ole?verb=0"/>
                      </p:cNvPr>
                      <p:cNvPicPr/>
                      <p:nvPr/>
                    </p:nvPicPr>
                    <p:blipFill>
                      <a:blip r:embed="rId12"/>
                      <a:stretch>
                        <a:fillRect/>
                      </a:stretch>
                    </p:blipFill>
                    <p:spPr>
                      <a:xfrm>
                        <a:off x="5375593" y="3646805"/>
                        <a:ext cx="2724545" cy="972000"/>
                      </a:xfrm>
                      <a:prstGeom prst="rect">
                        <a:avLst/>
                      </a:prstGeom>
                      <a:noFill/>
                      <a:ln w="38100">
                        <a:noFill/>
                        <a:miter/>
                      </a:ln>
                    </p:spPr>
                  </p:pic>
                </p:oleObj>
              </mc:Fallback>
            </mc:AlternateContent>
          </a:graphicData>
        </a:graphic>
      </p:graphicFrame>
      <p:graphicFrame>
        <p:nvGraphicFramePr>
          <p:cNvPr id="20" name="对象 19">
            <a:hlinkClick r:id="" action="ppaction://ole?verb=0"/>
          </p:cNvPr>
          <p:cNvGraphicFramePr>
            <a:graphicFrameLocks noChangeAspect="1"/>
          </p:cNvGraphicFramePr>
          <p:nvPr/>
        </p:nvGraphicFramePr>
        <p:xfrm>
          <a:off x="8099902" y="3688080"/>
          <a:ext cx="1954595" cy="900000"/>
        </p:xfrm>
        <a:graphic>
          <a:graphicData uri="http://schemas.openxmlformats.org/presentationml/2006/ole">
            <mc:AlternateContent xmlns:mc="http://schemas.openxmlformats.org/markup-compatibility/2006">
              <mc:Choice xmlns:v="urn:schemas-microsoft-com:vml" Requires="v">
                <p:oleObj r:id="rId13" imgW="800100" imgH="393700" progId="Equation.KSEE3">
                  <p:embed/>
                </p:oleObj>
              </mc:Choice>
              <mc:Fallback>
                <p:oleObj r:id="rId13" imgW="800100" imgH="393700" progId="Equation.KSEE3">
                  <p:embed/>
                  <p:pic>
                    <p:nvPicPr>
                      <p:cNvPr id="20" name="对象 19">
                        <a:hlinkClick r:id="" action="ppaction://ole?verb=0"/>
                      </p:cNvPr>
                      <p:cNvPicPr/>
                      <p:nvPr/>
                    </p:nvPicPr>
                    <p:blipFill>
                      <a:blip r:embed="rId14"/>
                      <a:stretch>
                        <a:fillRect/>
                      </a:stretch>
                    </p:blipFill>
                    <p:spPr>
                      <a:xfrm>
                        <a:off x="8099902" y="3688080"/>
                        <a:ext cx="1954595" cy="900000"/>
                      </a:xfrm>
                      <a:prstGeom prst="rect">
                        <a:avLst/>
                      </a:prstGeom>
                      <a:noFill/>
                      <a:ln w="38100">
                        <a:noFill/>
                        <a:miter/>
                      </a:ln>
                    </p:spPr>
                  </p:pic>
                </p:oleObj>
              </mc:Fallback>
            </mc:AlternateContent>
          </a:graphicData>
        </a:graphic>
      </p:graphicFrame>
      <p:graphicFrame>
        <p:nvGraphicFramePr>
          <p:cNvPr id="22" name="对象 21">
            <a:hlinkClick r:id="" action="ppaction://ole?verb=0"/>
          </p:cNvPr>
          <p:cNvGraphicFramePr>
            <a:graphicFrameLocks noChangeAspect="1"/>
          </p:cNvGraphicFramePr>
          <p:nvPr/>
        </p:nvGraphicFramePr>
        <p:xfrm>
          <a:off x="4774248" y="4820920"/>
          <a:ext cx="2334798" cy="432000"/>
        </p:xfrm>
        <a:graphic>
          <a:graphicData uri="http://schemas.openxmlformats.org/presentationml/2006/ole">
            <mc:AlternateContent xmlns:mc="http://schemas.openxmlformats.org/markup-compatibility/2006">
              <mc:Choice xmlns:v="urn:schemas-microsoft-com:vml" Requires="v">
                <p:oleObj r:id="rId15" imgW="1016000" imgH="190500" progId="Equation.KSEE3">
                  <p:embed/>
                </p:oleObj>
              </mc:Choice>
              <mc:Fallback>
                <p:oleObj r:id="rId15" imgW="1016000" imgH="190500" progId="Equation.KSEE3">
                  <p:embed/>
                  <p:pic>
                    <p:nvPicPr>
                      <p:cNvPr id="22" name="对象 21">
                        <a:hlinkClick r:id="" action="ppaction://ole?verb=0"/>
                      </p:cNvPr>
                      <p:cNvPicPr/>
                      <p:nvPr/>
                    </p:nvPicPr>
                    <p:blipFill>
                      <a:blip r:embed="rId16"/>
                      <a:stretch>
                        <a:fillRect/>
                      </a:stretch>
                    </p:blipFill>
                    <p:spPr>
                      <a:xfrm>
                        <a:off x="4774248" y="4820920"/>
                        <a:ext cx="2334798" cy="432000"/>
                      </a:xfrm>
                      <a:prstGeom prst="rect">
                        <a:avLst/>
                      </a:prstGeom>
                      <a:noFill/>
                      <a:ln w="38100">
                        <a:noFill/>
                        <a:miter/>
                      </a:ln>
                    </p:spPr>
                  </p:pic>
                </p:oleObj>
              </mc:Fallback>
            </mc:AlternateContent>
          </a:graphicData>
        </a:graphic>
      </p:graphicFrame>
      <p:graphicFrame>
        <p:nvGraphicFramePr>
          <p:cNvPr id="24" name="对象 23">
            <a:hlinkClick r:id="" action="ppaction://ole?verb=0"/>
          </p:cNvPr>
          <p:cNvGraphicFramePr>
            <a:graphicFrameLocks noChangeAspect="1"/>
          </p:cNvGraphicFramePr>
          <p:nvPr/>
        </p:nvGraphicFramePr>
        <p:xfrm>
          <a:off x="7108825" y="4761230"/>
          <a:ext cx="3309429" cy="504000"/>
        </p:xfrm>
        <a:graphic>
          <a:graphicData uri="http://schemas.openxmlformats.org/presentationml/2006/ole">
            <mc:AlternateContent xmlns:mc="http://schemas.openxmlformats.org/markup-compatibility/2006">
              <mc:Choice xmlns:v="urn:schemas-microsoft-com:vml" Requires="v">
                <p:oleObj r:id="rId17" imgW="1358900" imgH="215900" progId="Equation.KSEE3">
                  <p:embed/>
                </p:oleObj>
              </mc:Choice>
              <mc:Fallback>
                <p:oleObj r:id="rId17" imgW="1358900" imgH="215900" progId="Equation.KSEE3">
                  <p:embed/>
                  <p:pic>
                    <p:nvPicPr>
                      <p:cNvPr id="24" name="对象 23">
                        <a:hlinkClick r:id="" action="ppaction://ole?verb=0"/>
                      </p:cNvPr>
                      <p:cNvPicPr/>
                      <p:nvPr/>
                    </p:nvPicPr>
                    <p:blipFill>
                      <a:blip r:embed="rId18"/>
                      <a:stretch>
                        <a:fillRect/>
                      </a:stretch>
                    </p:blipFill>
                    <p:spPr>
                      <a:xfrm>
                        <a:off x="7108825" y="4761230"/>
                        <a:ext cx="3309429" cy="504000"/>
                      </a:xfrm>
                      <a:prstGeom prst="rect">
                        <a:avLst/>
                      </a:prstGeom>
                      <a:noFill/>
                      <a:ln w="38100">
                        <a:noFill/>
                        <a:miter/>
                      </a:ln>
                    </p:spPr>
                  </p:pic>
                </p:oleObj>
              </mc:Fallback>
            </mc:AlternateContent>
          </a:graphicData>
        </a:graphic>
      </p:graphicFrame>
      <p:graphicFrame>
        <p:nvGraphicFramePr>
          <p:cNvPr id="40974" name="对象 3">
            <a:hlinkClick r:id="" action="ppaction://ole?verb=0"/>
          </p:cNvPr>
          <p:cNvGraphicFramePr>
            <a:graphicFrameLocks noChangeAspect="1"/>
          </p:cNvGraphicFramePr>
          <p:nvPr/>
        </p:nvGraphicFramePr>
        <p:xfrm>
          <a:off x="1122680" y="3175635"/>
          <a:ext cx="1815790" cy="468000"/>
        </p:xfrm>
        <a:graphic>
          <a:graphicData uri="http://schemas.openxmlformats.org/presentationml/2006/ole">
            <mc:AlternateContent xmlns:mc="http://schemas.openxmlformats.org/markup-compatibility/2006">
              <mc:Choice xmlns:v="urn:schemas-microsoft-com:vml" Requires="v">
                <p:oleObj r:id="rId19" imgW="825500" imgH="215900" progId="Equation.KSEE3">
                  <p:embed/>
                </p:oleObj>
              </mc:Choice>
              <mc:Fallback>
                <p:oleObj r:id="rId19" imgW="825500" imgH="215900" progId="Equation.KSEE3">
                  <p:embed/>
                  <p:pic>
                    <p:nvPicPr>
                      <p:cNvPr id="40974" name="对象 3">
                        <a:hlinkClick r:id="" action="ppaction://ole?verb=0"/>
                      </p:cNvPr>
                      <p:cNvPicPr/>
                      <p:nvPr/>
                    </p:nvPicPr>
                    <p:blipFill>
                      <a:blip r:embed="rId20"/>
                      <a:stretch>
                        <a:fillRect/>
                      </a:stretch>
                    </p:blipFill>
                    <p:spPr>
                      <a:xfrm>
                        <a:off x="1122680" y="3175635"/>
                        <a:ext cx="1815790" cy="468000"/>
                      </a:xfrm>
                      <a:prstGeom prst="rect">
                        <a:avLst/>
                      </a:prstGeom>
                      <a:noFill/>
                      <a:ln w="38100">
                        <a:noFill/>
                        <a:miter/>
                      </a:ln>
                    </p:spPr>
                  </p:pic>
                </p:oleObj>
              </mc:Fallback>
            </mc:AlternateContent>
          </a:graphicData>
        </a:graphic>
      </p:graphicFrame>
      <p:sp>
        <p:nvSpPr>
          <p:cNvPr id="7" name="文本框 6"/>
          <p:cNvSpPr txBox="1"/>
          <p:nvPr/>
        </p:nvSpPr>
        <p:spPr>
          <a:xfrm>
            <a:off x="5807710" y="2926715"/>
            <a:ext cx="1301750" cy="460375"/>
          </a:xfrm>
          <a:prstGeom prst="rect">
            <a:avLst/>
          </a:prstGeom>
          <a:noFill/>
          <a:ln w="9525">
            <a:noFill/>
          </a:ln>
        </p:spPr>
        <p:txBody>
          <a:bodyPr wrap="square" anchor="t" anchorCtr="0">
            <a:spAutoFit/>
          </a:bodyPr>
          <a:lstStyle/>
          <a:p>
            <a:r>
              <a:rPr lang="zh-CN" altLang="en-US" sz="2400" b="1">
                <a:solidFill>
                  <a:srgbClr val="FF0000"/>
                </a:solidFill>
                <a:latin typeface="Times New Roman" panose="02020603050405020304" charset="0"/>
                <a:ea typeface="黑体"/>
              </a:rPr>
              <a:t>消</a:t>
            </a:r>
            <a:r>
              <a:rPr lang="en-US" altLang="zh-CN" sz="2400" b="1" i="1">
                <a:solidFill>
                  <a:srgbClr val="FF0000"/>
                </a:solidFill>
                <a:latin typeface="Times New Roman" panose="02020603050405020304" charset="0"/>
                <a:ea typeface="黑体"/>
              </a:rPr>
              <a:t>y</a:t>
            </a:r>
            <a:endParaRPr lang="zh-CN" altLang="en-US" sz="2400" b="1">
              <a:solidFill>
                <a:srgbClr val="FF0000"/>
              </a:solidFill>
              <a:latin typeface="Times New Roman" panose="02020603050405020304" charset="0"/>
              <a:ea typeface="黑体"/>
            </a:endParaRPr>
          </a:p>
        </p:txBody>
      </p:sp>
      <p:sp>
        <p:nvSpPr>
          <p:cNvPr id="8" name="矩形 7"/>
          <p:cNvSpPr/>
          <p:nvPr/>
        </p:nvSpPr>
        <p:spPr>
          <a:xfrm>
            <a:off x="2247900" y="1916430"/>
            <a:ext cx="1002665" cy="421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1" name="矩形 10"/>
          <p:cNvSpPr/>
          <p:nvPr/>
        </p:nvSpPr>
        <p:spPr>
          <a:xfrm>
            <a:off x="1350010" y="4676775"/>
            <a:ext cx="3147060" cy="730885"/>
          </a:xfrm>
          <a:prstGeom prst="rect">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graphicFrame>
        <p:nvGraphicFramePr>
          <p:cNvPr id="17" name="对象 8">
            <a:hlinkClick r:id="" action="ppaction://ole?verb=0"/>
          </p:cNvPr>
          <p:cNvGraphicFramePr>
            <a:graphicFrameLocks noChangeAspect="1"/>
          </p:cNvGraphicFramePr>
          <p:nvPr/>
        </p:nvGraphicFramePr>
        <p:xfrm>
          <a:off x="1343594" y="5516838"/>
          <a:ext cx="3600450" cy="575945"/>
        </p:xfrm>
        <a:graphic>
          <a:graphicData uri="http://schemas.openxmlformats.org/presentationml/2006/ole">
            <mc:AlternateContent xmlns:mc="http://schemas.openxmlformats.org/markup-compatibility/2006">
              <mc:Choice xmlns:v="urn:schemas-microsoft-com:vml" Requires="v">
                <p:oleObj r:id="rId21" imgW="1562100" imgH="254000" progId="Equation.KSEE3">
                  <p:embed/>
                </p:oleObj>
              </mc:Choice>
              <mc:Fallback>
                <p:oleObj r:id="rId21" imgW="1562100" imgH="254000" progId="Equation.KSEE3">
                  <p:embed/>
                  <p:pic>
                    <p:nvPicPr>
                      <p:cNvPr id="17" name="对象 8">
                        <a:hlinkClick r:id="" action="ppaction://ole?verb=0"/>
                      </p:cNvPr>
                      <p:cNvPicPr/>
                      <p:nvPr/>
                    </p:nvPicPr>
                    <p:blipFill>
                      <a:blip r:embed="rId22"/>
                      <a:stretch>
                        <a:fillRect/>
                      </a:stretch>
                    </p:blipFill>
                    <p:spPr>
                      <a:xfrm>
                        <a:off x="1343594" y="5516838"/>
                        <a:ext cx="3600450" cy="575945"/>
                      </a:xfrm>
                      <a:prstGeom prst="rect">
                        <a:avLst/>
                      </a:prstGeom>
                      <a:noFill/>
                      <a:ln w="38100">
                        <a:solidFill>
                          <a:srgbClr val="FF0000"/>
                        </a:solidFill>
                        <a:miter/>
                      </a:ln>
                    </p:spPr>
                  </p:pic>
                </p:oleObj>
              </mc:Fallback>
            </mc:AlternateContent>
          </a:graphicData>
        </a:graphic>
      </p:graphicFrame>
      <p:pic>
        <p:nvPicPr>
          <p:cNvPr id="6" name="图片 5"/>
          <p:cNvPicPr>
            <a:picLocks noChangeAspect="1"/>
          </p:cNvPicPr>
          <p:nvPr/>
        </p:nvPicPr>
        <p:blipFill>
          <a:blip r:embed="rId23"/>
          <a:stretch>
            <a:fillRect/>
          </a:stretch>
        </p:blipFill>
        <p:spPr>
          <a:xfrm>
            <a:off x="9634855" y="620395"/>
            <a:ext cx="2493645" cy="2187575"/>
          </a:xfrm>
          <a:prstGeom prst="rect">
            <a:avLst/>
          </a:prstGeom>
        </p:spPr>
      </p:pic>
      <p:graphicFrame>
        <p:nvGraphicFramePr>
          <p:cNvPr id="121859" name="对象 8">
            <a:hlinkClick r:id="" action="ppaction://ole?verb=0"/>
          </p:cNvPr>
          <p:cNvGraphicFramePr>
            <a:graphicFrameLocks noChangeAspect="1"/>
          </p:cNvGraphicFramePr>
          <p:nvPr/>
        </p:nvGraphicFramePr>
        <p:xfrm>
          <a:off x="623253" y="764223"/>
          <a:ext cx="9533347" cy="972000"/>
        </p:xfrm>
        <a:graphic>
          <a:graphicData uri="http://schemas.openxmlformats.org/presentationml/2006/ole">
            <mc:AlternateContent xmlns:mc="http://schemas.openxmlformats.org/markup-compatibility/2006">
              <mc:Choice xmlns:v="urn:schemas-microsoft-com:vml" Requires="v">
                <p:oleObj r:id="rId24" imgW="4038600" imgH="419100" progId="Equation.KSEE3">
                  <p:embed/>
                </p:oleObj>
              </mc:Choice>
              <mc:Fallback>
                <p:oleObj r:id="rId24" imgW="4038600" imgH="419100" progId="Equation.KSEE3">
                  <p:embed/>
                  <p:pic>
                    <p:nvPicPr>
                      <p:cNvPr id="121859" name="对象 8">
                        <a:hlinkClick r:id="" action="ppaction://ole?verb=0"/>
                      </p:cNvPr>
                      <p:cNvPicPr/>
                      <p:nvPr/>
                    </p:nvPicPr>
                    <p:blipFill>
                      <a:blip r:embed="rId25"/>
                      <a:stretch>
                        <a:fillRect/>
                      </a:stretch>
                    </p:blipFill>
                    <p:spPr>
                      <a:xfrm>
                        <a:off x="623253" y="764223"/>
                        <a:ext cx="9533347" cy="972000"/>
                      </a:xfrm>
                      <a:prstGeom prst="rect">
                        <a:avLst/>
                      </a:prstGeom>
                      <a:noFill/>
                      <a:ln w="38100">
                        <a:noFill/>
                        <a:miter/>
                      </a:ln>
                    </p:spPr>
                  </p:pic>
                </p:oleObj>
              </mc:Fallback>
            </mc:AlternateContent>
          </a:graphicData>
        </a:graphic>
      </p:graphicFrame>
      <p:sp>
        <p:nvSpPr>
          <p:cNvPr id="121864" name="文本框 10"/>
          <p:cNvSpPr txBox="1"/>
          <p:nvPr/>
        </p:nvSpPr>
        <p:spPr>
          <a:xfrm>
            <a:off x="623253" y="1765300"/>
            <a:ext cx="2507615"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a:sym typeface="黑体" panose="02010609060101010101" charset="-122"/>
              </a:rPr>
              <a:t>①焦半径范围</a:t>
            </a:r>
            <a:r>
              <a:rPr lang="en-US" altLang="zh-CN" sz="2800" b="1">
                <a:latin typeface="黑体" panose="02010609060101010101" charset="-122"/>
                <a:ea typeface="黑体"/>
                <a:sym typeface="黑体" panose="02010609060101010101" charset="-122"/>
              </a:rPr>
              <a:t>:</a:t>
            </a:r>
          </a:p>
        </p:txBody>
      </p:sp>
      <p:graphicFrame>
        <p:nvGraphicFramePr>
          <p:cNvPr id="9" name="对象 8">
            <a:hlinkClick r:id="" action="ppaction://ole?verb=0"/>
          </p:cNvPr>
          <p:cNvGraphicFramePr>
            <a:graphicFrameLocks noChangeAspect="1"/>
          </p:cNvGraphicFramePr>
          <p:nvPr/>
        </p:nvGraphicFramePr>
        <p:xfrm>
          <a:off x="3143886" y="1702118"/>
          <a:ext cx="3016830" cy="648000"/>
        </p:xfrm>
        <a:graphic>
          <a:graphicData uri="http://schemas.openxmlformats.org/presentationml/2006/ole">
            <mc:AlternateContent xmlns:mc="http://schemas.openxmlformats.org/markup-compatibility/2006">
              <mc:Choice xmlns:v="urn:schemas-microsoft-com:vml" Requires="v">
                <p:oleObj r:id="rId26" imgW="1282700" imgH="279400" progId="Equation.KSEE3">
                  <p:embed/>
                </p:oleObj>
              </mc:Choice>
              <mc:Fallback>
                <p:oleObj r:id="rId26" imgW="1282700" imgH="279400" progId="Equation.KSEE3">
                  <p:embed/>
                  <p:pic>
                    <p:nvPicPr>
                      <p:cNvPr id="9" name="对象 8">
                        <a:hlinkClick r:id="" action="ppaction://ole?verb=0"/>
                      </p:cNvPr>
                      <p:cNvPicPr/>
                      <p:nvPr/>
                    </p:nvPicPr>
                    <p:blipFill>
                      <a:blip r:embed="rId27"/>
                      <a:stretch>
                        <a:fillRect/>
                      </a:stretch>
                    </p:blipFill>
                    <p:spPr>
                      <a:xfrm>
                        <a:off x="3143886" y="1702118"/>
                        <a:ext cx="3016830" cy="648000"/>
                      </a:xfrm>
                      <a:prstGeom prst="rect">
                        <a:avLst/>
                      </a:prstGeom>
                      <a:solidFill>
                        <a:srgbClr val="FFFF00"/>
                      </a:solidFill>
                      <a:ln w="38100">
                        <a:noFill/>
                        <a:miter/>
                      </a:ln>
                    </p:spPr>
                  </p:pic>
                </p:oleObj>
              </mc:Fallback>
            </mc:AlternateContent>
          </a:graphicData>
        </a:graphic>
      </p:graphicFrame>
      <p:sp>
        <p:nvSpPr>
          <p:cNvPr id="10" name="文本框 10"/>
          <p:cNvSpPr txBox="1"/>
          <p:nvPr/>
        </p:nvSpPr>
        <p:spPr>
          <a:xfrm>
            <a:off x="623253" y="2371090"/>
            <a:ext cx="2507615"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a:sym typeface="黑体" panose="02010609060101010101" charset="-122"/>
              </a:rPr>
              <a:t>②焦半径公式</a:t>
            </a:r>
            <a:r>
              <a:rPr lang="en-US" altLang="zh-CN" sz="2800" b="1">
                <a:latin typeface="黑体" panose="02010609060101010101" charset="-122"/>
                <a:ea typeface="黑体"/>
                <a:sym typeface="黑体" panose="02010609060101010101" charset="-122"/>
              </a:rPr>
              <a:t>:</a:t>
            </a:r>
          </a:p>
        </p:txBody>
      </p:sp>
      <p:graphicFrame>
        <p:nvGraphicFramePr>
          <p:cNvPr id="13" name="对象 8">
            <a:hlinkClick r:id="" action="ppaction://ole?verb=0"/>
          </p:cNvPr>
          <p:cNvGraphicFramePr>
            <a:graphicFrameLocks noChangeAspect="1"/>
          </p:cNvGraphicFramePr>
          <p:nvPr/>
        </p:nvGraphicFramePr>
        <p:xfrm>
          <a:off x="3130868" y="2333943"/>
          <a:ext cx="1992688" cy="594000"/>
        </p:xfrm>
        <a:graphic>
          <a:graphicData uri="http://schemas.openxmlformats.org/presentationml/2006/ole">
            <mc:AlternateContent xmlns:mc="http://schemas.openxmlformats.org/markup-compatibility/2006">
              <mc:Choice xmlns:v="urn:schemas-microsoft-com:vml" Requires="v">
                <p:oleObj r:id="rId28" imgW="838200" imgH="254000" progId="Equation.KSEE3">
                  <p:embed/>
                </p:oleObj>
              </mc:Choice>
              <mc:Fallback>
                <p:oleObj r:id="rId28" imgW="838200" imgH="254000" progId="Equation.KSEE3">
                  <p:embed/>
                  <p:pic>
                    <p:nvPicPr>
                      <p:cNvPr id="13" name="对象 8">
                        <a:hlinkClick r:id="" action="ppaction://ole?verb=0"/>
                      </p:cNvPr>
                      <p:cNvPicPr/>
                      <p:nvPr/>
                    </p:nvPicPr>
                    <p:blipFill>
                      <a:blip r:embed="rId29"/>
                      <a:stretch>
                        <a:fillRect/>
                      </a:stretch>
                    </p:blipFill>
                    <p:spPr>
                      <a:xfrm>
                        <a:off x="3130868" y="2333943"/>
                        <a:ext cx="1992688" cy="594000"/>
                      </a:xfrm>
                      <a:prstGeom prst="rect">
                        <a:avLst/>
                      </a:prstGeom>
                      <a:solidFill>
                        <a:srgbClr val="FFFF00"/>
                      </a:solidFill>
                      <a:ln w="38100">
                        <a:noFill/>
                        <a:miter/>
                      </a:ln>
                    </p:spPr>
                  </p:pic>
                </p:oleObj>
              </mc:Fallback>
            </mc:AlternateContent>
          </a:graphicData>
        </a:graphic>
      </p:graphicFrame>
      <p:graphicFrame>
        <p:nvGraphicFramePr>
          <p:cNvPr id="15" name="对象 14">
            <a:hlinkClick r:id="" action="ppaction://ole?verb=0"/>
          </p:cNvPr>
          <p:cNvGraphicFramePr>
            <a:graphicFrameLocks noChangeAspect="1"/>
          </p:cNvGraphicFramePr>
          <p:nvPr/>
        </p:nvGraphicFramePr>
        <p:xfrm>
          <a:off x="5448300" y="2333943"/>
          <a:ext cx="2022592" cy="594000"/>
        </p:xfrm>
        <a:graphic>
          <a:graphicData uri="http://schemas.openxmlformats.org/presentationml/2006/ole">
            <mc:AlternateContent xmlns:mc="http://schemas.openxmlformats.org/markup-compatibility/2006">
              <mc:Choice xmlns:v="urn:schemas-microsoft-com:vml" Requires="v">
                <p:oleObj r:id="rId30" imgW="850900" imgH="254000" progId="Equation.KSEE3">
                  <p:embed/>
                </p:oleObj>
              </mc:Choice>
              <mc:Fallback>
                <p:oleObj r:id="rId30" imgW="850900" imgH="254000" progId="Equation.KSEE3">
                  <p:embed/>
                  <p:pic>
                    <p:nvPicPr>
                      <p:cNvPr id="15" name="对象 14">
                        <a:hlinkClick r:id="" action="ppaction://ole?verb=0"/>
                      </p:cNvPr>
                      <p:cNvPicPr/>
                      <p:nvPr/>
                    </p:nvPicPr>
                    <p:blipFill>
                      <a:blip r:embed="rId31"/>
                      <a:stretch>
                        <a:fillRect/>
                      </a:stretch>
                    </p:blipFill>
                    <p:spPr>
                      <a:xfrm>
                        <a:off x="5448300" y="2333943"/>
                        <a:ext cx="2022592" cy="594000"/>
                      </a:xfrm>
                      <a:prstGeom prst="rect">
                        <a:avLst/>
                      </a:prstGeom>
                      <a:solidFill>
                        <a:srgbClr val="FFFF00"/>
                      </a:solidFill>
                      <a:ln w="38100">
                        <a:noFill/>
                        <a:miter/>
                      </a:ln>
                    </p:spPr>
                  </p:pic>
                </p:oleObj>
              </mc:Fallback>
            </mc:AlternateContent>
          </a:graphicData>
        </a:graphic>
      </p:graphicFrame>
      <p:pic>
        <p:nvPicPr>
          <p:cNvPr id="27" name="图片 26"/>
          <p:cNvPicPr>
            <a:picLocks noChangeAspect="1"/>
          </p:cNvPicPr>
          <p:nvPr/>
        </p:nvPicPr>
        <p:blipFill>
          <a:blip r:embed="rId32"/>
          <a:srcRect l="10857" r="6270"/>
          <a:stretch>
            <a:fillRect/>
          </a:stretch>
        </p:blipFill>
        <p:spPr>
          <a:xfrm>
            <a:off x="7729220" y="1556385"/>
            <a:ext cx="2068195" cy="1579880"/>
          </a:xfrm>
          <a:prstGeom prst="rect">
            <a:avLst/>
          </a:prstGeom>
          <a:noFill/>
          <a:ln w="9525">
            <a:noFill/>
          </a:ln>
        </p:spPr>
      </p:pic>
    </p:spTree>
    <p:extLst>
      <p:ext uri="{BB962C8B-B14F-4D97-AF65-F5344CB8AC3E}">
        <p14:creationId xmlns:p14="http://schemas.microsoft.com/office/powerpoint/2010/main" val="11599821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ppt_x</p:attrName>
                                        </p:attrNameLst>
                                      </p:cBhvr>
                                      <p:tavLst>
                                        <p:tav tm="0">
                                          <p:val>
                                            <p:strVal val="#ppt_x"/>
                                          </p:val>
                                        </p:tav>
                                        <p:tav tm="100000">
                                          <p:val>
                                            <p:strVal val="#ppt_x"/>
                                          </p:val>
                                        </p:tav>
                                      </p:tavLst>
                                    </p:anim>
                                    <p:anim calcmode="lin" valueType="num">
                                      <p:cBhvr>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40974"/>
                                        </p:tgtEl>
                                        <p:attrNameLst>
                                          <p:attrName>style.visibility</p:attrName>
                                        </p:attrNameLst>
                                      </p:cBhvr>
                                      <p:to>
                                        <p:strVal val="visible"/>
                                      </p:to>
                                    </p:set>
                                    <p:anim calcmode="lin" valueType="num">
                                      <p:cBhvr>
                                        <p:cTn id="19" dur="500" fill="hold"/>
                                        <p:tgtEl>
                                          <p:spTgt spid="40974"/>
                                        </p:tgtEl>
                                        <p:attrNameLst>
                                          <p:attrName>ppt_w</p:attrName>
                                        </p:attrNameLst>
                                      </p:cBhvr>
                                      <p:tavLst>
                                        <p:tav tm="0">
                                          <p:val>
                                            <p:fltVal val="0"/>
                                          </p:val>
                                        </p:tav>
                                        <p:tav tm="100000">
                                          <p:val>
                                            <p:strVal val="#ppt_w"/>
                                          </p:val>
                                        </p:tav>
                                      </p:tavLst>
                                    </p:anim>
                                    <p:anim calcmode="lin" valueType="num">
                                      <p:cBhvr>
                                        <p:cTn id="20" dur="500" fill="hold"/>
                                        <p:tgtEl>
                                          <p:spTgt spid="40974"/>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checkerboard(across)">
                                      <p:cBhvr>
                                        <p:cTn id="25" dur="500"/>
                                        <p:tgtEl>
                                          <p:spTgt spid="16"/>
                                        </p:tgtEl>
                                      </p:cBhvr>
                                    </p:animEffect>
                                  </p:childTnLst>
                                </p:cTn>
                              </p:par>
                            </p:childTnLst>
                          </p:cTn>
                        </p:par>
                      </p:childTnLst>
                    </p:cTn>
                  </p:par>
                  <p:par>
                    <p:cTn id="26" fill="hold" nodeType="clickPar">
                      <p:stCondLst>
                        <p:cond delay="indefinite"/>
                      </p:stCondLst>
                      <p:childTnLst>
                        <p:par>
                          <p:cTn id="27" fill="hold">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2" fill="hold" nodeType="clickPar">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checkerboard(across)">
                                      <p:cBhvr>
                                        <p:cTn id="36" dur="500"/>
                                        <p:tgtEl>
                                          <p:spTgt spid="3"/>
                                        </p:tgtEl>
                                      </p:cBhvr>
                                    </p:animEffect>
                                  </p:childTnLst>
                                </p:cTn>
                              </p:par>
                            </p:childTnLst>
                          </p:cTn>
                        </p:par>
                      </p:childTnLst>
                    </p:cTn>
                  </p:par>
                  <p:par>
                    <p:cTn id="37" fill="hold" nodeType="clickPar">
                      <p:stCondLst>
                        <p:cond delay="indefinite"/>
                      </p:stCondLst>
                      <p:childTnLst>
                        <p:par>
                          <p:cTn id="38" fill="hold">
                            <p:stCondLst>
                              <p:cond delay="0"/>
                            </p:stCondLst>
                            <p:childTnLst>
                              <p:par>
                                <p:cTn id="39" presetID="5" presetClass="entr" presetSubtype="1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checkerboard(across)">
                                      <p:cBhvr>
                                        <p:cTn id="41" dur="500"/>
                                        <p:tgtEl>
                                          <p:spTgt spid="14"/>
                                        </p:tgtEl>
                                      </p:cBhvr>
                                    </p:animEffect>
                                  </p:childTnLst>
                                </p:cTn>
                              </p:par>
                            </p:childTnLst>
                          </p:cTn>
                        </p:par>
                      </p:childTnLst>
                    </p:cTn>
                  </p:par>
                  <p:par>
                    <p:cTn id="42" fill="hold" nodeType="clickPar">
                      <p:stCondLst>
                        <p:cond delay="indefinite"/>
                      </p:stCondLst>
                      <p:childTnLst>
                        <p:par>
                          <p:cTn id="43" fill="hold">
                            <p:stCondLst>
                              <p:cond delay="0"/>
                            </p:stCondLst>
                            <p:childTnLst>
                              <p:par>
                                <p:cTn id="44" presetID="5" presetClass="entr" presetSubtype="10"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checkerboard(across)">
                                      <p:cBhvr>
                                        <p:cTn id="46" dur="500"/>
                                        <p:tgtEl>
                                          <p:spTgt spid="18"/>
                                        </p:tgtEl>
                                      </p:cBhvr>
                                    </p:animEffect>
                                  </p:childTnLst>
                                </p:cTn>
                              </p:par>
                            </p:childTnLst>
                          </p:cTn>
                        </p:par>
                      </p:childTnLst>
                    </p:cTn>
                  </p:par>
                  <p:par>
                    <p:cTn id="47" fill="hold" nodeType="clickPar">
                      <p:stCondLst>
                        <p:cond delay="indefinite"/>
                      </p:stCondLst>
                      <p:childTnLst>
                        <p:par>
                          <p:cTn id="48" fill="hold">
                            <p:stCondLst>
                              <p:cond delay="0"/>
                            </p:stCondLst>
                            <p:childTnLst>
                              <p:par>
                                <p:cTn id="49" presetID="5" presetClass="entr" presetSubtype="10"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checkerboard(across)">
                                      <p:cBhvr>
                                        <p:cTn id="51" dur="500"/>
                                        <p:tgtEl>
                                          <p:spTgt spid="20"/>
                                        </p:tgtEl>
                                      </p:cBhvr>
                                    </p:animEffect>
                                  </p:childTnLst>
                                </p:cTn>
                              </p:par>
                            </p:childTnLst>
                          </p:cTn>
                        </p:par>
                      </p:childTnLst>
                    </p:cTn>
                  </p:par>
                  <p:par>
                    <p:cTn id="52" fill="hold" nodeType="clickPar">
                      <p:stCondLst>
                        <p:cond delay="indefinite"/>
                      </p:stCondLst>
                      <p:childTnLst>
                        <p:par>
                          <p:cTn id="53" fill="hold">
                            <p:stCondLst>
                              <p:cond delay="0"/>
                            </p:stCondLst>
                            <p:childTnLst>
                              <p:par>
                                <p:cTn id="54" presetID="5" presetClass="entr" presetSubtype="1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checkerboard(across)">
                                      <p:cBhvr>
                                        <p:cTn id="56" dur="500"/>
                                        <p:tgtEl>
                                          <p:spTgt spid="12"/>
                                        </p:tgtEl>
                                      </p:cBhvr>
                                    </p:animEffect>
                                  </p:childTnLst>
                                </p:cTn>
                              </p:par>
                              <p:par>
                                <p:cTn id="57" presetID="17" presetClass="entr" presetSubtype="1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61" fill="hold" nodeType="clickPar">
                      <p:stCondLst>
                        <p:cond delay="indefinite"/>
                      </p:stCondLst>
                      <p:childTnLst>
                        <p:par>
                          <p:cTn id="62" fill="hold">
                            <p:stCondLst>
                              <p:cond delay="0"/>
                            </p:stCondLst>
                            <p:childTnLst>
                              <p:par>
                                <p:cTn id="63" presetID="5" presetClass="entr" presetSubtype="10" fill="hold" nodeType="click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checkerboard(across)">
                                      <p:cBhvr>
                                        <p:cTn id="65" dur="500"/>
                                        <p:tgtEl>
                                          <p:spTgt spid="22"/>
                                        </p:tgtEl>
                                      </p:cBhvr>
                                    </p:animEffect>
                                  </p:childTnLst>
                                </p:cTn>
                              </p:par>
                            </p:childTnLst>
                          </p:cTn>
                        </p:par>
                      </p:childTnLst>
                    </p:cTn>
                  </p:par>
                  <p:par>
                    <p:cTn id="66" fill="hold" nodeType="clickPar">
                      <p:stCondLst>
                        <p:cond delay="indefinite"/>
                      </p:stCondLst>
                      <p:childTnLst>
                        <p:par>
                          <p:cTn id="67" fill="hold">
                            <p:stCondLst>
                              <p:cond delay="0"/>
                            </p:stCondLst>
                            <p:childTnLst>
                              <p:par>
                                <p:cTn id="68" presetID="5" presetClass="entr" presetSubtype="10" fill="hold"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checkerboard(across)">
                                      <p:cBhvr>
                                        <p:cTn id="70" dur="500"/>
                                        <p:tgtEl>
                                          <p:spTgt spid="24"/>
                                        </p:tgtEl>
                                      </p:cBhvr>
                                    </p:animEffect>
                                  </p:childTnLst>
                                </p:cTn>
                              </p:par>
                            </p:childTnLst>
                          </p:cTn>
                        </p:par>
                      </p:childTnLst>
                    </p:cTn>
                  </p:par>
                  <p:par>
                    <p:cTn id="71" fill="hold" nodeType="clickPar">
                      <p:stCondLst>
                        <p:cond delay="indefinite"/>
                      </p:stCondLst>
                      <p:childTnLst>
                        <p:par>
                          <p:cTn id="72" fill="hold">
                            <p:stCondLst>
                              <p:cond delay="0"/>
                            </p:stCondLst>
                            <p:childTnLst>
                              <p:par>
                                <p:cTn id="73" presetID="22" presetClass="exit" presetSubtype="4" fill="hold" grpId="0" nodeType="clickEffect">
                                  <p:stCondLst>
                                    <p:cond delay="0"/>
                                  </p:stCondLst>
                                  <p:childTnLst>
                                    <p:animEffect transition="out" filter="wipe(down)">
                                      <p:cBhvr>
                                        <p:cTn id="74" dur="500"/>
                                        <p:tgtEl>
                                          <p:spTgt spid="8"/>
                                        </p:tgtEl>
                                      </p:cBhvr>
                                    </p:animEffect>
                                    <p:set>
                                      <p:cBhvr>
                                        <p:cTn id="75" dur="1" fill="hold">
                                          <p:stCondLst>
                                            <p:cond delay="499"/>
                                          </p:stCondLst>
                                        </p:cTn>
                                        <p:tgtEl>
                                          <p:spTgt spid="8"/>
                                        </p:tgtEl>
                                        <p:attrNameLst>
                                          <p:attrName>style.visibility</p:attrName>
                                        </p:attrNameLst>
                                      </p:cBhvr>
                                      <p:to>
                                        <p:strVal val="hidden"/>
                                      </p:to>
                                    </p:set>
                                  </p:childTnLst>
                                </p:cTn>
                              </p:par>
                            </p:childTnLst>
                          </p:cTn>
                        </p:par>
                      </p:childTnLst>
                    </p:cTn>
                  </p:par>
                  <p:par>
                    <p:cTn id="76" fill="hold" nodeType="clickPar">
                      <p:stCondLst>
                        <p:cond delay="indefinite"/>
                      </p:stCondLst>
                      <p:childTnLst>
                        <p:par>
                          <p:cTn id="77" fill="hold">
                            <p:stCondLst>
                              <p:cond delay="0"/>
                            </p:stCondLst>
                            <p:childTnLst>
                              <p:par>
                                <p:cTn id="78" presetID="17" presetClass="entr" presetSubtype="10" fill="hold" nodeType="click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500" fill="hold"/>
                                        <p:tgtEl>
                                          <p:spTgt spid="17"/>
                                        </p:tgtEl>
                                        <p:attrNameLst>
                                          <p:attrName>ppt_w</p:attrName>
                                        </p:attrNameLst>
                                      </p:cBhvr>
                                      <p:tavLst>
                                        <p:tav tm="0">
                                          <p:val>
                                            <p:fltVal val="0"/>
                                          </p:val>
                                        </p:tav>
                                        <p:tav tm="100000">
                                          <p:val>
                                            <p:strVal val="#ppt_w"/>
                                          </p:val>
                                        </p:tav>
                                      </p:tavLst>
                                    </p:anim>
                                    <p:anim calcmode="lin" valueType="num">
                                      <p:cBhvr>
                                        <p:cTn id="81"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82" fill="hold" nodeType="clickPar">
                      <p:stCondLst>
                        <p:cond delay="indefinite"/>
                      </p:stCondLst>
                      <p:childTnLst>
                        <p:par>
                          <p:cTn id="83" fill="hold">
                            <p:stCondLst>
                              <p:cond delay="0"/>
                            </p:stCondLst>
                            <p:childTnLst>
                              <p:par>
                                <p:cTn id="84" presetID="17" presetClass="entr" presetSubtype="10" fill="hold" nodeType="click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p:cTn id="86" dur="500" fill="hold"/>
                                        <p:tgtEl>
                                          <p:spTgt spid="13"/>
                                        </p:tgtEl>
                                        <p:attrNameLst>
                                          <p:attrName>ppt_w</p:attrName>
                                        </p:attrNameLst>
                                      </p:cBhvr>
                                      <p:tavLst>
                                        <p:tav tm="0">
                                          <p:val>
                                            <p:fltVal val="0"/>
                                          </p:val>
                                        </p:tav>
                                        <p:tav tm="100000">
                                          <p:val>
                                            <p:strVal val="#ppt_w"/>
                                          </p:val>
                                        </p:tav>
                                      </p:tavLst>
                                    </p:anim>
                                    <p:anim calcmode="lin" valueType="num">
                                      <p:cBhvr>
                                        <p:cTn id="87" dur="500" fill="hold"/>
                                        <p:tgtEl>
                                          <p:spTgt spid="13"/>
                                        </p:tgtEl>
                                        <p:attrNameLst>
                                          <p:attrName>ppt_h</p:attrName>
                                        </p:attrNameLst>
                                      </p:cBhvr>
                                      <p:tavLst>
                                        <p:tav tm="0">
                                          <p:val>
                                            <p:strVal val="#ppt_h"/>
                                          </p:val>
                                        </p:tav>
                                        <p:tav tm="100000">
                                          <p:val>
                                            <p:strVal val="#ppt_h"/>
                                          </p:val>
                                        </p:tav>
                                      </p:tavLst>
                                    </p:anim>
                                  </p:childTnLst>
                                </p:cTn>
                              </p:par>
                              <p:par>
                                <p:cTn id="88" presetID="17" presetClass="entr" presetSubtype="10" fill="hold" nodeType="with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p:cTn id="90" dur="500" fill="hold"/>
                                        <p:tgtEl>
                                          <p:spTgt spid="15"/>
                                        </p:tgtEl>
                                        <p:attrNameLst>
                                          <p:attrName>ppt_w</p:attrName>
                                        </p:attrNameLst>
                                      </p:cBhvr>
                                      <p:tavLst>
                                        <p:tav tm="0">
                                          <p:val>
                                            <p:fltVal val="0"/>
                                          </p:val>
                                        </p:tav>
                                        <p:tav tm="100000">
                                          <p:val>
                                            <p:strVal val="#ppt_w"/>
                                          </p:val>
                                        </p:tav>
                                      </p:tavLst>
                                    </p:anim>
                                    <p:anim calcmode="lin" valueType="num">
                                      <p:cBhvr>
                                        <p:cTn id="91" dur="5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36893" y="69206"/>
            <a:ext cx="10242550" cy="66611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zh-CN" sz="3735" b="1" noProof="1">
                <a:latin typeface="黑体" panose="02010609060101010101" charset="-122"/>
                <a:ea typeface="黑体" panose="02010609060101010101" charset="-122"/>
                <a:cs typeface="+mn-ea"/>
              </a:rPr>
              <a:t>巩固应用：</a:t>
            </a:r>
            <a:r>
              <a:rPr lang="zh-CN" altLang="en-US" sz="3735" b="1" noProof="1">
                <a:latin typeface="黑体" panose="02010609060101010101" charset="-122"/>
                <a:ea typeface="黑体" panose="02010609060101010101" charset="-122"/>
                <a:cs typeface="+mn-ea"/>
              </a:rPr>
              <a:t>椭圆</a:t>
            </a:r>
            <a:r>
              <a:rPr lang="zh-CN" altLang="en-US" sz="3735" b="1">
                <a:latin typeface="黑体" panose="02010609060101010101" charset="-122"/>
                <a:ea typeface="黑体" panose="02010609060101010101" charset="-122"/>
                <a:cs typeface="+mn-ea"/>
                <a:sym typeface="+mn-ea"/>
              </a:rPr>
              <a:t>的</a:t>
            </a:r>
            <a:r>
              <a:rPr lang="zh-CN" altLang="en-US" sz="3735" b="1" noProof="1">
                <a:latin typeface="黑体" panose="02010609060101010101" charset="-122"/>
                <a:ea typeface="黑体" panose="02010609060101010101" charset="-122"/>
                <a:cs typeface="+mn-ea"/>
              </a:rPr>
              <a:t>焦半径问题</a:t>
            </a:r>
          </a:p>
        </p:txBody>
      </p:sp>
      <p:graphicFrame>
        <p:nvGraphicFramePr>
          <p:cNvPr id="3" name="对象 8">
            <a:hlinkClick r:id="" action="ppaction://ole?verb=0"/>
          </p:cNvPr>
          <p:cNvGraphicFramePr>
            <a:graphicFrameLocks noChangeAspect="1"/>
          </p:cNvGraphicFramePr>
          <p:nvPr/>
        </p:nvGraphicFramePr>
        <p:xfrm>
          <a:off x="608499" y="764489"/>
          <a:ext cx="9688830" cy="1456055"/>
        </p:xfrm>
        <a:graphic>
          <a:graphicData uri="http://schemas.openxmlformats.org/presentationml/2006/ole">
            <mc:AlternateContent xmlns:mc="http://schemas.openxmlformats.org/markup-compatibility/2006">
              <mc:Choice xmlns:v="urn:schemas-microsoft-com:vml" Requires="v">
                <p:oleObj r:id="rId3" imgW="4318000" imgH="660400" progId="Equation.KSEE3">
                  <p:embed/>
                </p:oleObj>
              </mc:Choice>
              <mc:Fallback>
                <p:oleObj r:id="rId3" imgW="4318000" imgH="660400" progId="Equation.KSEE3">
                  <p:embed/>
                  <p:pic>
                    <p:nvPicPr>
                      <p:cNvPr id="3" name="对象 8">
                        <a:hlinkClick r:id="" action="ppaction://ole?verb=0"/>
                      </p:cNvPr>
                      <p:cNvPicPr/>
                      <p:nvPr/>
                    </p:nvPicPr>
                    <p:blipFill>
                      <a:blip r:embed="rId4"/>
                      <a:stretch>
                        <a:fillRect/>
                      </a:stretch>
                    </p:blipFill>
                    <p:spPr>
                      <a:xfrm>
                        <a:off x="608499" y="764489"/>
                        <a:ext cx="9688830" cy="1456055"/>
                      </a:xfrm>
                      <a:prstGeom prst="rect">
                        <a:avLst/>
                      </a:prstGeom>
                      <a:noFill/>
                      <a:ln w="38100">
                        <a:noFill/>
                        <a:miter/>
                      </a:ln>
                    </p:spPr>
                  </p:pic>
                </p:oleObj>
              </mc:Fallback>
            </mc:AlternateContent>
          </a:graphicData>
        </a:graphic>
      </p:graphicFrame>
      <p:graphicFrame>
        <p:nvGraphicFramePr>
          <p:cNvPr id="7" name="对象 8">
            <a:hlinkClick r:id="" action="ppaction://ole?verb=0"/>
          </p:cNvPr>
          <p:cNvGraphicFramePr>
            <a:graphicFrameLocks noChangeAspect="1"/>
          </p:cNvGraphicFramePr>
          <p:nvPr/>
        </p:nvGraphicFramePr>
        <p:xfrm>
          <a:off x="839182" y="2348686"/>
          <a:ext cx="3050540" cy="593725"/>
        </p:xfrm>
        <a:graphic>
          <a:graphicData uri="http://schemas.openxmlformats.org/presentationml/2006/ole">
            <mc:AlternateContent xmlns:mc="http://schemas.openxmlformats.org/markup-compatibility/2006">
              <mc:Choice xmlns:v="urn:schemas-microsoft-com:vml" Requires="v">
                <p:oleObj r:id="rId5" imgW="1282700" imgH="254000" progId="Equation.KSEE3">
                  <p:embed/>
                </p:oleObj>
              </mc:Choice>
              <mc:Fallback>
                <p:oleObj r:id="rId5" imgW="1282700" imgH="254000" progId="Equation.KSEE3">
                  <p:embed/>
                  <p:pic>
                    <p:nvPicPr>
                      <p:cNvPr id="7" name="对象 8">
                        <a:hlinkClick r:id="" action="ppaction://ole?verb=0"/>
                      </p:cNvPr>
                      <p:cNvPicPr/>
                      <p:nvPr/>
                    </p:nvPicPr>
                    <p:blipFill>
                      <a:blip r:embed="rId6"/>
                      <a:stretch>
                        <a:fillRect/>
                      </a:stretch>
                    </p:blipFill>
                    <p:spPr>
                      <a:xfrm>
                        <a:off x="839182" y="2348686"/>
                        <a:ext cx="3050540" cy="593725"/>
                      </a:xfrm>
                      <a:prstGeom prst="rect">
                        <a:avLst/>
                      </a:prstGeom>
                      <a:noFill/>
                      <a:ln w="38100">
                        <a:noFill/>
                        <a:miter/>
                      </a:ln>
                    </p:spPr>
                  </p:pic>
                </p:oleObj>
              </mc:Fallback>
            </mc:AlternateContent>
          </a:graphicData>
        </a:graphic>
      </p:graphicFrame>
      <p:graphicFrame>
        <p:nvGraphicFramePr>
          <p:cNvPr id="12" name="对象 8">
            <a:hlinkClick r:id="" action="ppaction://ole?verb=0"/>
          </p:cNvPr>
          <p:cNvGraphicFramePr>
            <a:graphicFrameLocks noChangeAspect="1"/>
          </p:cNvGraphicFramePr>
          <p:nvPr/>
        </p:nvGraphicFramePr>
        <p:xfrm>
          <a:off x="1415444" y="2942411"/>
          <a:ext cx="5135245" cy="593725"/>
        </p:xfrm>
        <a:graphic>
          <a:graphicData uri="http://schemas.openxmlformats.org/presentationml/2006/ole">
            <mc:AlternateContent xmlns:mc="http://schemas.openxmlformats.org/markup-compatibility/2006">
              <mc:Choice xmlns:v="urn:schemas-microsoft-com:vml" Requires="v">
                <p:oleObj r:id="rId7" imgW="2159000" imgH="254000" progId="Equation.KSEE3">
                  <p:embed/>
                </p:oleObj>
              </mc:Choice>
              <mc:Fallback>
                <p:oleObj r:id="rId7" imgW="2159000" imgH="254000" progId="Equation.KSEE3">
                  <p:embed/>
                  <p:pic>
                    <p:nvPicPr>
                      <p:cNvPr id="12" name="对象 8">
                        <a:hlinkClick r:id="" action="ppaction://ole?verb=0"/>
                      </p:cNvPr>
                      <p:cNvPicPr/>
                      <p:nvPr/>
                    </p:nvPicPr>
                    <p:blipFill>
                      <a:blip r:embed="rId8"/>
                      <a:stretch>
                        <a:fillRect/>
                      </a:stretch>
                    </p:blipFill>
                    <p:spPr>
                      <a:xfrm>
                        <a:off x="1415444" y="2942411"/>
                        <a:ext cx="5135245" cy="593725"/>
                      </a:xfrm>
                      <a:prstGeom prst="rect">
                        <a:avLst/>
                      </a:prstGeom>
                      <a:solidFill>
                        <a:schemeClr val="accent2">
                          <a:lumMod val="20000"/>
                          <a:lumOff val="80000"/>
                        </a:schemeClr>
                      </a:solidFill>
                      <a:ln w="38100">
                        <a:noFill/>
                        <a:miter/>
                      </a:ln>
                    </p:spPr>
                  </p:pic>
                </p:oleObj>
              </mc:Fallback>
            </mc:AlternateContent>
          </a:graphicData>
        </a:graphic>
      </p:graphicFrame>
      <p:graphicFrame>
        <p:nvGraphicFramePr>
          <p:cNvPr id="15" name="对象 8">
            <a:hlinkClick r:id="" action="ppaction://ole?verb=0"/>
          </p:cNvPr>
          <p:cNvGraphicFramePr>
            <a:graphicFrameLocks noChangeAspect="1"/>
          </p:cNvGraphicFramePr>
          <p:nvPr/>
        </p:nvGraphicFramePr>
        <p:xfrm>
          <a:off x="9264418" y="3860556"/>
          <a:ext cx="2644140" cy="2101215"/>
        </p:xfrm>
        <a:graphic>
          <a:graphicData uri="http://schemas.openxmlformats.org/presentationml/2006/ole">
            <mc:AlternateContent xmlns:mc="http://schemas.openxmlformats.org/markup-compatibility/2006">
              <mc:Choice xmlns:v="urn:schemas-microsoft-com:vml" Requires="v">
                <p:oleObj r:id="rId9" imgW="1193800" imgH="965200" progId="Equation.KSEE3">
                  <p:embed/>
                </p:oleObj>
              </mc:Choice>
              <mc:Fallback>
                <p:oleObj r:id="rId9" imgW="1193800" imgH="965200" progId="Equation.KSEE3">
                  <p:embed/>
                  <p:pic>
                    <p:nvPicPr>
                      <p:cNvPr id="15" name="对象 8">
                        <a:hlinkClick r:id="" action="ppaction://ole?verb=0"/>
                      </p:cNvPr>
                      <p:cNvPicPr/>
                      <p:nvPr/>
                    </p:nvPicPr>
                    <p:blipFill>
                      <a:blip r:embed="rId10"/>
                      <a:stretch>
                        <a:fillRect/>
                      </a:stretch>
                    </p:blipFill>
                    <p:spPr>
                      <a:xfrm>
                        <a:off x="9264418" y="3860556"/>
                        <a:ext cx="2644140" cy="2101215"/>
                      </a:xfrm>
                      <a:prstGeom prst="rect">
                        <a:avLst/>
                      </a:prstGeom>
                      <a:noFill/>
                      <a:ln w="38100">
                        <a:solidFill>
                          <a:schemeClr val="accent4">
                            <a:lumMod val="75000"/>
                          </a:schemeClr>
                        </a:solidFill>
                        <a:miter/>
                      </a:ln>
                    </p:spPr>
                  </p:pic>
                </p:oleObj>
              </mc:Fallback>
            </mc:AlternateContent>
          </a:graphicData>
        </a:graphic>
      </p:graphicFrame>
      <p:graphicFrame>
        <p:nvGraphicFramePr>
          <p:cNvPr id="17" name="对象 8">
            <a:hlinkClick r:id="" action="ppaction://ole?verb=0"/>
          </p:cNvPr>
          <p:cNvGraphicFramePr>
            <a:graphicFrameLocks noChangeAspect="1"/>
          </p:cNvGraphicFramePr>
          <p:nvPr/>
        </p:nvGraphicFramePr>
        <p:xfrm>
          <a:off x="6550689" y="2771914"/>
          <a:ext cx="2176145" cy="920750"/>
        </p:xfrm>
        <a:graphic>
          <a:graphicData uri="http://schemas.openxmlformats.org/presentationml/2006/ole">
            <mc:AlternateContent xmlns:mc="http://schemas.openxmlformats.org/markup-compatibility/2006">
              <mc:Choice xmlns:v="urn:schemas-microsoft-com:vml" Requires="v">
                <p:oleObj r:id="rId11" imgW="914400" imgH="393700" progId="Equation.KSEE3">
                  <p:embed/>
                </p:oleObj>
              </mc:Choice>
              <mc:Fallback>
                <p:oleObj r:id="rId11" imgW="914400" imgH="393700" progId="Equation.KSEE3">
                  <p:embed/>
                  <p:pic>
                    <p:nvPicPr>
                      <p:cNvPr id="17" name="对象 8">
                        <a:hlinkClick r:id="" action="ppaction://ole?verb=0"/>
                      </p:cNvPr>
                      <p:cNvPicPr/>
                      <p:nvPr/>
                    </p:nvPicPr>
                    <p:blipFill>
                      <a:blip r:embed="rId12"/>
                      <a:stretch>
                        <a:fillRect/>
                      </a:stretch>
                    </p:blipFill>
                    <p:spPr>
                      <a:xfrm>
                        <a:off x="6550689" y="2771914"/>
                        <a:ext cx="2176145" cy="920750"/>
                      </a:xfrm>
                      <a:prstGeom prst="rect">
                        <a:avLst/>
                      </a:prstGeom>
                      <a:noFill/>
                      <a:ln w="38100">
                        <a:noFill/>
                        <a:miter/>
                      </a:ln>
                    </p:spPr>
                  </p:pic>
                </p:oleObj>
              </mc:Fallback>
            </mc:AlternateContent>
          </a:graphicData>
        </a:graphic>
      </p:graphicFrame>
      <p:graphicFrame>
        <p:nvGraphicFramePr>
          <p:cNvPr id="19" name="对象 8">
            <a:hlinkClick r:id="" action="ppaction://ole?verb=0"/>
          </p:cNvPr>
          <p:cNvGraphicFramePr>
            <a:graphicFrameLocks noChangeAspect="1"/>
          </p:cNvGraphicFramePr>
          <p:nvPr/>
        </p:nvGraphicFramePr>
        <p:xfrm>
          <a:off x="1415444" y="3645674"/>
          <a:ext cx="1450975" cy="505460"/>
        </p:xfrm>
        <a:graphic>
          <a:graphicData uri="http://schemas.openxmlformats.org/presentationml/2006/ole">
            <mc:AlternateContent xmlns:mc="http://schemas.openxmlformats.org/markup-compatibility/2006">
              <mc:Choice xmlns:v="urn:schemas-microsoft-com:vml" Requires="v">
                <p:oleObj r:id="rId13" imgW="609600" imgH="215900" progId="Equation.KSEE3">
                  <p:embed/>
                </p:oleObj>
              </mc:Choice>
              <mc:Fallback>
                <p:oleObj r:id="rId13" imgW="609600" imgH="215900" progId="Equation.KSEE3">
                  <p:embed/>
                  <p:pic>
                    <p:nvPicPr>
                      <p:cNvPr id="19" name="对象 8">
                        <a:hlinkClick r:id="" action="ppaction://ole?verb=0"/>
                      </p:cNvPr>
                      <p:cNvPicPr/>
                      <p:nvPr/>
                    </p:nvPicPr>
                    <p:blipFill>
                      <a:blip r:embed="rId14"/>
                      <a:stretch>
                        <a:fillRect/>
                      </a:stretch>
                    </p:blipFill>
                    <p:spPr>
                      <a:xfrm>
                        <a:off x="1415444" y="3645674"/>
                        <a:ext cx="1450975" cy="505460"/>
                      </a:xfrm>
                      <a:prstGeom prst="rect">
                        <a:avLst/>
                      </a:prstGeom>
                      <a:noFill/>
                      <a:ln w="38100">
                        <a:noFill/>
                        <a:miter/>
                      </a:ln>
                    </p:spPr>
                  </p:pic>
                </p:oleObj>
              </mc:Fallback>
            </mc:AlternateContent>
          </a:graphicData>
        </a:graphic>
      </p:graphicFrame>
      <p:graphicFrame>
        <p:nvGraphicFramePr>
          <p:cNvPr id="21" name="对象 8">
            <a:hlinkClick r:id="" action="ppaction://ole?verb=0"/>
          </p:cNvPr>
          <p:cNvGraphicFramePr>
            <a:graphicFrameLocks noChangeAspect="1"/>
          </p:cNvGraphicFramePr>
          <p:nvPr/>
        </p:nvGraphicFramePr>
        <p:xfrm>
          <a:off x="2866419" y="3615829"/>
          <a:ext cx="3023235" cy="565150"/>
        </p:xfrm>
        <a:graphic>
          <a:graphicData uri="http://schemas.openxmlformats.org/presentationml/2006/ole">
            <mc:AlternateContent xmlns:mc="http://schemas.openxmlformats.org/markup-compatibility/2006">
              <mc:Choice xmlns:v="urn:schemas-microsoft-com:vml" Requires="v">
                <p:oleObj r:id="rId15" imgW="1270000" imgH="241300" progId="Equation.KSEE3">
                  <p:embed/>
                </p:oleObj>
              </mc:Choice>
              <mc:Fallback>
                <p:oleObj r:id="rId15" imgW="1270000" imgH="241300" progId="Equation.KSEE3">
                  <p:embed/>
                  <p:pic>
                    <p:nvPicPr>
                      <p:cNvPr id="21" name="对象 8">
                        <a:hlinkClick r:id="" action="ppaction://ole?verb=0"/>
                      </p:cNvPr>
                      <p:cNvPicPr/>
                      <p:nvPr/>
                    </p:nvPicPr>
                    <p:blipFill>
                      <a:blip r:embed="rId16"/>
                      <a:stretch>
                        <a:fillRect/>
                      </a:stretch>
                    </p:blipFill>
                    <p:spPr>
                      <a:xfrm>
                        <a:off x="2866419" y="3615829"/>
                        <a:ext cx="3023235" cy="565150"/>
                      </a:xfrm>
                      <a:prstGeom prst="rect">
                        <a:avLst/>
                      </a:prstGeom>
                      <a:noFill/>
                      <a:ln w="38100">
                        <a:noFill/>
                        <a:miter/>
                      </a:ln>
                    </p:spPr>
                  </p:pic>
                </p:oleObj>
              </mc:Fallback>
            </mc:AlternateContent>
          </a:graphicData>
        </a:graphic>
      </p:graphicFrame>
      <p:graphicFrame>
        <p:nvGraphicFramePr>
          <p:cNvPr id="23" name="对象 8">
            <a:hlinkClick r:id="" action="ppaction://ole?verb=0"/>
          </p:cNvPr>
          <p:cNvGraphicFramePr>
            <a:graphicFrameLocks noChangeAspect="1"/>
          </p:cNvGraphicFramePr>
          <p:nvPr/>
        </p:nvGraphicFramePr>
        <p:xfrm>
          <a:off x="4899689" y="1628914"/>
          <a:ext cx="1105969" cy="504000"/>
        </p:xfrm>
        <a:graphic>
          <a:graphicData uri="http://schemas.openxmlformats.org/presentationml/2006/ole">
            <mc:AlternateContent xmlns:mc="http://schemas.openxmlformats.org/markup-compatibility/2006">
              <mc:Choice xmlns:v="urn:schemas-microsoft-com:vml" Requires="v">
                <p:oleObj r:id="rId17" imgW="520700" imgH="241300" progId="Equation.KSEE3">
                  <p:embed/>
                </p:oleObj>
              </mc:Choice>
              <mc:Fallback>
                <p:oleObj r:id="rId17" imgW="520700" imgH="241300" progId="Equation.KSEE3">
                  <p:embed/>
                  <p:pic>
                    <p:nvPicPr>
                      <p:cNvPr id="23" name="对象 8">
                        <a:hlinkClick r:id="" action="ppaction://ole?verb=0"/>
                      </p:cNvPr>
                      <p:cNvPicPr/>
                      <p:nvPr/>
                    </p:nvPicPr>
                    <p:blipFill>
                      <a:blip r:embed="rId18"/>
                      <a:stretch>
                        <a:fillRect/>
                      </a:stretch>
                    </p:blipFill>
                    <p:spPr>
                      <a:xfrm>
                        <a:off x="4899689" y="1628914"/>
                        <a:ext cx="1105969" cy="504000"/>
                      </a:xfrm>
                      <a:prstGeom prst="rect">
                        <a:avLst/>
                      </a:prstGeom>
                      <a:noFill/>
                      <a:ln w="38100">
                        <a:noFill/>
                        <a:miter/>
                      </a:ln>
                    </p:spPr>
                  </p:pic>
                </p:oleObj>
              </mc:Fallback>
            </mc:AlternateContent>
          </a:graphicData>
        </a:graphic>
      </p:graphicFrame>
      <p:pic>
        <p:nvPicPr>
          <p:cNvPr id="25" name="图片 24"/>
          <p:cNvPicPr>
            <a:picLocks noChangeAspect="1"/>
          </p:cNvPicPr>
          <p:nvPr/>
        </p:nvPicPr>
        <p:blipFill>
          <a:blip r:embed="rId19"/>
          <a:stretch>
            <a:fillRect/>
          </a:stretch>
        </p:blipFill>
        <p:spPr>
          <a:xfrm>
            <a:off x="6264910" y="3860800"/>
            <a:ext cx="2792095" cy="2449195"/>
          </a:xfrm>
          <a:prstGeom prst="rect">
            <a:avLst/>
          </a:prstGeom>
        </p:spPr>
      </p:pic>
      <p:pic>
        <p:nvPicPr>
          <p:cNvPr id="26" name="图片 25"/>
          <p:cNvPicPr>
            <a:picLocks noChangeAspect="1"/>
          </p:cNvPicPr>
          <p:nvPr/>
        </p:nvPicPr>
        <p:blipFill>
          <a:blip r:embed="rId20"/>
          <a:srcRect l="10325" b="11797"/>
          <a:stretch>
            <a:fillRect/>
          </a:stretch>
        </p:blipFill>
        <p:spPr>
          <a:xfrm>
            <a:off x="9264650" y="1484630"/>
            <a:ext cx="2503805" cy="2160270"/>
          </a:xfrm>
          <a:prstGeom prst="rect">
            <a:avLst/>
          </a:prstGeom>
        </p:spPr>
      </p:pic>
      <p:graphicFrame>
        <p:nvGraphicFramePr>
          <p:cNvPr id="28" name="对象 8">
            <a:hlinkClick r:id="" action="ppaction://ole?verb=0"/>
          </p:cNvPr>
          <p:cNvGraphicFramePr>
            <a:graphicFrameLocks noChangeAspect="1"/>
          </p:cNvGraphicFramePr>
          <p:nvPr/>
        </p:nvGraphicFramePr>
        <p:xfrm>
          <a:off x="767744" y="4298454"/>
          <a:ext cx="5497195" cy="920750"/>
        </p:xfrm>
        <a:graphic>
          <a:graphicData uri="http://schemas.openxmlformats.org/presentationml/2006/ole">
            <mc:AlternateContent xmlns:mc="http://schemas.openxmlformats.org/markup-compatibility/2006">
              <mc:Choice xmlns:v="urn:schemas-microsoft-com:vml" Requires="v">
                <p:oleObj r:id="rId21" imgW="2311400" imgH="393700" progId="Equation.KSEE3">
                  <p:embed/>
                </p:oleObj>
              </mc:Choice>
              <mc:Fallback>
                <p:oleObj r:id="rId21" imgW="2311400" imgH="393700" progId="Equation.KSEE3">
                  <p:embed/>
                  <p:pic>
                    <p:nvPicPr>
                      <p:cNvPr id="28" name="对象 8">
                        <a:hlinkClick r:id="" action="ppaction://ole?verb=0"/>
                      </p:cNvPr>
                      <p:cNvPicPr/>
                      <p:nvPr/>
                    </p:nvPicPr>
                    <p:blipFill>
                      <a:blip r:embed="rId22"/>
                      <a:stretch>
                        <a:fillRect/>
                      </a:stretch>
                    </p:blipFill>
                    <p:spPr>
                      <a:xfrm>
                        <a:off x="767744" y="4298454"/>
                        <a:ext cx="5497195" cy="920750"/>
                      </a:xfrm>
                      <a:prstGeom prst="rect">
                        <a:avLst/>
                      </a:prstGeom>
                      <a:noFill/>
                      <a:ln w="38100">
                        <a:noFill/>
                        <a:miter/>
                      </a:ln>
                    </p:spPr>
                  </p:pic>
                </p:oleObj>
              </mc:Fallback>
            </mc:AlternateContent>
          </a:graphicData>
        </a:graphic>
      </p:graphicFrame>
      <p:graphicFrame>
        <p:nvGraphicFramePr>
          <p:cNvPr id="44" name="对象 8">
            <a:hlinkClick r:id="" action="ppaction://ole?verb=0"/>
          </p:cNvPr>
          <p:cNvGraphicFramePr>
            <a:graphicFrameLocks noChangeAspect="1"/>
          </p:cNvGraphicFramePr>
          <p:nvPr/>
        </p:nvGraphicFramePr>
        <p:xfrm>
          <a:off x="784255" y="5331282"/>
          <a:ext cx="1903095" cy="564515"/>
        </p:xfrm>
        <a:graphic>
          <a:graphicData uri="http://schemas.openxmlformats.org/presentationml/2006/ole">
            <mc:AlternateContent xmlns:mc="http://schemas.openxmlformats.org/markup-compatibility/2006">
              <mc:Choice xmlns:v="urn:schemas-microsoft-com:vml" Requires="v">
                <p:oleObj r:id="rId23" imgW="800100" imgH="241300" progId="Equation.KSEE3">
                  <p:embed/>
                </p:oleObj>
              </mc:Choice>
              <mc:Fallback>
                <p:oleObj r:id="rId23" imgW="800100" imgH="241300" progId="Equation.KSEE3">
                  <p:embed/>
                  <p:pic>
                    <p:nvPicPr>
                      <p:cNvPr id="44" name="对象 8">
                        <a:hlinkClick r:id="" action="ppaction://ole?verb=0"/>
                      </p:cNvPr>
                      <p:cNvPicPr/>
                      <p:nvPr/>
                    </p:nvPicPr>
                    <p:blipFill>
                      <a:blip r:embed="rId24"/>
                      <a:stretch>
                        <a:fillRect/>
                      </a:stretch>
                    </p:blipFill>
                    <p:spPr>
                      <a:xfrm>
                        <a:off x="784255" y="5331282"/>
                        <a:ext cx="1903095" cy="564515"/>
                      </a:xfrm>
                      <a:prstGeom prst="rect">
                        <a:avLst/>
                      </a:prstGeom>
                      <a:noFill/>
                      <a:ln w="38100">
                        <a:noFill/>
                        <a:miter/>
                      </a:ln>
                    </p:spPr>
                  </p:pic>
                </p:oleObj>
              </mc:Fallback>
            </mc:AlternateContent>
          </a:graphicData>
        </a:graphic>
      </p:graphicFrame>
      <p:graphicFrame>
        <p:nvGraphicFramePr>
          <p:cNvPr id="46" name="对象 8">
            <a:hlinkClick r:id="" action="ppaction://ole?verb=0"/>
          </p:cNvPr>
          <p:cNvGraphicFramePr>
            <a:graphicFrameLocks noChangeAspect="1"/>
          </p:cNvGraphicFramePr>
          <p:nvPr/>
        </p:nvGraphicFramePr>
        <p:xfrm>
          <a:off x="2703542" y="5354777"/>
          <a:ext cx="2599690" cy="506095"/>
        </p:xfrm>
        <a:graphic>
          <a:graphicData uri="http://schemas.openxmlformats.org/presentationml/2006/ole">
            <mc:AlternateContent xmlns:mc="http://schemas.openxmlformats.org/markup-compatibility/2006">
              <mc:Choice xmlns:v="urn:schemas-microsoft-com:vml" Requires="v">
                <p:oleObj r:id="rId25" imgW="1091565" imgH="215900" progId="Equation.KSEE3">
                  <p:embed/>
                </p:oleObj>
              </mc:Choice>
              <mc:Fallback>
                <p:oleObj r:id="rId25" imgW="1091565" imgH="215900" progId="Equation.KSEE3">
                  <p:embed/>
                  <p:pic>
                    <p:nvPicPr>
                      <p:cNvPr id="46" name="对象 8">
                        <a:hlinkClick r:id="" action="ppaction://ole?verb=0"/>
                      </p:cNvPr>
                      <p:cNvPicPr/>
                      <p:nvPr/>
                    </p:nvPicPr>
                    <p:blipFill>
                      <a:blip r:embed="rId26"/>
                      <a:stretch>
                        <a:fillRect/>
                      </a:stretch>
                    </p:blipFill>
                    <p:spPr>
                      <a:xfrm>
                        <a:off x="2703542" y="5354777"/>
                        <a:ext cx="2599690" cy="506095"/>
                      </a:xfrm>
                      <a:prstGeom prst="rect">
                        <a:avLst/>
                      </a:prstGeom>
                      <a:noFill/>
                      <a:ln w="38100">
                        <a:noFill/>
                        <a:miter/>
                      </a:ln>
                    </p:spPr>
                  </p:pic>
                </p:oleObj>
              </mc:Fallback>
            </mc:AlternateContent>
          </a:graphicData>
        </a:graphic>
      </p:graphicFrame>
      <p:pic>
        <p:nvPicPr>
          <p:cNvPr id="4" name="Picture 4"/>
          <p:cNvPicPr>
            <a:picLocks noChangeAspect="1"/>
          </p:cNvPicPr>
          <p:nvPr/>
        </p:nvPicPr>
        <p:blipFill>
          <a:blip r:embed="rId27"/>
          <a:stretch>
            <a:fillRect/>
          </a:stretch>
        </p:blipFill>
        <p:spPr>
          <a:xfrm flipH="1">
            <a:off x="10617200" y="10261600"/>
            <a:ext cx="0" cy="0"/>
          </a:xfrm>
          <a:prstGeom prst="rect">
            <a:avLst/>
          </a:prstGeom>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barn(inVertical)">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32" fill="hold" nodeType="clickPar">
                      <p:stCondLst>
                        <p:cond delay="indefinite"/>
                      </p:stCondLst>
                      <p:childTnLst>
                        <p:par>
                          <p:cTn id="33" fill="hold">
                            <p:stCondLst>
                              <p:cond delay="0"/>
                            </p:stCondLst>
                            <p:childTnLst>
                              <p:par>
                                <p:cTn id="34" presetID="17" presetClass="entr" presetSubtype="10"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38" fill="hold" nodeType="clickPar">
                      <p:stCondLst>
                        <p:cond delay="indefinite"/>
                      </p:stCondLst>
                      <p:childTnLst>
                        <p:par>
                          <p:cTn id="39" fill="hold">
                            <p:stCondLst>
                              <p:cond delay="0"/>
                            </p:stCondLst>
                            <p:childTnLst>
                              <p:par>
                                <p:cTn id="40" presetID="17" presetClass="entr" presetSubtype="1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strVal val="#ppt_h"/>
                                          </p:val>
                                        </p:tav>
                                        <p:tav tm="100000">
                                          <p:val>
                                            <p:strVal val="#ppt_h"/>
                                          </p:val>
                                        </p:tav>
                                      </p:tavLst>
                                    </p:anim>
                                  </p:childTnLst>
                                </p:cTn>
                              </p:par>
                            </p:childTnLst>
                          </p:cTn>
                        </p:par>
                      </p:childTnLst>
                    </p:cTn>
                  </p:par>
                  <p:par>
                    <p:cTn id="44" fill="hold" nodeType="clickPar">
                      <p:stCondLst>
                        <p:cond delay="indefinite"/>
                      </p:stCondLst>
                      <p:childTnLst>
                        <p:par>
                          <p:cTn id="45" fill="hold">
                            <p:stCondLst>
                              <p:cond delay="0"/>
                            </p:stCondLst>
                            <p:childTnLst>
                              <p:par>
                                <p:cTn id="46" presetID="17" presetClass="entr" presetSubtype="10" fill="hold" nodeType="click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50" fill="hold" nodeType="clickPar">
                      <p:stCondLst>
                        <p:cond delay="indefinite"/>
                      </p:stCondLst>
                      <p:childTnLst>
                        <p:par>
                          <p:cTn id="51" fill="hold">
                            <p:stCondLst>
                              <p:cond delay="0"/>
                            </p:stCondLst>
                            <p:childTnLst>
                              <p:par>
                                <p:cTn id="52" presetID="17" presetClass="entr" presetSubtype="10" fill="hold" nodeType="click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ppt_w</p:attrName>
                                        </p:attrNameLst>
                                      </p:cBhvr>
                                      <p:tavLst>
                                        <p:tav tm="0">
                                          <p:val>
                                            <p:fltVal val="0"/>
                                          </p:val>
                                        </p:tav>
                                        <p:tav tm="100000">
                                          <p:val>
                                            <p:strVal val="#ppt_w"/>
                                          </p:val>
                                        </p:tav>
                                      </p:tavLst>
                                    </p:anim>
                                    <p:anim calcmode="lin" valueType="num">
                                      <p:cBhvr>
                                        <p:cTn id="55" dur="5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56" fill="hold" nodeType="clickPar">
                      <p:stCondLst>
                        <p:cond delay="indefinite"/>
                      </p:stCondLst>
                      <p:childTnLst>
                        <p:par>
                          <p:cTn id="57" fill="hold">
                            <p:stCondLst>
                              <p:cond delay="0"/>
                            </p:stCondLst>
                            <p:childTnLst>
                              <p:par>
                                <p:cTn id="58" presetID="17" presetClass="entr" presetSubtype="10" fill="hold" nodeType="click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p:cTn id="60" dur="500" fill="hold"/>
                                        <p:tgtEl>
                                          <p:spTgt spid="28"/>
                                        </p:tgtEl>
                                        <p:attrNameLst>
                                          <p:attrName>ppt_w</p:attrName>
                                        </p:attrNameLst>
                                      </p:cBhvr>
                                      <p:tavLst>
                                        <p:tav tm="0">
                                          <p:val>
                                            <p:fltVal val="0"/>
                                          </p:val>
                                        </p:tav>
                                        <p:tav tm="100000">
                                          <p:val>
                                            <p:strVal val="#ppt_w"/>
                                          </p:val>
                                        </p:tav>
                                      </p:tavLst>
                                    </p:anim>
                                    <p:anim calcmode="lin" valueType="num">
                                      <p:cBhvr>
                                        <p:cTn id="61" dur="5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62" fill="hold" nodeType="clickPar">
                      <p:stCondLst>
                        <p:cond delay="indefinite"/>
                      </p:stCondLst>
                      <p:childTnLst>
                        <p:par>
                          <p:cTn id="63" fill="hold">
                            <p:stCondLst>
                              <p:cond delay="0"/>
                            </p:stCondLst>
                            <p:childTnLst>
                              <p:par>
                                <p:cTn id="64" presetID="17" presetClass="entr" presetSubtype="10" fill="hold" nodeType="click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strVal val="#ppt_h"/>
                                          </p:val>
                                        </p:tav>
                                        <p:tav tm="100000">
                                          <p:val>
                                            <p:strVal val="#ppt_h"/>
                                          </p:val>
                                        </p:tav>
                                      </p:tavLst>
                                    </p:anim>
                                  </p:childTnLst>
                                </p:cTn>
                              </p:par>
                            </p:childTnLst>
                          </p:cTn>
                        </p:par>
                      </p:childTnLst>
                    </p:cTn>
                  </p:par>
                  <p:par>
                    <p:cTn id="68" fill="hold" nodeType="clickPar">
                      <p:stCondLst>
                        <p:cond delay="indefinite"/>
                      </p:stCondLst>
                      <p:childTnLst>
                        <p:par>
                          <p:cTn id="69" fill="hold">
                            <p:stCondLst>
                              <p:cond delay="0"/>
                            </p:stCondLst>
                            <p:childTnLst>
                              <p:par>
                                <p:cTn id="70" presetID="17" presetClass="entr" presetSubtype="10" fill="hold" nodeType="click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p:cTn id="72" dur="500" fill="hold"/>
                                        <p:tgtEl>
                                          <p:spTgt spid="46"/>
                                        </p:tgtEl>
                                        <p:attrNameLst>
                                          <p:attrName>ppt_w</p:attrName>
                                        </p:attrNameLst>
                                      </p:cBhvr>
                                      <p:tavLst>
                                        <p:tav tm="0">
                                          <p:val>
                                            <p:fltVal val="0"/>
                                          </p:val>
                                        </p:tav>
                                        <p:tav tm="100000">
                                          <p:val>
                                            <p:strVal val="#ppt_w"/>
                                          </p:val>
                                        </p:tav>
                                      </p:tavLst>
                                    </p:anim>
                                    <p:anim calcmode="lin" valueType="num">
                                      <p:cBhvr>
                                        <p:cTn id="73" dur="500" fill="hold"/>
                                        <p:tgtEl>
                                          <p:spTgt spid="4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36893" y="69206"/>
            <a:ext cx="10242550" cy="66611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zh-CN" sz="3735" b="1" noProof="1">
                <a:latin typeface="黑体" panose="02010609060101010101" charset="-122"/>
                <a:ea typeface="黑体" panose="02010609060101010101" charset="-122"/>
                <a:cs typeface="+mn-ea"/>
              </a:rPr>
              <a:t>巩固应用：</a:t>
            </a:r>
            <a:r>
              <a:rPr lang="zh-CN" altLang="en-US" sz="3735" b="1" noProof="1">
                <a:latin typeface="黑体" panose="02010609060101010101" charset="-122"/>
                <a:ea typeface="黑体" panose="02010609060101010101" charset="-122"/>
                <a:cs typeface="+mn-ea"/>
              </a:rPr>
              <a:t>椭圆</a:t>
            </a:r>
            <a:r>
              <a:rPr lang="zh-CN" altLang="en-US" sz="3735" b="1">
                <a:latin typeface="黑体" panose="02010609060101010101" charset="-122"/>
                <a:ea typeface="黑体" panose="02010609060101010101" charset="-122"/>
                <a:cs typeface="+mn-ea"/>
                <a:sym typeface="+mn-ea"/>
              </a:rPr>
              <a:t>的</a:t>
            </a:r>
            <a:r>
              <a:rPr lang="zh-CN" altLang="en-US" sz="3735" b="1" noProof="1">
                <a:latin typeface="黑体" panose="02010609060101010101" charset="-122"/>
                <a:ea typeface="黑体" panose="02010609060101010101" charset="-122"/>
                <a:cs typeface="+mn-ea"/>
              </a:rPr>
              <a:t>焦半径问题</a:t>
            </a:r>
          </a:p>
        </p:txBody>
      </p:sp>
      <p:pic>
        <p:nvPicPr>
          <p:cNvPr id="129025" name="图片 2"/>
          <p:cNvPicPr>
            <a:picLocks noChangeAspect="1"/>
          </p:cNvPicPr>
          <p:nvPr/>
        </p:nvPicPr>
        <p:blipFill>
          <a:blip r:embed="rId3">
            <a:lum bright="-12000" contrast="30000"/>
          </a:blip>
          <a:srcRect l="72963" t="7910" b="85"/>
          <a:stretch>
            <a:fillRect/>
          </a:stretch>
        </p:blipFill>
        <p:spPr>
          <a:xfrm>
            <a:off x="8563610" y="2348865"/>
            <a:ext cx="3424555" cy="3034665"/>
          </a:xfrm>
          <a:prstGeom prst="rect">
            <a:avLst/>
          </a:prstGeom>
          <a:noFill/>
          <a:ln w="9525">
            <a:noFill/>
          </a:ln>
        </p:spPr>
      </p:pic>
      <p:graphicFrame>
        <p:nvGraphicFramePr>
          <p:cNvPr id="129026" name="对象 3">
            <a:hlinkClick r:id="" action="ppaction://ole?verb=0"/>
          </p:cNvPr>
          <p:cNvGraphicFramePr>
            <a:graphicFrameLocks noChangeAspect="1"/>
          </p:cNvGraphicFramePr>
          <p:nvPr/>
        </p:nvGraphicFramePr>
        <p:xfrm>
          <a:off x="508816" y="836416"/>
          <a:ext cx="11449685" cy="2124075"/>
        </p:xfrm>
        <a:graphic>
          <a:graphicData uri="http://schemas.openxmlformats.org/presentationml/2006/ole">
            <mc:AlternateContent xmlns:mc="http://schemas.openxmlformats.org/markup-compatibility/2006">
              <mc:Choice xmlns:v="urn:schemas-microsoft-com:vml" Requires="v">
                <p:oleObj r:id="rId4" imgW="4902200" imgH="914400" progId="Equation.KSEE3">
                  <p:embed/>
                </p:oleObj>
              </mc:Choice>
              <mc:Fallback>
                <p:oleObj r:id="rId4" imgW="4902200" imgH="914400" progId="Equation.KSEE3">
                  <p:embed/>
                  <p:pic>
                    <p:nvPicPr>
                      <p:cNvPr id="129026" name="对象 3">
                        <a:hlinkClick r:id="" action="ppaction://ole?verb=0"/>
                      </p:cNvPr>
                      <p:cNvPicPr/>
                      <p:nvPr/>
                    </p:nvPicPr>
                    <p:blipFill>
                      <a:blip r:embed="rId5"/>
                      <a:stretch>
                        <a:fillRect/>
                      </a:stretch>
                    </p:blipFill>
                    <p:spPr>
                      <a:xfrm>
                        <a:off x="508816" y="836416"/>
                        <a:ext cx="11449685" cy="2124075"/>
                      </a:xfrm>
                      <a:prstGeom prst="rect">
                        <a:avLst/>
                      </a:prstGeom>
                      <a:noFill/>
                      <a:ln w="38100">
                        <a:noFill/>
                        <a:miter/>
                      </a:ln>
                    </p:spPr>
                  </p:pic>
                </p:oleObj>
              </mc:Fallback>
            </mc:AlternateContent>
          </a:graphicData>
        </a:graphic>
      </p:graphicFrame>
      <p:graphicFrame>
        <p:nvGraphicFramePr>
          <p:cNvPr id="6" name="对象 8">
            <a:hlinkClick r:id="" action="ppaction://ole?verb=0"/>
          </p:cNvPr>
          <p:cNvGraphicFramePr>
            <a:graphicFrameLocks noChangeAspect="1"/>
          </p:cNvGraphicFramePr>
          <p:nvPr/>
        </p:nvGraphicFramePr>
        <p:xfrm>
          <a:off x="536893" y="3068797"/>
          <a:ext cx="2674210" cy="612000"/>
        </p:xfrm>
        <a:graphic>
          <a:graphicData uri="http://schemas.openxmlformats.org/presentationml/2006/ole">
            <mc:AlternateContent xmlns:mc="http://schemas.openxmlformats.org/markup-compatibility/2006">
              <mc:Choice xmlns:v="urn:schemas-microsoft-com:vml" Requires="v">
                <p:oleObj r:id="rId6" imgW="1091565" imgH="254000" progId="Equation.KSEE3">
                  <p:embed/>
                </p:oleObj>
              </mc:Choice>
              <mc:Fallback>
                <p:oleObj r:id="rId6" imgW="1091565" imgH="254000" progId="Equation.KSEE3">
                  <p:embed/>
                  <p:pic>
                    <p:nvPicPr>
                      <p:cNvPr id="6" name="对象 8">
                        <a:hlinkClick r:id="" action="ppaction://ole?verb=0"/>
                      </p:cNvPr>
                      <p:cNvPicPr/>
                      <p:nvPr/>
                    </p:nvPicPr>
                    <p:blipFill>
                      <a:blip r:embed="rId7"/>
                      <a:stretch>
                        <a:fillRect/>
                      </a:stretch>
                    </p:blipFill>
                    <p:spPr>
                      <a:xfrm>
                        <a:off x="536893" y="3068797"/>
                        <a:ext cx="2674210" cy="612000"/>
                      </a:xfrm>
                      <a:prstGeom prst="rect">
                        <a:avLst/>
                      </a:prstGeom>
                      <a:solidFill>
                        <a:srgbClr val="FFDA69"/>
                      </a:solidFill>
                      <a:ln w="38100">
                        <a:noFill/>
                        <a:miter/>
                      </a:ln>
                    </p:spPr>
                  </p:pic>
                </p:oleObj>
              </mc:Fallback>
            </mc:AlternateContent>
          </a:graphicData>
        </a:graphic>
      </p:graphicFrame>
      <p:graphicFrame>
        <p:nvGraphicFramePr>
          <p:cNvPr id="10" name="对象 3">
            <a:hlinkClick r:id="" action="ppaction://ole?verb=0"/>
          </p:cNvPr>
          <p:cNvGraphicFramePr>
            <a:graphicFrameLocks noChangeAspect="1"/>
          </p:cNvGraphicFramePr>
          <p:nvPr/>
        </p:nvGraphicFramePr>
        <p:xfrm>
          <a:off x="551498" y="3680778"/>
          <a:ext cx="7416422" cy="612000"/>
        </p:xfrm>
        <a:graphic>
          <a:graphicData uri="http://schemas.openxmlformats.org/presentationml/2006/ole">
            <mc:AlternateContent xmlns:mc="http://schemas.openxmlformats.org/markup-compatibility/2006">
              <mc:Choice xmlns:v="urn:schemas-microsoft-com:vml" Requires="v">
                <p:oleObj r:id="rId8" imgW="3060065" imgH="254000" progId="Equation.KSEE3">
                  <p:embed/>
                </p:oleObj>
              </mc:Choice>
              <mc:Fallback>
                <p:oleObj r:id="rId8" imgW="3060065" imgH="254000" progId="Equation.KSEE3">
                  <p:embed/>
                  <p:pic>
                    <p:nvPicPr>
                      <p:cNvPr id="10" name="对象 3">
                        <a:hlinkClick r:id="" action="ppaction://ole?verb=0"/>
                      </p:cNvPr>
                      <p:cNvPicPr/>
                      <p:nvPr/>
                    </p:nvPicPr>
                    <p:blipFill>
                      <a:blip r:embed="rId9"/>
                      <a:stretch>
                        <a:fillRect/>
                      </a:stretch>
                    </p:blipFill>
                    <p:spPr>
                      <a:xfrm>
                        <a:off x="551498" y="3680778"/>
                        <a:ext cx="7416422" cy="612000"/>
                      </a:xfrm>
                      <a:prstGeom prst="rect">
                        <a:avLst/>
                      </a:prstGeom>
                      <a:noFill/>
                      <a:ln w="38100">
                        <a:noFill/>
                        <a:miter/>
                      </a:ln>
                    </p:spPr>
                  </p:pic>
                </p:oleObj>
              </mc:Fallback>
            </mc:AlternateContent>
          </a:graphicData>
        </a:graphic>
      </p:graphicFrame>
      <p:graphicFrame>
        <p:nvGraphicFramePr>
          <p:cNvPr id="13" name="对象 3">
            <a:hlinkClick r:id="" action="ppaction://ole?verb=0"/>
          </p:cNvPr>
          <p:cNvGraphicFramePr>
            <a:graphicFrameLocks noChangeAspect="1"/>
          </p:cNvGraphicFramePr>
          <p:nvPr/>
        </p:nvGraphicFramePr>
        <p:xfrm>
          <a:off x="4007803" y="4292600"/>
          <a:ext cx="1524198" cy="432000"/>
        </p:xfrm>
        <a:graphic>
          <a:graphicData uri="http://schemas.openxmlformats.org/presentationml/2006/ole">
            <mc:AlternateContent xmlns:mc="http://schemas.openxmlformats.org/markup-compatibility/2006">
              <mc:Choice xmlns:v="urn:schemas-microsoft-com:vml" Requires="v">
                <p:oleObj r:id="rId10" imgW="622300" imgH="177165" progId="Equation.KSEE3">
                  <p:embed/>
                </p:oleObj>
              </mc:Choice>
              <mc:Fallback>
                <p:oleObj r:id="rId10" imgW="622300" imgH="177165" progId="Equation.KSEE3">
                  <p:embed/>
                  <p:pic>
                    <p:nvPicPr>
                      <p:cNvPr id="13" name="对象 3">
                        <a:hlinkClick r:id="" action="ppaction://ole?verb=0"/>
                      </p:cNvPr>
                      <p:cNvPicPr/>
                      <p:nvPr/>
                    </p:nvPicPr>
                    <p:blipFill>
                      <a:blip r:embed="rId11"/>
                      <a:stretch>
                        <a:fillRect/>
                      </a:stretch>
                    </p:blipFill>
                    <p:spPr>
                      <a:xfrm>
                        <a:off x="4007803" y="4292600"/>
                        <a:ext cx="1524198" cy="432000"/>
                      </a:xfrm>
                      <a:prstGeom prst="rect">
                        <a:avLst/>
                      </a:prstGeom>
                      <a:noFill/>
                      <a:ln w="38100">
                        <a:noFill/>
                        <a:miter/>
                      </a:ln>
                    </p:spPr>
                  </p:pic>
                </p:oleObj>
              </mc:Fallback>
            </mc:AlternateContent>
          </a:graphicData>
        </a:graphic>
      </p:graphicFrame>
      <p:sp>
        <p:nvSpPr>
          <p:cNvPr id="8" name="文本框 26"/>
          <p:cNvSpPr txBox="1"/>
          <p:nvPr/>
        </p:nvSpPr>
        <p:spPr>
          <a:xfrm>
            <a:off x="5520055" y="3284855"/>
            <a:ext cx="4711700" cy="460375"/>
          </a:xfrm>
          <a:prstGeom prst="rect">
            <a:avLst/>
          </a:prstGeom>
          <a:noFill/>
          <a:ln w="9525">
            <a:noFill/>
          </a:ln>
        </p:spPr>
        <p:txBody>
          <a:bodyPr wrap="square" anchor="t" anchorCtr="0">
            <a:spAutoFit/>
          </a:bodyPr>
          <a:lstStyle/>
          <a:p>
            <a:r>
              <a:rPr lang="zh-CN" altLang="en-US" sz="2400" b="1">
                <a:solidFill>
                  <a:srgbClr val="FF0000"/>
                </a:solidFill>
                <a:latin typeface="Times New Roman" panose="02020603050405020304" charset="0"/>
                <a:ea typeface="黑体" panose="02010609060101010101" charset="-122"/>
              </a:rPr>
              <a:t>点关于</a:t>
            </a:r>
            <a:r>
              <a:rPr lang="en-US" altLang="zh-CN" sz="2400" b="1" i="1">
                <a:solidFill>
                  <a:srgbClr val="FF0000"/>
                </a:solidFill>
                <a:latin typeface="Times New Roman" panose="02020603050405020304" charset="0"/>
                <a:ea typeface="黑体" panose="02010609060101010101" charset="-122"/>
              </a:rPr>
              <a:t>y</a:t>
            </a:r>
            <a:r>
              <a:rPr lang="zh-CN" altLang="en-US" sz="2400" b="1">
                <a:solidFill>
                  <a:srgbClr val="FF0000"/>
                </a:solidFill>
                <a:latin typeface="Times New Roman" panose="02020603050405020304" charset="0"/>
                <a:ea typeface="黑体" panose="02010609060101010101" charset="-122"/>
              </a:rPr>
              <a:t>轴对称</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36893" y="69206"/>
            <a:ext cx="10242550" cy="66611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zh-CN" sz="3735" b="1" noProof="1">
                <a:latin typeface="黑体" panose="02010609060101010101" charset="-122"/>
                <a:ea typeface="黑体" panose="02010609060101010101" charset="-122"/>
                <a:cs typeface="+mn-ea"/>
              </a:rPr>
              <a:t>巩固应用：</a:t>
            </a:r>
            <a:r>
              <a:rPr lang="zh-CN" altLang="en-US" sz="3735" b="1" noProof="1">
                <a:latin typeface="黑体" panose="02010609060101010101" charset="-122"/>
                <a:ea typeface="黑体" panose="02010609060101010101" charset="-122"/>
                <a:cs typeface="+mn-ea"/>
              </a:rPr>
              <a:t>椭圆</a:t>
            </a:r>
            <a:r>
              <a:rPr lang="zh-CN" altLang="en-US" sz="3735" b="1">
                <a:latin typeface="黑体" panose="02010609060101010101" charset="-122"/>
                <a:ea typeface="黑体" panose="02010609060101010101" charset="-122"/>
                <a:cs typeface="+mn-ea"/>
                <a:sym typeface="+mn-ea"/>
              </a:rPr>
              <a:t>的</a:t>
            </a:r>
            <a:r>
              <a:rPr lang="zh-CN" altLang="en-US" sz="3735" b="1" noProof="1">
                <a:latin typeface="黑体" panose="02010609060101010101" charset="-122"/>
                <a:ea typeface="黑体" panose="02010609060101010101" charset="-122"/>
                <a:cs typeface="+mn-ea"/>
              </a:rPr>
              <a:t>焦半径问题</a:t>
            </a:r>
          </a:p>
        </p:txBody>
      </p:sp>
      <p:graphicFrame>
        <p:nvGraphicFramePr>
          <p:cNvPr id="129026" name="对象 3">
            <a:hlinkClick r:id="" action="ppaction://ole?verb=0"/>
          </p:cNvPr>
          <p:cNvGraphicFramePr>
            <a:graphicFrameLocks noChangeAspect="1"/>
          </p:cNvGraphicFramePr>
          <p:nvPr/>
        </p:nvGraphicFramePr>
        <p:xfrm>
          <a:off x="638356" y="836416"/>
          <a:ext cx="10916285" cy="1593215"/>
        </p:xfrm>
        <a:graphic>
          <a:graphicData uri="http://schemas.openxmlformats.org/presentationml/2006/ole">
            <mc:AlternateContent xmlns:mc="http://schemas.openxmlformats.org/markup-compatibility/2006">
              <mc:Choice xmlns:v="urn:schemas-microsoft-com:vml" Requires="v">
                <p:oleObj r:id="rId3" imgW="4673600" imgH="685800" progId="Equation.KSEE3">
                  <p:embed/>
                </p:oleObj>
              </mc:Choice>
              <mc:Fallback>
                <p:oleObj r:id="rId3" imgW="4673600" imgH="685800" progId="Equation.KSEE3">
                  <p:embed/>
                  <p:pic>
                    <p:nvPicPr>
                      <p:cNvPr id="129026" name="对象 3">
                        <a:hlinkClick r:id="" action="ppaction://ole?verb=0"/>
                      </p:cNvPr>
                      <p:cNvPicPr/>
                      <p:nvPr/>
                    </p:nvPicPr>
                    <p:blipFill>
                      <a:blip r:embed="rId4"/>
                      <a:stretch>
                        <a:fillRect/>
                      </a:stretch>
                    </p:blipFill>
                    <p:spPr>
                      <a:xfrm>
                        <a:off x="638356" y="836416"/>
                        <a:ext cx="10916285" cy="1593215"/>
                      </a:xfrm>
                      <a:prstGeom prst="rect">
                        <a:avLst/>
                      </a:prstGeom>
                      <a:noFill/>
                      <a:ln w="38100">
                        <a:noFill/>
                        <a:miter/>
                      </a:ln>
                    </p:spPr>
                  </p:pic>
                </p:oleObj>
              </mc:Fallback>
            </mc:AlternateContent>
          </a:graphicData>
        </a:graphic>
      </p:graphicFrame>
      <p:graphicFrame>
        <p:nvGraphicFramePr>
          <p:cNvPr id="3" name="对象 3">
            <a:hlinkClick r:id="" action="ppaction://ole?verb=0"/>
          </p:cNvPr>
          <p:cNvGraphicFramePr>
            <a:graphicFrameLocks noChangeAspect="1"/>
          </p:cNvGraphicFramePr>
          <p:nvPr/>
        </p:nvGraphicFramePr>
        <p:xfrm>
          <a:off x="1919469" y="2636323"/>
          <a:ext cx="5616843" cy="648000"/>
        </p:xfrm>
        <a:graphic>
          <a:graphicData uri="http://schemas.openxmlformats.org/presentationml/2006/ole">
            <mc:AlternateContent xmlns:mc="http://schemas.openxmlformats.org/markup-compatibility/2006">
              <mc:Choice xmlns:v="urn:schemas-microsoft-com:vml" Requires="v">
                <p:oleObj r:id="rId5" imgW="2413000" imgH="279400" progId="Equation.KSEE3">
                  <p:embed/>
                </p:oleObj>
              </mc:Choice>
              <mc:Fallback>
                <p:oleObj r:id="rId5" imgW="2413000" imgH="279400" progId="Equation.KSEE3">
                  <p:embed/>
                  <p:pic>
                    <p:nvPicPr>
                      <p:cNvPr id="3" name="对象 3">
                        <a:hlinkClick r:id="" action="ppaction://ole?verb=0"/>
                      </p:cNvPr>
                      <p:cNvPicPr/>
                      <p:nvPr/>
                    </p:nvPicPr>
                    <p:blipFill>
                      <a:blip r:embed="rId6"/>
                      <a:stretch>
                        <a:fillRect/>
                      </a:stretch>
                    </p:blipFill>
                    <p:spPr>
                      <a:xfrm>
                        <a:off x="1919469" y="2636323"/>
                        <a:ext cx="5616843" cy="648000"/>
                      </a:xfrm>
                      <a:prstGeom prst="rect">
                        <a:avLst/>
                      </a:prstGeom>
                      <a:noFill/>
                      <a:ln w="38100">
                        <a:noFill/>
                        <a:miter/>
                      </a:ln>
                    </p:spPr>
                  </p:pic>
                </p:oleObj>
              </mc:Fallback>
            </mc:AlternateContent>
          </a:graphicData>
        </a:graphic>
      </p:graphicFrame>
      <p:graphicFrame>
        <p:nvGraphicFramePr>
          <p:cNvPr id="7" name="对象 3">
            <a:hlinkClick r:id="" action="ppaction://ole?verb=0"/>
          </p:cNvPr>
          <p:cNvGraphicFramePr>
            <a:graphicFrameLocks noChangeAspect="1"/>
          </p:cNvGraphicFramePr>
          <p:nvPr/>
        </p:nvGraphicFramePr>
        <p:xfrm>
          <a:off x="2495414" y="3356731"/>
          <a:ext cx="2788920" cy="532765"/>
        </p:xfrm>
        <a:graphic>
          <a:graphicData uri="http://schemas.openxmlformats.org/presentationml/2006/ole">
            <mc:AlternateContent xmlns:mc="http://schemas.openxmlformats.org/markup-compatibility/2006">
              <mc:Choice xmlns:v="urn:schemas-microsoft-com:vml" Requires="v">
                <p:oleObj r:id="rId7" imgW="1193800" imgH="228600" progId="Equation.KSEE3">
                  <p:embed/>
                </p:oleObj>
              </mc:Choice>
              <mc:Fallback>
                <p:oleObj r:id="rId7" imgW="1193800" imgH="228600" progId="Equation.KSEE3">
                  <p:embed/>
                  <p:pic>
                    <p:nvPicPr>
                      <p:cNvPr id="7" name="对象 3">
                        <a:hlinkClick r:id="" action="ppaction://ole?verb=0"/>
                      </p:cNvPr>
                      <p:cNvPicPr/>
                      <p:nvPr/>
                    </p:nvPicPr>
                    <p:blipFill>
                      <a:blip r:embed="rId8"/>
                      <a:stretch>
                        <a:fillRect/>
                      </a:stretch>
                    </p:blipFill>
                    <p:spPr>
                      <a:xfrm>
                        <a:off x="2495414" y="3356731"/>
                        <a:ext cx="2788920" cy="532765"/>
                      </a:xfrm>
                      <a:prstGeom prst="rect">
                        <a:avLst/>
                      </a:prstGeom>
                      <a:solidFill>
                        <a:srgbClr val="FFFF00"/>
                      </a:solidFill>
                      <a:ln w="38100">
                        <a:noFill/>
                        <a:miter/>
                      </a:ln>
                    </p:spPr>
                  </p:pic>
                </p:oleObj>
              </mc:Fallback>
            </mc:AlternateContent>
          </a:graphicData>
        </a:graphic>
      </p:graphicFrame>
      <p:graphicFrame>
        <p:nvGraphicFramePr>
          <p:cNvPr id="11" name="对象 3">
            <a:hlinkClick r:id="" action="ppaction://ole?verb=0"/>
          </p:cNvPr>
          <p:cNvGraphicFramePr>
            <a:graphicFrameLocks noChangeAspect="1"/>
          </p:cNvGraphicFramePr>
          <p:nvPr/>
        </p:nvGraphicFramePr>
        <p:xfrm>
          <a:off x="2495731" y="3932676"/>
          <a:ext cx="3649345" cy="532765"/>
        </p:xfrm>
        <a:graphic>
          <a:graphicData uri="http://schemas.openxmlformats.org/presentationml/2006/ole">
            <mc:AlternateContent xmlns:mc="http://schemas.openxmlformats.org/markup-compatibility/2006">
              <mc:Choice xmlns:v="urn:schemas-microsoft-com:vml" Requires="v">
                <p:oleObj r:id="rId9" imgW="1562100" imgH="228600" progId="Equation.KSEE3">
                  <p:embed/>
                </p:oleObj>
              </mc:Choice>
              <mc:Fallback>
                <p:oleObj r:id="rId9" imgW="1562100" imgH="228600" progId="Equation.KSEE3">
                  <p:embed/>
                  <p:pic>
                    <p:nvPicPr>
                      <p:cNvPr id="11" name="对象 3">
                        <a:hlinkClick r:id="" action="ppaction://ole?verb=0"/>
                      </p:cNvPr>
                      <p:cNvPicPr/>
                      <p:nvPr/>
                    </p:nvPicPr>
                    <p:blipFill>
                      <a:blip r:embed="rId10"/>
                      <a:stretch>
                        <a:fillRect/>
                      </a:stretch>
                    </p:blipFill>
                    <p:spPr>
                      <a:xfrm>
                        <a:off x="2495731" y="3932676"/>
                        <a:ext cx="3649345" cy="532765"/>
                      </a:xfrm>
                      <a:prstGeom prst="rect">
                        <a:avLst/>
                      </a:prstGeom>
                      <a:noFill/>
                      <a:ln w="38100">
                        <a:noFill/>
                        <a:miter/>
                      </a:ln>
                    </p:spPr>
                  </p:pic>
                </p:oleObj>
              </mc:Fallback>
            </mc:AlternateContent>
          </a:graphicData>
        </a:graphic>
      </p:graphicFrame>
      <p:graphicFrame>
        <p:nvGraphicFramePr>
          <p:cNvPr id="14" name="对象 3">
            <a:hlinkClick r:id="" action="ppaction://ole?verb=0"/>
          </p:cNvPr>
          <p:cNvGraphicFramePr>
            <a:graphicFrameLocks noChangeAspect="1"/>
          </p:cNvGraphicFramePr>
          <p:nvPr/>
        </p:nvGraphicFramePr>
        <p:xfrm>
          <a:off x="2495414" y="4465441"/>
          <a:ext cx="4243070" cy="1006475"/>
        </p:xfrm>
        <a:graphic>
          <a:graphicData uri="http://schemas.openxmlformats.org/presentationml/2006/ole">
            <mc:AlternateContent xmlns:mc="http://schemas.openxmlformats.org/markup-compatibility/2006">
              <mc:Choice xmlns:v="urn:schemas-microsoft-com:vml" Requires="v">
                <p:oleObj r:id="rId11" imgW="1816100" imgH="431800" progId="Equation.KSEE3">
                  <p:embed/>
                </p:oleObj>
              </mc:Choice>
              <mc:Fallback>
                <p:oleObj r:id="rId11" imgW="1816100" imgH="431800" progId="Equation.KSEE3">
                  <p:embed/>
                  <p:pic>
                    <p:nvPicPr>
                      <p:cNvPr id="14" name="对象 3">
                        <a:hlinkClick r:id="" action="ppaction://ole?verb=0"/>
                      </p:cNvPr>
                      <p:cNvPicPr/>
                      <p:nvPr/>
                    </p:nvPicPr>
                    <p:blipFill>
                      <a:blip r:embed="rId12"/>
                      <a:stretch>
                        <a:fillRect/>
                      </a:stretch>
                    </p:blipFill>
                    <p:spPr>
                      <a:xfrm>
                        <a:off x="2495414" y="4465441"/>
                        <a:ext cx="4243070" cy="1006475"/>
                      </a:xfrm>
                      <a:prstGeom prst="rect">
                        <a:avLst/>
                      </a:prstGeom>
                      <a:noFill/>
                      <a:ln w="38100">
                        <a:noFill/>
                        <a:miter/>
                      </a:ln>
                    </p:spPr>
                  </p:pic>
                </p:oleObj>
              </mc:Fallback>
            </mc:AlternateContent>
          </a:graphicData>
        </a:graphic>
      </p:graphicFrame>
      <p:pic>
        <p:nvPicPr>
          <p:cNvPr id="32" name="图片 31"/>
          <p:cNvPicPr>
            <a:picLocks noChangeAspect="1"/>
          </p:cNvPicPr>
          <p:nvPr/>
        </p:nvPicPr>
        <p:blipFill>
          <a:blip r:embed="rId13"/>
          <a:srcRect b="8389"/>
          <a:stretch>
            <a:fillRect/>
          </a:stretch>
        </p:blipFill>
        <p:spPr>
          <a:xfrm>
            <a:off x="8040370" y="2530475"/>
            <a:ext cx="3434715" cy="276098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73501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p>
        </p:txBody>
      </p:sp>
      <p:sp>
        <p:nvSpPr>
          <p:cNvPr id="5" name="文本框 4"/>
          <p:cNvSpPr txBox="1"/>
          <p:nvPr/>
        </p:nvSpPr>
        <p:spPr>
          <a:xfrm>
            <a:off x="536893" y="69206"/>
            <a:ext cx="10242550" cy="666115"/>
          </a:xfrm>
          <a:prstGeom prst="rect">
            <a:avLst/>
          </a:prstGeom>
          <a:noFill/>
          <a:ln>
            <a:noFill/>
          </a:ln>
          <a:extLst>
            <a:ext uri="{909E8E84-426E-40DD-AFC4-6F175D3DCCD1}">
              <a14:hiddenFill xmlns:a14="http://schemas.microsoft.com/office/drawing/2010/main">
                <a:solidFill>
                  <a:srgbClr val="FF3399"/>
                </a:solidFill>
              </a14:hiddenFill>
            </a:ext>
          </a:extLst>
        </p:spPr>
        <p:txBody>
          <a:bodyPr wrap="square" rtlCol="0">
            <a:spAutoFit/>
            <a:scene3d>
              <a:camera prst="orthographicFront"/>
              <a:lightRig rig="soft" dir="t">
                <a:rot lat="0" lon="0" rev="15600000"/>
              </a:lightRig>
            </a:scene3d>
            <a:sp3d extrusionH="57150" prstMaterial="softEdge">
              <a:bevelT w="25400" h="38100"/>
            </a:sp3d>
          </a:bodyPr>
          <a:lstStyle/>
          <a:p>
            <a:r>
              <a:rPr lang="zh-CN" altLang="en-US" sz="3735" b="1" noProof="1">
                <a:latin typeface="黑体" panose="02010609060101010101" charset="-122"/>
                <a:ea typeface="黑体"/>
                <a:cs typeface="+mn-ea"/>
              </a:rPr>
              <a:t>小结：椭圆</a:t>
            </a:r>
            <a:r>
              <a:rPr lang="zh-CN" altLang="en-US" sz="3735" b="1">
                <a:latin typeface="黑体" panose="02010609060101010101" charset="-122"/>
                <a:ea typeface="黑体"/>
                <a:cs typeface="+mn-ea"/>
                <a:sym typeface="+mn-ea"/>
              </a:rPr>
              <a:t>的</a:t>
            </a:r>
            <a:r>
              <a:rPr lang="zh-CN" altLang="en-US" sz="3735" b="1" noProof="1">
                <a:latin typeface="黑体" panose="02010609060101010101" charset="-122"/>
                <a:ea typeface="黑体"/>
                <a:cs typeface="+mn-ea"/>
              </a:rPr>
              <a:t>焦半径问题</a:t>
            </a:r>
          </a:p>
        </p:txBody>
      </p:sp>
      <p:sp>
        <p:nvSpPr>
          <p:cNvPr id="8" name="矩形 7"/>
          <p:cNvSpPr/>
          <p:nvPr/>
        </p:nvSpPr>
        <p:spPr>
          <a:xfrm>
            <a:off x="2319655" y="1195070"/>
            <a:ext cx="1002665" cy="421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21864" name="文本框 10"/>
          <p:cNvSpPr txBox="1"/>
          <p:nvPr/>
        </p:nvSpPr>
        <p:spPr>
          <a:xfrm>
            <a:off x="695008" y="1043940"/>
            <a:ext cx="2507615"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a:sym typeface="黑体" panose="02010609060101010101" charset="-122"/>
              </a:rPr>
              <a:t>①焦半径范围</a:t>
            </a:r>
            <a:r>
              <a:rPr lang="en-US" altLang="zh-CN" sz="2800" b="1">
                <a:latin typeface="黑体" panose="02010609060101010101" charset="-122"/>
                <a:ea typeface="黑体"/>
                <a:sym typeface="黑体" panose="02010609060101010101" charset="-122"/>
              </a:rPr>
              <a:t>:</a:t>
            </a:r>
          </a:p>
        </p:txBody>
      </p:sp>
      <p:graphicFrame>
        <p:nvGraphicFramePr>
          <p:cNvPr id="9" name="对象 8">
            <a:hlinkClick r:id="" action="ppaction://ole?verb=0"/>
          </p:cNvPr>
          <p:cNvGraphicFramePr>
            <a:graphicFrameLocks noChangeAspect="1"/>
          </p:cNvGraphicFramePr>
          <p:nvPr/>
        </p:nvGraphicFramePr>
        <p:xfrm>
          <a:off x="3215641" y="980758"/>
          <a:ext cx="3016830" cy="648000"/>
        </p:xfrm>
        <a:graphic>
          <a:graphicData uri="http://schemas.openxmlformats.org/presentationml/2006/ole">
            <mc:AlternateContent xmlns:mc="http://schemas.openxmlformats.org/markup-compatibility/2006">
              <mc:Choice xmlns:v="urn:schemas-microsoft-com:vml" Requires="v">
                <p:oleObj r:id="rId3" imgW="1282700" imgH="279400" progId="Equation.KSEE3">
                  <p:embed/>
                </p:oleObj>
              </mc:Choice>
              <mc:Fallback>
                <p:oleObj r:id="rId3" imgW="1282700" imgH="279400" progId="Equation.KSEE3">
                  <p:embed/>
                  <p:pic>
                    <p:nvPicPr>
                      <p:cNvPr id="9" name="对象 8">
                        <a:hlinkClick r:id="" action="ppaction://ole?verb=0"/>
                      </p:cNvPr>
                      <p:cNvPicPr/>
                      <p:nvPr/>
                    </p:nvPicPr>
                    <p:blipFill>
                      <a:blip r:embed="rId4"/>
                      <a:stretch>
                        <a:fillRect/>
                      </a:stretch>
                    </p:blipFill>
                    <p:spPr>
                      <a:xfrm>
                        <a:off x="3215641" y="980758"/>
                        <a:ext cx="3016830" cy="648000"/>
                      </a:xfrm>
                      <a:prstGeom prst="rect">
                        <a:avLst/>
                      </a:prstGeom>
                      <a:solidFill>
                        <a:schemeClr val="accent2">
                          <a:lumMod val="20000"/>
                          <a:lumOff val="80000"/>
                        </a:schemeClr>
                      </a:solidFill>
                      <a:ln w="38100">
                        <a:noFill/>
                        <a:miter/>
                      </a:ln>
                    </p:spPr>
                  </p:pic>
                </p:oleObj>
              </mc:Fallback>
            </mc:AlternateContent>
          </a:graphicData>
        </a:graphic>
      </p:graphicFrame>
      <p:sp>
        <p:nvSpPr>
          <p:cNvPr id="10" name="文本框 10"/>
          <p:cNvSpPr txBox="1"/>
          <p:nvPr/>
        </p:nvSpPr>
        <p:spPr>
          <a:xfrm>
            <a:off x="695008" y="1722120"/>
            <a:ext cx="2507615"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a:sym typeface="黑体" panose="02010609060101010101" charset="-122"/>
              </a:rPr>
              <a:t>②焦半径公式</a:t>
            </a:r>
            <a:r>
              <a:rPr lang="en-US" altLang="zh-CN" sz="2800" b="1">
                <a:latin typeface="黑体" panose="02010609060101010101" charset="-122"/>
                <a:ea typeface="黑体"/>
                <a:sym typeface="黑体" panose="02010609060101010101" charset="-122"/>
              </a:rPr>
              <a:t>:</a:t>
            </a:r>
          </a:p>
        </p:txBody>
      </p:sp>
      <p:graphicFrame>
        <p:nvGraphicFramePr>
          <p:cNvPr id="13" name="对象 8">
            <a:hlinkClick r:id="" action="ppaction://ole?verb=0"/>
          </p:cNvPr>
          <p:cNvGraphicFramePr>
            <a:graphicFrameLocks noChangeAspect="1"/>
          </p:cNvGraphicFramePr>
          <p:nvPr/>
        </p:nvGraphicFramePr>
        <p:xfrm>
          <a:off x="1032539" y="2262326"/>
          <a:ext cx="6189345" cy="593725"/>
        </p:xfrm>
        <a:graphic>
          <a:graphicData uri="http://schemas.openxmlformats.org/presentationml/2006/ole">
            <mc:AlternateContent xmlns:mc="http://schemas.openxmlformats.org/markup-compatibility/2006">
              <mc:Choice xmlns:v="urn:schemas-microsoft-com:vml" Requires="v">
                <p:oleObj r:id="rId5" imgW="2602865" imgH="254000" progId="Equation.KSEE3">
                  <p:embed/>
                </p:oleObj>
              </mc:Choice>
              <mc:Fallback>
                <p:oleObj r:id="rId5" imgW="2602865" imgH="254000" progId="Equation.KSEE3">
                  <p:embed/>
                  <p:pic>
                    <p:nvPicPr>
                      <p:cNvPr id="13" name="对象 8">
                        <a:hlinkClick r:id="" action="ppaction://ole?verb=0"/>
                      </p:cNvPr>
                      <p:cNvPicPr/>
                      <p:nvPr/>
                    </p:nvPicPr>
                    <p:blipFill>
                      <a:blip r:embed="rId6"/>
                      <a:stretch>
                        <a:fillRect/>
                      </a:stretch>
                    </p:blipFill>
                    <p:spPr>
                      <a:xfrm>
                        <a:off x="1032539" y="2262326"/>
                        <a:ext cx="6189345" cy="593725"/>
                      </a:xfrm>
                      <a:prstGeom prst="rect">
                        <a:avLst/>
                      </a:prstGeom>
                      <a:solidFill>
                        <a:schemeClr val="accent2">
                          <a:lumMod val="20000"/>
                          <a:lumOff val="80000"/>
                        </a:schemeClr>
                      </a:solidFill>
                      <a:ln w="38100">
                        <a:noFill/>
                        <a:miter/>
                      </a:ln>
                    </p:spPr>
                  </p:pic>
                </p:oleObj>
              </mc:Fallback>
            </mc:AlternateContent>
          </a:graphicData>
        </a:graphic>
      </p:graphicFrame>
      <p:pic>
        <p:nvPicPr>
          <p:cNvPr id="27" name="图片 26"/>
          <p:cNvPicPr>
            <a:picLocks noChangeAspect="1"/>
          </p:cNvPicPr>
          <p:nvPr/>
        </p:nvPicPr>
        <p:blipFill>
          <a:blip r:embed="rId7"/>
          <a:srcRect l="10857" r="6270"/>
          <a:stretch>
            <a:fillRect/>
          </a:stretch>
        </p:blipFill>
        <p:spPr>
          <a:xfrm>
            <a:off x="7608570" y="1748790"/>
            <a:ext cx="2458720" cy="1878330"/>
          </a:xfrm>
          <a:prstGeom prst="rect">
            <a:avLst/>
          </a:prstGeom>
          <a:noFill/>
          <a:ln w="9525">
            <a:noFill/>
          </a:ln>
        </p:spPr>
      </p:pic>
      <p:graphicFrame>
        <p:nvGraphicFramePr>
          <p:cNvPr id="30" name="对象 8">
            <a:hlinkClick r:id="" action="ppaction://ole?verb=0"/>
          </p:cNvPr>
          <p:cNvGraphicFramePr>
            <a:graphicFrameLocks noChangeAspect="1"/>
          </p:cNvGraphicFramePr>
          <p:nvPr/>
        </p:nvGraphicFramePr>
        <p:xfrm>
          <a:off x="1032539" y="2961461"/>
          <a:ext cx="6189345" cy="593725"/>
        </p:xfrm>
        <a:graphic>
          <a:graphicData uri="http://schemas.openxmlformats.org/presentationml/2006/ole">
            <mc:AlternateContent xmlns:mc="http://schemas.openxmlformats.org/markup-compatibility/2006">
              <mc:Choice xmlns:v="urn:schemas-microsoft-com:vml" Requires="v">
                <p:oleObj r:id="rId8" imgW="2602865" imgH="254000" progId="Equation.KSEE3">
                  <p:embed/>
                </p:oleObj>
              </mc:Choice>
              <mc:Fallback>
                <p:oleObj r:id="rId8" imgW="2602865" imgH="254000" progId="Equation.KSEE3">
                  <p:embed/>
                  <p:pic>
                    <p:nvPicPr>
                      <p:cNvPr id="30" name="对象 8">
                        <a:hlinkClick r:id="" action="ppaction://ole?verb=0"/>
                      </p:cNvPr>
                      <p:cNvPicPr/>
                      <p:nvPr/>
                    </p:nvPicPr>
                    <p:blipFill>
                      <a:blip r:embed="rId9"/>
                      <a:stretch>
                        <a:fillRect/>
                      </a:stretch>
                    </p:blipFill>
                    <p:spPr>
                      <a:xfrm>
                        <a:off x="1032539" y="2961461"/>
                        <a:ext cx="6189345" cy="593725"/>
                      </a:xfrm>
                      <a:prstGeom prst="rect">
                        <a:avLst/>
                      </a:prstGeom>
                      <a:solidFill>
                        <a:schemeClr val="accent2">
                          <a:lumMod val="20000"/>
                          <a:lumOff val="80000"/>
                        </a:schemeClr>
                      </a:solidFill>
                      <a:ln w="38100">
                        <a:noFill/>
                        <a:miter/>
                      </a:ln>
                    </p:spPr>
                  </p:pic>
                </p:oleObj>
              </mc:Fallback>
            </mc:AlternateContent>
          </a:graphicData>
        </a:graphic>
      </p:graphicFrame>
      <p:pic>
        <p:nvPicPr>
          <p:cNvPr id="32" name="图片 31"/>
          <p:cNvPicPr>
            <a:picLocks noChangeAspect="1"/>
          </p:cNvPicPr>
          <p:nvPr/>
        </p:nvPicPr>
        <p:blipFill>
          <a:blip r:embed="rId10"/>
          <a:srcRect b="8389"/>
          <a:stretch>
            <a:fillRect/>
          </a:stretch>
        </p:blipFill>
        <p:spPr>
          <a:xfrm>
            <a:off x="9336405" y="4580890"/>
            <a:ext cx="2546985" cy="2047240"/>
          </a:xfrm>
          <a:prstGeom prst="rect">
            <a:avLst/>
          </a:prstGeom>
        </p:spPr>
      </p:pic>
      <p:pic>
        <p:nvPicPr>
          <p:cNvPr id="33" name="图片 32"/>
          <p:cNvPicPr>
            <a:picLocks noChangeAspect="1"/>
          </p:cNvPicPr>
          <p:nvPr/>
        </p:nvPicPr>
        <p:blipFill>
          <a:blip r:embed="rId11"/>
          <a:srcRect l="19991"/>
          <a:stretch>
            <a:fillRect/>
          </a:stretch>
        </p:blipFill>
        <p:spPr>
          <a:xfrm>
            <a:off x="10316845" y="2636520"/>
            <a:ext cx="1738630" cy="1944370"/>
          </a:xfrm>
          <a:prstGeom prst="rect">
            <a:avLst/>
          </a:prstGeom>
        </p:spPr>
      </p:pic>
      <p:graphicFrame>
        <p:nvGraphicFramePr>
          <p:cNvPr id="34" name="对象 8">
            <a:hlinkClick r:id="" action="ppaction://ole?verb=0"/>
          </p:cNvPr>
          <p:cNvGraphicFramePr>
            <a:graphicFrameLocks noChangeAspect="1"/>
          </p:cNvGraphicFramePr>
          <p:nvPr/>
        </p:nvGraphicFramePr>
        <p:xfrm>
          <a:off x="3143597" y="1730831"/>
          <a:ext cx="1963420" cy="504825"/>
        </p:xfrm>
        <a:graphic>
          <a:graphicData uri="http://schemas.openxmlformats.org/presentationml/2006/ole">
            <mc:AlternateContent xmlns:mc="http://schemas.openxmlformats.org/markup-compatibility/2006">
              <mc:Choice xmlns:v="urn:schemas-microsoft-com:vml" Requires="v">
                <p:oleObj r:id="rId12" imgW="825500" imgH="215900" progId="Equation.KSEE3">
                  <p:embed/>
                </p:oleObj>
              </mc:Choice>
              <mc:Fallback>
                <p:oleObj r:id="rId12" imgW="825500" imgH="215900" progId="Equation.KSEE3">
                  <p:embed/>
                  <p:pic>
                    <p:nvPicPr>
                      <p:cNvPr id="34" name="对象 8">
                        <a:hlinkClick r:id="" action="ppaction://ole?verb=0"/>
                      </p:cNvPr>
                      <p:cNvPicPr/>
                      <p:nvPr/>
                    </p:nvPicPr>
                    <p:blipFill>
                      <a:blip r:embed="rId13"/>
                      <a:stretch>
                        <a:fillRect/>
                      </a:stretch>
                    </p:blipFill>
                    <p:spPr>
                      <a:xfrm>
                        <a:off x="3143597" y="1730831"/>
                        <a:ext cx="1963420" cy="504825"/>
                      </a:xfrm>
                      <a:prstGeom prst="rect">
                        <a:avLst/>
                      </a:prstGeom>
                      <a:noFill/>
                      <a:ln w="38100">
                        <a:noFill/>
                        <a:miter/>
                      </a:ln>
                    </p:spPr>
                  </p:pic>
                </p:oleObj>
              </mc:Fallback>
            </mc:AlternateContent>
          </a:graphicData>
        </a:graphic>
      </p:graphicFrame>
      <p:graphicFrame>
        <p:nvGraphicFramePr>
          <p:cNvPr id="36" name="对象 8">
            <a:hlinkClick r:id="" action="ppaction://ole?verb=0"/>
          </p:cNvPr>
          <p:cNvGraphicFramePr>
            <a:graphicFrameLocks noChangeAspect="1"/>
          </p:cNvGraphicFramePr>
          <p:nvPr/>
        </p:nvGraphicFramePr>
        <p:xfrm>
          <a:off x="6641177" y="1010741"/>
          <a:ext cx="2719070" cy="593725"/>
        </p:xfrm>
        <a:graphic>
          <a:graphicData uri="http://schemas.openxmlformats.org/presentationml/2006/ole">
            <mc:AlternateContent xmlns:mc="http://schemas.openxmlformats.org/markup-compatibility/2006">
              <mc:Choice xmlns:v="urn:schemas-microsoft-com:vml" Requires="v">
                <p:oleObj r:id="rId14" imgW="1143000" imgH="254000" progId="Equation.KSEE3">
                  <p:embed/>
                </p:oleObj>
              </mc:Choice>
              <mc:Fallback>
                <p:oleObj r:id="rId14" imgW="1143000" imgH="254000" progId="Equation.KSEE3">
                  <p:embed/>
                  <p:pic>
                    <p:nvPicPr>
                      <p:cNvPr id="36" name="对象 8">
                        <a:hlinkClick r:id="" action="ppaction://ole?verb=0"/>
                      </p:cNvPr>
                      <p:cNvPicPr/>
                      <p:nvPr/>
                    </p:nvPicPr>
                    <p:blipFill>
                      <a:blip r:embed="rId15"/>
                      <a:stretch>
                        <a:fillRect/>
                      </a:stretch>
                    </p:blipFill>
                    <p:spPr>
                      <a:xfrm>
                        <a:off x="6641177" y="1010741"/>
                        <a:ext cx="2719070" cy="593725"/>
                      </a:xfrm>
                      <a:prstGeom prst="rect">
                        <a:avLst/>
                      </a:prstGeom>
                      <a:solidFill>
                        <a:schemeClr val="accent4">
                          <a:lumMod val="20000"/>
                          <a:lumOff val="80000"/>
                        </a:schemeClr>
                      </a:solidFill>
                      <a:ln w="38100">
                        <a:noFill/>
                        <a:miter/>
                      </a:ln>
                    </p:spPr>
                  </p:pic>
                </p:oleObj>
              </mc:Fallback>
            </mc:AlternateContent>
          </a:graphicData>
        </a:graphic>
      </p:graphicFrame>
      <p:sp>
        <p:nvSpPr>
          <p:cNvPr id="3" name="文本框 10"/>
          <p:cNvSpPr txBox="1"/>
          <p:nvPr/>
        </p:nvSpPr>
        <p:spPr>
          <a:xfrm>
            <a:off x="695643" y="3674110"/>
            <a:ext cx="1435100"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a:sym typeface="黑体" panose="02010609060101010101" charset="-122"/>
              </a:rPr>
              <a:t>③定义</a:t>
            </a:r>
            <a:r>
              <a:rPr lang="en-US" altLang="zh-CN" sz="2800" b="1">
                <a:latin typeface="黑体" panose="02010609060101010101" charset="-122"/>
                <a:ea typeface="黑体"/>
                <a:sym typeface="黑体" panose="02010609060101010101" charset="-122"/>
              </a:rPr>
              <a:t>:</a:t>
            </a:r>
          </a:p>
        </p:txBody>
      </p:sp>
      <p:graphicFrame>
        <p:nvGraphicFramePr>
          <p:cNvPr id="4" name="对象 8">
            <a:hlinkClick r:id="" action="ppaction://ole?verb=0"/>
          </p:cNvPr>
          <p:cNvGraphicFramePr>
            <a:graphicFrameLocks noChangeAspect="1"/>
          </p:cNvGraphicFramePr>
          <p:nvPr/>
        </p:nvGraphicFramePr>
        <p:xfrm>
          <a:off x="2135852" y="3637736"/>
          <a:ext cx="2506980" cy="593725"/>
        </p:xfrm>
        <a:graphic>
          <a:graphicData uri="http://schemas.openxmlformats.org/presentationml/2006/ole">
            <mc:AlternateContent xmlns:mc="http://schemas.openxmlformats.org/markup-compatibility/2006">
              <mc:Choice xmlns:v="urn:schemas-microsoft-com:vml" Requires="v">
                <p:oleObj r:id="rId16" imgW="1054100" imgH="254000" progId="Equation.KSEE3">
                  <p:embed/>
                </p:oleObj>
              </mc:Choice>
              <mc:Fallback>
                <p:oleObj r:id="rId16" imgW="1054100" imgH="254000" progId="Equation.KSEE3">
                  <p:embed/>
                  <p:pic>
                    <p:nvPicPr>
                      <p:cNvPr id="4" name="对象 8">
                        <a:hlinkClick r:id="" action="ppaction://ole?verb=0"/>
                      </p:cNvPr>
                      <p:cNvPicPr/>
                      <p:nvPr/>
                    </p:nvPicPr>
                    <p:blipFill>
                      <a:blip r:embed="rId17"/>
                      <a:stretch>
                        <a:fillRect/>
                      </a:stretch>
                    </p:blipFill>
                    <p:spPr>
                      <a:xfrm>
                        <a:off x="2135852" y="3637736"/>
                        <a:ext cx="2506980" cy="593725"/>
                      </a:xfrm>
                      <a:prstGeom prst="rect">
                        <a:avLst/>
                      </a:prstGeom>
                      <a:solidFill>
                        <a:srgbClr val="FFFF00"/>
                      </a:solidFill>
                      <a:ln w="38100">
                        <a:noFill/>
                        <a:miter/>
                      </a:ln>
                    </p:spPr>
                  </p:pic>
                </p:oleObj>
              </mc:Fallback>
            </mc:AlternateContent>
          </a:graphicData>
        </a:graphic>
      </p:graphicFrame>
      <p:sp>
        <p:nvSpPr>
          <p:cNvPr id="7" name="文本框 10"/>
          <p:cNvSpPr txBox="1"/>
          <p:nvPr/>
        </p:nvSpPr>
        <p:spPr>
          <a:xfrm>
            <a:off x="700723" y="4364990"/>
            <a:ext cx="2150110"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a:sym typeface="黑体" panose="02010609060101010101" charset="-122"/>
              </a:rPr>
              <a:t>④乘积最值</a:t>
            </a:r>
            <a:r>
              <a:rPr lang="en-US" altLang="zh-CN" sz="2800" b="1">
                <a:latin typeface="黑体" panose="02010609060101010101" charset="-122"/>
                <a:ea typeface="黑体"/>
                <a:sym typeface="黑体" panose="02010609060101010101" charset="-122"/>
              </a:rPr>
              <a:t>:</a:t>
            </a:r>
          </a:p>
        </p:txBody>
      </p:sp>
      <p:graphicFrame>
        <p:nvGraphicFramePr>
          <p:cNvPr id="11" name="对象 8">
            <a:hlinkClick r:id="" action="ppaction://ole?verb=0"/>
          </p:cNvPr>
          <p:cNvGraphicFramePr>
            <a:graphicFrameLocks noChangeAspect="1"/>
          </p:cNvGraphicFramePr>
          <p:nvPr/>
        </p:nvGraphicFramePr>
        <p:xfrm>
          <a:off x="6384002" y="3964761"/>
          <a:ext cx="3961418" cy="1080000"/>
        </p:xfrm>
        <a:graphic>
          <a:graphicData uri="http://schemas.openxmlformats.org/presentationml/2006/ole">
            <mc:AlternateContent xmlns:mc="http://schemas.openxmlformats.org/markup-compatibility/2006">
              <mc:Choice xmlns:v="urn:schemas-microsoft-com:vml" Requires="v">
                <p:oleObj r:id="rId18" imgW="1739900" imgH="482600" progId="Equation.KSEE3">
                  <p:embed/>
                </p:oleObj>
              </mc:Choice>
              <mc:Fallback>
                <p:oleObj r:id="rId18" imgW="1739900" imgH="482600" progId="Equation.KSEE3">
                  <p:embed/>
                  <p:pic>
                    <p:nvPicPr>
                      <p:cNvPr id="11" name="对象 8">
                        <a:hlinkClick r:id="" action="ppaction://ole?verb=0"/>
                      </p:cNvPr>
                      <p:cNvPicPr/>
                      <p:nvPr/>
                    </p:nvPicPr>
                    <p:blipFill>
                      <a:blip r:embed="rId19"/>
                      <a:stretch>
                        <a:fillRect/>
                      </a:stretch>
                    </p:blipFill>
                    <p:spPr>
                      <a:xfrm>
                        <a:off x="6384002" y="3964761"/>
                        <a:ext cx="3961418" cy="1080000"/>
                      </a:xfrm>
                      <a:prstGeom prst="rect">
                        <a:avLst/>
                      </a:prstGeom>
                      <a:noFill/>
                      <a:ln w="19050">
                        <a:solidFill>
                          <a:srgbClr val="0000FF"/>
                        </a:solidFill>
                        <a:prstDash val="sysDash"/>
                        <a:miter/>
                      </a:ln>
                    </p:spPr>
                  </p:pic>
                </p:oleObj>
              </mc:Fallback>
            </mc:AlternateContent>
          </a:graphicData>
        </a:graphic>
      </p:graphicFrame>
      <p:graphicFrame>
        <p:nvGraphicFramePr>
          <p:cNvPr id="14" name="对象 8">
            <a:hlinkClick r:id="" action="ppaction://ole?verb=0"/>
          </p:cNvPr>
          <p:cNvGraphicFramePr>
            <a:graphicFrameLocks noChangeAspect="1"/>
          </p:cNvGraphicFramePr>
          <p:nvPr/>
        </p:nvGraphicFramePr>
        <p:xfrm>
          <a:off x="2878802" y="4285436"/>
          <a:ext cx="2960370" cy="593725"/>
        </p:xfrm>
        <a:graphic>
          <a:graphicData uri="http://schemas.openxmlformats.org/presentationml/2006/ole">
            <mc:AlternateContent xmlns:mc="http://schemas.openxmlformats.org/markup-compatibility/2006">
              <mc:Choice xmlns:v="urn:schemas-microsoft-com:vml" Requires="v">
                <p:oleObj r:id="rId20" imgW="1244600" imgH="254000" progId="Equation.KSEE3">
                  <p:embed/>
                </p:oleObj>
              </mc:Choice>
              <mc:Fallback>
                <p:oleObj r:id="rId20" imgW="1244600" imgH="254000" progId="Equation.KSEE3">
                  <p:embed/>
                  <p:pic>
                    <p:nvPicPr>
                      <p:cNvPr id="14" name="对象 8">
                        <a:hlinkClick r:id="" action="ppaction://ole?verb=0"/>
                      </p:cNvPr>
                      <p:cNvPicPr/>
                      <p:nvPr/>
                    </p:nvPicPr>
                    <p:blipFill>
                      <a:blip r:embed="rId21"/>
                      <a:stretch>
                        <a:fillRect/>
                      </a:stretch>
                    </p:blipFill>
                    <p:spPr>
                      <a:xfrm>
                        <a:off x="2878802" y="4285436"/>
                        <a:ext cx="2960370" cy="593725"/>
                      </a:xfrm>
                      <a:prstGeom prst="rect">
                        <a:avLst/>
                      </a:prstGeom>
                      <a:solidFill>
                        <a:schemeClr val="accent1">
                          <a:lumMod val="20000"/>
                          <a:lumOff val="80000"/>
                        </a:schemeClr>
                      </a:solidFill>
                      <a:ln w="38100">
                        <a:noFill/>
                        <a:miter/>
                      </a:ln>
                    </p:spPr>
                  </p:pic>
                </p:oleObj>
              </mc:Fallback>
            </mc:AlternateContent>
          </a:graphicData>
        </a:graphic>
      </p:graphicFrame>
      <p:sp>
        <p:nvSpPr>
          <p:cNvPr id="16" name="文本框 10"/>
          <p:cNvSpPr txBox="1"/>
          <p:nvPr/>
        </p:nvSpPr>
        <p:spPr>
          <a:xfrm>
            <a:off x="707708" y="5677535"/>
            <a:ext cx="2507615" cy="521970"/>
          </a:xfrm>
          <a:prstGeom prst="rect">
            <a:avLst/>
          </a:prstGeom>
          <a:noFill/>
          <a:ln w="9525">
            <a:noFill/>
          </a:ln>
        </p:spPr>
        <p:txBody>
          <a:bodyPr wrap="none" anchor="t" anchorCtr="0">
            <a:spAutoFit/>
          </a:bodyPr>
          <a:lstStyle/>
          <a:p>
            <a:r>
              <a:rPr lang="zh-CN" altLang="en-US" sz="2800" b="1">
                <a:latin typeface="黑体" panose="02010609060101010101" charset="-122"/>
                <a:ea typeface="黑体"/>
                <a:sym typeface="黑体" panose="02010609060101010101" charset="-122"/>
              </a:rPr>
              <a:t>⑤数量积最值</a:t>
            </a:r>
            <a:r>
              <a:rPr lang="en-US" altLang="zh-CN" sz="2800" b="1">
                <a:latin typeface="黑体" panose="02010609060101010101" charset="-122"/>
                <a:ea typeface="黑体"/>
                <a:sym typeface="黑体" panose="02010609060101010101" charset="-122"/>
              </a:rPr>
              <a:t>:</a:t>
            </a:r>
          </a:p>
        </p:txBody>
      </p:sp>
      <p:graphicFrame>
        <p:nvGraphicFramePr>
          <p:cNvPr id="17" name="对象 8">
            <a:hlinkClick r:id="" action="ppaction://ole?verb=0"/>
          </p:cNvPr>
          <p:cNvGraphicFramePr>
            <a:graphicFrameLocks noChangeAspect="1"/>
          </p:cNvGraphicFramePr>
          <p:nvPr/>
        </p:nvGraphicFramePr>
        <p:xfrm>
          <a:off x="3215352" y="5671958"/>
          <a:ext cx="3383280" cy="594360"/>
        </p:xfrm>
        <a:graphic>
          <a:graphicData uri="http://schemas.openxmlformats.org/presentationml/2006/ole">
            <mc:AlternateContent xmlns:mc="http://schemas.openxmlformats.org/markup-compatibility/2006">
              <mc:Choice xmlns:v="urn:schemas-microsoft-com:vml" Requires="v">
                <p:oleObj r:id="rId22" imgW="1422400" imgH="254000" progId="Equation.KSEE3">
                  <p:embed/>
                </p:oleObj>
              </mc:Choice>
              <mc:Fallback>
                <p:oleObj r:id="rId22" imgW="1422400" imgH="254000" progId="Equation.KSEE3">
                  <p:embed/>
                  <p:pic>
                    <p:nvPicPr>
                      <p:cNvPr id="17" name="对象 8">
                        <a:hlinkClick r:id="" action="ppaction://ole?verb=0"/>
                      </p:cNvPr>
                      <p:cNvPicPr/>
                      <p:nvPr/>
                    </p:nvPicPr>
                    <p:blipFill>
                      <a:blip r:embed="rId23"/>
                      <a:stretch>
                        <a:fillRect/>
                      </a:stretch>
                    </p:blipFill>
                    <p:spPr>
                      <a:xfrm>
                        <a:off x="3215352" y="5671958"/>
                        <a:ext cx="3383280" cy="594360"/>
                      </a:xfrm>
                      <a:prstGeom prst="rect">
                        <a:avLst/>
                      </a:prstGeom>
                      <a:solidFill>
                        <a:schemeClr val="accent1">
                          <a:lumMod val="20000"/>
                          <a:lumOff val="80000"/>
                        </a:schemeClr>
                      </a:solidFill>
                      <a:ln w="38100">
                        <a:noFill/>
                        <a:miter/>
                      </a:ln>
                    </p:spPr>
                  </p:pic>
                </p:oleObj>
              </mc:Fallback>
            </mc:AlternateContent>
          </a:graphicData>
        </a:graphic>
      </p:graphicFrame>
      <p:sp>
        <p:nvSpPr>
          <p:cNvPr id="19" name="文本框 26"/>
          <p:cNvSpPr txBox="1"/>
          <p:nvPr/>
        </p:nvSpPr>
        <p:spPr>
          <a:xfrm>
            <a:off x="2496185" y="4855210"/>
            <a:ext cx="1303020" cy="829945"/>
          </a:xfrm>
          <a:prstGeom prst="rect">
            <a:avLst/>
          </a:prstGeom>
          <a:noFill/>
          <a:ln w="9525">
            <a:noFill/>
          </a:ln>
        </p:spPr>
        <p:txBody>
          <a:bodyPr wrap="square" anchor="t" anchorCtr="0">
            <a:spAutoFit/>
          </a:bodyPr>
          <a:lstStyle/>
          <a:p>
            <a:pPr algn="ct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P</a:t>
            </a:r>
            <a:r>
              <a:rPr lang="zh-CN" altLang="en-US" sz="2400" b="1">
                <a:solidFill>
                  <a:srgbClr val="FF0000"/>
                </a:solidFill>
                <a:latin typeface="Times New Roman" panose="02020603050405020304" charset="0"/>
                <a:ea typeface="楷体" panose="02010609060101010101" charset="-122"/>
                <a:cs typeface="Times New Roman" panose="02020603050405020304" charset="0"/>
              </a:rPr>
              <a:t>为长轴端点</a:t>
            </a:r>
          </a:p>
        </p:txBody>
      </p:sp>
      <p:sp>
        <p:nvSpPr>
          <p:cNvPr id="20" name="文本框 26"/>
          <p:cNvSpPr txBox="1"/>
          <p:nvPr/>
        </p:nvSpPr>
        <p:spPr>
          <a:xfrm>
            <a:off x="5015865" y="4855210"/>
            <a:ext cx="1303020" cy="829945"/>
          </a:xfrm>
          <a:prstGeom prst="rect">
            <a:avLst/>
          </a:prstGeom>
          <a:noFill/>
          <a:ln w="9525">
            <a:noFill/>
          </a:ln>
        </p:spPr>
        <p:txBody>
          <a:bodyPr wrap="square" anchor="t" anchorCtr="0">
            <a:spAutoFit/>
          </a:bodyPr>
          <a:lstStyle/>
          <a:p>
            <a:pPr algn="ct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P</a:t>
            </a:r>
            <a:r>
              <a:rPr lang="zh-CN" altLang="en-US" sz="2400" b="1">
                <a:solidFill>
                  <a:srgbClr val="FF0000"/>
                </a:solidFill>
                <a:latin typeface="Times New Roman" panose="02020603050405020304" charset="0"/>
                <a:ea typeface="楷体" panose="02010609060101010101" charset="-122"/>
                <a:cs typeface="Times New Roman" panose="02020603050405020304" charset="0"/>
              </a:rPr>
              <a:t>为短轴端点</a:t>
            </a:r>
          </a:p>
        </p:txBody>
      </p:sp>
      <p:sp>
        <p:nvSpPr>
          <p:cNvPr id="21" name="文本框 26"/>
          <p:cNvSpPr txBox="1"/>
          <p:nvPr/>
        </p:nvSpPr>
        <p:spPr>
          <a:xfrm>
            <a:off x="2395220" y="6280785"/>
            <a:ext cx="1989455" cy="460375"/>
          </a:xfrm>
          <a:prstGeom prst="rect">
            <a:avLst/>
          </a:prstGeom>
          <a:noFill/>
          <a:ln w="9525">
            <a:noFill/>
          </a:ln>
        </p:spPr>
        <p:txBody>
          <a:bodyPr wrap="square" anchor="t" anchorCtr="0">
            <a:spAutoFit/>
          </a:bodyPr>
          <a:lstStyle/>
          <a:p>
            <a:pPr algn="ct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P</a:t>
            </a:r>
            <a:r>
              <a:rPr lang="zh-CN" altLang="en-US" sz="2400" b="1">
                <a:solidFill>
                  <a:srgbClr val="FF0000"/>
                </a:solidFill>
                <a:latin typeface="Times New Roman" panose="02020603050405020304" charset="0"/>
                <a:ea typeface="楷体" panose="02010609060101010101" charset="-122"/>
                <a:cs typeface="Times New Roman" panose="02020603050405020304" charset="0"/>
              </a:rPr>
              <a:t>为短轴端点</a:t>
            </a:r>
          </a:p>
        </p:txBody>
      </p:sp>
      <p:sp>
        <p:nvSpPr>
          <p:cNvPr id="22" name="文本框 26"/>
          <p:cNvSpPr txBox="1"/>
          <p:nvPr/>
        </p:nvSpPr>
        <p:spPr>
          <a:xfrm>
            <a:off x="5664200" y="6270625"/>
            <a:ext cx="2016760" cy="460375"/>
          </a:xfrm>
          <a:prstGeom prst="rect">
            <a:avLst/>
          </a:prstGeom>
          <a:noFill/>
          <a:ln w="9525">
            <a:noFill/>
          </a:ln>
        </p:spPr>
        <p:txBody>
          <a:bodyPr wrap="square" anchor="t" anchorCtr="0">
            <a:spAutoFit/>
          </a:bodyPr>
          <a:lstStyle/>
          <a:p>
            <a:pPr algn="ctr"/>
            <a:r>
              <a:rPr lang="en-US" altLang="zh-CN" sz="2400" b="1" i="1">
                <a:solidFill>
                  <a:srgbClr val="FF0000"/>
                </a:solidFill>
                <a:latin typeface="Times New Roman" panose="02020603050405020304" charset="0"/>
                <a:ea typeface="楷体" panose="02010609060101010101" charset="-122"/>
                <a:cs typeface="Times New Roman" panose="02020603050405020304" charset="0"/>
              </a:rPr>
              <a:t>P</a:t>
            </a:r>
            <a:r>
              <a:rPr lang="zh-CN" altLang="en-US" sz="2400" b="1">
                <a:solidFill>
                  <a:srgbClr val="FF0000"/>
                </a:solidFill>
                <a:latin typeface="Times New Roman" panose="02020603050405020304" charset="0"/>
                <a:ea typeface="楷体" panose="02010609060101010101" charset="-122"/>
                <a:cs typeface="Times New Roman" panose="02020603050405020304" charset="0"/>
              </a:rPr>
              <a:t>为长轴端点</a:t>
            </a:r>
          </a:p>
        </p:txBody>
      </p:sp>
      <p:graphicFrame>
        <p:nvGraphicFramePr>
          <p:cNvPr id="23" name="对象 8">
            <a:hlinkClick r:id="" action="ppaction://ole?verb=0"/>
          </p:cNvPr>
          <p:cNvGraphicFramePr>
            <a:graphicFrameLocks noChangeAspect="1"/>
          </p:cNvGraphicFramePr>
          <p:nvPr/>
        </p:nvGraphicFramePr>
        <p:xfrm>
          <a:off x="6888654" y="5672209"/>
          <a:ext cx="1851025" cy="455295"/>
        </p:xfrm>
        <a:graphic>
          <a:graphicData uri="http://schemas.openxmlformats.org/presentationml/2006/ole">
            <mc:AlternateContent xmlns:mc="http://schemas.openxmlformats.org/markup-compatibility/2006">
              <mc:Choice xmlns:v="urn:schemas-microsoft-com:vml" Requires="v">
                <p:oleObj r:id="rId24" imgW="812800" imgH="203200" progId="Equation.KSEE3">
                  <p:embed/>
                </p:oleObj>
              </mc:Choice>
              <mc:Fallback>
                <p:oleObj r:id="rId24" imgW="812800" imgH="203200" progId="Equation.KSEE3">
                  <p:embed/>
                  <p:pic>
                    <p:nvPicPr>
                      <p:cNvPr id="23" name="对象 8">
                        <a:hlinkClick r:id="" action="ppaction://ole?verb=0"/>
                      </p:cNvPr>
                      <p:cNvPicPr/>
                      <p:nvPr/>
                    </p:nvPicPr>
                    <p:blipFill>
                      <a:blip r:embed="rId25"/>
                      <a:stretch>
                        <a:fillRect/>
                      </a:stretch>
                    </p:blipFill>
                    <p:spPr>
                      <a:xfrm>
                        <a:off x="6888654" y="5672209"/>
                        <a:ext cx="1851025" cy="455295"/>
                      </a:xfrm>
                      <a:prstGeom prst="rect">
                        <a:avLst/>
                      </a:prstGeom>
                      <a:noFill/>
                      <a:ln w="19050">
                        <a:solidFill>
                          <a:srgbClr val="0000FF"/>
                        </a:solidFill>
                        <a:prstDash val="sysDash"/>
                        <a:miter/>
                      </a:ln>
                    </p:spPr>
                  </p:pic>
                </p:oleObj>
              </mc:Fallback>
            </mc:AlternateContent>
          </a:graphicData>
        </a:graphic>
      </p:graphicFrame>
    </p:spTree>
    <p:extLst>
      <p:ext uri="{BB962C8B-B14F-4D97-AF65-F5344CB8AC3E}">
        <p14:creationId xmlns:p14="http://schemas.microsoft.com/office/powerpoint/2010/main" val="12513913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strVal val="#ppt_h"/>
                                          </p:val>
                                        </p:tav>
                                        <p:tav tm="100000">
                                          <p:val>
                                            <p:strVal val="#ppt_h"/>
                                          </p:val>
                                        </p:tav>
                                      </p:tavLst>
                                    </p:anim>
                                  </p:childTnLst>
                                </p:cTn>
                              </p:par>
                              <p:par>
                                <p:cTn id="15" presetID="17" presetClass="entr" presetSubtype="1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strVal val="#ppt_h"/>
                                          </p:val>
                                        </p:tav>
                                        <p:tav tm="100000">
                                          <p:val>
                                            <p:strVal val="#ppt_h"/>
                                          </p:val>
                                        </p:tav>
                                      </p:tavLst>
                                    </p:anim>
                                  </p:childTnLst>
                                </p:cTn>
                              </p:par>
                              <p:par>
                                <p:cTn id="19" presetID="17" presetClass="entr" presetSubtype="1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strVal val="#ppt_h"/>
                                          </p:val>
                                        </p:tav>
                                        <p:tav tm="100000">
                                          <p:val>
                                            <p:strVal val="#ppt_h"/>
                                          </p:val>
                                        </p:tav>
                                      </p:tavLst>
                                    </p:anim>
                                  </p:childTnLst>
                                </p:cTn>
                              </p:par>
                              <p:par>
                                <p:cTn id="23" presetID="17" presetClass="entr" presetSubtype="1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ppt_w</p:attrName>
                                        </p:attrNameLst>
                                      </p:cBhvr>
                                      <p:tavLst>
                                        <p:tav tm="0">
                                          <p:val>
                                            <p:fltVal val="0"/>
                                          </p:val>
                                        </p:tav>
                                        <p:tav tm="100000">
                                          <p:val>
                                            <p:strVal val="#ppt_w"/>
                                          </p:val>
                                        </p:tav>
                                      </p:tavLst>
                                    </p:anim>
                                    <p:anim calcmode="lin" valueType="num">
                                      <p:cBhvr>
                                        <p:cTn id="26" dur="500" fill="hold"/>
                                        <p:tgtEl>
                                          <p:spTgt spid="20"/>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strVal val="#ppt_h"/>
                                          </p:val>
                                        </p:tav>
                                        <p:tav tm="100000">
                                          <p:val>
                                            <p:strVal val="#ppt_h"/>
                                          </p:val>
                                        </p:tav>
                                      </p:tavLst>
                                    </p:anim>
                                  </p:childTnLst>
                                </p:cTn>
                              </p:par>
                              <p:par>
                                <p:cTn id="33" presetID="17" presetClass="entr" presetSubtype="1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strVal val="#ppt_h"/>
                                          </p:val>
                                        </p:tav>
                                        <p:tav tm="100000">
                                          <p:val>
                                            <p:strVal val="#ppt_h"/>
                                          </p:val>
                                        </p:tav>
                                      </p:tavLst>
                                    </p:anim>
                                  </p:childTnLst>
                                </p:cTn>
                              </p:par>
                              <p:par>
                                <p:cTn id="37" presetID="17" presetClass="entr" presetSubtype="1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strVal val="#ppt_h"/>
                                          </p:val>
                                        </p:tav>
                                        <p:tav tm="100000">
                                          <p:val>
                                            <p:strVal val="#ppt_h"/>
                                          </p:val>
                                        </p:tav>
                                      </p:tavLst>
                                    </p:anim>
                                  </p:childTnLst>
                                </p:cTn>
                              </p:par>
                              <p:par>
                                <p:cTn id="41" presetID="17" presetClass="entr" presetSubtype="1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45" fill="hold" nodeType="clickPar">
                      <p:stCondLst>
                        <p:cond delay="indefinite"/>
                      </p:stCondLst>
                      <p:childTnLst>
                        <p:par>
                          <p:cTn id="46" fill="hold">
                            <p:stCondLst>
                              <p:cond delay="0"/>
                            </p:stCondLst>
                            <p:childTnLst>
                              <p:par>
                                <p:cTn id="47" presetID="17" presetClass="entr" presetSubtype="1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19" grpId="0"/>
      <p:bldP spid="20" grpId="0"/>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472FDA-EB21-D002-A722-F97647712E10}"/>
              </a:ext>
            </a:extLst>
          </p:cNvPr>
          <p:cNvSpPr>
            <a:spLocks noGrp="1"/>
          </p:cNvSpPr>
          <p:nvPr>
            <p:ph type="ctrTitle"/>
          </p:nvPr>
        </p:nvSpPr>
        <p:spPr>
          <a:xfrm>
            <a:off x="695400" y="764704"/>
            <a:ext cx="3528392" cy="720080"/>
          </a:xfrm>
        </p:spPr>
        <p:txBody>
          <a:bodyPr/>
          <a:lstStyle/>
          <a:p>
            <a:r>
              <a:rPr lang="zh-CN" altLang="en-US" sz="4400" dirty="0"/>
              <a:t>课后作业：</a:t>
            </a:r>
          </a:p>
        </p:txBody>
      </p:sp>
      <p:sp>
        <p:nvSpPr>
          <p:cNvPr id="3" name="标题 1">
            <a:extLst>
              <a:ext uri="{FF2B5EF4-FFF2-40B4-BE49-F238E27FC236}">
                <a16:creationId xmlns:a16="http://schemas.microsoft.com/office/drawing/2014/main" id="{F935404F-6570-BDAD-A3BB-DF1992D05FEF}"/>
              </a:ext>
            </a:extLst>
          </p:cNvPr>
          <p:cNvSpPr txBox="1">
            <a:spLocks/>
          </p:cNvSpPr>
          <p:nvPr/>
        </p:nvSpPr>
        <p:spPr>
          <a:xfrm>
            <a:off x="191344" y="1772816"/>
            <a:ext cx="6912768" cy="720080"/>
          </a:xfrm>
          <a:prstGeom prst="rect">
            <a:avLst/>
          </a:prstGeom>
          <a:noFill/>
          <a:ln w="9525">
            <a:noFill/>
          </a:ln>
        </p:spPr>
        <p:txBody>
          <a:bodyPr vert="horz" lIns="101600" tIns="38100" rIns="76200" bIns="38100" anchor="b" anchorCtr="0">
            <a:noAutofit/>
          </a:bodyPr>
          <a:lstStyle>
            <a:lvl1pPr marL="0" indent="0" algn="ctr" defTabSz="914400" rtl="0" eaLnBrk="1" fontAlgn="auto" latinLnBrk="0" hangingPunct="1">
              <a:lnSpc>
                <a:spcPct val="100000"/>
              </a:lnSpc>
              <a:spcBef>
                <a:spcPct val="0"/>
              </a:spcBef>
              <a:buFont typeface="Arial" panose="020B0604020202020204" pitchFamily="34" charset="0"/>
              <a:buNone/>
              <a:defRPr sz="11500" b="1" u="none" strike="noStrike" kern="1200" cap="none" spc="200" normalizeH="0" baseline="0">
                <a:solidFill>
                  <a:schemeClr val="tx1"/>
                </a:solidFill>
                <a:uFillTx/>
                <a:latin typeface="Arial" panose="020B0604020202020204" pitchFamily="34" charset="0"/>
                <a:ea typeface="微软雅黑"/>
                <a:cs typeface="+mj-cs"/>
              </a:defRPr>
            </a:lvl1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zh-CN"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1.</a:t>
            </a:r>
            <a:r>
              <a:rPr kumimoji="0" lang="zh-CN" altLang="en-US"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导学大书</a:t>
            </a:r>
            <a:r>
              <a:rPr kumimoji="0" lang="en-US" altLang="zh-CN"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P96</a:t>
            </a:r>
            <a:r>
              <a:rPr kumimoji="0" lang="zh-CN" altLang="en-US"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备选例</a:t>
            </a:r>
            <a:r>
              <a:rPr kumimoji="0" lang="en-US" altLang="zh-CN"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2</a:t>
            </a:r>
            <a:endParaRPr kumimoji="0" lang="zh-CN" altLang="en-US"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endParaRPr>
          </a:p>
        </p:txBody>
      </p:sp>
      <p:sp>
        <p:nvSpPr>
          <p:cNvPr id="4" name="标题 1">
            <a:extLst>
              <a:ext uri="{FF2B5EF4-FFF2-40B4-BE49-F238E27FC236}">
                <a16:creationId xmlns:a16="http://schemas.microsoft.com/office/drawing/2014/main" id="{A5F12145-61AD-4372-F82F-FFBA697E878F}"/>
              </a:ext>
            </a:extLst>
          </p:cNvPr>
          <p:cNvSpPr txBox="1">
            <a:spLocks/>
          </p:cNvSpPr>
          <p:nvPr/>
        </p:nvSpPr>
        <p:spPr>
          <a:xfrm>
            <a:off x="767408" y="3284984"/>
            <a:ext cx="6912768" cy="720080"/>
          </a:xfrm>
          <a:prstGeom prst="rect">
            <a:avLst/>
          </a:prstGeom>
          <a:noFill/>
          <a:ln w="9525">
            <a:noFill/>
          </a:ln>
        </p:spPr>
        <p:txBody>
          <a:bodyPr vert="horz" lIns="101600" tIns="38100" rIns="76200" bIns="38100" anchor="b" anchorCtr="0">
            <a:noAutofit/>
          </a:bodyPr>
          <a:lstStyle>
            <a:lvl1pPr marL="0" indent="0" algn="ctr" defTabSz="914400" rtl="0" eaLnBrk="1" fontAlgn="auto" latinLnBrk="0" hangingPunct="1">
              <a:lnSpc>
                <a:spcPct val="100000"/>
              </a:lnSpc>
              <a:spcBef>
                <a:spcPct val="0"/>
              </a:spcBef>
              <a:buFont typeface="Arial" panose="020B0604020202020204" pitchFamily="34" charset="0"/>
              <a:buNone/>
              <a:defRPr sz="11500" b="1" u="none" strike="noStrike" kern="1200" cap="none" spc="200" normalizeH="0" baseline="0">
                <a:solidFill>
                  <a:schemeClr val="tx1"/>
                </a:solidFill>
                <a:uFillTx/>
                <a:latin typeface="Arial" panose="020B0604020202020204" pitchFamily="34" charset="0"/>
                <a:ea typeface="微软雅黑"/>
                <a:cs typeface="+mj-cs"/>
              </a:defRPr>
            </a:lvl1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zh-CN"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2.</a:t>
            </a:r>
            <a:r>
              <a:rPr kumimoji="0" lang="zh-CN" altLang="en-US"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活页</a:t>
            </a:r>
            <a:r>
              <a:rPr kumimoji="0" lang="en-US" altLang="zh-CN"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P80《3.1.2</a:t>
            </a:r>
            <a:r>
              <a:rPr kumimoji="0" lang="zh-CN" altLang="en-US"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椭圆的几何性质</a:t>
            </a:r>
            <a:r>
              <a:rPr kumimoji="0" lang="en-US" altLang="zh-CN"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a:t>
            </a:r>
            <a:r>
              <a:rPr kumimoji="0" lang="zh-CN" altLang="en-US" sz="4000" b="1" i="0" u="none" strike="noStrike" kern="1200" cap="none" spc="200" normalizeH="0" baseline="0" noProof="0" dirty="0">
                <a:ln>
                  <a:noFill/>
                </a:ln>
                <a:solidFill>
                  <a:srgbClr val="000000"/>
                </a:solidFill>
                <a:effectLst/>
                <a:uLnTx/>
                <a:uFillTx/>
                <a:latin typeface="Arial" panose="020B0604020202020204" pitchFamily="34" charset="0"/>
                <a:ea typeface="微软雅黑"/>
                <a:cs typeface="Arial"/>
              </a:rPr>
              <a:t>一）</a:t>
            </a:r>
          </a:p>
        </p:txBody>
      </p:sp>
    </p:spTree>
    <p:extLst>
      <p:ext uri="{BB962C8B-B14F-4D97-AF65-F5344CB8AC3E}">
        <p14:creationId xmlns:p14="http://schemas.microsoft.com/office/powerpoint/2010/main" val="593985514"/>
      </p:ext>
    </p:extLst>
  </p:cSld>
  <p:clrMapOvr>
    <a:masterClrMapping/>
  </p:clrMapOvr>
  <p:transition>
    <p:split orient="vert" dir="in"/>
  </p:transition>
</p:sld>
</file>

<file path=ppt/tags/tag1.xml><?xml version="1.0" encoding="utf-8"?>
<p:tagLst xmlns:a="http://schemas.openxmlformats.org/drawingml/2006/main" xmlns:r="http://schemas.openxmlformats.org/officeDocument/2006/relationships" xmlns:p="http://schemas.openxmlformats.org/presentationml/2006/main">
  <p:tag name="AS_OS" val="Unix 3.10 unknown"/>
  <p:tag name="AS_RELEASE_DATE" val="2023.03.31"/>
  <p:tag name="AS_TITLE" val="Aspose.Slides for Java"/>
  <p:tag name="AS_VERSION" val="23.3"/>
  <p:tag name="COMMONDATA" val="eyJoZGlkIjoiMzEwNTM5NzYwMDRjMzkwZTVkZjY2ODkwMGIxNGU0OTUifQ=="/>
  <p:tag name="KSO_WPP_MARK_KEY" val="6bfe26b4-628a-4d06-a216-fa341023c633"/>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UNIT_COMPATIBLE" val="0"/>
  <p:tag name="KSO_WM_UNIT_DIAGRAM_ISNUMVISUAL" val="0"/>
  <p:tag name="KSO_WM_UNIT_DIAGRAM_ISREFERUNIT" val="0"/>
  <p:tag name="KSO_WM_UNIT_HIGHLIGHT" val="0"/>
  <p:tag name="KSO_WM_UNIT_ID" val="_0**"/>
  <p:tag name="KSO_WM_UNIT_LAYERLEVEL" val="1"/>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UNIT_COMPATIBLE" val="0"/>
  <p:tag name="KSO_WM_UNIT_DIAGRAM_ISNUMVISUAL" val="0"/>
  <p:tag name="KSO_WM_UNIT_DIAGRAM_ISREFERUNIT" val="0"/>
  <p:tag name="KSO_WM_UNIT_HIGHLIGHT" val="0"/>
  <p:tag name="KSO_WM_UNIT_ID" val="_0**"/>
  <p:tag name="KSO_WM_UNIT_LAYERLEVEL" val="1"/>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TEMPLATE_SUBCATEGORY" val="0"/>
  <p:tag name="KSO_WM_TEMPLATE_THUMBS_INDEX" val="1、2、14、15"/>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RGE_SHAPE" val="1"/>
  <p:tag name="KSO_WM_UNIT_LAYERLEVEL" val="1"/>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RGE_SHAPE" val="1"/>
  <p:tag name="KSO_WM_UNIT_LAYERLEVEL" val="1"/>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RGE_SHAPE" val="1"/>
  <p:tag name="KSO_WM_UNIT_LAYERLEVEL" val="1"/>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UNIT_COMPATIBLE" val="0"/>
  <p:tag name="KSO_WM_UNIT_DIAGRAM_ISNUMVISUAL" val="0"/>
  <p:tag name="KSO_WM_UNIT_DIAGRAM_ISREFERUNIT" val="0"/>
  <p:tag name="KSO_WM_UNIT_HIGHLIGHT" val="0"/>
  <p:tag name="KSO_WM_UNIT_ID" val="_0**"/>
  <p:tag name="KSO_WM_UNIT_LAYERLEVEL" val="1"/>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UNIT_COMPATIBLE" val="0"/>
  <p:tag name="KSO_WM_UNIT_DIAGRAM_ISNUMVISUAL" val="0"/>
  <p:tag name="KSO_WM_UNIT_DIAGRAM_ISREFERUNIT" val="0"/>
  <p:tag name="KSO_WM_UNIT_HIGHLIGHT" val="0"/>
  <p:tag name="KSO_WM_UNIT_ID" val="_0**"/>
  <p:tag name="KSO_WM_UNIT_LAYERLEVEL" val="1"/>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TEMPLATE_SUBCATEGORY" val="0"/>
  <p:tag name="KSO_WM_TEMPLATE_THUMBS_INDEX" val="1、2、14、15"/>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RGE_SHAPE" val="1"/>
  <p:tag name="KSO_WM_UNIT_LAYERLEVEL" val="1"/>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RGE_SHAPE" val="1"/>
  <p:tag name="KSO_WM_UNIT_LAYERLEVEL" val="1"/>
</p:tagLst>
</file>

<file path=ppt/tags/tag16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8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4.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Lst>
</file>

<file path=ppt/tags/tag19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RGE_SHAPE" val="1"/>
  <p:tag name="KSO_WM_UNIT_LAYERLEVEL" val="1"/>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7.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8.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199.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00.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01.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02.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03.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Lst>
</file>

<file path=ppt/tags/tag204.xml><?xml version="1.0" encoding="utf-8"?>
<p:tagLst xmlns:a="http://schemas.openxmlformats.org/drawingml/2006/main" xmlns:r="http://schemas.openxmlformats.org/officeDocument/2006/relationships" xmlns:p="http://schemas.openxmlformats.org/presentationml/2006/main">
  <p:tag name="KSO_WM_BEAUTIFY_FLAG" val="#wm#"/>
  <p:tag name="KSO_WM_SLIDE_ID" val="custom20190776_1"/>
  <p:tag name="KSO_WM_SLIDE_INDEX" val="1"/>
  <p:tag name="KSO_WM_SLIDE_ITEM_CNT" val="0"/>
  <p:tag name="KSO_WM_SLIDE_LAYOUT" val="a_b"/>
  <p:tag name="KSO_WM_SLIDE_LAYOUT_CNT" val="1_3"/>
  <p:tag name="KSO_WM_SLIDE_SUBTYPE" val="pureTxt"/>
  <p:tag name="KSO_WM_SLIDE_TYPE" val="title"/>
  <p:tag name="KSO_WM_TAG_VERSION" val="1.0"/>
  <p:tag name="KSO_WM_TEMPLATE_CATEGORY" val="custom"/>
  <p:tag name="KSO_WM_TEMPLATE_INDEX" val="20190776"/>
  <p:tag name="KSO_WM_TEMPLATE_SUBCATEGORY" val="0"/>
  <p:tag name="KSO_WM_TEMPLATE_THUMBS_INDEX" val="1、2、14、15"/>
</p:tagLst>
</file>

<file path=ppt/tags/tag205.xml><?xml version="1.0" encoding="utf-8"?>
<p:tagLst xmlns:a="http://schemas.openxmlformats.org/drawingml/2006/main" xmlns:r="http://schemas.openxmlformats.org/officeDocument/2006/relationships" xmlns:p="http://schemas.openxmlformats.org/presentationml/2006/main">
  <p:tag name="KSO_WM_BEAUTIFY_FLAG" val="#wm#"/>
  <p:tag name="KSO_WM_TAG_VERSION" val="1.0"/>
  <p:tag name="KSO_WM_TEMPLATE_CATEGORY" val="custom"/>
  <p:tag name="KSO_WM_TEMPLATE_INDEX" val="20190776"/>
  <p:tag name="KSO_WM_UNIT_COMPATIBLE" val="0"/>
  <p:tag name="KSO_WM_UNIT_DIAGRAM_ISNUMVISUAL" val="0"/>
  <p:tag name="KSO_WM_UNIT_DIAGRAM_ISREFERUNIT" val="0"/>
  <p:tag name="KSO_WM_UNIT_HIGHLIGHT" val="0"/>
  <p:tag name="KSO_WM_UNIT_ID" val="custom20190776_1*a*1"/>
  <p:tag name="KSO_WM_UNIT_INDEX" val="1"/>
  <p:tag name="KSO_WM_UNIT_ISCONTENTSTITLE" val="0"/>
  <p:tag name="KSO_WM_UNIT_LAYERLEVEL" val="1"/>
  <p:tag name="KSO_WM_UNIT_NOCLEAR" val="0"/>
  <p:tag name="KSO_WM_UNIT_PRESET_TEXT" val="单击此处添加标题"/>
  <p:tag name="KSO_WM_UNIT_TYPE" val="a"/>
  <p:tag name="KSO_WM_UNIT_VALUE" val="9"/>
</p:tagLst>
</file>

<file path=ppt/tags/tag20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90776"/>
</p:tagLst>
</file>

<file path=ppt/tags/tag207.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42"/>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custom20190776_2*m_h_i*1_1_2"/>
  <p:tag name="KSO_WM_UNIT_INDEX" val="1_1_2"/>
  <p:tag name="KSO_WM_UNIT_LAYERLEVEL" val="1_1_1"/>
  <p:tag name="KSO_WM_UNIT_TEXT_FILL_FORE_SCHEMECOLOR_INDEX" val="2"/>
  <p:tag name="KSO_WM_UNIT_TEXT_FILL_TYPE" val="1"/>
  <p:tag name="KSO_WM_UNIT_TYPE" val="m_h_i"/>
  <p:tag name="KSO_WM_UNIT_USESOURCEFORMAT_APPLY" val="1"/>
</p:tagLst>
</file>

<file path=ppt/tags/tag208.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41"/>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custom20190776_2*m_h_i*1_1_1"/>
  <p:tag name="KSO_WM_UNIT_INDEX" val="1_1_1"/>
  <p:tag name="KSO_WM_UNIT_LAYERLEVEL" val="1_1_1"/>
  <p:tag name="KSO_WM_UNIT_TEXT_FILL_FORE_SCHEMECOLOR_INDEX" val="2"/>
  <p:tag name="KSO_WM_UNIT_TEXT_FILL_TYPE" val="1"/>
  <p:tag name="KSO_WM_UNIT_TYPE" val="m_h_i"/>
  <p:tag name="KSO_WM_UNIT_USESOURCEFORMAT_APPLY" val="1"/>
</p:tagLst>
</file>

<file path=ppt/tags/tag209.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11"/>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custom20190776_2*m_h_i*1_1_3"/>
  <p:tag name="KSO_WM_UNIT_INDEX" val="1_1_3"/>
  <p:tag name="KSO_WM_UNIT_LAYERLEVEL" val="1_1_1"/>
  <p:tag name="KSO_WM_UNIT_TEXT_FILL_FORE_SCHEMECOLOR_INDEX" val="13"/>
  <p:tag name="KSO_WM_UNIT_TEXT_FILL_TYPE" val="1"/>
  <p:tag name="KSO_WM_UNIT_TYPE" val="m_h_i"/>
  <p:tag name="KSO_WM_UNIT_USESOURCEFORMAT_APPLY" val="1"/>
</p:tagLst>
</file>

<file path=ppt/tags/tag210.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2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custom20190776_2*m_h_i*1_1_4"/>
  <p:tag name="KSO_WM_UNIT_INDEX" val="1_1_4"/>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1"/>
</p:tagLst>
</file>

<file path=ppt/tags/tag211.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45"/>
  <p:tag name="KSO_WM_UNIT_COMPATIBLE" val="0"/>
  <p:tag name="KSO_WM_UNIT_DIAGRAM_ISNUMVISUAL" val="0"/>
  <p:tag name="KSO_WM_UNIT_DIAGRAM_ISREFERUNIT" val="0"/>
  <p:tag name="KSO_WM_UNIT_HIGHLIGHT" val="0"/>
  <p:tag name="KSO_WM_UNIT_ID" val="custom20190776_2*m_h_a*1_1_1"/>
  <p:tag name="KSO_WM_UNIT_INDEX" val="1_1_1"/>
  <p:tag name="KSO_WM_UNIT_ISCONTENTSTITLE" val="0"/>
  <p:tag name="KSO_WM_UNIT_LAYERLEVEL" val="1_1_1"/>
  <p:tag name="KSO_WM_UNIT_NOCLEAR" val="0"/>
  <p:tag name="KSO_WM_UNIT_PRESET_TEXT" val="添加标题"/>
  <p:tag name="KSO_WM_UNIT_TEXT_FILL_FORE_SCHEMECOLOR_INDEX" val="14"/>
  <p:tag name="KSO_WM_UNIT_TEXT_FILL_TYPE" val="1"/>
  <p:tag name="KSO_WM_UNIT_TYPE" val="m_h_a"/>
  <p:tag name="KSO_WM_UNIT_USESOURCEFORMAT_APPLY" val="1"/>
  <p:tag name="KSO_WM_UNIT_VALUE" val="7"/>
</p:tagLst>
</file>

<file path=ppt/tags/tag212.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4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custom20190776_2*m_h_i*1_2_1"/>
  <p:tag name="KSO_WM_UNIT_INDEX" val="1_2_1"/>
  <p:tag name="KSO_WM_UNIT_LAYERLEVEL" val="1_1_1"/>
  <p:tag name="KSO_WM_UNIT_TEXT_FILL_FORE_SCHEMECOLOR_INDEX" val="2"/>
  <p:tag name="KSO_WM_UNIT_TEXT_FILL_TYPE" val="1"/>
  <p:tag name="KSO_WM_UNIT_TYPE" val="m_h_i"/>
  <p:tag name="KSO_WM_UNIT_USESOURCEFORMAT_APPLY" val="1"/>
</p:tagLst>
</file>

<file path=ppt/tags/tag213.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48"/>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custom20190776_2*m_h_i*1_2_2"/>
  <p:tag name="KSO_WM_UNIT_INDEX" val="1_2_2"/>
  <p:tag name="KSO_WM_UNIT_LAYERLEVEL" val="1_1_1"/>
  <p:tag name="KSO_WM_UNIT_TEXT_FILL_FORE_SCHEMECOLOR_INDEX" val="2"/>
  <p:tag name="KSO_WM_UNIT_TEXT_FILL_TYPE" val="1"/>
  <p:tag name="KSO_WM_UNIT_TYPE" val="m_h_i"/>
  <p:tag name="KSO_WM_UNIT_USESOURCEFORMAT_APPLY" val="1"/>
</p:tagLst>
</file>

<file path=ppt/tags/tag214.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49"/>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custom20190776_2*m_h_i*1_2_3"/>
  <p:tag name="KSO_WM_UNIT_INDEX" val="1_2_3"/>
  <p:tag name="KSO_WM_UNIT_LAYERLEVEL" val="1_1_1"/>
  <p:tag name="KSO_WM_UNIT_TEXT_FILL_FORE_SCHEMECOLOR_INDEX" val="13"/>
  <p:tag name="KSO_WM_UNIT_TEXT_FILL_TYPE" val="1"/>
  <p:tag name="KSO_WM_UNIT_TYPE" val="m_h_i"/>
  <p:tag name="KSO_WM_UNIT_USESOURCEFORMAT_APPLY" val="1"/>
</p:tagLst>
</file>

<file path=ppt/tags/tag215.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50"/>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custom20190776_2*m_h_i*1_2_4"/>
  <p:tag name="KSO_WM_UNIT_INDEX" val="1_2_4"/>
  <p:tag name="KSO_WM_UNIT_LAYERLEVEL" val="1_1_1"/>
  <p:tag name="KSO_WM_UNIT_LINE_FILL_TYPE" val="2"/>
  <p:tag name="KSO_WM_UNIT_LINE_FORE_SCHEMECOLOR_INDEX" val="6"/>
  <p:tag name="KSO_WM_UNIT_TEXT_FILL_FORE_SCHEMECOLOR_INDEX" val="6"/>
  <p:tag name="KSO_WM_UNIT_TEXT_FILL_TYPE" val="1"/>
  <p:tag name="KSO_WM_UNIT_TYPE" val="m_h_i"/>
  <p:tag name="KSO_WM_UNIT_USESOURCEFORMAT_APPLY" val="1"/>
</p:tagLst>
</file>

<file path=ppt/tags/tag216.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45"/>
  <p:tag name="KSO_WM_UNIT_COMPATIBLE" val="0"/>
  <p:tag name="KSO_WM_UNIT_DIAGRAM_ISNUMVISUAL" val="0"/>
  <p:tag name="KSO_WM_UNIT_DIAGRAM_ISREFERUNIT" val="0"/>
  <p:tag name="KSO_WM_UNIT_HIGHLIGHT" val="0"/>
  <p:tag name="KSO_WM_UNIT_ID" val="custom20190776_2*m_h_a*1_1_1"/>
  <p:tag name="KSO_WM_UNIT_INDEX" val="1_1_1"/>
  <p:tag name="KSO_WM_UNIT_ISCONTENTSTITLE" val="0"/>
  <p:tag name="KSO_WM_UNIT_LAYERLEVEL" val="1_1_1"/>
  <p:tag name="KSO_WM_UNIT_NOCLEAR" val="0"/>
  <p:tag name="KSO_WM_UNIT_PRESET_TEXT" val="添加标题"/>
  <p:tag name="KSO_WM_UNIT_TEXT_FILL_FORE_SCHEMECOLOR_INDEX" val="14"/>
  <p:tag name="KSO_WM_UNIT_TEXT_FILL_TYPE" val="1"/>
  <p:tag name="KSO_WM_UNIT_TYPE" val="m_h_a"/>
  <p:tag name="KSO_WM_UNIT_USESOURCEFORMAT_APPLY" val="1"/>
  <p:tag name="KSO_WM_UNIT_VALUE" val="7"/>
</p:tagLst>
</file>

<file path=ppt/tags/tag217.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42"/>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custom20190776_2*m_h_i*1_1_2"/>
  <p:tag name="KSO_WM_UNIT_INDEX" val="1_1_2"/>
  <p:tag name="KSO_WM_UNIT_LAYERLEVEL" val="1_1_1"/>
  <p:tag name="KSO_WM_UNIT_TEXT_FILL_FORE_SCHEMECOLOR_INDEX" val="2"/>
  <p:tag name="KSO_WM_UNIT_TEXT_FILL_TYPE" val="1"/>
  <p:tag name="KSO_WM_UNIT_TYPE" val="m_h_i"/>
  <p:tag name="KSO_WM_UNIT_USESOURCEFORMAT_APPLY" val="1"/>
</p:tagLst>
</file>

<file path=ppt/tags/tag218.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41"/>
  <p:tag name="KSO_WM_UNIT_COMPATIBLE" val="0"/>
  <p:tag name="KSO_WM_UNIT_DIAGRAM_ISNUMVISUAL" val="0"/>
  <p:tag name="KSO_WM_UNIT_DIAGRAM_ISREFERUNIT" val="0"/>
  <p:tag name="KSO_WM_UNIT_FILL_FORE_SCHEMECOLOR_INDEX" val="5"/>
  <p:tag name="KSO_WM_UNIT_FILL_TYPE" val="1"/>
  <p:tag name="KSO_WM_UNIT_HIGHLIGHT" val="0"/>
  <p:tag name="KSO_WM_UNIT_ID" val="custom20190776_2*m_h_i*1_1_1"/>
  <p:tag name="KSO_WM_UNIT_INDEX" val="1_1_1"/>
  <p:tag name="KSO_WM_UNIT_LAYERLEVEL" val="1_1_1"/>
  <p:tag name="KSO_WM_UNIT_TEXT_FILL_FORE_SCHEMECOLOR_INDEX" val="2"/>
  <p:tag name="KSO_WM_UNIT_TEXT_FILL_TYPE" val="1"/>
  <p:tag name="KSO_WM_UNIT_TYPE" val="m_h_i"/>
  <p:tag name="KSO_WM_UNIT_USESOURCEFORMAT_APPLY" val="1"/>
</p:tagLst>
</file>

<file path=ppt/tags/tag219.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11"/>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custom20190776_2*m_h_i*1_1_3"/>
  <p:tag name="KSO_WM_UNIT_INDEX" val="1_1_3"/>
  <p:tag name="KSO_WM_UNIT_LAYERLEVEL" val="1_1_1"/>
  <p:tag name="KSO_WM_UNIT_TEXT_FILL_FORE_SCHEMECOLOR_INDEX" val="13"/>
  <p:tag name="KSO_WM_UNIT_TEXT_FILL_TYPE" val="1"/>
  <p:tag name="KSO_WM_UNIT_TYPE" val="m_h_i"/>
  <p:tag name="KSO_WM_UNIT_USESOURCEFORMAT_APPLY" val="1"/>
</p:tagLst>
</file>

<file path=ppt/tags/tag220.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25"/>
  <p:tag name="KSO_WM_UNIT_COMPATIBLE" val="0"/>
  <p:tag name="KSO_WM_UNIT_DIAGRAM_ISNUMVISUAL" val="0"/>
  <p:tag name="KSO_WM_UNIT_DIAGRAM_ISREFERUNIT" val="0"/>
  <p:tag name="KSO_WM_UNIT_FILL_FORE_SCHEMECOLOR_INDEX" val="14"/>
  <p:tag name="KSO_WM_UNIT_FILL_TYPE" val="1"/>
  <p:tag name="KSO_WM_UNIT_HIGHLIGHT" val="0"/>
  <p:tag name="KSO_WM_UNIT_ID" val="custom20190776_2*m_h_i*1_1_4"/>
  <p:tag name="KSO_WM_UNIT_INDEX" val="1_1_4"/>
  <p:tag name="KSO_WM_UNIT_LAYERLEVEL" val="1_1_1"/>
  <p:tag name="KSO_WM_UNIT_LINE_FILL_TYPE" val="2"/>
  <p:tag name="KSO_WM_UNIT_LINE_FORE_SCHEMECOLOR_INDEX" val="5"/>
  <p:tag name="KSO_WM_UNIT_TEXT_FILL_FORE_SCHEMECOLOR_INDEX" val="5"/>
  <p:tag name="KSO_WM_UNIT_TEXT_FILL_TYPE" val="1"/>
  <p:tag name="KSO_WM_UNIT_TYPE" val="m_h_i"/>
  <p:tag name="KSO_WM_UNIT_USESOURCEFORMAT_APPLY" val="1"/>
</p:tagLst>
</file>

<file path=ppt/tags/tag221.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m1-1"/>
  <p:tag name="KSO_WM_TAG_VERSION" val="1.0"/>
  <p:tag name="KSO_WM_TEMPLATE_CATEGORY" val="custom"/>
  <p:tag name="KSO_WM_TEMPLATE_INDEX" val="20190776"/>
  <p:tag name="KSO_WM_UNIT_COLOR_SCHEME_PARENT_PAGE" val="0_5"/>
  <p:tag name="KSO_WM_UNIT_COLOR_SCHEME_SHAPE_ID" val="45"/>
  <p:tag name="KSO_WM_UNIT_COMPATIBLE" val="0"/>
  <p:tag name="KSO_WM_UNIT_DIAGRAM_ISNUMVISUAL" val="0"/>
  <p:tag name="KSO_WM_UNIT_DIAGRAM_ISREFERUNIT" val="0"/>
  <p:tag name="KSO_WM_UNIT_HIGHLIGHT" val="0"/>
  <p:tag name="KSO_WM_UNIT_ID" val="custom20190776_2*m_h_a*1_1_1"/>
  <p:tag name="KSO_WM_UNIT_INDEX" val="1_1_1"/>
  <p:tag name="KSO_WM_UNIT_ISCONTENTSTITLE" val="0"/>
  <p:tag name="KSO_WM_UNIT_LAYERLEVEL" val="1_1_1"/>
  <p:tag name="KSO_WM_UNIT_NOCLEAR" val="0"/>
  <p:tag name="KSO_WM_UNIT_PRESET_TEXT" val="添加标题"/>
  <p:tag name="KSO_WM_UNIT_TEXT_FILL_FORE_SCHEMECOLOR_INDEX" val="14"/>
  <p:tag name="KSO_WM_UNIT_TEXT_FILL_TYPE" val="1"/>
  <p:tag name="KSO_WM_UNIT_TYPE" val="m_h_a"/>
  <p:tag name="KSO_WM_UNIT_USESOURCEFORMAT_APPLY" val="1"/>
  <p:tag name="KSO_WM_UNIT_VALUE" val="7"/>
</p:tagLst>
</file>

<file path=ppt/tags/tag2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90776"/>
</p:tagLst>
</file>

<file path=ppt/tags/tag2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90776"/>
</p:tagLst>
</file>

<file path=ppt/tags/tag2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90776"/>
</p:tagLst>
</file>

<file path=ppt/tags/tag2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90776"/>
</p:tagLst>
</file>

<file path=ppt/tags/tag2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90776"/>
</p:tagLst>
</file>

<file path=ppt/tags/tag227.xml><?xml version="1.0" encoding="utf-8"?>
<p:tagLst xmlns:a="http://schemas.openxmlformats.org/drawingml/2006/main" xmlns:r="http://schemas.openxmlformats.org/officeDocument/2006/relationships" xmlns:p="http://schemas.openxmlformats.org/presentationml/2006/main">
  <p:tag name="KSO_WM_UNIT_TABLE_BEAUTIFY" val="smartTable{2784ff00-9392-429d-9d3b-1408af9dd2ee}"/>
  <p:tag name="TABLE_ENDDRAG_ORIGIN_RECT" val="828*457"/>
  <p:tag name="TABLE_ENDDRAG_RECT" val="54*20*828*457"/>
</p:tagLst>
</file>

<file path=ppt/tags/tag2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90776"/>
</p:tagLst>
</file>

<file path=ppt/tags/tag2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90776"/>
</p:tagLst>
</file>

<file path=ppt/theme/theme1.xml><?xml version="1.0" encoding="utf-8"?>
<a:theme xmlns:a="http://schemas.openxmlformats.org/drawingml/2006/main" name="1_Office 主题​​">
  <a:themeElements>
    <a:clrScheme name="自定义 125">
      <a:dk1>
        <a:srgbClr val="000000"/>
      </a:dk1>
      <a:lt1>
        <a:srgbClr val="FFFFFF"/>
      </a:lt1>
      <a:dk2>
        <a:srgbClr val="FE581B"/>
      </a:dk2>
      <a:lt2>
        <a:srgbClr val="F0F0F0"/>
      </a:lt2>
      <a:accent1>
        <a:srgbClr val="FE581B"/>
      </a:accent1>
      <a:accent2>
        <a:srgbClr val="FE9242"/>
      </a:accent2>
      <a:accent3>
        <a:srgbClr val="FA556F"/>
      </a:accent3>
      <a:accent4>
        <a:srgbClr val="AE8EC9"/>
      </a:accent4>
      <a:accent5>
        <a:srgbClr val="E1A290"/>
      </a:accent5>
      <a:accent6>
        <a:srgbClr val="3E4D74"/>
      </a:accent6>
      <a:hlink>
        <a:srgbClr val="4276AA"/>
      </a:hlink>
      <a:folHlink>
        <a:srgbClr val="BFBFBF"/>
      </a:folHlink>
    </a:clrScheme>
    <a:fontScheme name="Arial Black-Arial">
      <a:majorFont>
        <a:latin typeface="Arial Black"/>
        <a:ea typeface="微软雅黑"/>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黑体"/>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ffice 主题​​">
  <a:themeElements>
    <a:clrScheme name="自定义 125">
      <a:dk1>
        <a:srgbClr val="000000"/>
      </a:dk1>
      <a:lt1>
        <a:srgbClr val="FFFFFF"/>
      </a:lt1>
      <a:dk2>
        <a:srgbClr val="FE581B"/>
      </a:dk2>
      <a:lt2>
        <a:srgbClr val="F0F0F0"/>
      </a:lt2>
      <a:accent1>
        <a:srgbClr val="FE581B"/>
      </a:accent1>
      <a:accent2>
        <a:srgbClr val="FE9242"/>
      </a:accent2>
      <a:accent3>
        <a:srgbClr val="FA556F"/>
      </a:accent3>
      <a:accent4>
        <a:srgbClr val="AE8EC9"/>
      </a:accent4>
      <a:accent5>
        <a:srgbClr val="E1A290"/>
      </a:accent5>
      <a:accent6>
        <a:srgbClr val="3E4D74"/>
      </a:accent6>
      <a:hlink>
        <a:srgbClr val="4276AA"/>
      </a:hlink>
      <a:folHlink>
        <a:srgbClr val="BFBFBF"/>
      </a:folHlink>
    </a:clrScheme>
    <a:fontScheme name="Arial Black-Arial">
      <a:majorFont>
        <a:latin typeface="Arial Black"/>
        <a:ea typeface="Arial Black"/>
        <a:cs typeface="Arial"/>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1233</Words>
  <Application>Microsoft Office PowerPoint</Application>
  <PresentationFormat>宽屏</PresentationFormat>
  <Paragraphs>158</Paragraphs>
  <Slides>19</Slides>
  <Notes>13</Notes>
  <HiddenSlides>0</HiddenSlides>
  <MMClips>0</MMClips>
  <ScaleCrop>false</ScaleCrop>
  <HeadingPairs>
    <vt:vector size="8" baseType="variant">
      <vt:variant>
        <vt:lpstr>已用的字体</vt:lpstr>
      </vt:variant>
      <vt:variant>
        <vt:i4>9</vt:i4>
      </vt:variant>
      <vt:variant>
        <vt:lpstr>主题</vt:lpstr>
      </vt:variant>
      <vt:variant>
        <vt:i4>2</vt:i4>
      </vt:variant>
      <vt:variant>
        <vt:lpstr>嵌入 OLE 服务器</vt:lpstr>
      </vt:variant>
      <vt:variant>
        <vt:i4>4</vt:i4>
      </vt:variant>
      <vt:variant>
        <vt:lpstr>幻灯片标题</vt:lpstr>
      </vt:variant>
      <vt:variant>
        <vt:i4>19</vt:i4>
      </vt:variant>
    </vt:vector>
  </HeadingPairs>
  <TitlesOfParts>
    <vt:vector size="34" baseType="lpstr">
      <vt:lpstr>黑体</vt:lpstr>
      <vt:lpstr>华文隶书</vt:lpstr>
      <vt:lpstr>楷体</vt:lpstr>
      <vt:lpstr>微软雅黑</vt:lpstr>
      <vt:lpstr>Arial</vt:lpstr>
      <vt:lpstr>Calibri</vt:lpstr>
      <vt:lpstr>Symbol</vt:lpstr>
      <vt:lpstr>Tahoma</vt:lpstr>
      <vt:lpstr>Times New Roman</vt:lpstr>
      <vt:lpstr>1_Office 主题​​</vt:lpstr>
      <vt:lpstr>5_Office 主题​​</vt:lpstr>
      <vt:lpstr>WPS 公式 3.0</vt:lpstr>
      <vt:lpstr>Equation.3</vt:lpstr>
      <vt:lpstr>Equation</vt:lpstr>
      <vt:lpstr>公式</vt:lpstr>
      <vt:lpstr>3.1.2椭圆的简单 几何性质（第1课时）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课后作业：</vt:lpstr>
    </vt:vector>
  </TitlesOfParts>
  <Company>学科网</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LLD</dc:creator>
  <cp:lastModifiedBy>微软用户</cp:lastModifiedBy>
  <cp:revision>11</cp:revision>
  <cp:lastPrinted>2024-06-06T17:19:45Z</cp:lastPrinted>
  <dcterms:created xsi:type="dcterms:W3CDTF">2024-06-06T17:19:45Z</dcterms:created>
  <dcterms:modified xsi:type="dcterms:W3CDTF">2024-11-02T06:37:20Z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