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4"/>
  </p:notesMasterIdLst>
  <p:sldIdLst>
    <p:sldId id="449" r:id="rId3"/>
    <p:sldId id="453" r:id="rId4"/>
    <p:sldId id="280" r:id="rId5"/>
    <p:sldId id="869" r:id="rId6"/>
    <p:sldId id="524" r:id="rId7"/>
    <p:sldId id="670" r:id="rId8"/>
    <p:sldId id="526" r:id="rId9"/>
    <p:sldId id="281" r:id="rId10"/>
    <p:sldId id="872" r:id="rId11"/>
    <p:sldId id="870" r:id="rId12"/>
    <p:sldId id="868" r:id="rId13"/>
  </p:sldIdLst>
  <p:sldSz cx="12192000" cy="6858000"/>
  <p:notesSz cx="9144000" cy="6858000"/>
  <p:custDataLst>
    <p:tags r:id="rId1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47" userDrawn="1">
          <p15:clr>
            <a:srgbClr val="A4A3A4"/>
          </p15:clr>
        </p15:guide>
        <p15:guide id="2" pos="39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新课标第一网" initials="新" lastIdx="0" clrIdx="0"/>
  <p:cmAuthor id="2" name="Administra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352" y="60"/>
      </p:cViewPr>
      <p:guideLst>
        <p:guide orient="horz" pos="1947"/>
        <p:guide pos="39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16388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389" name="备注占位符 4"/>
          <p:cNvSpPr>
            <a:spLocks noGrp="1"/>
          </p:cNvSpPr>
          <p:nvPr>
            <p:ph type="body" sz="quarter" idx="7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777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" Type="http://schemas.openxmlformats.org/officeDocument/2006/relationships/tags" Target="../tags/tag10.xml"/><Relationship Id="rId21" Type="http://schemas.openxmlformats.org/officeDocument/2006/relationships/tags" Target="../tags/tag28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3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29" Type="http://schemas.openxmlformats.org/officeDocument/2006/relationships/tags" Target="../tags/tag36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32" Type="http://schemas.openxmlformats.org/officeDocument/2006/relationships/tags" Target="../tags/tag39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tags" Target="../tags/tag35.xml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31" Type="http://schemas.openxmlformats.org/officeDocument/2006/relationships/tags" Target="../tags/tag38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tags" Target="../tags/tag34.xml"/><Relationship Id="rId30" Type="http://schemas.openxmlformats.org/officeDocument/2006/relationships/tags" Target="../tags/tag37.xml"/><Relationship Id="rId8" Type="http://schemas.openxmlformats.org/officeDocument/2006/relationships/tags" Target="../tags/tag15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slideMaster" Target="../slideMasters/slideMaster1.xml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tags" Target="../tags/tag62.xml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tags" Target="../tags/tag6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tags" Target="../tags/tag75.xml"/><Relationship Id="rId18" Type="http://schemas.openxmlformats.org/officeDocument/2006/relationships/tags" Target="../tags/tag80.xml"/><Relationship Id="rId26" Type="http://schemas.openxmlformats.org/officeDocument/2006/relationships/tags" Target="../tags/tag88.xml"/><Relationship Id="rId3" Type="http://schemas.openxmlformats.org/officeDocument/2006/relationships/tags" Target="../tags/tag65.xml"/><Relationship Id="rId21" Type="http://schemas.openxmlformats.org/officeDocument/2006/relationships/tags" Target="../tags/tag83.xml"/><Relationship Id="rId7" Type="http://schemas.openxmlformats.org/officeDocument/2006/relationships/tags" Target="../tags/tag69.xml"/><Relationship Id="rId12" Type="http://schemas.openxmlformats.org/officeDocument/2006/relationships/tags" Target="../tags/tag74.xml"/><Relationship Id="rId17" Type="http://schemas.openxmlformats.org/officeDocument/2006/relationships/tags" Target="../tags/tag79.xml"/><Relationship Id="rId25" Type="http://schemas.openxmlformats.org/officeDocument/2006/relationships/tags" Target="../tags/tag87.xml"/><Relationship Id="rId2" Type="http://schemas.openxmlformats.org/officeDocument/2006/relationships/tags" Target="../tags/tag64.xml"/><Relationship Id="rId16" Type="http://schemas.openxmlformats.org/officeDocument/2006/relationships/tags" Target="../tags/tag78.xml"/><Relationship Id="rId20" Type="http://schemas.openxmlformats.org/officeDocument/2006/relationships/tags" Target="../tags/tag82.xml"/><Relationship Id="rId29" Type="http://schemas.openxmlformats.org/officeDocument/2006/relationships/tags" Target="../tags/tag91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tags" Target="../tags/tag73.xml"/><Relationship Id="rId24" Type="http://schemas.openxmlformats.org/officeDocument/2006/relationships/tags" Target="../tags/tag86.xml"/><Relationship Id="rId32" Type="http://schemas.openxmlformats.org/officeDocument/2006/relationships/slideMaster" Target="../slideMasters/slideMaster1.xml"/><Relationship Id="rId5" Type="http://schemas.openxmlformats.org/officeDocument/2006/relationships/tags" Target="../tags/tag67.xml"/><Relationship Id="rId15" Type="http://schemas.openxmlformats.org/officeDocument/2006/relationships/tags" Target="../tags/tag77.xml"/><Relationship Id="rId23" Type="http://schemas.openxmlformats.org/officeDocument/2006/relationships/tags" Target="../tags/tag85.xml"/><Relationship Id="rId28" Type="http://schemas.openxmlformats.org/officeDocument/2006/relationships/tags" Target="../tags/tag90.xml"/><Relationship Id="rId10" Type="http://schemas.openxmlformats.org/officeDocument/2006/relationships/tags" Target="../tags/tag72.xml"/><Relationship Id="rId19" Type="http://schemas.openxmlformats.org/officeDocument/2006/relationships/tags" Target="../tags/tag81.xml"/><Relationship Id="rId31" Type="http://schemas.openxmlformats.org/officeDocument/2006/relationships/tags" Target="../tags/tag93.xml"/><Relationship Id="rId4" Type="http://schemas.openxmlformats.org/officeDocument/2006/relationships/tags" Target="../tags/tag66.xml"/><Relationship Id="rId9" Type="http://schemas.openxmlformats.org/officeDocument/2006/relationships/tags" Target="../tags/tag71.xml"/><Relationship Id="rId14" Type="http://schemas.openxmlformats.org/officeDocument/2006/relationships/tags" Target="../tags/tag76.xml"/><Relationship Id="rId22" Type="http://schemas.openxmlformats.org/officeDocument/2006/relationships/tags" Target="../tags/tag84.xml"/><Relationship Id="rId27" Type="http://schemas.openxmlformats.org/officeDocument/2006/relationships/tags" Target="../tags/tag89.xml"/><Relationship Id="rId30" Type="http://schemas.openxmlformats.org/officeDocument/2006/relationships/tags" Target="../tags/tag9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任意多边形: 形状 3"/>
          <p:cNvSpPr/>
          <p:nvPr>
            <p:custDataLst>
              <p:tags r:id="rId1"/>
            </p:custDataLst>
          </p:nvPr>
        </p:nvSpPr>
        <p:spPr>
          <a:xfrm>
            <a:off x="-4762" y="-4762"/>
            <a:ext cx="12198350" cy="6864350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2196762" y="4763"/>
              </a:cxn>
              <a:cxn ang="0">
                <a:pos x="12196762" y="6862763"/>
              </a:cxn>
              <a:cxn ang="0">
                <a:pos x="4763" y="6862763"/>
              </a:cxn>
            </a:cxnLst>
            <a:rect l="0" t="0" r="0" b="0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0" name="任意多边形: 形状 4"/>
          <p:cNvSpPr/>
          <p:nvPr>
            <p:custDataLst>
              <p:tags r:id="rId2"/>
            </p:custDataLst>
          </p:nvPr>
        </p:nvSpPr>
        <p:spPr>
          <a:xfrm>
            <a:off x="-4762" y="-4762"/>
            <a:ext cx="12198350" cy="6661150"/>
          </a:xfrm>
          <a:custGeom>
            <a:avLst/>
            <a:gdLst/>
            <a:ahLst/>
            <a:cxnLst>
              <a:cxn ang="0">
                <a:pos x="4076383" y="6306503"/>
              </a:cxn>
              <a:cxn ang="0">
                <a:pos x="12196762" y="823913"/>
              </a:cxn>
              <a:cxn ang="0">
                <a:pos x="12196762" y="4763"/>
              </a:cxn>
              <a:cxn ang="0">
                <a:pos x="4763" y="4763"/>
              </a:cxn>
              <a:cxn ang="0">
                <a:pos x="4763" y="3949383"/>
              </a:cxn>
              <a:cxn ang="0">
                <a:pos x="1222693" y="5753418"/>
              </a:cxn>
              <a:cxn ang="0">
                <a:pos x="4076383" y="6306503"/>
              </a:cxn>
            </a:cxnLst>
            <a:rect l="0" t="0" r="0" b="0"/>
            <a:pathLst>
              <a:path w="12198350" h="6661150">
                <a:moveTo>
                  <a:pt x="4076383" y="6306503"/>
                </a:moveTo>
                <a:lnTo>
                  <a:pt x="12196762" y="823913"/>
                </a:lnTo>
                <a:lnTo>
                  <a:pt x="12196762" y="4763"/>
                </a:lnTo>
                <a:lnTo>
                  <a:pt x="4763" y="4763"/>
                </a:lnTo>
                <a:lnTo>
                  <a:pt x="4763" y="3949383"/>
                </a:lnTo>
                <a:lnTo>
                  <a:pt x="1222693" y="5753418"/>
                </a:lnTo>
                <a:cubicBezTo>
                  <a:pt x="1855153" y="6690043"/>
                  <a:pt x="3139758" y="6938963"/>
                  <a:pt x="4076383" y="6306503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1" name="任意多边形: 形状 5"/>
          <p:cNvSpPr/>
          <p:nvPr>
            <p:custDataLst>
              <p:tags r:id="rId3"/>
            </p:custDataLst>
          </p:nvPr>
        </p:nvSpPr>
        <p:spPr>
          <a:xfrm>
            <a:off x="-4762" y="-4762"/>
            <a:ext cx="4438650" cy="5283200"/>
          </a:xfrm>
          <a:custGeom>
            <a:avLst/>
            <a:gdLst/>
            <a:ahLst/>
            <a:cxnLst>
              <a:cxn ang="0">
                <a:pos x="4763" y="1619568"/>
              </a:cxn>
              <a:cxn ang="0">
                <a:pos x="2180273" y="4754563"/>
              </a:cxn>
              <a:cxn ang="0">
                <a:pos x="3894138" y="5064443"/>
              </a:cxn>
              <a:cxn ang="0">
                <a:pos x="3907472" y="5055553"/>
              </a:cxn>
              <a:cxn ang="0">
                <a:pos x="4217353" y="3341688"/>
              </a:cxn>
              <a:cxn ang="0">
                <a:pos x="1901508" y="4763"/>
              </a:cxn>
              <a:cxn ang="0">
                <a:pos x="4763" y="4763"/>
              </a:cxn>
              <a:cxn ang="0">
                <a:pos x="4763" y="1619568"/>
              </a:cxn>
            </a:cxnLst>
            <a:rect l="0" t="0" r="0" b="0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rgbClr val="FE9343">
              <a:alpha val="5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2" name="任意多边形: 形状 6"/>
          <p:cNvSpPr/>
          <p:nvPr>
            <p:custDataLst>
              <p:tags r:id="rId4"/>
            </p:custDataLst>
          </p:nvPr>
        </p:nvSpPr>
        <p:spPr>
          <a:xfrm>
            <a:off x="8258175" y="-4762"/>
            <a:ext cx="3702050" cy="2368550"/>
          </a:xfrm>
          <a:custGeom>
            <a:avLst/>
            <a:gdLst/>
            <a:ahLst/>
            <a:cxnLst>
              <a:cxn ang="0">
                <a:pos x="1645603" y="2368868"/>
              </a:cxn>
              <a:cxn ang="0">
                <a:pos x="2994978" y="1457643"/>
              </a:cxn>
              <a:cxn ang="0">
                <a:pos x="3700463" y="981393"/>
              </a:cxn>
              <a:cxn ang="0">
                <a:pos x="3022283" y="4763"/>
              </a:cxn>
              <a:cxn ang="0">
                <a:pos x="4763" y="4763"/>
              </a:cxn>
            </a:cxnLst>
            <a:rect l="0" t="0" r="0" b="0"/>
            <a:pathLst>
              <a:path w="3702050" h="2368550">
                <a:moveTo>
                  <a:pt x="1645603" y="2368868"/>
                </a:moveTo>
                <a:lnTo>
                  <a:pt x="2994978" y="1457643"/>
                </a:lnTo>
                <a:lnTo>
                  <a:pt x="3700463" y="981393"/>
                </a:lnTo>
                <a:lnTo>
                  <a:pt x="3022283" y="4763"/>
                </a:lnTo>
                <a:lnTo>
                  <a:pt x="4763" y="4763"/>
                </a:lnTo>
                <a:close/>
              </a:path>
            </a:pathLst>
          </a:custGeom>
          <a:solidFill>
            <a:schemeClr val="accent2">
              <a:alpha val="29999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3" name="任意多边形: 形状 7"/>
          <p:cNvSpPr/>
          <p:nvPr>
            <p:custDataLst>
              <p:tags r:id="rId5"/>
            </p:custDataLst>
          </p:nvPr>
        </p:nvSpPr>
        <p:spPr>
          <a:xfrm>
            <a:off x="6597650" y="1330325"/>
            <a:ext cx="1708150" cy="1314450"/>
          </a:xfrm>
          <a:custGeom>
            <a:avLst/>
            <a:gdLst/>
            <a:ahLst/>
            <a:cxnLst>
              <a:cxn ang="0">
                <a:pos x="322537" y="1103948"/>
              </a:cxn>
              <a:cxn ang="0">
                <a:pos x="999447" y="1230948"/>
              </a:cxn>
              <a:cxn ang="0">
                <a:pos x="1452837" y="924878"/>
              </a:cxn>
              <a:cxn ang="0">
                <a:pos x="1487762" y="901383"/>
              </a:cxn>
              <a:cxn ang="0">
                <a:pos x="1616032" y="215582"/>
              </a:cxn>
              <a:cxn ang="0">
                <a:pos x="1616032" y="215582"/>
              </a:cxn>
              <a:cxn ang="0">
                <a:pos x="1213442" y="4763"/>
              </a:cxn>
              <a:cxn ang="0">
                <a:pos x="495892" y="4763"/>
              </a:cxn>
              <a:cxn ang="0">
                <a:pos x="93302" y="774383"/>
              </a:cxn>
              <a:cxn ang="0">
                <a:pos x="322537" y="1103948"/>
              </a:cxn>
            </a:cxnLst>
            <a:rect l="0" t="0" r="0" b="0"/>
            <a:pathLst>
              <a:path w="1708150" h="1314450">
                <a:moveTo>
                  <a:pt x="322537" y="1103948"/>
                </a:moveTo>
                <a:cubicBezTo>
                  <a:pt x="475572" y="1324293"/>
                  <a:pt x="777197" y="1380808"/>
                  <a:pt x="999447" y="1230948"/>
                </a:cubicBezTo>
                <a:lnTo>
                  <a:pt x="1452837" y="924878"/>
                </a:lnTo>
                <a:lnTo>
                  <a:pt x="1487762" y="901383"/>
                </a:lnTo>
                <a:cubicBezTo>
                  <a:pt x="1714457" y="748347"/>
                  <a:pt x="1772242" y="439738"/>
                  <a:pt x="1616032" y="215582"/>
                </a:cubicBezTo>
                <a:lnTo>
                  <a:pt x="1616032" y="215582"/>
                </a:lnTo>
                <a:cubicBezTo>
                  <a:pt x="1524592" y="83503"/>
                  <a:pt x="1374097" y="4763"/>
                  <a:pt x="1213442" y="4763"/>
                </a:cubicBezTo>
                <a:lnTo>
                  <a:pt x="495892" y="4763"/>
                </a:lnTo>
                <a:cubicBezTo>
                  <a:pt x="100287" y="4763"/>
                  <a:pt x="-132758" y="449263"/>
                  <a:pt x="93302" y="774383"/>
                </a:cubicBezTo>
                <a:lnTo>
                  <a:pt x="322537" y="1103948"/>
                </a:lnTo>
                <a:close/>
              </a:path>
            </a:pathLst>
          </a:custGeom>
          <a:solidFill>
            <a:srgbClr val="FE9343">
              <a:alpha val="29999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4" name="任意多边形: 形状 8"/>
          <p:cNvSpPr/>
          <p:nvPr>
            <p:custDataLst>
              <p:tags r:id="rId6"/>
            </p:custDataLst>
          </p:nvPr>
        </p:nvSpPr>
        <p:spPr>
          <a:xfrm>
            <a:off x="1257300" y="-4762"/>
            <a:ext cx="3670300" cy="3511550"/>
          </a:xfrm>
          <a:custGeom>
            <a:avLst/>
            <a:gdLst/>
            <a:ahLst/>
            <a:cxnLst>
              <a:cxn ang="0">
                <a:pos x="2199323" y="3166428"/>
              </a:cxn>
              <a:cxn ang="0">
                <a:pos x="3324543" y="3369628"/>
              </a:cxn>
              <a:cxn ang="0">
                <a:pos x="3324543" y="3369628"/>
              </a:cxn>
              <a:cxn ang="0">
                <a:pos x="3527743" y="2244408"/>
              </a:cxn>
              <a:cxn ang="0">
                <a:pos x="1972628" y="4763"/>
              </a:cxn>
              <a:cxn ang="0">
                <a:pos x="4763" y="4763"/>
              </a:cxn>
              <a:cxn ang="0">
                <a:pos x="2199323" y="3166428"/>
              </a:cxn>
            </a:cxnLst>
            <a:rect l="0" t="0" r="0" b="0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任意多边形: 形状 10"/>
          <p:cNvSpPr/>
          <p:nvPr>
            <p:custDataLst>
              <p:tags r:id="rId7"/>
            </p:custDataLst>
          </p:nvPr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sp>
        <p:nvSpPr>
          <p:cNvPr id="4106" name="任意多边形: 形状 13"/>
          <p:cNvSpPr/>
          <p:nvPr>
            <p:custDataLst>
              <p:tags r:id="rId8"/>
            </p:custDataLst>
          </p:nvPr>
        </p:nvSpPr>
        <p:spPr>
          <a:xfrm>
            <a:off x="631825" y="631825"/>
            <a:ext cx="3797300" cy="4648200"/>
          </a:xfrm>
          <a:custGeom>
            <a:avLst/>
            <a:gdLst/>
            <a:ahLst/>
            <a:cxnLst>
              <a:cxn ang="0">
                <a:pos x="3175" y="222250"/>
              </a:cxn>
              <a:cxn ang="0">
                <a:pos x="3175" y="1898015"/>
              </a:cxn>
              <a:cxn ang="0">
                <a:pos x="1543685" y="4117975"/>
              </a:cxn>
              <a:cxn ang="0">
                <a:pos x="3257550" y="4427855"/>
              </a:cxn>
              <a:cxn ang="0">
                <a:pos x="3270885" y="4418965"/>
              </a:cxn>
              <a:cxn ang="0">
                <a:pos x="3580765" y="2705100"/>
              </a:cxn>
              <a:cxn ang="0">
                <a:pos x="1705610" y="3175"/>
              </a:cxn>
              <a:cxn ang="0">
                <a:pos x="222250" y="3175"/>
              </a:cxn>
              <a:cxn ang="0">
                <a:pos x="3175" y="222250"/>
              </a:cxn>
            </a:cxnLst>
            <a:rect l="0" t="0" r="0" b="0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7" name="任意多边形: 形状 14"/>
          <p:cNvSpPr/>
          <p:nvPr>
            <p:custDataLst>
              <p:tags r:id="rId9"/>
            </p:custDataLst>
          </p:nvPr>
        </p:nvSpPr>
        <p:spPr>
          <a:xfrm>
            <a:off x="8699500" y="631825"/>
            <a:ext cx="2857500" cy="1733550"/>
          </a:xfrm>
          <a:custGeom>
            <a:avLst/>
            <a:gdLst/>
            <a:ahLst/>
            <a:cxnLst>
              <a:cxn ang="0">
                <a:pos x="2856865" y="222250"/>
              </a:cxn>
              <a:cxn ang="0">
                <a:pos x="2637790" y="3175"/>
              </a:cxn>
              <a:cxn ang="0">
                <a:pos x="3175" y="3175"/>
              </a:cxn>
              <a:cxn ang="0">
                <a:pos x="1203325" y="1732280"/>
              </a:cxn>
              <a:cxn ang="0">
                <a:pos x="2552700" y="821055"/>
              </a:cxn>
              <a:cxn ang="0">
                <a:pos x="2856865" y="615950"/>
              </a:cxn>
              <a:cxn ang="0">
                <a:pos x="2856865" y="222250"/>
              </a:cxn>
            </a:cxnLst>
            <a:rect l="0" t="0" r="0" b="0"/>
            <a:pathLst>
              <a:path w="2857500" h="1733550">
                <a:moveTo>
                  <a:pt x="2856865" y="222250"/>
                </a:moveTo>
                <a:cubicBezTo>
                  <a:pt x="2856865" y="100965"/>
                  <a:pt x="2758440" y="3175"/>
                  <a:pt x="2637790" y="3175"/>
                </a:cubicBezTo>
                <a:lnTo>
                  <a:pt x="3175" y="3175"/>
                </a:lnTo>
                <a:lnTo>
                  <a:pt x="1203325" y="1732280"/>
                </a:lnTo>
                <a:lnTo>
                  <a:pt x="2552700" y="821055"/>
                </a:lnTo>
                <a:lnTo>
                  <a:pt x="2856865" y="615950"/>
                </a:lnTo>
                <a:lnTo>
                  <a:pt x="2856865" y="222250"/>
                </a:lnTo>
                <a:close/>
              </a:path>
            </a:pathLst>
          </a:custGeom>
          <a:solidFill>
            <a:schemeClr val="accent2"/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8" name="任意多边形: 形状 15"/>
          <p:cNvSpPr/>
          <p:nvPr>
            <p:custDataLst>
              <p:tags r:id="rId10"/>
            </p:custDataLst>
          </p:nvPr>
        </p:nvSpPr>
        <p:spPr>
          <a:xfrm>
            <a:off x="5518150" y="298450"/>
            <a:ext cx="1028700" cy="793750"/>
          </a:xfrm>
          <a:custGeom>
            <a:avLst/>
            <a:gdLst/>
            <a:ahLst/>
            <a:cxnLst>
              <a:cxn ang="0">
                <a:pos x="193609" y="666115"/>
              </a:cxn>
              <a:cxn ang="0">
                <a:pos x="601914" y="742315"/>
              </a:cxn>
              <a:cxn ang="0">
                <a:pos x="875599" y="557530"/>
              </a:cxn>
              <a:cxn ang="0">
                <a:pos x="896554" y="543560"/>
              </a:cxn>
              <a:cxn ang="0">
                <a:pos x="974024" y="130175"/>
              </a:cxn>
              <a:cxn ang="0">
                <a:pos x="974024" y="130175"/>
              </a:cxn>
              <a:cxn ang="0">
                <a:pos x="731454" y="3175"/>
              </a:cxn>
              <a:cxn ang="0">
                <a:pos x="299019" y="3175"/>
              </a:cxn>
              <a:cxn ang="0">
                <a:pos x="56449" y="467360"/>
              </a:cxn>
              <a:cxn ang="0">
                <a:pos x="193609" y="666115"/>
              </a:cxn>
            </a:cxnLst>
            <a:rect l="0" t="0" r="0" b="0"/>
            <a:pathLst>
              <a:path w="1028700" h="793750">
                <a:moveTo>
                  <a:pt x="193609" y="666115"/>
                </a:moveTo>
                <a:cubicBezTo>
                  <a:pt x="285684" y="798830"/>
                  <a:pt x="467929" y="833120"/>
                  <a:pt x="601914" y="742315"/>
                </a:cubicBezTo>
                <a:lnTo>
                  <a:pt x="875599" y="557530"/>
                </a:lnTo>
                <a:lnTo>
                  <a:pt x="896554" y="543560"/>
                </a:lnTo>
                <a:cubicBezTo>
                  <a:pt x="1033079" y="451485"/>
                  <a:pt x="1068004" y="265430"/>
                  <a:pt x="974024" y="130175"/>
                </a:cubicBezTo>
                <a:lnTo>
                  <a:pt x="974024" y="130175"/>
                </a:lnTo>
                <a:cubicBezTo>
                  <a:pt x="918779" y="50800"/>
                  <a:pt x="827974" y="3175"/>
                  <a:pt x="731454" y="3175"/>
                </a:cubicBezTo>
                <a:lnTo>
                  <a:pt x="299019" y="3175"/>
                </a:lnTo>
                <a:cubicBezTo>
                  <a:pt x="60259" y="3175"/>
                  <a:pt x="-79441" y="271145"/>
                  <a:pt x="56449" y="467360"/>
                </a:cubicBezTo>
                <a:lnTo>
                  <a:pt x="193609" y="666115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109" name="组合 9796"/>
          <p:cNvGrpSpPr/>
          <p:nvPr/>
        </p:nvGrpSpPr>
        <p:grpSpPr>
          <a:xfrm>
            <a:off x="6953250" y="1589088"/>
            <a:ext cx="3916363" cy="3983037"/>
            <a:chOff x="6953568" y="1589088"/>
            <a:chExt cx="3915410" cy="3983354"/>
          </a:xfrm>
        </p:grpSpPr>
        <p:sp>
          <p:nvSpPr>
            <p:cNvPr id="18" name="任意多边形: 形状 17"/>
            <p:cNvSpPr/>
            <p:nvPr>
              <p:custDataLst>
                <p:tags r:id="rId14"/>
              </p:custDataLst>
            </p:nvPr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11" name="任意多边形: 形状 18"/>
            <p:cNvSpPr/>
            <p:nvPr>
              <p:custDataLst>
                <p:tags r:id="rId15"/>
              </p:custDataLst>
            </p:nvPr>
          </p:nvSpPr>
          <p:spPr>
            <a:xfrm>
              <a:off x="9666922" y="4858703"/>
              <a:ext cx="336550" cy="704850"/>
            </a:xfrm>
            <a:custGeom>
              <a:avLst/>
              <a:gdLst/>
              <a:ahLst/>
              <a:cxnLst>
                <a:cxn ang="0">
                  <a:pos x="165418" y="4763"/>
                </a:cxn>
                <a:cxn ang="0">
                  <a:pos x="4763" y="4763"/>
                </a:cxn>
                <a:cxn ang="0">
                  <a:pos x="185738" y="649922"/>
                </a:cxn>
                <a:cxn ang="0">
                  <a:pos x="280988" y="703263"/>
                </a:cxn>
                <a:cxn ang="0">
                  <a:pos x="334328" y="608013"/>
                </a:cxn>
                <a:cxn ang="0">
                  <a:pos x="165418" y="4763"/>
                </a:cxn>
              </a:cxnLst>
              <a:rect l="0" t="0" r="0" b="0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任意多边形: 形状 19"/>
            <p:cNvSpPr/>
            <p:nvPr>
              <p:custDataLst>
                <p:tags r:id="rId16"/>
              </p:custDataLst>
            </p:nvPr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" name="任意多边形: 形状 20"/>
            <p:cNvSpPr/>
            <p:nvPr>
              <p:custDataLst>
                <p:tags r:id="rId17"/>
              </p:custDataLst>
            </p:nvPr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14" name="任意多边形: 形状 21"/>
            <p:cNvSpPr/>
            <p:nvPr>
              <p:custDataLst>
                <p:tags r:id="rId18"/>
              </p:custDataLst>
            </p:nvPr>
          </p:nvSpPr>
          <p:spPr>
            <a:xfrm>
              <a:off x="7213283" y="2323148"/>
              <a:ext cx="1485900" cy="2368550"/>
            </a:xfrm>
            <a:custGeom>
              <a:avLst/>
              <a:gdLst/>
              <a:ahLst/>
              <a:cxnLst>
                <a:cxn ang="0">
                  <a:pos x="4762" y="4763"/>
                </a:cxn>
                <a:cxn ang="0">
                  <a:pos x="1483677" y="4763"/>
                </a:cxn>
                <a:cxn ang="0">
                  <a:pos x="1483677" y="2366328"/>
                </a:cxn>
                <a:cxn ang="0">
                  <a:pos x="4762" y="2366328"/>
                </a:cxn>
              </a:cxnLst>
              <a:rect l="0" t="0" r="0" b="0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任意多边形: 形状 22"/>
            <p:cNvSpPr/>
            <p:nvPr>
              <p:custDataLst>
                <p:tags r:id="rId19"/>
              </p:custDataLst>
            </p:nvPr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4" name="任意多边形: 形状 23"/>
            <p:cNvSpPr/>
            <p:nvPr>
              <p:custDataLst>
                <p:tags r:id="rId20"/>
              </p:custDataLst>
            </p:nvPr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5" name="任意多边形: 形状 24"/>
            <p:cNvSpPr/>
            <p:nvPr>
              <p:custDataLst>
                <p:tags r:id="rId21"/>
              </p:custDataLst>
            </p:nvPr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6" name="任意多边形: 形状 25"/>
            <p:cNvSpPr/>
            <p:nvPr>
              <p:custDataLst>
                <p:tags r:id="rId22"/>
              </p:custDataLst>
            </p:nvPr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7" name="任意多边形: 形状 26"/>
            <p:cNvSpPr/>
            <p:nvPr>
              <p:custDataLst>
                <p:tags r:id="rId23"/>
              </p:custDataLst>
            </p:nvPr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8" name="任意多边形: 形状 27"/>
            <p:cNvSpPr/>
            <p:nvPr>
              <p:custDataLst>
                <p:tags r:id="rId24"/>
              </p:custDataLst>
            </p:nvPr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9" name="任意多边形: 形状 28"/>
            <p:cNvSpPr/>
            <p:nvPr>
              <p:custDataLst>
                <p:tags r:id="rId25"/>
              </p:custDataLst>
            </p:nvPr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0" name="任意多边形: 形状 29"/>
            <p:cNvSpPr/>
            <p:nvPr>
              <p:custDataLst>
                <p:tags r:id="rId26"/>
              </p:custDataLst>
            </p:nvPr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1" name="任意多边形: 形状 30"/>
            <p:cNvSpPr/>
            <p:nvPr>
              <p:custDataLst>
                <p:tags r:id="rId27"/>
              </p:custDataLst>
            </p:nvPr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24" name="任意多边形: 形状 9791"/>
            <p:cNvSpPr/>
            <p:nvPr>
              <p:custDataLst>
                <p:tags r:id="rId28"/>
              </p:custDataLst>
            </p:nvPr>
          </p:nvSpPr>
          <p:spPr>
            <a:xfrm>
              <a:off x="9645968" y="3475038"/>
              <a:ext cx="400050" cy="450850"/>
            </a:xfrm>
            <a:custGeom>
              <a:avLst/>
              <a:gdLst/>
              <a:ahLst/>
              <a:cxnLst>
                <a:cxn ang="0">
                  <a:pos x="376238" y="130492"/>
                </a:cxn>
                <a:cxn ang="0">
                  <a:pos x="6032" y="441642"/>
                </a:cxn>
                <a:cxn ang="0">
                  <a:pos x="4763" y="441008"/>
                </a:cxn>
                <a:cxn ang="0">
                  <a:pos x="249872" y="4763"/>
                </a:cxn>
                <a:cxn ang="0">
                  <a:pos x="399097" y="88583"/>
                </a:cxn>
                <a:cxn ang="0">
                  <a:pos x="376238" y="130492"/>
                </a:cxn>
              </a:cxnLst>
              <a:rect l="0" t="0" r="0" b="0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rgbClr val="FEBE8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5" name="任意多边形: 形状 9792"/>
            <p:cNvSpPr/>
            <p:nvPr>
              <p:custDataLst>
                <p:tags r:id="rId29"/>
              </p:custDataLst>
            </p:nvPr>
          </p:nvSpPr>
          <p:spPr>
            <a:xfrm>
              <a:off x="9612249" y="3392488"/>
              <a:ext cx="285750" cy="527050"/>
            </a:xfrm>
            <a:custGeom>
              <a:avLst/>
              <a:gdLst/>
              <a:ahLst/>
              <a:cxnLst>
                <a:cxn ang="0">
                  <a:pos x="112776" y="46038"/>
                </a:cxn>
                <a:cxn ang="0">
                  <a:pos x="136906" y="4763"/>
                </a:cxn>
                <a:cxn ang="0">
                  <a:pos x="283591" y="87313"/>
                </a:cxn>
                <a:cxn ang="0">
                  <a:pos x="38481" y="523558"/>
                </a:cxn>
                <a:cxn ang="0">
                  <a:pos x="112776" y="46038"/>
                </a:cxn>
              </a:cxnLst>
              <a:rect l="0" t="0" r="0" b="0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rgbClr val="FFD3B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94" name="任意多边形: 形状 9793"/>
            <p:cNvSpPr/>
            <p:nvPr>
              <p:custDataLst>
                <p:tags r:id="rId30"/>
              </p:custDataLst>
            </p:nvPr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795" name="任意多边形: 形状 9794"/>
            <p:cNvSpPr/>
            <p:nvPr>
              <p:custDataLst>
                <p:tags r:id="rId31"/>
              </p:custDataLst>
            </p:nvPr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796" name="任意多边形: 形状 9795"/>
            <p:cNvSpPr/>
            <p:nvPr>
              <p:custDataLst>
                <p:tags r:id="rId32"/>
              </p:custDataLst>
            </p:nvPr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980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056765" y="3224999"/>
            <a:ext cx="5697413" cy="631075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en-US" strike="noStrike" noProof="1"/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</p:nvPr>
        </p:nvSpPr>
        <p:spPr>
          <a:xfrm>
            <a:off x="1056765" y="2014616"/>
            <a:ext cx="5697413" cy="116880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2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1056766" y="4358755"/>
            <a:ext cx="2340000" cy="432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en-US" altLang="zh-CN" strike="noStrike" noProof="1"/>
          </a:p>
        </p:txBody>
      </p:sp>
      <p:sp>
        <p:nvSpPr>
          <p:cNvPr id="13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1056766" y="4828341"/>
            <a:ext cx="2340000" cy="432000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</a:p>
        </p:txBody>
      </p:sp>
      <p:sp>
        <p:nvSpPr>
          <p:cNvPr id="17" name="日期占位符 16"/>
          <p:cNvSpPr>
            <a:spLocks noGrp="1"/>
          </p:cNvSpPr>
          <p:nvPr>
            <p:ph type="dt" sz="half" idx="12"/>
            <p:custDataLst>
              <p:tags r:id="rId1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9798" name="页脚占位符 9797"/>
          <p:cNvSpPr>
            <a:spLocks noGrp="1"/>
          </p:cNvSpPr>
          <p:nvPr>
            <p:ph type="ftr" sz="quarter" idx="13"/>
            <p:custDataLst>
              <p:tags r:id="rId1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799" name="灯片编号占位符 9798"/>
          <p:cNvSpPr>
            <a:spLocks noGrp="1"/>
          </p:cNvSpPr>
          <p:nvPr>
            <p:ph type="sldNum" sz="quarter" idx="14"/>
            <p:custDataLst>
              <p:tags r:id="rId1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>
            <p:custDataLst>
              <p:tags r:id="rId1"/>
            </p:custDataLst>
          </p:nvPr>
        </p:nvSpPr>
        <p:spPr>
          <a:xfrm>
            <a:off x="544513" y="327025"/>
            <a:ext cx="11120438" cy="5991225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grpSp>
        <p:nvGrpSpPr>
          <p:cNvPr id="5124" name="组合 7"/>
          <p:cNvGrpSpPr/>
          <p:nvPr/>
        </p:nvGrpSpPr>
        <p:grpSpPr>
          <a:xfrm>
            <a:off x="11347450" y="5919788"/>
            <a:ext cx="844550" cy="860425"/>
            <a:chOff x="6953568" y="1589088"/>
            <a:chExt cx="3915410" cy="3983354"/>
          </a:xfrm>
        </p:grpSpPr>
        <p:sp>
          <p:nvSpPr>
            <p:cNvPr id="9" name="任意多边形: 形状 8"/>
            <p:cNvSpPr/>
            <p:nvPr>
              <p:custDataLst>
                <p:tags r:id="rId5"/>
              </p:custDataLst>
            </p:nvPr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26" name="任意多边形: 形状 9"/>
            <p:cNvSpPr/>
            <p:nvPr>
              <p:custDataLst>
                <p:tags r:id="rId6"/>
              </p:custDataLst>
            </p:nvPr>
          </p:nvSpPr>
          <p:spPr>
            <a:xfrm>
              <a:off x="9666922" y="4858703"/>
              <a:ext cx="336550" cy="704850"/>
            </a:xfrm>
            <a:custGeom>
              <a:avLst/>
              <a:gdLst/>
              <a:ahLst/>
              <a:cxnLst>
                <a:cxn ang="0">
                  <a:pos x="165418" y="4763"/>
                </a:cxn>
                <a:cxn ang="0">
                  <a:pos x="4763" y="4763"/>
                </a:cxn>
                <a:cxn ang="0">
                  <a:pos x="185738" y="649922"/>
                </a:cxn>
                <a:cxn ang="0">
                  <a:pos x="280988" y="703263"/>
                </a:cxn>
                <a:cxn ang="0">
                  <a:pos x="334328" y="608013"/>
                </a:cxn>
                <a:cxn ang="0">
                  <a:pos x="165418" y="4763"/>
                </a:cxn>
              </a:cxnLst>
              <a:rect l="0" t="0" r="0" b="0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任意多边形: 形状 10"/>
            <p:cNvSpPr/>
            <p:nvPr>
              <p:custDataLst>
                <p:tags r:id="rId7"/>
              </p:custDataLst>
            </p:nvPr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" name="任意多边形: 形状 11"/>
            <p:cNvSpPr/>
            <p:nvPr>
              <p:custDataLst>
                <p:tags r:id="rId8"/>
              </p:custDataLst>
            </p:nvPr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29" name="任意多边形: 形状 12"/>
            <p:cNvSpPr/>
            <p:nvPr>
              <p:custDataLst>
                <p:tags r:id="rId9"/>
              </p:custDataLst>
            </p:nvPr>
          </p:nvSpPr>
          <p:spPr>
            <a:xfrm>
              <a:off x="7213283" y="2323148"/>
              <a:ext cx="1485900" cy="2368550"/>
            </a:xfrm>
            <a:custGeom>
              <a:avLst/>
              <a:gdLst/>
              <a:ahLst/>
              <a:cxnLst>
                <a:cxn ang="0">
                  <a:pos x="4762" y="4763"/>
                </a:cxn>
                <a:cxn ang="0">
                  <a:pos x="1483677" y="4763"/>
                </a:cxn>
                <a:cxn ang="0">
                  <a:pos x="1483677" y="2366328"/>
                </a:cxn>
                <a:cxn ang="0">
                  <a:pos x="4762" y="2366328"/>
                </a:cxn>
              </a:cxnLst>
              <a:rect l="0" t="0" r="0" b="0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任意多边形: 形状 13"/>
            <p:cNvSpPr/>
            <p:nvPr>
              <p:custDataLst>
                <p:tags r:id="rId10"/>
              </p:custDataLst>
            </p:nvPr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" name="任意多边形: 形状 14"/>
            <p:cNvSpPr/>
            <p:nvPr>
              <p:custDataLst>
                <p:tags r:id="rId11"/>
              </p:custDataLst>
            </p:nvPr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" name="任意多边形: 形状 15"/>
            <p:cNvSpPr/>
            <p:nvPr>
              <p:custDataLst>
                <p:tags r:id="rId12"/>
              </p:custDataLst>
            </p:nvPr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" name="任意多边形: 形状 16"/>
            <p:cNvSpPr/>
            <p:nvPr>
              <p:custDataLst>
                <p:tags r:id="rId13"/>
              </p:custDataLst>
            </p:nvPr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8" name="任意多边形: 形状 17"/>
            <p:cNvSpPr/>
            <p:nvPr>
              <p:custDataLst>
                <p:tags r:id="rId14"/>
              </p:custDataLst>
            </p:nvPr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" name="任意多边形: 形状 18"/>
            <p:cNvSpPr/>
            <p:nvPr>
              <p:custDataLst>
                <p:tags r:id="rId15"/>
              </p:custDataLst>
            </p:nvPr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" name="任意多边形: 形状 19"/>
            <p:cNvSpPr/>
            <p:nvPr>
              <p:custDataLst>
                <p:tags r:id="rId16"/>
              </p:custDataLst>
            </p:nvPr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" name="任意多边形: 形状 20"/>
            <p:cNvSpPr/>
            <p:nvPr>
              <p:custDataLst>
                <p:tags r:id="rId17"/>
              </p:custDataLst>
            </p:nvPr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" name="任意多边形: 形状 21"/>
            <p:cNvSpPr/>
            <p:nvPr>
              <p:custDataLst>
                <p:tags r:id="rId18"/>
              </p:custDataLst>
            </p:nvPr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39" name="任意多边形: 形状 22"/>
            <p:cNvSpPr/>
            <p:nvPr>
              <p:custDataLst>
                <p:tags r:id="rId19"/>
              </p:custDataLst>
            </p:nvPr>
          </p:nvSpPr>
          <p:spPr>
            <a:xfrm>
              <a:off x="9645968" y="3475038"/>
              <a:ext cx="400050" cy="450850"/>
            </a:xfrm>
            <a:custGeom>
              <a:avLst/>
              <a:gdLst/>
              <a:ahLst/>
              <a:cxnLst>
                <a:cxn ang="0">
                  <a:pos x="376238" y="130492"/>
                </a:cxn>
                <a:cxn ang="0">
                  <a:pos x="6032" y="441642"/>
                </a:cxn>
                <a:cxn ang="0">
                  <a:pos x="4763" y="441008"/>
                </a:cxn>
                <a:cxn ang="0">
                  <a:pos x="249872" y="4763"/>
                </a:cxn>
                <a:cxn ang="0">
                  <a:pos x="399097" y="88583"/>
                </a:cxn>
                <a:cxn ang="0">
                  <a:pos x="376238" y="130492"/>
                </a:cxn>
              </a:cxnLst>
              <a:rect l="0" t="0" r="0" b="0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rgbClr val="FEBE8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0" name="任意多边形: 形状 23"/>
            <p:cNvSpPr/>
            <p:nvPr>
              <p:custDataLst>
                <p:tags r:id="rId20"/>
              </p:custDataLst>
            </p:nvPr>
          </p:nvSpPr>
          <p:spPr>
            <a:xfrm>
              <a:off x="9612249" y="3392488"/>
              <a:ext cx="285750" cy="527050"/>
            </a:xfrm>
            <a:custGeom>
              <a:avLst/>
              <a:gdLst/>
              <a:ahLst/>
              <a:cxnLst>
                <a:cxn ang="0">
                  <a:pos x="112776" y="46038"/>
                </a:cxn>
                <a:cxn ang="0">
                  <a:pos x="136906" y="4763"/>
                </a:cxn>
                <a:cxn ang="0">
                  <a:pos x="283591" y="87313"/>
                </a:cxn>
                <a:cxn ang="0">
                  <a:pos x="38481" y="523558"/>
                </a:cxn>
                <a:cxn ang="0">
                  <a:pos x="112776" y="46038"/>
                </a:cxn>
              </a:cxnLst>
              <a:rect l="0" t="0" r="0" b="0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rgbClr val="FFD3B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任意多边形: 形状 24"/>
            <p:cNvSpPr/>
            <p:nvPr>
              <p:custDataLst>
                <p:tags r:id="rId21"/>
              </p:custDataLst>
            </p:nvPr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6" name="任意多边形: 形状 25"/>
            <p:cNvSpPr/>
            <p:nvPr>
              <p:custDataLst>
                <p:tags r:id="rId22"/>
              </p:custDataLst>
            </p:nvPr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7" name="任意多边形: 形状 26"/>
            <p:cNvSpPr/>
            <p:nvPr>
              <p:custDataLst>
                <p:tags r:id="rId23"/>
              </p:custDataLst>
            </p:nvPr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任意多边形: 形状 3"/>
          <p:cNvSpPr/>
          <p:nvPr>
            <p:custDataLst>
              <p:tags r:id="rId1"/>
            </p:custDataLst>
          </p:nvPr>
        </p:nvSpPr>
        <p:spPr>
          <a:xfrm>
            <a:off x="-4762" y="-4762"/>
            <a:ext cx="12198350" cy="6864350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2196762" y="4763"/>
              </a:cxn>
              <a:cxn ang="0">
                <a:pos x="12196762" y="6862763"/>
              </a:cxn>
              <a:cxn ang="0">
                <a:pos x="4763" y="6862763"/>
              </a:cxn>
            </a:cxnLst>
            <a:rect l="0" t="0" r="0" b="0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8" name="任意多边形: 形状 28"/>
          <p:cNvSpPr/>
          <p:nvPr>
            <p:custDataLst>
              <p:tags r:id="rId2"/>
            </p:custDataLst>
          </p:nvPr>
        </p:nvSpPr>
        <p:spPr>
          <a:xfrm rot="-5400000" flipV="1">
            <a:off x="7342188" y="2011363"/>
            <a:ext cx="4438650" cy="5283200"/>
          </a:xfrm>
          <a:custGeom>
            <a:avLst/>
            <a:gdLst/>
            <a:ahLst/>
            <a:cxnLst>
              <a:cxn ang="0">
                <a:pos x="4763" y="1619568"/>
              </a:cxn>
              <a:cxn ang="0">
                <a:pos x="2180273" y="4754563"/>
              </a:cxn>
              <a:cxn ang="0">
                <a:pos x="3894138" y="5064443"/>
              </a:cxn>
              <a:cxn ang="0">
                <a:pos x="3907472" y="5055553"/>
              </a:cxn>
              <a:cxn ang="0">
                <a:pos x="4217353" y="3341688"/>
              </a:cxn>
              <a:cxn ang="0">
                <a:pos x="1901508" y="4763"/>
              </a:cxn>
              <a:cxn ang="0">
                <a:pos x="4763" y="4763"/>
              </a:cxn>
              <a:cxn ang="0">
                <a:pos x="4763" y="1619568"/>
              </a:cxn>
            </a:cxnLst>
            <a:rect l="0" t="0" r="0" b="0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chemeClr val="accent2">
              <a:alpha val="31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任意多边形: 形状 4"/>
          <p:cNvSpPr/>
          <p:nvPr>
            <p:custDataLst>
              <p:tags r:id="rId3"/>
            </p:custDataLst>
          </p:nvPr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sp>
        <p:nvSpPr>
          <p:cNvPr id="6150" name="任意多边形: 形状 30"/>
          <p:cNvSpPr/>
          <p:nvPr>
            <p:custDataLst>
              <p:tags r:id="rId4"/>
            </p:custDataLst>
          </p:nvPr>
        </p:nvSpPr>
        <p:spPr>
          <a:xfrm rot="-5400000" flipV="1">
            <a:off x="8612188" y="2019300"/>
            <a:ext cx="3670300" cy="3511550"/>
          </a:xfrm>
          <a:custGeom>
            <a:avLst/>
            <a:gdLst/>
            <a:ahLst/>
            <a:cxnLst>
              <a:cxn ang="0">
                <a:pos x="2199323" y="3166428"/>
              </a:cxn>
              <a:cxn ang="0">
                <a:pos x="3324543" y="3369628"/>
              </a:cxn>
              <a:cxn ang="0">
                <a:pos x="3324543" y="3369628"/>
              </a:cxn>
              <a:cxn ang="0">
                <a:pos x="3527743" y="2244408"/>
              </a:cxn>
              <a:cxn ang="0">
                <a:pos x="1972628" y="4763"/>
              </a:cxn>
              <a:cxn ang="0">
                <a:pos x="4763" y="4763"/>
              </a:cxn>
              <a:cxn ang="0">
                <a:pos x="2199323" y="3166428"/>
              </a:cxn>
            </a:cxnLst>
            <a:rect l="0" t="0" r="0" b="0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31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1" name="任意多边形: 形状 31"/>
          <p:cNvSpPr/>
          <p:nvPr>
            <p:custDataLst>
              <p:tags r:id="rId5"/>
            </p:custDataLst>
          </p:nvPr>
        </p:nvSpPr>
        <p:spPr>
          <a:xfrm rot="-5400000" flipV="1">
            <a:off x="7343775" y="2012950"/>
            <a:ext cx="3797300" cy="4648200"/>
          </a:xfrm>
          <a:custGeom>
            <a:avLst/>
            <a:gdLst/>
            <a:ahLst/>
            <a:cxnLst>
              <a:cxn ang="0">
                <a:pos x="3175" y="222250"/>
              </a:cxn>
              <a:cxn ang="0">
                <a:pos x="3175" y="1898015"/>
              </a:cxn>
              <a:cxn ang="0">
                <a:pos x="1543685" y="4117975"/>
              </a:cxn>
              <a:cxn ang="0">
                <a:pos x="3257550" y="4427855"/>
              </a:cxn>
              <a:cxn ang="0">
                <a:pos x="3270885" y="4418965"/>
              </a:cxn>
              <a:cxn ang="0">
                <a:pos x="3580765" y="2705100"/>
              </a:cxn>
              <a:cxn ang="0">
                <a:pos x="1705610" y="3175"/>
              </a:cxn>
              <a:cxn ang="0">
                <a:pos x="222250" y="3175"/>
              </a:cxn>
              <a:cxn ang="0">
                <a:pos x="3175" y="222250"/>
              </a:cxn>
            </a:cxnLst>
            <a:rect l="0" t="0" r="0" b="0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67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2" name="任意多边形: 形状 32"/>
          <p:cNvSpPr/>
          <p:nvPr>
            <p:custDataLst>
              <p:tags r:id="rId6"/>
            </p:custDataLst>
          </p:nvPr>
        </p:nvSpPr>
        <p:spPr>
          <a:xfrm>
            <a:off x="5518150" y="298450"/>
            <a:ext cx="1028700" cy="793750"/>
          </a:xfrm>
          <a:custGeom>
            <a:avLst/>
            <a:gdLst/>
            <a:ahLst/>
            <a:cxnLst>
              <a:cxn ang="0">
                <a:pos x="193609" y="666115"/>
              </a:cxn>
              <a:cxn ang="0">
                <a:pos x="601914" y="742315"/>
              </a:cxn>
              <a:cxn ang="0">
                <a:pos x="875599" y="557530"/>
              </a:cxn>
              <a:cxn ang="0">
                <a:pos x="896554" y="543560"/>
              </a:cxn>
              <a:cxn ang="0">
                <a:pos x="974024" y="130175"/>
              </a:cxn>
              <a:cxn ang="0">
                <a:pos x="974024" y="130175"/>
              </a:cxn>
              <a:cxn ang="0">
                <a:pos x="731454" y="3175"/>
              </a:cxn>
              <a:cxn ang="0">
                <a:pos x="299019" y="3175"/>
              </a:cxn>
              <a:cxn ang="0">
                <a:pos x="56449" y="467360"/>
              </a:cxn>
              <a:cxn ang="0">
                <a:pos x="193609" y="666115"/>
              </a:cxn>
            </a:cxnLst>
            <a:rect l="0" t="0" r="0" b="0"/>
            <a:pathLst>
              <a:path w="1028700" h="793750">
                <a:moveTo>
                  <a:pt x="193609" y="666115"/>
                </a:moveTo>
                <a:cubicBezTo>
                  <a:pt x="285684" y="798830"/>
                  <a:pt x="467929" y="833120"/>
                  <a:pt x="601914" y="742315"/>
                </a:cubicBezTo>
                <a:lnTo>
                  <a:pt x="875599" y="557530"/>
                </a:lnTo>
                <a:lnTo>
                  <a:pt x="896554" y="543560"/>
                </a:lnTo>
                <a:cubicBezTo>
                  <a:pt x="1033079" y="451485"/>
                  <a:pt x="1068004" y="265430"/>
                  <a:pt x="974024" y="130175"/>
                </a:cubicBezTo>
                <a:lnTo>
                  <a:pt x="974024" y="130175"/>
                </a:lnTo>
                <a:cubicBezTo>
                  <a:pt x="918779" y="50800"/>
                  <a:pt x="827974" y="3175"/>
                  <a:pt x="731454" y="3175"/>
                </a:cubicBezTo>
                <a:lnTo>
                  <a:pt x="299019" y="3175"/>
                </a:lnTo>
                <a:cubicBezTo>
                  <a:pt x="60259" y="3175"/>
                  <a:pt x="-79441" y="271145"/>
                  <a:pt x="56449" y="467360"/>
                </a:cubicBezTo>
                <a:lnTo>
                  <a:pt x="193609" y="666115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3" name="任意多边形: 形状 34"/>
          <p:cNvSpPr/>
          <p:nvPr>
            <p:custDataLst>
              <p:tags r:id="rId7"/>
            </p:custDataLst>
          </p:nvPr>
        </p:nvSpPr>
        <p:spPr>
          <a:xfrm rot="5400000" flipV="1">
            <a:off x="528638" y="-552450"/>
            <a:ext cx="3251200" cy="4322763"/>
          </a:xfrm>
          <a:custGeom>
            <a:avLst/>
            <a:gdLst/>
            <a:ahLst/>
            <a:cxnLst>
              <a:cxn ang="0">
                <a:pos x="3489" y="1325501"/>
              </a:cxn>
              <a:cxn ang="0">
                <a:pos x="1597309" y="3891271"/>
              </a:cxn>
              <a:cxn ang="0">
                <a:pos x="2852920" y="4144885"/>
              </a:cxn>
              <a:cxn ang="0">
                <a:pos x="2862688" y="4137610"/>
              </a:cxn>
              <a:cxn ang="0">
                <a:pos x="3089713" y="2734933"/>
              </a:cxn>
              <a:cxn ang="0">
                <a:pos x="1393081" y="3898"/>
              </a:cxn>
              <a:cxn ang="0">
                <a:pos x="3489" y="3898"/>
              </a:cxn>
              <a:cxn ang="0">
                <a:pos x="3489" y="1325501"/>
              </a:cxn>
            </a:cxnLst>
            <a:rect l="0" t="0" r="0" b="0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4" name="任意多边形: 形状 35"/>
          <p:cNvSpPr/>
          <p:nvPr>
            <p:custDataLst>
              <p:tags r:id="rId8"/>
            </p:custDataLst>
          </p:nvPr>
        </p:nvSpPr>
        <p:spPr>
          <a:xfrm rot="5400000" flipV="1">
            <a:off x="-79375" y="727075"/>
            <a:ext cx="2943225" cy="2816225"/>
          </a:xfrm>
          <a:custGeom>
            <a:avLst/>
            <a:gdLst/>
            <a:ahLst/>
            <a:cxnLst>
              <a:cxn ang="0">
                <a:pos x="1763319" y="2538700"/>
              </a:cxn>
              <a:cxn ang="0">
                <a:pos x="2665470" y="2701617"/>
              </a:cxn>
              <a:cxn ang="0">
                <a:pos x="2665470" y="2701617"/>
              </a:cxn>
              <a:cxn ang="0">
                <a:pos x="2828387" y="1799466"/>
              </a:cxn>
              <a:cxn ang="0">
                <a:pos x="1581565" y="3818"/>
              </a:cxn>
              <a:cxn ang="0">
                <a:pos x="3818" y="3818"/>
              </a:cxn>
              <a:cxn ang="0">
                <a:pos x="1763319" y="2538700"/>
              </a:cxn>
            </a:cxnLst>
            <a:rect l="0" t="0" r="0" b="0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5" name="任意多边形: 形状 36"/>
          <p:cNvSpPr/>
          <p:nvPr>
            <p:custDataLst>
              <p:tags r:id="rId9"/>
            </p:custDataLst>
          </p:nvPr>
        </p:nvSpPr>
        <p:spPr>
          <a:xfrm rot="5400000" flipV="1">
            <a:off x="871538" y="365125"/>
            <a:ext cx="2290762" cy="2803525"/>
          </a:xfrm>
          <a:custGeom>
            <a:avLst/>
            <a:gdLst/>
            <a:ahLst/>
            <a:cxnLst>
              <a:cxn ang="0">
                <a:pos x="1915" y="134055"/>
              </a:cxn>
              <a:cxn ang="0">
                <a:pos x="1915" y="1144838"/>
              </a:cxn>
              <a:cxn ang="0">
                <a:pos x="931114" y="2483865"/>
              </a:cxn>
              <a:cxn ang="0">
                <a:pos x="1964877" y="2670778"/>
              </a:cxn>
              <a:cxn ang="0">
                <a:pos x="1972920" y="2665415"/>
              </a:cxn>
              <a:cxn ang="0">
                <a:pos x="2159833" y="1631652"/>
              </a:cxn>
              <a:cxn ang="0">
                <a:pos x="1028783" y="1915"/>
              </a:cxn>
              <a:cxn ang="0">
                <a:pos x="134055" y="1915"/>
              </a:cxn>
              <a:cxn ang="0">
                <a:pos x="1915" y="134055"/>
              </a:cxn>
            </a:cxnLst>
            <a:rect l="0" t="0" r="0" b="0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156" name="组合 37"/>
          <p:cNvGrpSpPr/>
          <p:nvPr/>
        </p:nvGrpSpPr>
        <p:grpSpPr>
          <a:xfrm>
            <a:off x="1292225" y="1931988"/>
            <a:ext cx="3916363" cy="3983037"/>
            <a:chOff x="6953568" y="1589088"/>
            <a:chExt cx="3915410" cy="3983354"/>
          </a:xfrm>
        </p:grpSpPr>
        <p:sp>
          <p:nvSpPr>
            <p:cNvPr id="39" name="任意多边形: 形状 38"/>
            <p:cNvSpPr/>
            <p:nvPr>
              <p:custDataLst>
                <p:tags r:id="rId13"/>
              </p:custDataLst>
            </p:nvPr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58" name="任意多边形: 形状 39"/>
            <p:cNvSpPr/>
            <p:nvPr>
              <p:custDataLst>
                <p:tags r:id="rId14"/>
              </p:custDataLst>
            </p:nvPr>
          </p:nvSpPr>
          <p:spPr>
            <a:xfrm>
              <a:off x="9666922" y="4858703"/>
              <a:ext cx="336550" cy="704850"/>
            </a:xfrm>
            <a:custGeom>
              <a:avLst/>
              <a:gdLst/>
              <a:ahLst/>
              <a:cxnLst>
                <a:cxn ang="0">
                  <a:pos x="165418" y="4763"/>
                </a:cxn>
                <a:cxn ang="0">
                  <a:pos x="4763" y="4763"/>
                </a:cxn>
                <a:cxn ang="0">
                  <a:pos x="185738" y="649922"/>
                </a:cxn>
                <a:cxn ang="0">
                  <a:pos x="280988" y="703263"/>
                </a:cxn>
                <a:cxn ang="0">
                  <a:pos x="334328" y="608013"/>
                </a:cxn>
                <a:cxn ang="0">
                  <a:pos x="165418" y="4763"/>
                </a:cxn>
              </a:cxnLst>
              <a:rect l="0" t="0" r="0" b="0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>
              <p:custDataLst>
                <p:tags r:id="rId15"/>
              </p:custDataLst>
            </p:nvPr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" name="任意多边形: 形状 41"/>
            <p:cNvSpPr/>
            <p:nvPr>
              <p:custDataLst>
                <p:tags r:id="rId16"/>
              </p:custDataLst>
            </p:nvPr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61" name="任意多边形: 形状 42"/>
            <p:cNvSpPr/>
            <p:nvPr>
              <p:custDataLst>
                <p:tags r:id="rId17"/>
              </p:custDataLst>
            </p:nvPr>
          </p:nvSpPr>
          <p:spPr>
            <a:xfrm>
              <a:off x="7213283" y="2323148"/>
              <a:ext cx="1485900" cy="2368550"/>
            </a:xfrm>
            <a:custGeom>
              <a:avLst/>
              <a:gdLst/>
              <a:ahLst/>
              <a:cxnLst>
                <a:cxn ang="0">
                  <a:pos x="4762" y="4763"/>
                </a:cxn>
                <a:cxn ang="0">
                  <a:pos x="1483677" y="4763"/>
                </a:cxn>
                <a:cxn ang="0">
                  <a:pos x="1483677" y="2366328"/>
                </a:cxn>
                <a:cxn ang="0">
                  <a:pos x="4762" y="2366328"/>
                </a:cxn>
              </a:cxnLst>
              <a:rect l="0" t="0" r="0" b="0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>
              <p:custDataLst>
                <p:tags r:id="rId18"/>
              </p:custDataLst>
            </p:nvPr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5" name="任意多边形: 形状 44"/>
            <p:cNvSpPr/>
            <p:nvPr>
              <p:custDataLst>
                <p:tags r:id="rId19"/>
              </p:custDataLst>
            </p:nvPr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" name="任意多边形: 形状 45"/>
            <p:cNvSpPr/>
            <p:nvPr>
              <p:custDataLst>
                <p:tags r:id="rId20"/>
              </p:custDataLst>
            </p:nvPr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" name="任意多边形: 形状 46"/>
            <p:cNvSpPr/>
            <p:nvPr>
              <p:custDataLst>
                <p:tags r:id="rId21"/>
              </p:custDataLst>
            </p:nvPr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8" name="任意多边形: 形状 47"/>
            <p:cNvSpPr/>
            <p:nvPr>
              <p:custDataLst>
                <p:tags r:id="rId22"/>
              </p:custDataLst>
            </p:nvPr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9" name="任意多边形: 形状 48"/>
            <p:cNvSpPr/>
            <p:nvPr>
              <p:custDataLst>
                <p:tags r:id="rId23"/>
              </p:custDataLst>
            </p:nvPr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" name="任意多边形: 形状 49"/>
            <p:cNvSpPr/>
            <p:nvPr>
              <p:custDataLst>
                <p:tags r:id="rId24"/>
              </p:custDataLst>
            </p:nvPr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" name="任意多边形: 形状 50"/>
            <p:cNvSpPr/>
            <p:nvPr>
              <p:custDataLst>
                <p:tags r:id="rId25"/>
              </p:custDataLst>
            </p:nvPr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2" name="任意多边形: 形状 51"/>
            <p:cNvSpPr/>
            <p:nvPr>
              <p:custDataLst>
                <p:tags r:id="rId26"/>
              </p:custDataLst>
            </p:nvPr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71" name="任意多边形: 形状 52"/>
            <p:cNvSpPr/>
            <p:nvPr>
              <p:custDataLst>
                <p:tags r:id="rId27"/>
              </p:custDataLst>
            </p:nvPr>
          </p:nvSpPr>
          <p:spPr>
            <a:xfrm>
              <a:off x="9645968" y="3475038"/>
              <a:ext cx="400050" cy="450850"/>
            </a:xfrm>
            <a:custGeom>
              <a:avLst/>
              <a:gdLst/>
              <a:ahLst/>
              <a:cxnLst>
                <a:cxn ang="0">
                  <a:pos x="376238" y="130492"/>
                </a:cxn>
                <a:cxn ang="0">
                  <a:pos x="6032" y="441642"/>
                </a:cxn>
                <a:cxn ang="0">
                  <a:pos x="4763" y="441008"/>
                </a:cxn>
                <a:cxn ang="0">
                  <a:pos x="249872" y="4763"/>
                </a:cxn>
                <a:cxn ang="0">
                  <a:pos x="399097" y="88583"/>
                </a:cxn>
                <a:cxn ang="0">
                  <a:pos x="376238" y="130492"/>
                </a:cxn>
              </a:cxnLst>
              <a:rect l="0" t="0" r="0" b="0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rgbClr val="FEBE8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2" name="任意多边形: 形状 53"/>
            <p:cNvSpPr/>
            <p:nvPr>
              <p:custDataLst>
                <p:tags r:id="rId28"/>
              </p:custDataLst>
            </p:nvPr>
          </p:nvSpPr>
          <p:spPr>
            <a:xfrm>
              <a:off x="9612249" y="3392488"/>
              <a:ext cx="285750" cy="527050"/>
            </a:xfrm>
            <a:custGeom>
              <a:avLst/>
              <a:gdLst/>
              <a:ahLst/>
              <a:cxnLst>
                <a:cxn ang="0">
                  <a:pos x="112776" y="46038"/>
                </a:cxn>
                <a:cxn ang="0">
                  <a:pos x="136906" y="4763"/>
                </a:cxn>
                <a:cxn ang="0">
                  <a:pos x="283591" y="87313"/>
                </a:cxn>
                <a:cxn ang="0">
                  <a:pos x="38481" y="523558"/>
                </a:cxn>
                <a:cxn ang="0">
                  <a:pos x="112776" y="46038"/>
                </a:cxn>
              </a:cxnLst>
              <a:rect l="0" t="0" r="0" b="0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rgbClr val="FFD3B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任意多边形: 形状 54"/>
            <p:cNvSpPr/>
            <p:nvPr>
              <p:custDataLst>
                <p:tags r:id="rId29"/>
              </p:custDataLst>
            </p:nvPr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6" name="任意多边形: 形状 55"/>
            <p:cNvSpPr/>
            <p:nvPr>
              <p:custDataLst>
                <p:tags r:id="rId30"/>
              </p:custDataLst>
            </p:nvPr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7" name="任意多边形: 形状 56"/>
            <p:cNvSpPr/>
            <p:nvPr>
              <p:custDataLst>
                <p:tags r:id="rId31"/>
              </p:custDataLst>
            </p:nvPr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5571472" y="3245237"/>
            <a:ext cx="5419185" cy="895350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21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572588" y="4175091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1pPr>
            <a:lvl2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2pPr>
            <a:lvl3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3pPr>
            <a:lvl4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4pPr>
            <a:lvl5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任意多边形: 形状 4"/>
          <p:cNvSpPr/>
          <p:nvPr>
            <p:custDataLst>
              <p:tags r:id="rId1"/>
            </p:custDataLst>
          </p:nvPr>
        </p:nvSpPr>
        <p:spPr>
          <a:xfrm>
            <a:off x="-4762" y="-4762"/>
            <a:ext cx="12198350" cy="6864350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2196762" y="4763"/>
              </a:cxn>
              <a:cxn ang="0">
                <a:pos x="12196762" y="6862763"/>
              </a:cxn>
              <a:cxn ang="0">
                <a:pos x="4763" y="6862763"/>
              </a:cxn>
            </a:cxnLst>
            <a:rect l="0" t="0" r="0" b="0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2" name="任意多边形: 形状 7"/>
          <p:cNvSpPr/>
          <p:nvPr>
            <p:custDataLst>
              <p:tags r:id="rId2"/>
            </p:custDataLst>
          </p:nvPr>
        </p:nvSpPr>
        <p:spPr>
          <a:xfrm>
            <a:off x="-4762" y="-4762"/>
            <a:ext cx="12198350" cy="6661150"/>
          </a:xfrm>
          <a:custGeom>
            <a:avLst/>
            <a:gdLst/>
            <a:ahLst/>
            <a:cxnLst>
              <a:cxn ang="0">
                <a:pos x="4076383" y="6306503"/>
              </a:cxn>
              <a:cxn ang="0">
                <a:pos x="12196762" y="823913"/>
              </a:cxn>
              <a:cxn ang="0">
                <a:pos x="12196762" y="4763"/>
              </a:cxn>
              <a:cxn ang="0">
                <a:pos x="4763" y="4763"/>
              </a:cxn>
              <a:cxn ang="0">
                <a:pos x="4763" y="3949383"/>
              </a:cxn>
              <a:cxn ang="0">
                <a:pos x="1222693" y="5753418"/>
              </a:cxn>
              <a:cxn ang="0">
                <a:pos x="4076383" y="6306503"/>
              </a:cxn>
            </a:cxnLst>
            <a:rect l="0" t="0" r="0" b="0"/>
            <a:pathLst>
              <a:path w="12198350" h="6661150">
                <a:moveTo>
                  <a:pt x="4076383" y="6306503"/>
                </a:moveTo>
                <a:lnTo>
                  <a:pt x="12196762" y="823913"/>
                </a:lnTo>
                <a:lnTo>
                  <a:pt x="12196762" y="4763"/>
                </a:lnTo>
                <a:lnTo>
                  <a:pt x="4763" y="4763"/>
                </a:lnTo>
                <a:lnTo>
                  <a:pt x="4763" y="3949383"/>
                </a:lnTo>
                <a:lnTo>
                  <a:pt x="1222693" y="5753418"/>
                </a:lnTo>
                <a:cubicBezTo>
                  <a:pt x="1855153" y="6690043"/>
                  <a:pt x="3139758" y="6938963"/>
                  <a:pt x="4076383" y="6306503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任意多边形: 形状 6"/>
          <p:cNvSpPr/>
          <p:nvPr>
            <p:custDataLst>
              <p:tags r:id="rId3"/>
            </p:custDataLst>
          </p:nvPr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grpSp>
        <p:nvGrpSpPr>
          <p:cNvPr id="7174" name="组合 8"/>
          <p:cNvGrpSpPr/>
          <p:nvPr/>
        </p:nvGrpSpPr>
        <p:grpSpPr>
          <a:xfrm rot="-5400000" flipV="1">
            <a:off x="7094538" y="1763713"/>
            <a:ext cx="4932362" cy="5284787"/>
            <a:chOff x="-4763" y="-4763"/>
            <a:chExt cx="4932045" cy="5284788"/>
          </a:xfrm>
        </p:grpSpPr>
        <p:sp>
          <p:nvSpPr>
            <p:cNvPr id="7175" name="任意多边形: 形状 9"/>
            <p:cNvSpPr/>
            <p:nvPr>
              <p:custDataLst>
                <p:tags r:id="rId7"/>
              </p:custDataLst>
            </p:nvPr>
          </p:nvSpPr>
          <p:spPr>
            <a:xfrm>
              <a:off x="-4763" y="-4763"/>
              <a:ext cx="4438650" cy="5283200"/>
            </a:xfrm>
            <a:custGeom>
              <a:avLst/>
              <a:gdLst/>
              <a:ahLst/>
              <a:cxnLst>
                <a:cxn ang="0">
                  <a:pos x="4763" y="1619568"/>
                </a:cxn>
                <a:cxn ang="0">
                  <a:pos x="2180273" y="4754563"/>
                </a:cxn>
                <a:cxn ang="0">
                  <a:pos x="3894138" y="5064443"/>
                </a:cxn>
                <a:cxn ang="0">
                  <a:pos x="3907472" y="5055553"/>
                </a:cxn>
                <a:cxn ang="0">
                  <a:pos x="4217353" y="3341688"/>
                </a:cxn>
                <a:cxn ang="0">
                  <a:pos x="1901508" y="4763"/>
                </a:cxn>
                <a:cxn ang="0">
                  <a:pos x="4763" y="4763"/>
                </a:cxn>
                <a:cxn ang="0">
                  <a:pos x="4763" y="1619568"/>
                </a:cxn>
              </a:cxnLst>
              <a:rect l="0" t="0" r="0" b="0"/>
              <a:pathLst>
                <a:path w="4438650" h="5283200">
                  <a:moveTo>
                    <a:pt x="4763" y="1619568"/>
                  </a:moveTo>
                  <a:lnTo>
                    <a:pt x="2180273" y="4754563"/>
                  </a:lnTo>
                  <a:cubicBezTo>
                    <a:pt x="2566353" y="5310823"/>
                    <a:pt x="3337878" y="5450523"/>
                    <a:pt x="3894138" y="5064443"/>
                  </a:cubicBezTo>
                  <a:lnTo>
                    <a:pt x="3907472" y="5055553"/>
                  </a:lnTo>
                  <a:cubicBezTo>
                    <a:pt x="4463733" y="4669473"/>
                    <a:pt x="4603433" y="3897947"/>
                    <a:pt x="4217353" y="3341688"/>
                  </a:cubicBezTo>
                  <a:lnTo>
                    <a:pt x="1901508" y="4763"/>
                  </a:lnTo>
                  <a:lnTo>
                    <a:pt x="4763" y="4763"/>
                  </a:lnTo>
                  <a:lnTo>
                    <a:pt x="4763" y="1619568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6" name="任意多边形: 形状 10"/>
            <p:cNvSpPr/>
            <p:nvPr>
              <p:custDataLst>
                <p:tags r:id="rId8"/>
              </p:custDataLst>
            </p:nvPr>
          </p:nvSpPr>
          <p:spPr>
            <a:xfrm>
              <a:off x="1256982" y="-4763"/>
              <a:ext cx="3670300" cy="3511550"/>
            </a:xfrm>
            <a:custGeom>
              <a:avLst/>
              <a:gdLst/>
              <a:ahLst/>
              <a:cxnLst>
                <a:cxn ang="0">
                  <a:pos x="2199323" y="3166428"/>
                </a:cxn>
                <a:cxn ang="0">
                  <a:pos x="3324543" y="3369628"/>
                </a:cxn>
                <a:cxn ang="0">
                  <a:pos x="3324543" y="3369628"/>
                </a:cxn>
                <a:cxn ang="0">
                  <a:pos x="3527743" y="2244408"/>
                </a:cxn>
                <a:cxn ang="0">
                  <a:pos x="1972628" y="4763"/>
                </a:cxn>
                <a:cxn ang="0">
                  <a:pos x="4763" y="4763"/>
                </a:cxn>
                <a:cxn ang="0">
                  <a:pos x="2199323" y="3166428"/>
                </a:cxn>
              </a:cxnLst>
              <a:rect l="0" t="0" r="0" b="0"/>
              <a:pathLst>
                <a:path w="3670300" h="3511550">
                  <a:moveTo>
                    <a:pt x="2199323" y="3166428"/>
                  </a:moveTo>
                  <a:cubicBezTo>
                    <a:pt x="2452688" y="3531553"/>
                    <a:pt x="2958783" y="3622993"/>
                    <a:pt x="3324543" y="3369628"/>
                  </a:cubicBezTo>
                  <a:lnTo>
                    <a:pt x="3324543" y="3369628"/>
                  </a:lnTo>
                  <a:cubicBezTo>
                    <a:pt x="3689668" y="3116263"/>
                    <a:pt x="3781108" y="2610168"/>
                    <a:pt x="3527743" y="2244408"/>
                  </a:cubicBezTo>
                  <a:lnTo>
                    <a:pt x="1972628" y="4763"/>
                  </a:lnTo>
                  <a:lnTo>
                    <a:pt x="4763" y="4763"/>
                  </a:lnTo>
                  <a:lnTo>
                    <a:pt x="2199323" y="3166428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7" name="任意多边形: 形状 11"/>
            <p:cNvSpPr/>
            <p:nvPr>
              <p:custDataLst>
                <p:tags r:id="rId9"/>
              </p:custDataLst>
            </p:nvPr>
          </p:nvSpPr>
          <p:spPr>
            <a:xfrm>
              <a:off x="631825" y="631825"/>
              <a:ext cx="3797300" cy="4648200"/>
            </a:xfrm>
            <a:custGeom>
              <a:avLst/>
              <a:gdLst/>
              <a:ahLst/>
              <a:cxnLst>
                <a:cxn ang="0">
                  <a:pos x="3175" y="222250"/>
                </a:cxn>
                <a:cxn ang="0">
                  <a:pos x="3175" y="1898015"/>
                </a:cxn>
                <a:cxn ang="0">
                  <a:pos x="1543685" y="4117975"/>
                </a:cxn>
                <a:cxn ang="0">
                  <a:pos x="3257550" y="4427855"/>
                </a:cxn>
                <a:cxn ang="0">
                  <a:pos x="3270885" y="4418965"/>
                </a:cxn>
                <a:cxn ang="0">
                  <a:pos x="3580765" y="2705100"/>
                </a:cxn>
                <a:cxn ang="0">
                  <a:pos x="1705610" y="3175"/>
                </a:cxn>
                <a:cxn ang="0">
                  <a:pos x="222250" y="3175"/>
                </a:cxn>
                <a:cxn ang="0">
                  <a:pos x="3175" y="222250"/>
                </a:cxn>
              </a:cxnLst>
              <a:rect l="0" t="0" r="0" b="0"/>
              <a:pathLst>
                <a:path w="3797300" h="4648200">
                  <a:moveTo>
                    <a:pt x="3175" y="222250"/>
                  </a:moveTo>
                  <a:lnTo>
                    <a:pt x="3175" y="1898015"/>
                  </a:lnTo>
                  <a:lnTo>
                    <a:pt x="1543685" y="4117975"/>
                  </a:lnTo>
                  <a:cubicBezTo>
                    <a:pt x="1929765" y="4674235"/>
                    <a:pt x="2701290" y="4813935"/>
                    <a:pt x="3257550" y="4427855"/>
                  </a:cubicBezTo>
                  <a:lnTo>
                    <a:pt x="3270885" y="4418965"/>
                  </a:lnTo>
                  <a:cubicBezTo>
                    <a:pt x="3827145" y="4032885"/>
                    <a:pt x="3966845" y="3261360"/>
                    <a:pt x="3580765" y="2705100"/>
                  </a:cubicBezTo>
                  <a:lnTo>
                    <a:pt x="1705610" y="3175"/>
                  </a:lnTo>
                  <a:lnTo>
                    <a:pt x="222250" y="3175"/>
                  </a:lnTo>
                  <a:cubicBezTo>
                    <a:pt x="101600" y="3175"/>
                    <a:pt x="3175" y="101600"/>
                    <a:pt x="3175" y="222250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635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867311" y="1966873"/>
            <a:ext cx="6041488" cy="1995528"/>
          </a:xfrm>
        </p:spPr>
        <p:txBody>
          <a:bodyPr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500">
                <a:solidFill>
                  <a:schemeClr val="tx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>
            <a:extLst>
              <a:ext uri="{FF2B5EF4-FFF2-40B4-BE49-F238E27FC236}">
                <a16:creationId xmlns:a16="http://schemas.microsoft.com/office/drawing/2014/main" id="{87342AEF-6599-9DB2-2851-280E6265AC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25603" name="Rectangle 3">
              <a:extLst>
                <a:ext uri="{FF2B5EF4-FFF2-40B4-BE49-F238E27FC236}">
                  <a16:creationId xmlns:a16="http://schemas.microsoft.com/office/drawing/2014/main" id="{2676EAF7-0AF8-8DE7-FB1D-89231AD2BA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25604" name="Rectangle 4">
              <a:extLst>
                <a:ext uri="{FF2B5EF4-FFF2-40B4-BE49-F238E27FC236}">
                  <a16:creationId xmlns:a16="http://schemas.microsoft.com/office/drawing/2014/main" id="{D2F469C8-3041-957B-249D-7F8A0A0590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5605" name="Group 5">
              <a:extLst>
                <a:ext uri="{FF2B5EF4-FFF2-40B4-BE49-F238E27FC236}">
                  <a16:creationId xmlns:a16="http://schemas.microsoft.com/office/drawing/2014/main" id="{AE60A4E6-4423-0391-9CD7-D686B6149F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5606" name="Rectangle 6">
                <a:extLst>
                  <a:ext uri="{FF2B5EF4-FFF2-40B4-BE49-F238E27FC236}">
                    <a16:creationId xmlns:a16="http://schemas.microsoft.com/office/drawing/2014/main" id="{9BEF81B3-FFE3-585B-6CF5-62DA242DEC7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607" name="Rectangle 7">
                <a:extLst>
                  <a:ext uri="{FF2B5EF4-FFF2-40B4-BE49-F238E27FC236}">
                    <a16:creationId xmlns:a16="http://schemas.microsoft.com/office/drawing/2014/main" id="{41D388D6-F457-A9B5-884A-0050F3015B0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608" name="Rectangle 8">
                <a:extLst>
                  <a:ext uri="{FF2B5EF4-FFF2-40B4-BE49-F238E27FC236}">
                    <a16:creationId xmlns:a16="http://schemas.microsoft.com/office/drawing/2014/main" id="{C2A0B865-D60F-F9A1-598C-2088357872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609" name="Rectangle 9">
                <a:extLst>
                  <a:ext uri="{FF2B5EF4-FFF2-40B4-BE49-F238E27FC236}">
                    <a16:creationId xmlns:a16="http://schemas.microsoft.com/office/drawing/2014/main" id="{16CA10B3-811A-7B1D-E4CE-873399C234A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610" name="Rectangle 10">
                <a:extLst>
                  <a:ext uri="{FF2B5EF4-FFF2-40B4-BE49-F238E27FC236}">
                    <a16:creationId xmlns:a16="http://schemas.microsoft.com/office/drawing/2014/main" id="{B3EB4474-38A4-C021-2558-BF81CD17F0C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611" name="Rectangle 11">
                <a:extLst>
                  <a:ext uri="{FF2B5EF4-FFF2-40B4-BE49-F238E27FC236}">
                    <a16:creationId xmlns:a16="http://schemas.microsoft.com/office/drawing/2014/main" id="{C660B7DD-E6C9-F1F5-9DEB-550D0E5ECD0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612" name="Rectangle 12">
                <a:extLst>
                  <a:ext uri="{FF2B5EF4-FFF2-40B4-BE49-F238E27FC236}">
                    <a16:creationId xmlns:a16="http://schemas.microsoft.com/office/drawing/2014/main" id="{EA4C6BA7-818B-1F5D-129C-96A59D9594A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613" name="Rectangle 13">
                <a:extLst>
                  <a:ext uri="{FF2B5EF4-FFF2-40B4-BE49-F238E27FC236}">
                    <a16:creationId xmlns:a16="http://schemas.microsoft.com/office/drawing/2014/main" id="{DAC268E0-68E4-4525-B27C-5D299A3D82A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614" name="Rectangle 14">
                <a:extLst>
                  <a:ext uri="{FF2B5EF4-FFF2-40B4-BE49-F238E27FC236}">
                    <a16:creationId xmlns:a16="http://schemas.microsoft.com/office/drawing/2014/main" id="{55C8BB3B-5398-7F61-471F-29709A4F2B8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615" name="Rectangle 15">
                <a:extLst>
                  <a:ext uri="{FF2B5EF4-FFF2-40B4-BE49-F238E27FC236}">
                    <a16:creationId xmlns:a16="http://schemas.microsoft.com/office/drawing/2014/main" id="{008CE0B1-B155-673D-7005-D6D6FDB3067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5616" name="Rectangle 16">
            <a:extLst>
              <a:ext uri="{FF2B5EF4-FFF2-40B4-BE49-F238E27FC236}">
                <a16:creationId xmlns:a16="http://schemas.microsoft.com/office/drawing/2014/main" id="{1EDE79AD-900D-F329-ACB4-02900D031D1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25617" name="Rectangle 17">
            <a:extLst>
              <a:ext uri="{FF2B5EF4-FFF2-40B4-BE49-F238E27FC236}">
                <a16:creationId xmlns:a16="http://schemas.microsoft.com/office/drawing/2014/main" id="{2110A8F1-71F6-B8DE-D010-6FF7D145059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25618" name="Rectangle 18">
            <a:extLst>
              <a:ext uri="{FF2B5EF4-FFF2-40B4-BE49-F238E27FC236}">
                <a16:creationId xmlns:a16="http://schemas.microsoft.com/office/drawing/2014/main" id="{E90D4EF4-6029-4E0E-5C2A-381D103B802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B28F9E3-D67A-4667-81D1-BF7363551B49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25619" name="Rectangle 19">
            <a:extLst>
              <a:ext uri="{FF2B5EF4-FFF2-40B4-BE49-F238E27FC236}">
                <a16:creationId xmlns:a16="http://schemas.microsoft.com/office/drawing/2014/main" id="{2DD9F090-3295-C6A7-C373-582FB8D809F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62400" y="1828800"/>
            <a:ext cx="80264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25620" name="Rectangle 20">
            <a:extLst>
              <a:ext uri="{FF2B5EF4-FFF2-40B4-BE49-F238E27FC236}">
                <a16:creationId xmlns:a16="http://schemas.microsoft.com/office/drawing/2014/main" id="{2A977D77-7706-ABC5-17ED-1AA1E2D356A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962400" y="4267200"/>
            <a:ext cx="8026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352176467"/>
      </p:ext>
    </p:extLst>
  </p:cSld>
  <p:clrMapOvr>
    <a:masterClrMapping/>
  </p:clrMapOvr>
  <p:transition spd="slow"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B73833-2B09-25CF-1E41-8FE090858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70BAAB-4683-6DCC-75F7-BF00DD589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845231F-D417-D289-C3E8-7C1C418062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3E6E37F-7C4C-E10B-1CDD-D4ADD99E26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17E5CDC-FC16-412F-8B19-4AE9D0CE1A61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D00502BB-7DAD-0173-CA62-88E6F281925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5566312"/>
      </p:ext>
    </p:extLst>
  </p:cSld>
  <p:clrMapOvr>
    <a:masterClrMapping/>
  </p:clrMapOvr>
  <p:transition spd="slow"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2876AF-91D0-90E3-0FE1-7899A4AE9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6474762-C940-4D9E-C865-0ADF9A1FD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FD11DE7-2CAB-575E-B3FC-BFA6555685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B41C2D9-9424-0C48-F5E5-75DBEC4B24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F49414-694A-48B1-B963-1868890B70A7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35A31AAC-4881-8831-3D97-7C1B5B41DA7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34573177"/>
      </p:ext>
    </p:extLst>
  </p:cSld>
  <p:clrMapOvr>
    <a:masterClrMapping/>
  </p:clrMapOvr>
  <p:transition spd="slow"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508067-452C-000C-EAB1-F17506B4B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6071D1-003D-06B8-C6E6-7D5265B075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7E7A523-41AF-A5F5-AC00-41F0B8117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B3E218-5F33-BBD7-E55A-B0D06EE6A0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422E7B-182E-4896-94FD-7F7D594A24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BF1F75D-9CC8-4397-AF05-20FCDD062652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C68A7BE-90D1-BFED-86BB-6FBFD2E8E04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42965153"/>
      </p:ext>
    </p:extLst>
  </p:cSld>
  <p:clrMapOvr>
    <a:masterClrMapping/>
  </p:clrMapOvr>
  <p:transition spd="slow"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0578F6-FFB3-F517-F159-8B4326AFC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B83BD32-21C7-AE90-09E2-06F03D050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0750045-92A4-E9E2-B0F3-6E71E1BD4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129D8E8-F4BB-91DE-9B59-82352ECE47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8DFCA81-BB87-2FC3-86B2-18C70F531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404CBE29-5F8A-AAD6-8A88-22EE5164C8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AB786711-9474-A341-5A5A-C8BD6DFD3E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01A94E4-1DAD-4330-8510-7591962A8484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" name="日期占位符 8">
            <a:extLst>
              <a:ext uri="{FF2B5EF4-FFF2-40B4-BE49-F238E27FC236}">
                <a16:creationId xmlns:a16="http://schemas.microsoft.com/office/drawing/2014/main" id="{9916267D-AAE9-390F-C177-53DD2EDDAE9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0582741"/>
      </p:ext>
    </p:extLst>
  </p:cSld>
  <p:clrMapOvr>
    <a:masterClrMapping/>
  </p:clrMapOvr>
  <p:transition spd="slow">
    <p:zo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AA4774-3620-DADE-D3D1-D19BA6F4F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AE1B02C-5C61-8DDA-2B36-AF7A8A6B09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385A80-F5D4-7E51-ED18-618C4BAFEF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F05C66-DCFD-4B78-AD93-972AAAE9B299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0C3607F-90C6-D9CF-A95F-6F9A427A980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48416"/>
      </p:ext>
    </p:extLst>
  </p:cSld>
  <p:clrMapOvr>
    <a:masterClrMapping/>
  </p:clrMapOvr>
  <p:transition spd="slow">
    <p:zo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F1D4BDD1-B1E1-5EBD-85C6-4C70625D10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4B32BD4-9AC4-6AEA-A88E-909B6E56DA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D77FA1-6EA6-406B-BA1F-CD5FB64E4F05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B97E8D-C08B-9B70-1EDF-17BEC33913C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3707000"/>
      </p:ext>
    </p:extLst>
  </p:cSld>
  <p:clrMapOvr>
    <a:masterClrMapping/>
  </p:clrMapOvr>
  <p:transition spd="slow">
    <p:zo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587D7F-E9C4-F510-A518-6182568A4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026BAB-9E64-A064-46BC-2FEE0AB4D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4C1859E-0210-B487-DE39-A41D89C0F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2E1444-3FCE-797C-F0BA-D704FEB970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602AE3-1373-6D12-91FD-A290FFABC4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DE75AB-9899-4E6F-970F-250F422D624C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D55480C-333E-44FB-B7E2-B333C80CA35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4018365"/>
      </p:ext>
    </p:extLst>
  </p:cSld>
  <p:clrMapOvr>
    <a:masterClrMapping/>
  </p:clrMapOvr>
  <p:transition spd="slow">
    <p:zo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A55644-A492-5730-6D8A-3825BFF93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BAFCB0F-6FF9-ADC0-0F0B-C8609C841D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E5C8A45-9543-FA35-3931-3E7FF9E1D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3DCB39-3D89-71B9-C7F7-30CDB774D4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7A98F8C-3356-34A7-F763-FFBD89BF0C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2A6288-F6F0-445E-A008-F969FAD20134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ECD2F28-F9AF-33BB-2C14-71DC1755301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2523635"/>
      </p:ext>
    </p:extLst>
  </p:cSld>
  <p:clrMapOvr>
    <a:masterClrMapping/>
  </p:clrMapOvr>
  <p:transition spd="slow">
    <p:zo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D970C3-025A-BB47-CE3E-9366EFFE8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4A2787-03A9-A31F-8AD4-3A0229883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84715EA-00B2-132A-2783-7B77DD3F6F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BBF3687-85B4-7A6B-4D76-D4651FCCAD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ADADCE-0811-4E45-982D-0D80DAEA26EC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96897A91-AC98-1262-D767-CE7A84CEACE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88569517"/>
      </p:ext>
    </p:extLst>
  </p:cSld>
  <p:clrMapOvr>
    <a:masterClrMapping/>
  </p:clrMapOvr>
  <p:transition spd="slow">
    <p:zo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B074765-8A14-8F4A-D687-6066435671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457200"/>
            <a:ext cx="2743200" cy="5410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27F97FB-3713-597C-8CC7-91BE4D6FB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8026400" cy="5410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075C2BD-6971-6A6F-7199-5D48B2AF98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A8675BC-512F-373C-B919-ACBD6AF9FB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3F1404-2A6E-492E-9424-A862963402EB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AFF5DEE3-89E0-D8AC-D5BA-32A0D716955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8249658"/>
      </p:ext>
    </p:extLst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file:///D:\qq&#25991;&#20214;\712321467\Image\C2C\Image2\%7b75232B38-A165-1FB7-499C-2E1C792CACB5%7d.png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Relationship Id="rId22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69925" y="442913"/>
            <a:ext cx="10852150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  <p:custDataLst>
              <p:tags r:id="rId15"/>
            </p:custDataLst>
          </p:nvPr>
        </p:nvSpPr>
        <p:spPr>
          <a:xfrm>
            <a:off x="669925" y="952500"/>
            <a:ext cx="10852150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pic>
        <p:nvPicPr>
          <p:cNvPr id="1028" name="图片 1073743875" descr="学科网 zxxk.com"/>
          <p:cNvPicPr>
            <a:picLocks noChangeAspect="1"/>
          </p:cNvPicPr>
          <p:nvPr/>
        </p:nvPicPr>
        <p:blipFill>
          <a:blip r:embed="rId20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029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split orient="vert" dir="in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9BA9BD4-5531-91A5-5084-24B2F16D122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en-US" altLang="zh-CN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2570ABB-F07E-FB37-771F-EB1C4D8077A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05B7F564-83D5-4AF2-8AC8-E0C1ACE849F6}" type="slidenum">
              <a:rPr lang="en-US" altLang="zh-CN"/>
              <a:pPr/>
              <a:t>‹#›</a:t>
            </a:fld>
            <a:endParaRPr lang="en-US" altLang="zh-CN"/>
          </a:p>
        </p:txBody>
      </p:sp>
      <p:grpSp>
        <p:nvGrpSpPr>
          <p:cNvPr id="24580" name="Group 4">
            <a:extLst>
              <a:ext uri="{FF2B5EF4-FFF2-40B4-BE49-F238E27FC236}">
                <a16:creationId xmlns:a16="http://schemas.microsoft.com/office/drawing/2014/main" id="{FB58E507-ACD0-EDF9-C1B5-22FFA61296F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92000" cy="546100"/>
            <a:chOff x="0" y="0"/>
            <a:chExt cx="5760" cy="344"/>
          </a:xfrm>
        </p:grpSpPr>
        <p:sp>
          <p:nvSpPr>
            <p:cNvPr id="24581" name="Rectangle 5">
              <a:extLst>
                <a:ext uri="{FF2B5EF4-FFF2-40B4-BE49-F238E27FC236}">
                  <a16:creationId xmlns:a16="http://schemas.microsoft.com/office/drawing/2014/main" id="{E6147B6B-97D4-A7A5-54DA-9D7B0F128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24582" name="Rectangle 6">
              <a:extLst>
                <a:ext uri="{FF2B5EF4-FFF2-40B4-BE49-F238E27FC236}">
                  <a16:creationId xmlns:a16="http://schemas.microsoft.com/office/drawing/2014/main" id="{13D4C3A0-285B-91A7-26AE-5096A2413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24583" name="Rectangle 7">
              <a:extLst>
                <a:ext uri="{FF2B5EF4-FFF2-40B4-BE49-F238E27FC236}">
                  <a16:creationId xmlns:a16="http://schemas.microsoft.com/office/drawing/2014/main" id="{24B6795C-FDCF-8672-4088-3A5777746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24584" name="Rectangle 8">
              <a:extLst>
                <a:ext uri="{FF2B5EF4-FFF2-40B4-BE49-F238E27FC236}">
                  <a16:creationId xmlns:a16="http://schemas.microsoft.com/office/drawing/2014/main" id="{56A7F3F8-8B4A-D936-2765-2E1D087DE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24585" name="Rectangle 9">
              <a:extLst>
                <a:ext uri="{FF2B5EF4-FFF2-40B4-BE49-F238E27FC236}">
                  <a16:creationId xmlns:a16="http://schemas.microsoft.com/office/drawing/2014/main" id="{E4CC94E9-7C1F-8142-E238-EC53CA677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</a:endParaRPr>
            </a:p>
          </p:txBody>
        </p:sp>
        <p:sp>
          <p:nvSpPr>
            <p:cNvPr id="24586" name="Rectangle 10">
              <a:extLst>
                <a:ext uri="{FF2B5EF4-FFF2-40B4-BE49-F238E27FC236}">
                  <a16:creationId xmlns:a16="http://schemas.microsoft.com/office/drawing/2014/main" id="{A2F7B539-7FE3-F603-8A53-0C436992E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24587" name="Rectangle 11">
              <a:extLst>
                <a:ext uri="{FF2B5EF4-FFF2-40B4-BE49-F238E27FC236}">
                  <a16:creationId xmlns:a16="http://schemas.microsoft.com/office/drawing/2014/main" id="{EAA2DF1C-3A68-8088-584D-F35091C38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24588" name="Rectangle 12">
              <a:extLst>
                <a:ext uri="{FF2B5EF4-FFF2-40B4-BE49-F238E27FC236}">
                  <a16:creationId xmlns:a16="http://schemas.microsoft.com/office/drawing/2014/main" id="{C475A41A-A953-0F97-EB69-11A1E7B47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</a:endParaRPr>
            </a:p>
          </p:txBody>
        </p:sp>
        <p:sp>
          <p:nvSpPr>
            <p:cNvPr id="24589" name="Rectangle 13">
              <a:extLst>
                <a:ext uri="{FF2B5EF4-FFF2-40B4-BE49-F238E27FC236}">
                  <a16:creationId xmlns:a16="http://schemas.microsoft.com/office/drawing/2014/main" id="{9F1D03B4-59BE-1938-2019-8F6B0C1F1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</a:endParaRPr>
            </a:p>
          </p:txBody>
        </p:sp>
      </p:grpSp>
      <p:sp>
        <p:nvSpPr>
          <p:cNvPr id="24590" name="Rectangle 14">
            <a:extLst>
              <a:ext uri="{FF2B5EF4-FFF2-40B4-BE49-F238E27FC236}">
                <a16:creationId xmlns:a16="http://schemas.microsoft.com/office/drawing/2014/main" id="{E5B81300-A763-F54E-5F69-AAAD74A598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57200"/>
            <a:ext cx="10972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4591" name="Rectangle 15">
            <a:extLst>
              <a:ext uri="{FF2B5EF4-FFF2-40B4-BE49-F238E27FC236}">
                <a16:creationId xmlns:a16="http://schemas.microsoft.com/office/drawing/2014/main" id="{712145EE-67BC-13A9-F34C-1244ED0AAB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4592" name="Rectangle 16">
            <a:extLst>
              <a:ext uri="{FF2B5EF4-FFF2-40B4-BE49-F238E27FC236}">
                <a16:creationId xmlns:a16="http://schemas.microsoft.com/office/drawing/2014/main" id="{CB3E9FB8-CCC7-821F-2C9C-134BA69982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876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slow">
    <p:zoom/>
  </p:transition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8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11.wmf"/><Relationship Id="rId7" Type="http://schemas.openxmlformats.org/officeDocument/2006/relationships/oleObject" Target="../embeddings/oleObject11.bin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wmf"/><Relationship Id="rId11" Type="http://schemas.openxmlformats.org/officeDocument/2006/relationships/image" Target="../media/image16.e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5.wmf"/><Relationship Id="rId4" Type="http://schemas.openxmlformats.org/officeDocument/2006/relationships/image" Target="../media/image12.png"/><Relationship Id="rId9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oleObject" Target="../embeddings/oleObject18.bin"/><Relationship Id="rId18" Type="http://schemas.openxmlformats.org/officeDocument/2006/relationships/image" Target="../media/image25.wmf"/><Relationship Id="rId3" Type="http://schemas.openxmlformats.org/officeDocument/2006/relationships/image" Target="../media/image18.emf"/><Relationship Id="rId7" Type="http://schemas.openxmlformats.org/officeDocument/2006/relationships/image" Target="../media/image20.wmf"/><Relationship Id="rId12" Type="http://schemas.openxmlformats.org/officeDocument/2006/relationships/image" Target="../media/image22.wmf"/><Relationship Id="rId17" Type="http://schemas.openxmlformats.org/officeDocument/2006/relationships/oleObject" Target="../embeddings/oleObject20.bin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5.bin"/><Relationship Id="rId11" Type="http://schemas.openxmlformats.org/officeDocument/2006/relationships/oleObject" Target="../embeddings/oleObject17.bin"/><Relationship Id="rId5" Type="http://schemas.openxmlformats.org/officeDocument/2006/relationships/image" Target="../media/image19.wmf"/><Relationship Id="rId15" Type="http://schemas.openxmlformats.org/officeDocument/2006/relationships/oleObject" Target="../embeddings/oleObject19.bin"/><Relationship Id="rId10" Type="http://schemas.openxmlformats.org/officeDocument/2006/relationships/image" Target="../media/image16.e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1.wmf"/><Relationship Id="rId14" Type="http://schemas.openxmlformats.org/officeDocument/2006/relationships/image" Target="../media/image2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31.wmf"/><Relationship Id="rId18" Type="http://schemas.openxmlformats.org/officeDocument/2006/relationships/oleObject" Target="../embeddings/oleObject28.bin"/><Relationship Id="rId3" Type="http://schemas.openxmlformats.org/officeDocument/2006/relationships/image" Target="../media/image26.emf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33.wmf"/><Relationship Id="rId2" Type="http://schemas.openxmlformats.org/officeDocument/2006/relationships/notesSlide" Target="../notesSlides/notesSlide3.xml"/><Relationship Id="rId16" Type="http://schemas.openxmlformats.org/officeDocument/2006/relationships/oleObject" Target="../embeddings/oleObject2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24.bin"/><Relationship Id="rId19" Type="http://schemas.openxmlformats.org/officeDocument/2006/relationships/image" Target="../media/image34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2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40.wmf"/><Relationship Id="rId18" Type="http://schemas.openxmlformats.org/officeDocument/2006/relationships/oleObject" Target="../embeddings/oleObject36.bin"/><Relationship Id="rId3" Type="http://schemas.openxmlformats.org/officeDocument/2006/relationships/oleObject" Target="../embeddings/oleObject29.bin"/><Relationship Id="rId21" Type="http://schemas.openxmlformats.org/officeDocument/2006/relationships/image" Target="../media/image44.wmf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33.bin"/><Relationship Id="rId17" Type="http://schemas.openxmlformats.org/officeDocument/2006/relationships/image" Target="../media/image42.wmf"/><Relationship Id="rId2" Type="http://schemas.openxmlformats.org/officeDocument/2006/relationships/notesSlide" Target="../notesSlides/notesSlide4.xml"/><Relationship Id="rId16" Type="http://schemas.openxmlformats.org/officeDocument/2006/relationships/oleObject" Target="../embeddings/oleObject35.bin"/><Relationship Id="rId20" Type="http://schemas.openxmlformats.org/officeDocument/2006/relationships/oleObject" Target="../embeddings/oleObject3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39.wmf"/><Relationship Id="rId5" Type="http://schemas.openxmlformats.org/officeDocument/2006/relationships/image" Target="../media/image36.png"/><Relationship Id="rId15" Type="http://schemas.openxmlformats.org/officeDocument/2006/relationships/image" Target="../media/image41.wmf"/><Relationship Id="rId23" Type="http://schemas.openxmlformats.org/officeDocument/2006/relationships/image" Target="../media/image45.wmf"/><Relationship Id="rId10" Type="http://schemas.openxmlformats.org/officeDocument/2006/relationships/oleObject" Target="../embeddings/oleObject32.bin"/><Relationship Id="rId19" Type="http://schemas.openxmlformats.org/officeDocument/2006/relationships/image" Target="../media/image43.wmf"/><Relationship Id="rId4" Type="http://schemas.openxmlformats.org/officeDocument/2006/relationships/image" Target="../media/image35.wmf"/><Relationship Id="rId9" Type="http://schemas.openxmlformats.org/officeDocument/2006/relationships/image" Target="../media/image38.wmf"/><Relationship Id="rId14" Type="http://schemas.openxmlformats.org/officeDocument/2006/relationships/oleObject" Target="../embeddings/oleObject34.bin"/><Relationship Id="rId22" Type="http://schemas.openxmlformats.org/officeDocument/2006/relationships/oleObject" Target="../embeddings/oleObject38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标题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3872" y="1988840"/>
            <a:ext cx="6330950" cy="1688465"/>
          </a:xfrm>
        </p:spPr>
        <p:txBody>
          <a:bodyPr vert="horz" lIns="101600" tIns="38100" rIns="76200" bIns="38100" anchor="b"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3.1.2</a:t>
            </a:r>
            <a:br>
              <a:rPr kumimoji="0" lang="zh-CN" altLang="en-US" sz="4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</a:br>
            <a:r>
              <a:rPr kumimoji="0" lang="zh-CN" altLang="en-US" sz="48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直线与椭圆的位置关系（</a:t>
            </a:r>
            <a:r>
              <a:rPr kumimoji="0" lang="en-US" altLang="zh-CN" sz="48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3</a:t>
            </a:r>
            <a:r>
              <a:rPr kumimoji="0" lang="zh-CN" altLang="en-US" sz="48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）</a:t>
            </a:r>
          </a:p>
        </p:txBody>
      </p:sp>
    </p:spTree>
    <p:custDataLst>
      <p:tags r:id="rId1"/>
    </p:custDataLst>
  </p:cSld>
  <p:clrMapOvr>
    <a:masterClrMapping/>
  </p:clrMapOvr>
  <p:transition>
    <p:split orient="vert"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415068" y="68777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复习回顾</a:t>
            </a:r>
          </a:p>
        </p:txBody>
      </p:sp>
      <p:graphicFrame>
        <p:nvGraphicFramePr>
          <p:cNvPr id="26631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253" y="735330"/>
          <a:ext cx="7828365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505200" imgH="419100" progId="Equation.KSEE3">
                  <p:embed/>
                </p:oleObj>
              </mc:Choice>
              <mc:Fallback>
                <p:oleObj r:id="rId3" imgW="3505200" imgH="419100" progId="Equation.KSEE3">
                  <p:embed/>
                  <p:pic>
                    <p:nvPicPr>
                      <p:cNvPr id="26631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253" y="735330"/>
                        <a:ext cx="7828365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6568" name="组合 1"/>
          <p:cNvGrpSpPr/>
          <p:nvPr/>
        </p:nvGrpSpPr>
        <p:grpSpPr>
          <a:xfrm>
            <a:off x="8327667" y="2049104"/>
            <a:ext cx="2999108" cy="1692581"/>
            <a:chOff x="7578" y="1352"/>
            <a:chExt cx="9797" cy="5525"/>
          </a:xfrm>
        </p:grpSpPr>
        <p:sp>
          <p:nvSpPr>
            <p:cNvPr id="66569" name="椭圆 32771"/>
            <p:cNvSpPr/>
            <p:nvPr/>
          </p:nvSpPr>
          <p:spPr>
            <a:xfrm>
              <a:off x="8939" y="2624"/>
              <a:ext cx="5747" cy="3360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 sz="1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24" name="直接箭头连接符 23"/>
            <p:cNvCxnSpPr/>
            <p:nvPr/>
          </p:nvCxnSpPr>
          <p:spPr>
            <a:xfrm>
              <a:off x="7578" y="4304"/>
              <a:ext cx="979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/>
            <p:nvPr/>
          </p:nvCxnSpPr>
          <p:spPr>
            <a:xfrm flipH="1" flipV="1">
              <a:off x="11813" y="1352"/>
              <a:ext cx="0" cy="5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/>
          <p:cNvCxnSpPr/>
          <p:nvPr/>
        </p:nvCxnSpPr>
        <p:spPr>
          <a:xfrm flipV="1">
            <a:off x="7929685" y="1803289"/>
            <a:ext cx="1584960" cy="13061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8162387" y="1935248"/>
            <a:ext cx="1584960" cy="130619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9250848" y="2352876"/>
            <a:ext cx="1584960" cy="130619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7" name="文本框 32776"/>
          <p:cNvSpPr txBox="1"/>
          <p:nvPr/>
        </p:nvSpPr>
        <p:spPr>
          <a:xfrm>
            <a:off x="623570" y="1779905"/>
            <a:ext cx="2747010" cy="182499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1: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交点个数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相离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无交点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相切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(1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个交点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相交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(2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个交点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999740" y="1772285"/>
            <a:ext cx="4839335" cy="3860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2: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代数法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联立，消元，</a:t>
            </a:r>
            <a:r>
              <a:rPr lang="zh-CN" altLang="en-US" sz="2400" b="1" i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△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  <a:endParaRPr lang="en-US" altLang="zh-CN" sz="2400" b="1"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graphicFrame>
        <p:nvGraphicFramePr>
          <p:cNvPr id="28674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072130" y="2204403"/>
          <a:ext cx="2969999" cy="14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397000" imgH="660400" progId="Equation.KSEE3">
                  <p:embed/>
                </p:oleObj>
              </mc:Choice>
              <mc:Fallback>
                <p:oleObj r:id="rId5" imgW="1397000" imgH="660400" progId="Equation.KSEE3">
                  <p:embed/>
                  <p:pic>
                    <p:nvPicPr>
                      <p:cNvPr id="28674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72130" y="2204403"/>
                        <a:ext cx="2969999" cy="14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85758" y="4292283"/>
          <a:ext cx="330400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498600" imgH="228600" progId="Equation.KSEE3">
                  <p:embed/>
                </p:oleObj>
              </mc:Choice>
              <mc:Fallback>
                <p:oleObj r:id="rId7" imgW="1498600" imgH="228600" progId="Equation.KSEE3">
                  <p:embed/>
                  <p:pic>
                    <p:nvPicPr>
                      <p:cNvPr id="19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85758" y="4292283"/>
                        <a:ext cx="330400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右箭头 20"/>
          <p:cNvSpPr/>
          <p:nvPr/>
        </p:nvSpPr>
        <p:spPr>
          <a:xfrm rot="5400000">
            <a:off x="4158615" y="3782060"/>
            <a:ext cx="706120" cy="2876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2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55503" y="3644900"/>
          <a:ext cx="577586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66700" imgH="215900" progId="Equation.KSEE3">
                  <p:embed/>
                </p:oleObj>
              </mc:Choice>
              <mc:Fallback>
                <p:oleObj r:id="rId9" imgW="266700" imgH="215900" progId="Equation.KSEE3">
                  <p:embed/>
                  <p:pic>
                    <p:nvPicPr>
                      <p:cNvPr id="22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55503" y="3644900"/>
                        <a:ext cx="577586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右箭头 22"/>
          <p:cNvSpPr/>
          <p:nvPr/>
        </p:nvSpPr>
        <p:spPr>
          <a:xfrm rot="5400000">
            <a:off x="4243705" y="4932680"/>
            <a:ext cx="535305" cy="288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6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55503" y="4796155"/>
          <a:ext cx="607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92100" imgH="190500" progId="Equation.KSEE3">
                  <p:embed/>
                </p:oleObj>
              </mc:Choice>
              <mc:Fallback>
                <p:oleObj r:id="rId11" imgW="292100" imgH="190500" progId="Equation.KSEE3">
                  <p:embed/>
                  <p:pic>
                    <p:nvPicPr>
                      <p:cNvPr id="26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55503" y="4796155"/>
                        <a:ext cx="607200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67113" y="5358130"/>
          <a:ext cx="188746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889000" imgH="203200" progId="Equation.KSEE3">
                  <p:embed/>
                </p:oleObj>
              </mc:Choice>
              <mc:Fallback>
                <p:oleObj r:id="rId13" imgW="889000" imgH="203200" progId="Equation.KSEE3">
                  <p:embed/>
                  <p:pic>
                    <p:nvPicPr>
                      <p:cNvPr id="27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67113" y="5358130"/>
                        <a:ext cx="1887469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62033" y="5790565"/>
          <a:ext cx="189223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889000" imgH="203200" progId="Equation.KSEE3">
                  <p:embed/>
                </p:oleObj>
              </mc:Choice>
              <mc:Fallback>
                <p:oleObj r:id="rId15" imgW="889000" imgH="203200" progId="Equation.KSEE3">
                  <p:embed/>
                  <p:pic>
                    <p:nvPicPr>
                      <p:cNvPr id="28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562033" y="5790565"/>
                        <a:ext cx="1892230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75685" y="6236653"/>
          <a:ext cx="189223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889000" imgH="203200" progId="Equation.KSEE3">
                  <p:embed/>
                </p:oleObj>
              </mc:Choice>
              <mc:Fallback>
                <p:oleObj r:id="rId17" imgW="889000" imgH="203200" progId="Equation.KSEE3">
                  <p:embed/>
                  <p:pic>
                    <p:nvPicPr>
                      <p:cNvPr id="29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575685" y="6236653"/>
                        <a:ext cx="1892233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13470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277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27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9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2777">
                                            <p:txEl>
                                              <p:charRg st="9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18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2777">
                                            <p:txEl>
                                              <p:charRg st="18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  <p:cond evt="onBegin" delay="0">
                          <p:tn val="58"/>
                        </p:cond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3">
            <a:extLst>
              <a:ext uri="{FF2B5EF4-FFF2-40B4-BE49-F238E27FC236}">
                <a16:creationId xmlns:a16="http://schemas.microsoft.com/office/drawing/2014/main" id="{3340239F-5CC6-6C7C-E9E9-D633D2E64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343" y="2650333"/>
            <a:ext cx="32591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（</a:t>
            </a:r>
            <a:r>
              <a:rPr kumimoji="1" lang="en-US" altLang="zh-CN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2</a:t>
            </a:r>
            <a:r>
              <a:rPr kumimoji="1" lang="zh-CN" altLang="en-US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）弦长问题</a:t>
            </a:r>
            <a:endParaRPr kumimoji="1" lang="zh-CN" altLang="en-US" sz="2800" b="1" dirty="0">
              <a:solidFill>
                <a:srgbClr val="00007D"/>
              </a:solidFill>
              <a:latin typeface="Tahoma" panose="020B0604030504040204" pitchFamily="34" charset="0"/>
            </a:endParaRPr>
          </a:p>
        </p:txBody>
      </p:sp>
      <p:sp>
        <p:nvSpPr>
          <p:cNvPr id="34823" name="Text Box 7">
            <a:extLst>
              <a:ext uri="{FF2B5EF4-FFF2-40B4-BE49-F238E27FC236}">
                <a16:creationId xmlns:a16="http://schemas.microsoft.com/office/drawing/2014/main" id="{46A478FE-3381-6108-C306-E3E7D3FDA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087" y="4365625"/>
            <a:ext cx="32591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（</a:t>
            </a:r>
            <a:r>
              <a:rPr kumimoji="1" lang="en-US" altLang="zh-CN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3</a:t>
            </a:r>
            <a:r>
              <a:rPr kumimoji="1" lang="zh-CN" altLang="en-US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）弦中点问题</a:t>
            </a:r>
            <a:endParaRPr kumimoji="1" lang="zh-CN" altLang="en-US" sz="2800" b="1" dirty="0">
              <a:solidFill>
                <a:srgbClr val="00007D"/>
              </a:solidFill>
              <a:latin typeface="Tahoma" panose="020B0604030504040204" pitchFamily="34" charset="0"/>
            </a:endParaRPr>
          </a:p>
        </p:txBody>
      </p:sp>
      <p:sp>
        <p:nvSpPr>
          <p:cNvPr id="34824" name="Text Box 8">
            <a:extLst>
              <a:ext uri="{FF2B5EF4-FFF2-40B4-BE49-F238E27FC236}">
                <a16:creationId xmlns:a16="http://schemas.microsoft.com/office/drawing/2014/main" id="{A9CAB8A2-8EC9-8E94-BDEB-AC5E6B4F0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087" y="5869913"/>
            <a:ext cx="43926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（</a:t>
            </a:r>
            <a:r>
              <a:rPr kumimoji="1" lang="en-US" altLang="zh-CN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4</a:t>
            </a:r>
            <a:r>
              <a:rPr kumimoji="1" lang="zh-CN" altLang="en-US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）与垂直有关的问题</a:t>
            </a:r>
            <a:endParaRPr kumimoji="1" lang="zh-CN" altLang="en-US" sz="2800" b="1" dirty="0">
              <a:solidFill>
                <a:srgbClr val="00007D"/>
              </a:solidFill>
              <a:latin typeface="Tahoma" panose="020B0604030504040204" pitchFamily="34" charset="0"/>
            </a:endParaRPr>
          </a:p>
        </p:txBody>
      </p:sp>
      <p:sp>
        <p:nvSpPr>
          <p:cNvPr id="34825" name="Text Box 9">
            <a:extLst>
              <a:ext uri="{FF2B5EF4-FFF2-40B4-BE49-F238E27FC236}">
                <a16:creationId xmlns:a16="http://schemas.microsoft.com/office/drawing/2014/main" id="{2C50E0C9-151A-8DF0-99AB-254CC7FDA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515" y="1118405"/>
            <a:ext cx="4752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（</a:t>
            </a:r>
            <a:r>
              <a:rPr kumimoji="1" lang="en-US" altLang="zh-CN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1</a:t>
            </a:r>
            <a:r>
              <a:rPr kumimoji="1" lang="zh-CN" altLang="en-US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）直线与椭圆位置关系</a:t>
            </a:r>
            <a:endParaRPr kumimoji="1" lang="zh-CN" altLang="en-US" sz="2800" b="1" dirty="0">
              <a:solidFill>
                <a:srgbClr val="00007D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34826" name="Object 10">
            <a:extLst>
              <a:ext uri="{FF2B5EF4-FFF2-40B4-BE49-F238E27FC236}">
                <a16:creationId xmlns:a16="http://schemas.microsoft.com/office/drawing/2014/main" id="{442A810B-8194-6F52-5CDD-3042DED705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254594"/>
              </p:ext>
            </p:extLst>
          </p:nvPr>
        </p:nvGraphicFramePr>
        <p:xfrm>
          <a:off x="3262804" y="4441137"/>
          <a:ext cx="34448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1562040" imgH="203040" progId="Equation.3">
                  <p:embed/>
                </p:oleObj>
              </mc:Choice>
              <mc:Fallback>
                <p:oleObj name="公式" r:id="rId2" imgW="1562040" imgH="203040" progId="Equation.3">
                  <p:embed/>
                  <p:pic>
                    <p:nvPicPr>
                      <p:cNvPr id="34826" name="Object 10">
                        <a:extLst>
                          <a:ext uri="{FF2B5EF4-FFF2-40B4-BE49-F238E27FC236}">
                            <a16:creationId xmlns:a16="http://schemas.microsoft.com/office/drawing/2014/main" id="{442A810B-8194-6F52-5CDD-3042DED705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2804" y="4441137"/>
                        <a:ext cx="3444875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6B4378F8-2AB3-9018-3264-456D82561F81}"/>
              </a:ext>
            </a:extLst>
          </p:cNvPr>
          <p:cNvSpPr/>
          <p:nvPr/>
        </p:nvSpPr>
        <p:spPr>
          <a:xfrm>
            <a:off x="0" y="26747"/>
            <a:ext cx="12192000" cy="735013"/>
          </a:xfrm>
          <a:prstGeom prst="rect">
            <a:avLst/>
          </a:prstGeom>
          <a:solidFill>
            <a:srgbClr val="FE581B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Arial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25055C5-A25E-EA33-FB3A-006F9553A80C}"/>
              </a:ext>
            </a:extLst>
          </p:cNvPr>
          <p:cNvSpPr txBox="1"/>
          <p:nvPr/>
        </p:nvSpPr>
        <p:spPr>
          <a:xfrm>
            <a:off x="415068" y="68777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复习回顾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95DFEE7-4A2A-DFF0-C16C-F6B683689D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943" y="762111"/>
            <a:ext cx="2909629" cy="1696134"/>
          </a:xfrm>
          <a:prstGeom prst="rect">
            <a:avLst/>
          </a:prstGeom>
        </p:spPr>
      </p:pic>
      <p:graphicFrame>
        <p:nvGraphicFramePr>
          <p:cNvPr id="7" name="对象 6">
            <a:hlinkClick r:id="" action="ppaction://ole?verb=0"/>
            <a:extLst>
              <a:ext uri="{FF2B5EF4-FFF2-40B4-BE49-F238E27FC236}">
                <a16:creationId xmlns:a16="http://schemas.microsoft.com/office/drawing/2014/main" id="{F27EBBAF-CF87-2E7B-8D90-AA3390A363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5531116"/>
              </p:ext>
            </p:extLst>
          </p:nvPr>
        </p:nvGraphicFramePr>
        <p:xfrm>
          <a:off x="2711624" y="2594768"/>
          <a:ext cx="6447155" cy="611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073400" imgH="292100" progId="Equation.KSEE3">
                  <p:embed/>
                </p:oleObj>
              </mc:Choice>
              <mc:Fallback>
                <p:oleObj r:id="rId5" imgW="3073400" imgH="292100" progId="Equation.KSEE3">
                  <p:embed/>
                  <p:pic>
                    <p:nvPicPr>
                      <p:cNvPr id="24" name="对象 2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11624" y="2594768"/>
                        <a:ext cx="6447155" cy="61150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  <a:extLst>
              <a:ext uri="{FF2B5EF4-FFF2-40B4-BE49-F238E27FC236}">
                <a16:creationId xmlns:a16="http://schemas.microsoft.com/office/drawing/2014/main" id="{D03F65F6-C5A0-1554-FF06-38AA28E112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109876"/>
              </p:ext>
            </p:extLst>
          </p:nvPr>
        </p:nvGraphicFramePr>
        <p:xfrm>
          <a:off x="3262804" y="3335734"/>
          <a:ext cx="5895975" cy="900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908300" imgH="444500" progId="Equation.KSEE3">
                  <p:embed/>
                </p:oleObj>
              </mc:Choice>
              <mc:Fallback>
                <p:oleObj r:id="rId7" imgW="2908300" imgH="444500" progId="Equation.KSEE3">
                  <p:embed/>
                  <p:pic>
                    <p:nvPicPr>
                      <p:cNvPr id="32" name="对象 3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62804" y="3335734"/>
                        <a:ext cx="5895975" cy="90043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  <a:extLst>
              <a:ext uri="{FF2B5EF4-FFF2-40B4-BE49-F238E27FC236}">
                <a16:creationId xmlns:a16="http://schemas.microsoft.com/office/drawing/2014/main" id="{1E9857EE-9EA5-8274-6CCA-E0317A3A85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444506"/>
              </p:ext>
            </p:extLst>
          </p:nvPr>
        </p:nvGraphicFramePr>
        <p:xfrm>
          <a:off x="2730992" y="4946663"/>
          <a:ext cx="209232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27000" imgH="380880" progId="Equation.DSMT4">
                  <p:embed/>
                </p:oleObj>
              </mc:Choice>
              <mc:Fallback>
                <p:oleObj name="Equation" r:id="rId9" imgW="927000" imgH="380880" progId="Equation.DSMT4">
                  <p:embed/>
                  <p:pic>
                    <p:nvPicPr>
                      <p:cNvPr id="16" name="对象 1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63832947-0133-53A4-BB01-9B2D3A9CFA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730992" y="4946663"/>
                        <a:ext cx="2092325" cy="85725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5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图片 8">
            <a:extLst>
              <a:ext uri="{FF2B5EF4-FFF2-40B4-BE49-F238E27FC236}">
                <a16:creationId xmlns:a16="http://schemas.microsoft.com/office/drawing/2014/main" id="{5DDECFFE-6294-A13C-966D-4E3A9481FAE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0939" b="5426"/>
          <a:stretch>
            <a:fillRect/>
          </a:stretch>
        </p:blipFill>
        <p:spPr>
          <a:xfrm>
            <a:off x="7068872" y="4169107"/>
            <a:ext cx="2805430" cy="19792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18" name="Text Box 2">
            <a:extLst>
              <a:ext uri="{FF2B5EF4-FFF2-40B4-BE49-F238E27FC236}">
                <a16:creationId xmlns:a16="http://schemas.microsoft.com/office/drawing/2014/main" id="{025D4552-4FF8-A1A9-B600-7D77F6FD2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7585" y="96704"/>
            <a:ext cx="32591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-----</a:t>
            </a:r>
            <a:r>
              <a:rPr kumimoji="1"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直线与椭圆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utoUpdateAnimBg="0"/>
      <p:bldP spid="34823" grpId="0" build="p" autoUpdateAnimBg="0"/>
      <p:bldP spid="34824" grpId="0" build="p" autoUpdateAnimBg="0"/>
      <p:bldP spid="3482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  <a:extLst>
              <a:ext uri="{FF2B5EF4-FFF2-40B4-BE49-F238E27FC236}">
                <a16:creationId xmlns:a16="http://schemas.microsoft.com/office/drawing/2014/main" id="{27D60259-B32F-C8E5-0DA0-56490EC4F7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171471"/>
              </p:ext>
            </p:extLst>
          </p:nvPr>
        </p:nvGraphicFramePr>
        <p:xfrm>
          <a:off x="823096" y="1581912"/>
          <a:ext cx="6767195" cy="2080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997200" imgH="939800" progId="Equation.KSEE3">
                  <p:embed/>
                </p:oleObj>
              </mc:Choice>
              <mc:Fallback>
                <p:oleObj r:id="rId2" imgW="2997200" imgH="939800" progId="Equation.KSEE3">
                  <p:embed/>
                  <p:pic>
                    <p:nvPicPr>
                      <p:cNvPr id="28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23096" y="1581912"/>
                        <a:ext cx="6767195" cy="2080260"/>
                      </a:xfrm>
                      <a:prstGeom prst="rect">
                        <a:avLst/>
                      </a:prstGeom>
                      <a:solidFill>
                        <a:srgbClr val="FE9242">
                          <a:lumMod val="20000"/>
                          <a:lumOff val="8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3FE146D1-6751-31B4-53D8-8FCEBBB9910F}"/>
              </a:ext>
            </a:extLst>
          </p:cNvPr>
          <p:cNvSpPr/>
          <p:nvPr/>
        </p:nvSpPr>
        <p:spPr>
          <a:xfrm>
            <a:off x="0" y="26747"/>
            <a:ext cx="12192000" cy="735013"/>
          </a:xfrm>
          <a:prstGeom prst="rect">
            <a:avLst/>
          </a:prstGeom>
          <a:solidFill>
            <a:srgbClr val="FE581B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Arial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04F39B6-A18B-B9F3-1F53-42871F58CCCC}"/>
              </a:ext>
            </a:extLst>
          </p:cNvPr>
          <p:cNvSpPr txBox="1"/>
          <p:nvPr/>
        </p:nvSpPr>
        <p:spPr>
          <a:xfrm>
            <a:off x="415068" y="68777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复习回顾</a:t>
            </a:r>
            <a:r>
              <a:rPr lang="en-US" altLang="zh-CN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----</a:t>
            </a:r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直线方程</a:t>
            </a:r>
          </a:p>
        </p:txBody>
      </p:sp>
      <p:sp>
        <p:nvSpPr>
          <p:cNvPr id="5" name="Text Box 8">
            <a:extLst>
              <a:ext uri="{FF2B5EF4-FFF2-40B4-BE49-F238E27FC236}">
                <a16:creationId xmlns:a16="http://schemas.microsoft.com/office/drawing/2014/main" id="{3D84B809-CB05-8F12-1F0F-B3C810917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36" y="856188"/>
            <a:ext cx="43926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（</a:t>
            </a:r>
            <a:r>
              <a:rPr kumimoji="1" lang="en-US" altLang="zh-CN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5</a:t>
            </a:r>
            <a:r>
              <a:rPr kumimoji="1" lang="zh-CN" altLang="en-US" sz="2800" b="1" dirty="0">
                <a:solidFill>
                  <a:srgbClr val="00007D"/>
                </a:solidFill>
                <a:latin typeface="宋体" panose="02010600030101010101" pitchFamily="2" charset="-122"/>
              </a:rPr>
              <a:t>）椭圆的参数方程</a:t>
            </a:r>
            <a:endParaRPr kumimoji="1" lang="zh-CN" altLang="en-US" sz="2800" b="1" dirty="0">
              <a:solidFill>
                <a:srgbClr val="00007D"/>
              </a:solidFill>
              <a:latin typeface="Tahoma" panose="020B0604030504040204" pitchFamily="34" charset="0"/>
            </a:endParaRPr>
          </a:p>
        </p:txBody>
      </p:sp>
      <p:grpSp>
        <p:nvGrpSpPr>
          <p:cNvPr id="6" name="组合 22">
            <a:extLst>
              <a:ext uri="{FF2B5EF4-FFF2-40B4-BE49-F238E27FC236}">
                <a16:creationId xmlns:a16="http://schemas.microsoft.com/office/drawing/2014/main" id="{4A9F29A5-178D-D479-5FCA-D5ABC9FFD72D}"/>
              </a:ext>
            </a:extLst>
          </p:cNvPr>
          <p:cNvGrpSpPr/>
          <p:nvPr/>
        </p:nvGrpSpPr>
        <p:grpSpPr>
          <a:xfrm>
            <a:off x="7896200" y="1115744"/>
            <a:ext cx="3638679" cy="2501900"/>
            <a:chOff x="9840" y="4540"/>
            <a:chExt cx="8401" cy="5555"/>
          </a:xfrm>
        </p:grpSpPr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603F9CF3-796A-28A6-44AA-141A65406724}"/>
                </a:ext>
              </a:extLst>
            </p:cNvPr>
            <p:cNvCxnSpPr/>
            <p:nvPr/>
          </p:nvCxnSpPr>
          <p:spPr>
            <a:xfrm>
              <a:off x="9840" y="7858"/>
              <a:ext cx="840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FC95D926-1377-D1E4-40C6-81AB6E095D97}"/>
                </a:ext>
              </a:extLst>
            </p:cNvPr>
            <p:cNvCxnSpPr/>
            <p:nvPr/>
          </p:nvCxnSpPr>
          <p:spPr>
            <a:xfrm flipH="1" flipV="1">
              <a:off x="14954" y="4540"/>
              <a:ext cx="0" cy="555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id="{133CF363-A35C-B2DA-8A74-84252FE7BACB}"/>
              </a:ext>
            </a:extLst>
          </p:cNvPr>
          <p:cNvSpPr/>
          <p:nvPr/>
        </p:nvSpPr>
        <p:spPr>
          <a:xfrm>
            <a:off x="9048328" y="1979573"/>
            <a:ext cx="2158365" cy="1261110"/>
          </a:xfrm>
          <a:prstGeom prst="ellipse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182622241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Arial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noProof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6.</a:t>
            </a:r>
            <a:r>
              <a: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椭圆斜率乘积定值问题</a:t>
            </a:r>
            <a:endParaRPr kumimoji="0" lang="zh-CN" altLang="en-US" sz="32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pic>
        <p:nvPicPr>
          <p:cNvPr id="97288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0" y="4436745"/>
            <a:ext cx="2929890" cy="216154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graphicFrame>
        <p:nvGraphicFramePr>
          <p:cNvPr id="9933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4076700"/>
          <a:ext cx="7165340" cy="2376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288665" imgH="1091565" progId="Equation.KSEE3">
                  <p:embed/>
                </p:oleObj>
              </mc:Choice>
              <mc:Fallback>
                <p:oleObj r:id="rId4" imgW="3288665" imgH="1091565" progId="Equation.KSEE3">
                  <p:embed/>
                  <p:pic>
                    <p:nvPicPr>
                      <p:cNvPr id="9933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3570" y="4076700"/>
                        <a:ext cx="7165340" cy="2376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79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1" y="908685"/>
          <a:ext cx="8585200" cy="499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937000" imgH="228600" progId="Equation.KSEE3">
                  <p:embed/>
                </p:oleObj>
              </mc:Choice>
              <mc:Fallback>
                <p:oleObj r:id="rId6" imgW="3937000" imgH="228600" progId="Equation.KSEE3">
                  <p:embed/>
                  <p:pic>
                    <p:nvPicPr>
                      <p:cNvPr id="101379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3571" y="908685"/>
                        <a:ext cx="8585200" cy="4991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1" y="1413108"/>
          <a:ext cx="5763260" cy="1824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578100" imgH="838200" progId="Equation.KSEE3">
                  <p:embed/>
                </p:oleObj>
              </mc:Choice>
              <mc:Fallback>
                <p:oleObj r:id="rId8" imgW="2578100" imgH="838200" progId="Equation.KSEE3">
                  <p:embed/>
                  <p:pic>
                    <p:nvPicPr>
                      <p:cNvPr id="6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3571" y="1413108"/>
                        <a:ext cx="5763260" cy="1824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1387" name="图片 8"/>
          <p:cNvPicPr>
            <a:picLocks noChangeAspect="1"/>
          </p:cNvPicPr>
          <p:nvPr/>
        </p:nvPicPr>
        <p:blipFill>
          <a:blip r:embed="rId10"/>
          <a:srcRect l="10939" b="5426"/>
          <a:stretch>
            <a:fillRect/>
          </a:stretch>
        </p:blipFill>
        <p:spPr>
          <a:xfrm>
            <a:off x="8904605" y="1268730"/>
            <a:ext cx="3065145" cy="2162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上箭头 12"/>
          <p:cNvSpPr/>
          <p:nvPr/>
        </p:nvSpPr>
        <p:spPr>
          <a:xfrm>
            <a:off x="4224020" y="3209098"/>
            <a:ext cx="444500" cy="8343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Arial"/>
            </a:endParaRPr>
          </a:p>
        </p:txBody>
      </p:sp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84061" y="3356418"/>
          <a:ext cx="152908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647700" imgH="228600" progId="Equation.KSEE3">
                  <p:embed/>
                </p:oleObj>
              </mc:Choice>
              <mc:Fallback>
                <p:oleObj r:id="rId11" imgW="647700" imgH="2286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84061" y="3356418"/>
                        <a:ext cx="1529080" cy="53975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直接连接符 14"/>
          <p:cNvCxnSpPr/>
          <p:nvPr/>
        </p:nvCxnSpPr>
        <p:spPr>
          <a:xfrm flipH="1">
            <a:off x="9192895" y="2327910"/>
            <a:ext cx="2105660" cy="381000"/>
          </a:xfrm>
          <a:prstGeom prst="line">
            <a:avLst/>
          </a:prstGeom>
          <a:ln w="317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760460" y="2564765"/>
          <a:ext cx="358140" cy="325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77165" imgH="165100" progId="Equation.KSEE3">
                  <p:embed/>
                </p:oleObj>
              </mc:Choice>
              <mc:Fallback>
                <p:oleObj r:id="rId13" imgW="177165" imgH="165100" progId="Equation.KSEE3">
                  <p:embed/>
                  <p:pic>
                    <p:nvPicPr>
                      <p:cNvPr id="17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760460" y="2564765"/>
                        <a:ext cx="358140" cy="3251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直接连接符 18"/>
          <p:cNvCxnSpPr/>
          <p:nvPr/>
        </p:nvCxnSpPr>
        <p:spPr>
          <a:xfrm flipH="1">
            <a:off x="9192895" y="1946910"/>
            <a:ext cx="448945" cy="762000"/>
          </a:xfrm>
          <a:prstGeom prst="line">
            <a:avLst/>
          </a:prstGeom>
          <a:ln w="3175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136140" y="3216400"/>
          <a:ext cx="1960880" cy="81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002665" imgH="419100" progId="Equation.KSEE3">
                  <p:embed/>
                </p:oleObj>
              </mc:Choice>
              <mc:Fallback>
                <p:oleObj r:id="rId15" imgW="1002665" imgH="419100" progId="Equation.KSEE3">
                  <p:embed/>
                  <p:pic>
                    <p:nvPicPr>
                      <p:cNvPr id="20" name="对象 1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136140" y="3216400"/>
                        <a:ext cx="1960880" cy="81978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25850" y="4087728"/>
          <a:ext cx="434403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943100" imgH="215900" progId="Equation.KSEE3">
                  <p:embed/>
                </p:oleObj>
              </mc:Choice>
              <mc:Fallback>
                <p:oleObj r:id="rId17" imgW="1943100" imgH="215900" progId="Equation.KSEE3">
                  <p:embed/>
                  <p:pic>
                    <p:nvPicPr>
                      <p:cNvPr id="2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625850" y="4087728"/>
                        <a:ext cx="4344035" cy="469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：椭圆斜率乘积定值问题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486140" y="4260850"/>
            <a:ext cx="3497580" cy="2075815"/>
            <a:chOff x="1506" y="4536"/>
            <a:chExt cx="7250" cy="4444"/>
          </a:xfrm>
        </p:grpSpPr>
        <p:pic>
          <p:nvPicPr>
            <p:cNvPr id="62467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76" y="4606"/>
              <a:ext cx="6227" cy="4110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3" name="直接箭头连接符 2"/>
            <p:cNvCxnSpPr/>
            <p:nvPr/>
          </p:nvCxnSpPr>
          <p:spPr>
            <a:xfrm flipH="1" flipV="1">
              <a:off x="4773" y="4536"/>
              <a:ext cx="0" cy="4445"/>
            </a:xfrm>
            <a:prstGeom prst="straightConnector1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箭头连接符 3"/>
            <p:cNvCxnSpPr/>
            <p:nvPr/>
          </p:nvCxnSpPr>
          <p:spPr>
            <a:xfrm>
              <a:off x="1506" y="7001"/>
              <a:ext cx="7250" cy="0"/>
            </a:xfrm>
            <a:prstGeom prst="straightConnector1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686" y="747373"/>
          <a:ext cx="10287635" cy="1403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711700" imgH="660400" progId="Equation.KSEE3">
                  <p:embed/>
                </p:oleObj>
              </mc:Choice>
              <mc:Fallback>
                <p:oleObj r:id="rId4" imgW="4711700" imgH="660400" progId="Equation.KSEE3">
                  <p:embed/>
                  <p:pic>
                    <p:nvPicPr>
                      <p:cNvPr id="5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1686" y="747373"/>
                        <a:ext cx="10287635" cy="14039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840595" y="1268730"/>
          <a:ext cx="520065" cy="818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66700" imgH="431800" progId="Equation.KSEE3">
                  <p:embed/>
                </p:oleObj>
              </mc:Choice>
              <mc:Fallback>
                <p:oleObj r:id="rId6" imgW="266700" imgH="431800" progId="Equation.KSEE3">
                  <p:embed/>
                  <p:pic>
                    <p:nvPicPr>
                      <p:cNvPr id="24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40595" y="1268730"/>
                        <a:ext cx="520065" cy="8185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8795" y="2276741"/>
          <a:ext cx="2599055" cy="85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244600" imgH="419100" progId="Equation.KSEE3">
                  <p:embed/>
                </p:oleObj>
              </mc:Choice>
              <mc:Fallback>
                <p:oleObj r:id="rId8" imgW="1244600" imgH="419100" progId="Equation.KSEE3">
                  <p:embed/>
                  <p:pic>
                    <p:nvPicPr>
                      <p:cNvPr id="6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8795" y="2276741"/>
                        <a:ext cx="2599055" cy="85217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208168" y="2302142"/>
          <a:ext cx="2891790" cy="800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384300" imgH="393700" progId="Equation.KSEE3">
                  <p:embed/>
                </p:oleObj>
              </mc:Choice>
              <mc:Fallback>
                <p:oleObj r:id="rId10" imgW="1384300" imgH="393700" progId="Equation.KSEE3">
                  <p:embed/>
                  <p:pic>
                    <p:nvPicPr>
                      <p:cNvPr id="13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208168" y="2302142"/>
                        <a:ext cx="2891790" cy="8007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96149" y="2276424"/>
          <a:ext cx="4509770" cy="85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159000" imgH="419100" progId="Equation.KSEE3">
                  <p:embed/>
                </p:oleObj>
              </mc:Choice>
              <mc:Fallback>
                <p:oleObj r:id="rId12" imgW="2159000" imgH="419100" progId="Equation.KSEE3">
                  <p:embed/>
                  <p:pic>
                    <p:nvPicPr>
                      <p:cNvPr id="15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096149" y="2276424"/>
                        <a:ext cx="4509770" cy="852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400" y="3134626"/>
          <a:ext cx="2679065" cy="85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282700" imgH="419100" progId="Equation.KSEE3">
                  <p:embed/>
                </p:oleObj>
              </mc:Choice>
              <mc:Fallback>
                <p:oleObj r:id="rId14" imgW="1282700" imgH="419100" progId="Equation.KSEE3">
                  <p:embed/>
                  <p:pic>
                    <p:nvPicPr>
                      <p:cNvPr id="20" name="对象 1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23400" y="3134626"/>
                        <a:ext cx="2679065" cy="85217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02783" y="3134626"/>
          <a:ext cx="4429760" cy="85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2120900" imgH="419100" progId="Equation.KSEE3">
                  <p:embed/>
                </p:oleObj>
              </mc:Choice>
              <mc:Fallback>
                <p:oleObj r:id="rId16" imgW="2120900" imgH="419100" progId="Equation.KSEE3">
                  <p:embed/>
                  <p:pic>
                    <p:nvPicPr>
                      <p:cNvPr id="27" name="对象 2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302783" y="3134626"/>
                        <a:ext cx="4429760" cy="852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751911" y="3082556"/>
          <a:ext cx="2493645" cy="904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193800" imgH="444500" progId="Equation.KSEE3">
                  <p:embed/>
                </p:oleObj>
              </mc:Choice>
              <mc:Fallback>
                <p:oleObj r:id="rId18" imgW="1193800" imgH="444500" progId="Equation.KSEE3">
                  <p:embed/>
                  <p:pic>
                    <p:nvPicPr>
                      <p:cNvPr id="29" name="对象 2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751911" y="3082556"/>
                        <a:ext cx="2493645" cy="9042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：椭圆斜率乘积定值问题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1815" y="1485265"/>
            <a:ext cx="5616575" cy="575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7154" y="770861"/>
          <a:ext cx="10582066" cy="14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610100" imgH="660400" progId="Equation.KSEE3">
                  <p:embed/>
                </p:oleObj>
              </mc:Choice>
              <mc:Fallback>
                <p:oleObj r:id="rId3" imgW="4610100" imgH="660400" progId="Equation.KSEE3">
                  <p:embed/>
                  <p:pic>
                    <p:nvPicPr>
                      <p:cNvPr id="8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7154" y="770861"/>
                        <a:ext cx="10582066" cy="14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2020" y="2636520"/>
            <a:ext cx="2995295" cy="2533015"/>
          </a:xfrm>
          <a:prstGeom prst="rect">
            <a:avLst/>
          </a:prstGeom>
        </p:spPr>
      </p:pic>
      <p:graphicFrame>
        <p:nvGraphicFramePr>
          <p:cNvPr id="27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53940" y="2492375"/>
          <a:ext cx="1905000" cy="832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876300" imgH="393700" progId="Equation.KSEE3">
                  <p:embed/>
                </p:oleObj>
              </mc:Choice>
              <mc:Fallback>
                <p:oleObj r:id="rId6" imgW="876300" imgH="393700" progId="Equation.KSEE3">
                  <p:embed/>
                  <p:pic>
                    <p:nvPicPr>
                      <p:cNvPr id="27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53940" y="2492375"/>
                        <a:ext cx="1905000" cy="83248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7715" y="2636520"/>
          <a:ext cx="4086225" cy="456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879600" imgH="215900" progId="Equation.KSEE3">
                  <p:embed/>
                </p:oleObj>
              </mc:Choice>
              <mc:Fallback>
                <p:oleObj r:id="rId8" imgW="1879600" imgH="215900" progId="Equation.KSEE3">
                  <p:embed/>
                  <p:pic>
                    <p:nvPicPr>
                      <p:cNvPr id="29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7715" y="2636520"/>
                        <a:ext cx="4086225" cy="45656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7715" y="3285490"/>
          <a:ext cx="2430780" cy="967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117600" imgH="457200" progId="Equation.KSEE3">
                  <p:embed/>
                </p:oleObj>
              </mc:Choice>
              <mc:Fallback>
                <p:oleObj r:id="rId10" imgW="1117600" imgH="457200" progId="Equation.KSEE3">
                  <p:embed/>
                  <p:pic>
                    <p:nvPicPr>
                      <p:cNvPr id="3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67715" y="3285490"/>
                        <a:ext cx="2430780" cy="96710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072130" y="3285490"/>
          <a:ext cx="24860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143000" imgH="215900" progId="Equation.KSEE3">
                  <p:embed/>
                </p:oleObj>
              </mc:Choice>
              <mc:Fallback>
                <p:oleObj r:id="rId12" imgW="1143000" imgH="215900" progId="Equation.KSEE3">
                  <p:embed/>
                  <p:pic>
                    <p:nvPicPr>
                      <p:cNvPr id="33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072130" y="3285490"/>
                        <a:ext cx="2486025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103245" y="3791585"/>
          <a:ext cx="240284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104900" imgH="215900" progId="Equation.KSEE3">
                  <p:embed/>
                </p:oleObj>
              </mc:Choice>
              <mc:Fallback>
                <p:oleObj r:id="rId14" imgW="1104900" imgH="215900" progId="Equation.KSEE3">
                  <p:embed/>
                  <p:pic>
                    <p:nvPicPr>
                      <p:cNvPr id="35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103245" y="3791585"/>
                        <a:ext cx="2402840" cy="457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7715" y="4281805"/>
          <a:ext cx="7212965" cy="485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3314700" imgH="228600" progId="Equation.KSEE3">
                  <p:embed/>
                </p:oleObj>
              </mc:Choice>
              <mc:Fallback>
                <p:oleObj r:id="rId16" imgW="3314700" imgH="228600" progId="Equation.KSEE3">
                  <p:embed/>
                  <p:pic>
                    <p:nvPicPr>
                      <p:cNvPr id="37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67715" y="4281805"/>
                        <a:ext cx="7212965" cy="4851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432175" y="4781550"/>
          <a:ext cx="5333365" cy="485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451100" imgH="228600" progId="Equation.KSEE3">
                  <p:embed/>
                </p:oleObj>
              </mc:Choice>
              <mc:Fallback>
                <p:oleObj r:id="rId18" imgW="2451100" imgH="228600" progId="Equation.KSEE3">
                  <p:embed/>
                  <p:pic>
                    <p:nvPicPr>
                      <p:cNvPr id="39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432175" y="4781550"/>
                        <a:ext cx="5333365" cy="4851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43817" y="5372685"/>
          <a:ext cx="281495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346200" imgH="431800" progId="Equation.KSEE3">
                  <p:embed/>
                </p:oleObj>
              </mc:Choice>
              <mc:Fallback>
                <p:oleObj r:id="rId20" imgW="1346200" imgH="431800" progId="Equation.KSEE3">
                  <p:embed/>
                  <p:pic>
                    <p:nvPicPr>
                      <p:cNvPr id="4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943817" y="5372685"/>
                        <a:ext cx="2814955" cy="879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accent2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344785" y="1485265"/>
          <a:ext cx="1318260" cy="727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762000" imgH="431800" progId="Equation.KSEE3">
                  <p:embed/>
                </p:oleObj>
              </mc:Choice>
              <mc:Fallback>
                <p:oleObj r:id="rId22" imgW="762000" imgH="431800" progId="Equation.KSEE3">
                  <p:embed/>
                  <p:pic>
                    <p:nvPicPr>
                      <p:cNvPr id="45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0344785" y="1485265"/>
                        <a:ext cx="1318260" cy="7277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圆角矩形 1"/>
          <p:cNvSpPr/>
          <p:nvPr/>
        </p:nvSpPr>
        <p:spPr>
          <a:xfrm>
            <a:off x="7682230" y="4796790"/>
            <a:ext cx="555625" cy="48704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肘形连接符 2"/>
          <p:cNvCxnSpPr>
            <a:stCxn id="27" idx="3"/>
            <a:endCxn id="2" idx="0"/>
          </p:cNvCxnSpPr>
          <p:nvPr/>
        </p:nvCxnSpPr>
        <p:spPr>
          <a:xfrm>
            <a:off x="6758940" y="2908935"/>
            <a:ext cx="1201420" cy="188785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685DCA6-BD71-EFE2-16A1-8A57ED3A7140}"/>
              </a:ext>
            </a:extLst>
          </p:cNvPr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grpSp>
        <p:nvGrpSpPr>
          <p:cNvPr id="35859" name="Group 19">
            <a:extLst>
              <a:ext uri="{FF2B5EF4-FFF2-40B4-BE49-F238E27FC236}">
                <a16:creationId xmlns:a16="http://schemas.microsoft.com/office/drawing/2014/main" id="{75C7E46C-33EB-AE03-9BEC-94522EA84047}"/>
              </a:ext>
            </a:extLst>
          </p:cNvPr>
          <p:cNvGrpSpPr>
            <a:grpSpLocks/>
          </p:cNvGrpSpPr>
          <p:nvPr/>
        </p:nvGrpSpPr>
        <p:grpSpPr bwMode="auto">
          <a:xfrm>
            <a:off x="6672064" y="592408"/>
            <a:ext cx="3600400" cy="2764584"/>
            <a:chOff x="3878" y="675"/>
            <a:chExt cx="1632" cy="1440"/>
          </a:xfrm>
        </p:grpSpPr>
        <p:sp>
          <p:nvSpPr>
            <p:cNvPr id="35846" name="Text Box 6">
              <a:extLst>
                <a:ext uri="{FF2B5EF4-FFF2-40B4-BE49-F238E27FC236}">
                  <a16:creationId xmlns:a16="http://schemas.microsoft.com/office/drawing/2014/main" id="{B5A16A34-B645-4B95-EBCF-F2303F4ED4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6" y="1548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600" b="1" i="1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35848" name="Line 8">
              <a:extLst>
                <a:ext uri="{FF2B5EF4-FFF2-40B4-BE49-F238E27FC236}">
                  <a16:creationId xmlns:a16="http://schemas.microsoft.com/office/drawing/2014/main" id="{6EAAA3D7-D234-97C7-2347-0763C47622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8" y="1491"/>
              <a:ext cx="14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5849" name="Line 9">
              <a:extLst>
                <a:ext uri="{FF2B5EF4-FFF2-40B4-BE49-F238E27FC236}">
                  <a16:creationId xmlns:a16="http://schemas.microsoft.com/office/drawing/2014/main" id="{4B6A28FD-EB11-E6B3-DCF7-86649AB1F7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02" y="819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5850" name="Oval 10">
              <a:extLst>
                <a:ext uri="{FF2B5EF4-FFF2-40B4-BE49-F238E27FC236}">
                  <a16:creationId xmlns:a16="http://schemas.microsoft.com/office/drawing/2014/main" id="{F50997ED-59DC-1E12-0D9F-3129D8FE6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5" y="1251"/>
              <a:ext cx="960" cy="48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51" name="Text Box 11">
              <a:extLst>
                <a:ext uri="{FF2B5EF4-FFF2-40B4-BE49-F238E27FC236}">
                  <a16:creationId xmlns:a16="http://schemas.microsoft.com/office/drawing/2014/main" id="{F34B8897-F9C8-BB4E-0156-87F7C0AA8B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2" y="1443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35852" name="Text Box 12">
              <a:extLst>
                <a:ext uri="{FF2B5EF4-FFF2-40B4-BE49-F238E27FC236}">
                  <a16:creationId xmlns:a16="http://schemas.microsoft.com/office/drawing/2014/main" id="{C420B2F3-69E7-1253-79E1-06F0C6E131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2" y="675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latin typeface="Tahoma" panose="020B0604030504040204" pitchFamily="34" charset="0"/>
                </a:rPr>
                <a:t>y</a:t>
              </a:r>
            </a:p>
          </p:txBody>
        </p:sp>
        <p:sp>
          <p:nvSpPr>
            <p:cNvPr id="35853" name="Text Box 13">
              <a:extLst>
                <a:ext uri="{FF2B5EF4-FFF2-40B4-BE49-F238E27FC236}">
                  <a16:creationId xmlns:a16="http://schemas.microsoft.com/office/drawing/2014/main" id="{B113B1F6-BAF2-726A-4F77-3C33A7EAEC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0" y="1461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600" b="1" i="1" dirty="0">
                  <a:latin typeface="Tahoma" panose="020B0604030504040204" pitchFamily="34" charset="0"/>
                </a:rPr>
                <a:t>O</a:t>
              </a:r>
            </a:p>
          </p:txBody>
        </p:sp>
        <p:sp>
          <p:nvSpPr>
            <p:cNvPr id="35854" name="Line 14">
              <a:extLst>
                <a:ext uri="{FF2B5EF4-FFF2-40B4-BE49-F238E27FC236}">
                  <a16:creationId xmlns:a16="http://schemas.microsoft.com/office/drawing/2014/main" id="{9A802537-4F22-2F18-1137-0428A58E17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971"/>
              <a:ext cx="908" cy="69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5856" name="Text Box 16">
              <a:extLst>
                <a:ext uri="{FF2B5EF4-FFF2-40B4-BE49-F238E27FC236}">
                  <a16:creationId xmlns:a16="http://schemas.microsoft.com/office/drawing/2014/main" id="{AB5F83D6-96CE-6838-4F92-E0F161EF11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4" y="1059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600" b="1" i="1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35857" name="Line 17">
              <a:extLst>
                <a:ext uri="{FF2B5EF4-FFF2-40B4-BE49-F238E27FC236}">
                  <a16:creationId xmlns:a16="http://schemas.microsoft.com/office/drawing/2014/main" id="{C35AE6EE-7D54-4039-CF57-A25A1FD9D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13" y="1253"/>
              <a:ext cx="45" cy="22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5858" name="Line 18">
              <a:extLst>
                <a:ext uri="{FF2B5EF4-FFF2-40B4-BE49-F238E27FC236}">
                  <a16:creationId xmlns:a16="http://schemas.microsoft.com/office/drawing/2014/main" id="{E3859453-3F99-25E9-87ED-BAEA4680FB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1480"/>
              <a:ext cx="454" cy="9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26DA34A6-BAED-0BED-89D4-504E9839D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32" y="731359"/>
            <a:ext cx="6357352" cy="266469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85FDA47-8463-F9CF-75C6-AA64532FAFDA}"/>
              </a:ext>
            </a:extLst>
          </p:cNvPr>
          <p:cNvSpPr txBox="1"/>
          <p:nvPr/>
        </p:nvSpPr>
        <p:spPr>
          <a:xfrm>
            <a:off x="191344" y="83042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导学大书</a:t>
            </a:r>
            <a:r>
              <a:rPr lang="en-US" altLang="zh-CN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P112</a:t>
            </a:r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变式</a:t>
            </a:r>
            <a:r>
              <a:rPr lang="en-US" altLang="zh-CN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>
    <p:split orient="vert"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527CB-011D-21B9-272C-D3C2A83FE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9">
            <a:extLst>
              <a:ext uri="{FF2B5EF4-FFF2-40B4-BE49-F238E27FC236}">
                <a16:creationId xmlns:a16="http://schemas.microsoft.com/office/drawing/2014/main" id="{794A18FA-F517-9280-78A0-3776D24D22C1}"/>
              </a:ext>
            </a:extLst>
          </p:cNvPr>
          <p:cNvGrpSpPr>
            <a:grpSpLocks/>
          </p:cNvGrpSpPr>
          <p:nvPr/>
        </p:nvGrpSpPr>
        <p:grpSpPr bwMode="auto">
          <a:xfrm>
            <a:off x="7032104" y="855722"/>
            <a:ext cx="4032745" cy="3221533"/>
            <a:chOff x="3878" y="675"/>
            <a:chExt cx="1632" cy="1440"/>
          </a:xfrm>
        </p:grpSpPr>
        <p:sp>
          <p:nvSpPr>
            <p:cNvPr id="5" name="Text Box 6">
              <a:extLst>
                <a:ext uri="{FF2B5EF4-FFF2-40B4-BE49-F238E27FC236}">
                  <a16:creationId xmlns:a16="http://schemas.microsoft.com/office/drawing/2014/main" id="{D0F73CAF-56C1-01E6-7A2D-6703E38ED7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6" y="1548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600" b="1" i="1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6" name="Line 8">
              <a:extLst>
                <a:ext uri="{FF2B5EF4-FFF2-40B4-BE49-F238E27FC236}">
                  <a16:creationId xmlns:a16="http://schemas.microsoft.com/office/drawing/2014/main" id="{01596016-41A8-CA16-DEF4-9A4DEBF640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8" y="1491"/>
              <a:ext cx="14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7" name="Line 9">
              <a:extLst>
                <a:ext uri="{FF2B5EF4-FFF2-40B4-BE49-F238E27FC236}">
                  <a16:creationId xmlns:a16="http://schemas.microsoft.com/office/drawing/2014/main" id="{4B8CD695-E317-3046-B688-4F3323A2DD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02" y="819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8" name="Oval 10">
              <a:extLst>
                <a:ext uri="{FF2B5EF4-FFF2-40B4-BE49-F238E27FC236}">
                  <a16:creationId xmlns:a16="http://schemas.microsoft.com/office/drawing/2014/main" id="{A1E9554A-DEC9-5497-FC53-150140BD9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5" y="1251"/>
              <a:ext cx="960" cy="48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A51AA65C-5F87-1AD6-9A75-9B83BCB01C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2" y="1443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00BC9B2A-F8A6-B822-670E-E8F361FD30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2" y="675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latin typeface="Tahoma" panose="020B0604030504040204" pitchFamily="34" charset="0"/>
                </a:rPr>
                <a:t>y</a:t>
              </a:r>
            </a:p>
          </p:txBody>
        </p:sp>
        <p:sp>
          <p:nvSpPr>
            <p:cNvPr id="11" name="Text Box 13">
              <a:extLst>
                <a:ext uri="{FF2B5EF4-FFF2-40B4-BE49-F238E27FC236}">
                  <a16:creationId xmlns:a16="http://schemas.microsoft.com/office/drawing/2014/main" id="{A51F6AB1-B8AA-B1DD-1A4C-2610161F40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0" y="1461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600" b="1" i="1">
                  <a:latin typeface="Tahoma" panose="020B0604030504040204" pitchFamily="34" charset="0"/>
                </a:rPr>
                <a:t>O</a:t>
              </a:r>
            </a:p>
          </p:txBody>
        </p:sp>
        <p:sp>
          <p:nvSpPr>
            <p:cNvPr id="12" name="Line 14">
              <a:extLst>
                <a:ext uri="{FF2B5EF4-FFF2-40B4-BE49-F238E27FC236}">
                  <a16:creationId xmlns:a16="http://schemas.microsoft.com/office/drawing/2014/main" id="{98FE39E2-B856-8777-8F6A-9C722F7F27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971"/>
              <a:ext cx="908" cy="69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3" name="Text Box 16">
              <a:extLst>
                <a:ext uri="{FF2B5EF4-FFF2-40B4-BE49-F238E27FC236}">
                  <a16:creationId xmlns:a16="http://schemas.microsoft.com/office/drawing/2014/main" id="{A4413F0D-AF56-603F-4C05-08E0CDCAB8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4" y="1059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600" b="1" i="1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14" name="Line 17">
              <a:extLst>
                <a:ext uri="{FF2B5EF4-FFF2-40B4-BE49-F238E27FC236}">
                  <a16:creationId xmlns:a16="http://schemas.microsoft.com/office/drawing/2014/main" id="{53213C85-4FEB-81F0-ECB4-D4802D1AF2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13" y="1253"/>
              <a:ext cx="45" cy="22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5" name="Line 18">
              <a:extLst>
                <a:ext uri="{FF2B5EF4-FFF2-40B4-BE49-F238E27FC236}">
                  <a16:creationId xmlns:a16="http://schemas.microsoft.com/office/drawing/2014/main" id="{250736B4-5E21-4E3E-76B7-592F6A7772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1480"/>
              <a:ext cx="454" cy="9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96B807B7-67A0-C23D-8859-E878D91D055D}"/>
              </a:ext>
            </a:extLst>
          </p:cNvPr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12B619C-4CDA-0556-A289-4E6434872B97}"/>
              </a:ext>
            </a:extLst>
          </p:cNvPr>
          <p:cNvSpPr txBox="1"/>
          <p:nvPr/>
        </p:nvSpPr>
        <p:spPr>
          <a:xfrm>
            <a:off x="321310" y="57388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导学大书</a:t>
            </a:r>
            <a:r>
              <a:rPr lang="en-US" altLang="zh-CN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P112</a:t>
            </a:r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变式</a:t>
            </a:r>
            <a:r>
              <a:rPr lang="en-US" altLang="zh-CN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3D4A852-6F35-8FF6-3E7D-36F1191F8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93" y="698341"/>
            <a:ext cx="5982959" cy="400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85055"/>
      </p:ext>
    </p:extLst>
  </p:cSld>
  <p:clrMapOvr>
    <a:masterClrMapping/>
  </p:clrMapOvr>
  <p:transition>
    <p:split orient="vert"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F040369-A178-312D-462B-99C4B148B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" y="714461"/>
            <a:ext cx="6399228" cy="3480627"/>
          </a:xfrm>
          <a:prstGeom prst="rect">
            <a:avLst/>
          </a:prstGeom>
        </p:spPr>
      </p:pic>
      <p:grpSp>
        <p:nvGrpSpPr>
          <p:cNvPr id="4" name="Group 19">
            <a:extLst>
              <a:ext uri="{FF2B5EF4-FFF2-40B4-BE49-F238E27FC236}">
                <a16:creationId xmlns:a16="http://schemas.microsoft.com/office/drawing/2014/main" id="{61A92215-56B5-E4C9-0C12-945914AA6273}"/>
              </a:ext>
            </a:extLst>
          </p:cNvPr>
          <p:cNvGrpSpPr>
            <a:grpSpLocks/>
          </p:cNvGrpSpPr>
          <p:nvPr/>
        </p:nvGrpSpPr>
        <p:grpSpPr bwMode="auto">
          <a:xfrm>
            <a:off x="6888089" y="845463"/>
            <a:ext cx="3672408" cy="2799561"/>
            <a:chOff x="3878" y="675"/>
            <a:chExt cx="1632" cy="1440"/>
          </a:xfrm>
        </p:grpSpPr>
        <p:sp>
          <p:nvSpPr>
            <p:cNvPr id="5" name="Text Box 6">
              <a:extLst>
                <a:ext uri="{FF2B5EF4-FFF2-40B4-BE49-F238E27FC236}">
                  <a16:creationId xmlns:a16="http://schemas.microsoft.com/office/drawing/2014/main" id="{2E03C2B6-02BD-197C-0843-27B8D5EAD4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6" y="1548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600" b="1" i="1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6" name="Line 8">
              <a:extLst>
                <a:ext uri="{FF2B5EF4-FFF2-40B4-BE49-F238E27FC236}">
                  <a16:creationId xmlns:a16="http://schemas.microsoft.com/office/drawing/2014/main" id="{365CA119-E728-2589-3A32-0182C514BD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8" y="1491"/>
              <a:ext cx="14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7" name="Line 9">
              <a:extLst>
                <a:ext uri="{FF2B5EF4-FFF2-40B4-BE49-F238E27FC236}">
                  <a16:creationId xmlns:a16="http://schemas.microsoft.com/office/drawing/2014/main" id="{96538850-112D-E3C0-1C75-4BFA7DFA62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02" y="819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8" name="Oval 10">
              <a:extLst>
                <a:ext uri="{FF2B5EF4-FFF2-40B4-BE49-F238E27FC236}">
                  <a16:creationId xmlns:a16="http://schemas.microsoft.com/office/drawing/2014/main" id="{17641014-DEFF-2638-8682-1FFAED82F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5" y="1251"/>
              <a:ext cx="960" cy="48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D1D9CB89-9EB6-F8CE-6AAD-5B3B7B0858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2" y="1443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49FDE639-C3BF-259E-33D1-A51F2A8374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2" y="675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latin typeface="Tahoma" panose="020B0604030504040204" pitchFamily="34" charset="0"/>
                </a:rPr>
                <a:t>y</a:t>
              </a:r>
            </a:p>
          </p:txBody>
        </p:sp>
        <p:sp>
          <p:nvSpPr>
            <p:cNvPr id="11" name="Text Box 13">
              <a:extLst>
                <a:ext uri="{FF2B5EF4-FFF2-40B4-BE49-F238E27FC236}">
                  <a16:creationId xmlns:a16="http://schemas.microsoft.com/office/drawing/2014/main" id="{F8C43E70-3416-19DF-5C43-3105BAB085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0" y="1461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600" b="1" i="1">
                  <a:latin typeface="Tahoma" panose="020B0604030504040204" pitchFamily="34" charset="0"/>
                </a:rPr>
                <a:t>O</a:t>
              </a:r>
            </a:p>
          </p:txBody>
        </p:sp>
        <p:sp>
          <p:nvSpPr>
            <p:cNvPr id="12" name="Line 14">
              <a:extLst>
                <a:ext uri="{FF2B5EF4-FFF2-40B4-BE49-F238E27FC236}">
                  <a16:creationId xmlns:a16="http://schemas.microsoft.com/office/drawing/2014/main" id="{AFCE57B2-6F8C-FA77-9089-82D3AD3431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971"/>
              <a:ext cx="908" cy="69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3" name="Text Box 16">
              <a:extLst>
                <a:ext uri="{FF2B5EF4-FFF2-40B4-BE49-F238E27FC236}">
                  <a16:creationId xmlns:a16="http://schemas.microsoft.com/office/drawing/2014/main" id="{0D210975-AD71-7CEC-ADC6-6F2C7C2C5D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4" y="1059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600" b="1" i="1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14" name="Line 17">
              <a:extLst>
                <a:ext uri="{FF2B5EF4-FFF2-40B4-BE49-F238E27FC236}">
                  <a16:creationId xmlns:a16="http://schemas.microsoft.com/office/drawing/2014/main" id="{9046E0FC-52D1-6C0A-BB13-BF1DB09884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13" y="1253"/>
              <a:ext cx="45" cy="22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5" name="Line 18">
              <a:extLst>
                <a:ext uri="{FF2B5EF4-FFF2-40B4-BE49-F238E27FC236}">
                  <a16:creationId xmlns:a16="http://schemas.microsoft.com/office/drawing/2014/main" id="{717EBBAD-ABB5-4C7D-C623-36194A559F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1480"/>
              <a:ext cx="454" cy="9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84290CF2-B4D4-DD31-2923-76243487DB39}"/>
              </a:ext>
            </a:extLst>
          </p:cNvPr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7B49B50-36BB-FFBD-1C39-BF3E5F61B3AD}"/>
              </a:ext>
            </a:extLst>
          </p:cNvPr>
          <p:cNvSpPr txBox="1"/>
          <p:nvPr/>
        </p:nvSpPr>
        <p:spPr>
          <a:xfrm>
            <a:off x="321310" y="8844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导学大书</a:t>
            </a:r>
            <a:r>
              <a:rPr lang="en-US" altLang="zh-CN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P112</a:t>
            </a:r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变式</a:t>
            </a:r>
            <a:r>
              <a:rPr lang="en-US" altLang="zh-CN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54546862"/>
      </p:ext>
    </p:extLst>
  </p:cSld>
  <p:clrMapOvr>
    <a:masterClrMapping/>
  </p:clrMapOvr>
  <p:transition>
    <p:split orient="vert"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472FDA-EB21-D002-A722-F97647712E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400" y="980728"/>
            <a:ext cx="3528392" cy="720080"/>
          </a:xfrm>
        </p:spPr>
        <p:txBody>
          <a:bodyPr/>
          <a:lstStyle/>
          <a:p>
            <a:r>
              <a:rPr lang="zh-CN" altLang="en-US" sz="4400" dirty="0"/>
              <a:t>课后作业：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A5F12145-61AD-4372-F82F-FFBA697E878F}"/>
              </a:ext>
            </a:extLst>
          </p:cNvPr>
          <p:cNvSpPr txBox="1">
            <a:spLocks/>
          </p:cNvSpPr>
          <p:nvPr/>
        </p:nvSpPr>
        <p:spPr>
          <a:xfrm>
            <a:off x="695400" y="2564904"/>
            <a:ext cx="6912768" cy="72008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b" anchorCtr="0">
            <a:noAutofit/>
          </a:bodyPr>
          <a:lstStyle>
            <a:lvl1pPr mar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115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n-US" altLang="zh-CN" sz="4000" dirty="0"/>
              <a:t>1.</a:t>
            </a:r>
            <a:r>
              <a:rPr lang="zh-CN" altLang="en-US" sz="4000" dirty="0"/>
              <a:t>活页</a:t>
            </a:r>
            <a:r>
              <a:rPr lang="en-US" altLang="zh-CN" sz="4000" dirty="0"/>
              <a:t>P82-P84《3.1.2</a:t>
            </a:r>
            <a:r>
              <a:rPr lang="zh-CN" altLang="en-US" sz="4000" dirty="0"/>
              <a:t>直线与椭圆的位置关系（一）</a:t>
            </a:r>
          </a:p>
        </p:txBody>
      </p:sp>
    </p:spTree>
    <p:extLst>
      <p:ext uri="{BB962C8B-B14F-4D97-AF65-F5344CB8AC3E}">
        <p14:creationId xmlns:p14="http://schemas.microsoft.com/office/powerpoint/2010/main" val="4024300943"/>
      </p:ext>
    </p:extLst>
  </p:cSld>
  <p:clrMapOvr>
    <a:masterClrMapping/>
  </p:clrMapOvr>
  <p:transition>
    <p:split orient="vert" dir="in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zEwNTM5NzYwMDRjMzkwZTVkZjY2ODkwMGIxNGU0OTUifQ=="/>
  <p:tag name="KSO_WPP_MARK_KEY" val="6bfe26b4-628a-4d06-a216-fa341023c6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TEMPLATE_SUBCATEGORY" val="0"/>
  <p:tag name="KSO_WM_TEMPLATE_THUMBS_INDEX" val="1、2、14、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RGE_SHAPE" val="1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RGE_SHAPE" val="1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RGE_SHAPE" val="1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90776_3"/>
  <p:tag name="KSO_WM_SLIDE_INDEX" val="3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INDEX" val="20190776"/>
  <p:tag name="KSO_WM_TEMPLATE_SUBCATEGORY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UNIT_COMPATIBLE" val="0"/>
  <p:tag name="KSO_WM_UNIT_DIAGRAM_ISNUMVISUAL" val="0"/>
  <p:tag name="KSO_WM_UNIT_DIAGRAM_ISREFERUNIT" val="0"/>
  <p:tag name="KSO_WM_UNIT_HIGHLIGHT" val="0"/>
  <p:tag name="KSO_WM_UNIT_ID" val="custom20190776_3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TYPE" val="a"/>
  <p:tag name="KSO_WM_UNIT_VALUE" val="9"/>
</p:tagLst>
</file>

<file path=ppt/theme/theme1.xml><?xml version="1.0" encoding="utf-8"?>
<a:theme xmlns:a="http://schemas.openxmlformats.org/drawingml/2006/main" name="1_Office 主题​​">
  <a:themeElements>
    <a:clrScheme name="自定义 125">
      <a:dk1>
        <a:srgbClr val="000000"/>
      </a:dk1>
      <a:lt1>
        <a:srgbClr val="FFFFFF"/>
      </a:lt1>
      <a:dk2>
        <a:srgbClr val="FE581B"/>
      </a:dk2>
      <a:lt2>
        <a:srgbClr val="F0F0F0"/>
      </a:lt2>
      <a:accent1>
        <a:srgbClr val="FE581B"/>
      </a:accent1>
      <a:accent2>
        <a:srgbClr val="FE9242"/>
      </a:accent2>
      <a:accent3>
        <a:srgbClr val="FA556F"/>
      </a:accent3>
      <a:accent4>
        <a:srgbClr val="AE8EC9"/>
      </a:accent4>
      <a:accent5>
        <a:srgbClr val="E1A290"/>
      </a:accent5>
      <a:accent6>
        <a:srgbClr val="3E4D74"/>
      </a:accent6>
      <a:hlink>
        <a:srgbClr val="4276AA"/>
      </a:hlink>
      <a:folHlink>
        <a:srgbClr val="BFBFB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188</Words>
  <Application>Microsoft Office PowerPoint</Application>
  <PresentationFormat>宽屏</PresentationFormat>
  <Paragraphs>38</Paragraphs>
  <Slides>11</Slides>
  <Notes>4</Notes>
  <HiddenSlides>1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11</vt:i4>
      </vt:variant>
    </vt:vector>
  </HeadingPairs>
  <TitlesOfParts>
    <vt:vector size="25" baseType="lpstr">
      <vt:lpstr>黑体</vt:lpstr>
      <vt:lpstr>宋体</vt:lpstr>
      <vt:lpstr>微软雅黑</vt:lpstr>
      <vt:lpstr>Arial</vt:lpstr>
      <vt:lpstr>Arial Black</vt:lpstr>
      <vt:lpstr>Calibri</vt:lpstr>
      <vt:lpstr>Tahoma</vt:lpstr>
      <vt:lpstr>Times New Roman</vt:lpstr>
      <vt:lpstr>Wingdings</vt:lpstr>
      <vt:lpstr>1_Office 主题​​</vt:lpstr>
      <vt:lpstr>Pixel</vt:lpstr>
      <vt:lpstr>WPS 公式 3.0</vt:lpstr>
      <vt:lpstr>Microsoft 公式 3.0</vt:lpstr>
      <vt:lpstr>MathType 6.0 Equation</vt:lpstr>
      <vt:lpstr>3.1.2 直线与椭圆的位置关系（3）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课后作业：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LLD</dc:creator>
  <cp:lastModifiedBy>微软用户</cp:lastModifiedBy>
  <cp:revision>16</cp:revision>
  <cp:lastPrinted>2024-06-06T17:19:45Z</cp:lastPrinted>
  <dcterms:created xsi:type="dcterms:W3CDTF">2024-06-06T17:19:45Z</dcterms:created>
  <dcterms:modified xsi:type="dcterms:W3CDTF">2024-11-17T03:54:35Z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