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heme/theme4.xml" ContentType="application/vnd.openxmlformats-officedocument.theme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notesSlides/notesSlide1.xml" ContentType="application/vnd.openxmlformats-officedocument.presentationml.notesSlide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notesSlides/notesSlide2.xml" ContentType="application/vnd.openxmlformats-officedocument.presentationml.notesSlide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3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  <p:sldMasterId id="2147483703" r:id="rId3"/>
  </p:sldMasterIdLst>
  <p:notesMasterIdLst>
    <p:notesMasterId r:id="rId28"/>
  </p:notesMasterIdLst>
  <p:sldIdLst>
    <p:sldId id="1208" r:id="rId4"/>
    <p:sldId id="429" r:id="rId5"/>
    <p:sldId id="269" r:id="rId6"/>
    <p:sldId id="276" r:id="rId7"/>
    <p:sldId id="505" r:id="rId8"/>
    <p:sldId id="259" r:id="rId9"/>
    <p:sldId id="275" r:id="rId10"/>
    <p:sldId id="501" r:id="rId11"/>
    <p:sldId id="1628" r:id="rId12"/>
    <p:sldId id="1654" r:id="rId13"/>
    <p:sldId id="1655" r:id="rId14"/>
    <p:sldId id="1656" r:id="rId15"/>
    <p:sldId id="1657" r:id="rId16"/>
    <p:sldId id="271" r:id="rId17"/>
    <p:sldId id="299" r:id="rId18"/>
    <p:sldId id="1658" r:id="rId19"/>
    <p:sldId id="1660" r:id="rId20"/>
    <p:sldId id="1661" r:id="rId21"/>
    <p:sldId id="1662" r:id="rId22"/>
    <p:sldId id="1664" r:id="rId23"/>
    <p:sldId id="896" r:id="rId24"/>
    <p:sldId id="897" r:id="rId25"/>
    <p:sldId id="1659" r:id="rId26"/>
    <p:sldId id="166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91587-300E-45CE-8DFD-C55DFE07FAF7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3E36C-0F9F-4DB7-B5F0-CB01800DE1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70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4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9C34C-2F06-40D6-AAAB-0D008A396E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6562" name="文本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参数法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79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5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tags" Target="../tags/tag101.xml"/><Relationship Id="rId3" Type="http://schemas.openxmlformats.org/officeDocument/2006/relationships/tags" Target="../tags/tag86.xml"/><Relationship Id="rId21" Type="http://schemas.openxmlformats.org/officeDocument/2006/relationships/tags" Target="../tags/tag104.xml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tags" Target="../tags/tag100.xml"/><Relationship Id="rId25" Type="http://schemas.openxmlformats.org/officeDocument/2006/relationships/slideMaster" Target="../slideMasters/slideMaster1.xml"/><Relationship Id="rId2" Type="http://schemas.openxmlformats.org/officeDocument/2006/relationships/tags" Target="../tags/tag85.xml"/><Relationship Id="rId16" Type="http://schemas.openxmlformats.org/officeDocument/2006/relationships/tags" Target="../tags/tag99.xml"/><Relationship Id="rId20" Type="http://schemas.openxmlformats.org/officeDocument/2006/relationships/tags" Target="../tags/tag103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24" Type="http://schemas.openxmlformats.org/officeDocument/2006/relationships/tags" Target="../tags/tag107.xml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23" Type="http://schemas.openxmlformats.org/officeDocument/2006/relationships/tags" Target="../tags/tag106.xml"/><Relationship Id="rId10" Type="http://schemas.openxmlformats.org/officeDocument/2006/relationships/tags" Target="../tags/tag93.xml"/><Relationship Id="rId19" Type="http://schemas.openxmlformats.org/officeDocument/2006/relationships/tags" Target="../tags/tag102.xml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Relationship Id="rId22" Type="http://schemas.openxmlformats.org/officeDocument/2006/relationships/tags" Target="../tags/tag105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tags" Target="../tags/tag140.xml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8.xml"/><Relationship Id="rId13" Type="http://schemas.openxmlformats.org/officeDocument/2006/relationships/tags" Target="../tags/tag153.xml"/><Relationship Id="rId18" Type="http://schemas.openxmlformats.org/officeDocument/2006/relationships/tags" Target="../tags/tag158.xml"/><Relationship Id="rId26" Type="http://schemas.openxmlformats.org/officeDocument/2006/relationships/tags" Target="../tags/tag166.xml"/><Relationship Id="rId3" Type="http://schemas.openxmlformats.org/officeDocument/2006/relationships/tags" Target="../tags/tag143.xml"/><Relationship Id="rId21" Type="http://schemas.openxmlformats.org/officeDocument/2006/relationships/tags" Target="../tags/tag161.xml"/><Relationship Id="rId7" Type="http://schemas.openxmlformats.org/officeDocument/2006/relationships/tags" Target="../tags/tag147.xml"/><Relationship Id="rId12" Type="http://schemas.openxmlformats.org/officeDocument/2006/relationships/tags" Target="../tags/tag152.xml"/><Relationship Id="rId17" Type="http://schemas.openxmlformats.org/officeDocument/2006/relationships/tags" Target="../tags/tag157.xml"/><Relationship Id="rId25" Type="http://schemas.openxmlformats.org/officeDocument/2006/relationships/tags" Target="../tags/tag165.xml"/><Relationship Id="rId2" Type="http://schemas.openxmlformats.org/officeDocument/2006/relationships/tags" Target="../tags/tag142.xml"/><Relationship Id="rId16" Type="http://schemas.openxmlformats.org/officeDocument/2006/relationships/tags" Target="../tags/tag156.xml"/><Relationship Id="rId20" Type="http://schemas.openxmlformats.org/officeDocument/2006/relationships/tags" Target="../tags/tag160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tags" Target="../tags/tag151.xml"/><Relationship Id="rId24" Type="http://schemas.openxmlformats.org/officeDocument/2006/relationships/tags" Target="../tags/tag164.xml"/><Relationship Id="rId5" Type="http://schemas.openxmlformats.org/officeDocument/2006/relationships/tags" Target="../tags/tag145.xml"/><Relationship Id="rId15" Type="http://schemas.openxmlformats.org/officeDocument/2006/relationships/tags" Target="../tags/tag155.xml"/><Relationship Id="rId23" Type="http://schemas.openxmlformats.org/officeDocument/2006/relationships/tags" Target="../tags/tag163.xml"/><Relationship Id="rId28" Type="http://schemas.openxmlformats.org/officeDocument/2006/relationships/slideMaster" Target="../slideMasters/slideMaster1.xml"/><Relationship Id="rId10" Type="http://schemas.openxmlformats.org/officeDocument/2006/relationships/tags" Target="../tags/tag150.xml"/><Relationship Id="rId19" Type="http://schemas.openxmlformats.org/officeDocument/2006/relationships/tags" Target="../tags/tag159.xml"/><Relationship Id="rId4" Type="http://schemas.openxmlformats.org/officeDocument/2006/relationships/tags" Target="../tags/tag144.xml"/><Relationship Id="rId9" Type="http://schemas.openxmlformats.org/officeDocument/2006/relationships/tags" Target="../tags/tag149.xml"/><Relationship Id="rId14" Type="http://schemas.openxmlformats.org/officeDocument/2006/relationships/tags" Target="../tags/tag154.xml"/><Relationship Id="rId22" Type="http://schemas.openxmlformats.org/officeDocument/2006/relationships/tags" Target="../tags/tag162.xml"/><Relationship Id="rId27" Type="http://schemas.openxmlformats.org/officeDocument/2006/relationships/tags" Target="../tags/tag167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10" Type="http://schemas.openxmlformats.org/officeDocument/2006/relationships/tags" Target="../tags/tag177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openxmlformats.org/officeDocument/2006/relationships/tags" Target="../tags/tag202.xml"/><Relationship Id="rId26" Type="http://schemas.openxmlformats.org/officeDocument/2006/relationships/tags" Target="../tags/tag210.xml"/><Relationship Id="rId3" Type="http://schemas.openxmlformats.org/officeDocument/2006/relationships/tags" Target="../tags/tag187.xml"/><Relationship Id="rId21" Type="http://schemas.openxmlformats.org/officeDocument/2006/relationships/tags" Target="../tags/tag205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5" Type="http://schemas.openxmlformats.org/officeDocument/2006/relationships/tags" Target="../tags/tag209.xml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20" Type="http://schemas.openxmlformats.org/officeDocument/2006/relationships/tags" Target="../tags/tag204.xml"/><Relationship Id="rId29" Type="http://schemas.openxmlformats.org/officeDocument/2006/relationships/tags" Target="../tags/tag213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24" Type="http://schemas.openxmlformats.org/officeDocument/2006/relationships/tags" Target="../tags/tag208.xml"/><Relationship Id="rId5" Type="http://schemas.openxmlformats.org/officeDocument/2006/relationships/tags" Target="../tags/tag189.xml"/><Relationship Id="rId15" Type="http://schemas.openxmlformats.org/officeDocument/2006/relationships/tags" Target="../tags/tag199.xml"/><Relationship Id="rId23" Type="http://schemas.openxmlformats.org/officeDocument/2006/relationships/tags" Target="../tags/tag207.xml"/><Relationship Id="rId28" Type="http://schemas.openxmlformats.org/officeDocument/2006/relationships/tags" Target="../tags/tag212.xml"/><Relationship Id="rId10" Type="http://schemas.openxmlformats.org/officeDocument/2006/relationships/tags" Target="../tags/tag194.xml"/><Relationship Id="rId19" Type="http://schemas.openxmlformats.org/officeDocument/2006/relationships/tags" Target="../tags/tag203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Relationship Id="rId22" Type="http://schemas.openxmlformats.org/officeDocument/2006/relationships/tags" Target="../tags/tag206.xml"/><Relationship Id="rId27" Type="http://schemas.openxmlformats.org/officeDocument/2006/relationships/tags" Target="../tags/tag211.xml"/><Relationship Id="rId30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tags" Target="../tags/tag226.xml"/><Relationship Id="rId18" Type="http://schemas.openxmlformats.org/officeDocument/2006/relationships/tags" Target="../tags/tag231.xml"/><Relationship Id="rId26" Type="http://schemas.openxmlformats.org/officeDocument/2006/relationships/tags" Target="../tags/tag239.xml"/><Relationship Id="rId3" Type="http://schemas.openxmlformats.org/officeDocument/2006/relationships/tags" Target="../tags/tag216.xml"/><Relationship Id="rId21" Type="http://schemas.openxmlformats.org/officeDocument/2006/relationships/tags" Target="../tags/tag234.xml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tags" Target="../tags/tag230.xml"/><Relationship Id="rId25" Type="http://schemas.openxmlformats.org/officeDocument/2006/relationships/tags" Target="../tags/tag238.xml"/><Relationship Id="rId2" Type="http://schemas.openxmlformats.org/officeDocument/2006/relationships/tags" Target="../tags/tag215.xml"/><Relationship Id="rId16" Type="http://schemas.openxmlformats.org/officeDocument/2006/relationships/tags" Target="../tags/tag229.xml"/><Relationship Id="rId20" Type="http://schemas.openxmlformats.org/officeDocument/2006/relationships/tags" Target="../tags/tag233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24" Type="http://schemas.openxmlformats.org/officeDocument/2006/relationships/tags" Target="../tags/tag237.xml"/><Relationship Id="rId5" Type="http://schemas.openxmlformats.org/officeDocument/2006/relationships/tags" Target="../tags/tag218.xml"/><Relationship Id="rId15" Type="http://schemas.openxmlformats.org/officeDocument/2006/relationships/tags" Target="../tags/tag228.xml"/><Relationship Id="rId23" Type="http://schemas.openxmlformats.org/officeDocument/2006/relationships/tags" Target="../tags/tag236.xml"/><Relationship Id="rId10" Type="http://schemas.openxmlformats.org/officeDocument/2006/relationships/tags" Target="../tags/tag223.xml"/><Relationship Id="rId19" Type="http://schemas.openxmlformats.org/officeDocument/2006/relationships/tags" Target="../tags/tag232.xml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tags" Target="../tags/tag227.xml"/><Relationship Id="rId22" Type="http://schemas.openxmlformats.org/officeDocument/2006/relationships/tags" Target="../tags/tag235.xml"/><Relationship Id="rId27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tags" Target="../tags/tag262.xml"/><Relationship Id="rId18" Type="http://schemas.openxmlformats.org/officeDocument/2006/relationships/tags" Target="../tags/tag267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tags" Target="../tags/tag261.xml"/><Relationship Id="rId17" Type="http://schemas.openxmlformats.org/officeDocument/2006/relationships/tags" Target="../tags/tag266.xml"/><Relationship Id="rId2" Type="http://schemas.openxmlformats.org/officeDocument/2006/relationships/tags" Target="../tags/tag251.xml"/><Relationship Id="rId16" Type="http://schemas.openxmlformats.org/officeDocument/2006/relationships/tags" Target="../tags/tag265.xml"/><Relationship Id="rId20" Type="http://schemas.openxmlformats.org/officeDocument/2006/relationships/slideMaster" Target="../slideMasters/slideMaster2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tags" Target="../tags/tag260.xml"/><Relationship Id="rId5" Type="http://schemas.openxmlformats.org/officeDocument/2006/relationships/tags" Target="../tags/tag254.xml"/><Relationship Id="rId15" Type="http://schemas.openxmlformats.org/officeDocument/2006/relationships/tags" Target="../tags/tag264.xml"/><Relationship Id="rId10" Type="http://schemas.openxmlformats.org/officeDocument/2006/relationships/tags" Target="../tags/tag259.xml"/><Relationship Id="rId19" Type="http://schemas.openxmlformats.org/officeDocument/2006/relationships/tags" Target="../tags/tag268.xml"/><Relationship Id="rId4" Type="http://schemas.openxmlformats.org/officeDocument/2006/relationships/tags" Target="../tags/tag253.xml"/><Relationship Id="rId9" Type="http://schemas.openxmlformats.org/officeDocument/2006/relationships/tags" Target="../tags/tag258.xml"/><Relationship Id="rId14" Type="http://schemas.openxmlformats.org/officeDocument/2006/relationships/tags" Target="../tags/tag26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73.xml"/><Relationship Id="rId4" Type="http://schemas.openxmlformats.org/officeDocument/2006/relationships/tags" Target="../tags/tag27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78.xml"/><Relationship Id="rId4" Type="http://schemas.openxmlformats.org/officeDocument/2006/relationships/tags" Target="../tags/tag27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9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4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10.xml"/><Relationship Id="rId4" Type="http://schemas.openxmlformats.org/officeDocument/2006/relationships/tags" Target="../tags/tag309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1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322.xml"/><Relationship Id="rId3" Type="http://schemas.openxmlformats.org/officeDocument/2006/relationships/tags" Target="../tags/tag317.xml"/><Relationship Id="rId7" Type="http://schemas.openxmlformats.org/officeDocument/2006/relationships/tags" Target="../tags/tag321.xml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9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tags" Target="../tags/tag335.xml"/><Relationship Id="rId18" Type="http://schemas.openxmlformats.org/officeDocument/2006/relationships/tags" Target="../tags/tag340.xml"/><Relationship Id="rId3" Type="http://schemas.openxmlformats.org/officeDocument/2006/relationships/tags" Target="../tags/tag325.xml"/><Relationship Id="rId21" Type="http://schemas.openxmlformats.org/officeDocument/2006/relationships/tags" Target="../tags/tag343.xml"/><Relationship Id="rId7" Type="http://schemas.openxmlformats.org/officeDocument/2006/relationships/tags" Target="../tags/tag329.xml"/><Relationship Id="rId12" Type="http://schemas.openxmlformats.org/officeDocument/2006/relationships/tags" Target="../tags/tag334.xml"/><Relationship Id="rId17" Type="http://schemas.openxmlformats.org/officeDocument/2006/relationships/tags" Target="../tags/tag339.xml"/><Relationship Id="rId25" Type="http://schemas.openxmlformats.org/officeDocument/2006/relationships/slideMaster" Target="../slideMasters/slideMaster2.xml"/><Relationship Id="rId2" Type="http://schemas.openxmlformats.org/officeDocument/2006/relationships/tags" Target="../tags/tag324.xml"/><Relationship Id="rId16" Type="http://schemas.openxmlformats.org/officeDocument/2006/relationships/tags" Target="../tags/tag338.xml"/><Relationship Id="rId20" Type="http://schemas.openxmlformats.org/officeDocument/2006/relationships/tags" Target="../tags/tag342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24" Type="http://schemas.openxmlformats.org/officeDocument/2006/relationships/tags" Target="../tags/tag346.xml"/><Relationship Id="rId5" Type="http://schemas.openxmlformats.org/officeDocument/2006/relationships/tags" Target="../tags/tag327.xml"/><Relationship Id="rId15" Type="http://schemas.openxmlformats.org/officeDocument/2006/relationships/tags" Target="../tags/tag337.xml"/><Relationship Id="rId23" Type="http://schemas.openxmlformats.org/officeDocument/2006/relationships/tags" Target="../tags/tag345.xml"/><Relationship Id="rId10" Type="http://schemas.openxmlformats.org/officeDocument/2006/relationships/tags" Target="../tags/tag332.xml"/><Relationship Id="rId19" Type="http://schemas.openxmlformats.org/officeDocument/2006/relationships/tags" Target="../tags/tag341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tags" Target="../tags/tag336.xml"/><Relationship Id="rId22" Type="http://schemas.openxmlformats.org/officeDocument/2006/relationships/tags" Target="../tags/tag344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354.xml"/><Relationship Id="rId13" Type="http://schemas.openxmlformats.org/officeDocument/2006/relationships/tags" Target="../tags/tag359.xml"/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12" Type="http://schemas.openxmlformats.org/officeDocument/2006/relationships/tags" Target="../tags/tag358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348.xml"/><Relationship Id="rId16" Type="http://schemas.openxmlformats.org/officeDocument/2006/relationships/tags" Target="../tags/tag362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tags" Target="../tags/tag357.xml"/><Relationship Id="rId5" Type="http://schemas.openxmlformats.org/officeDocument/2006/relationships/tags" Target="../tags/tag351.xml"/><Relationship Id="rId15" Type="http://schemas.openxmlformats.org/officeDocument/2006/relationships/tags" Target="../tags/tag361.xml"/><Relationship Id="rId10" Type="http://schemas.openxmlformats.org/officeDocument/2006/relationships/tags" Target="../tags/tag356.xml"/><Relationship Id="rId4" Type="http://schemas.openxmlformats.org/officeDocument/2006/relationships/tags" Target="../tags/tag350.xml"/><Relationship Id="rId9" Type="http://schemas.openxmlformats.org/officeDocument/2006/relationships/tags" Target="../tags/tag355.xml"/><Relationship Id="rId14" Type="http://schemas.openxmlformats.org/officeDocument/2006/relationships/tags" Target="../tags/tag360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13" Type="http://schemas.openxmlformats.org/officeDocument/2006/relationships/tags" Target="../tags/tag375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65.xml"/><Relationship Id="rId7" Type="http://schemas.openxmlformats.org/officeDocument/2006/relationships/tags" Target="../tags/tag369.xml"/><Relationship Id="rId12" Type="http://schemas.openxmlformats.org/officeDocument/2006/relationships/tags" Target="../tags/tag374.xml"/><Relationship Id="rId17" Type="http://schemas.openxmlformats.org/officeDocument/2006/relationships/tags" Target="../tags/tag379.xml"/><Relationship Id="rId2" Type="http://schemas.openxmlformats.org/officeDocument/2006/relationships/tags" Target="../tags/tag364.xml"/><Relationship Id="rId16" Type="http://schemas.openxmlformats.org/officeDocument/2006/relationships/tags" Target="../tags/tag378.xml"/><Relationship Id="rId1" Type="http://schemas.openxmlformats.org/officeDocument/2006/relationships/tags" Target="../tags/tag363.xml"/><Relationship Id="rId6" Type="http://schemas.openxmlformats.org/officeDocument/2006/relationships/tags" Target="../tags/tag368.xml"/><Relationship Id="rId11" Type="http://schemas.openxmlformats.org/officeDocument/2006/relationships/tags" Target="../tags/tag373.xml"/><Relationship Id="rId5" Type="http://schemas.openxmlformats.org/officeDocument/2006/relationships/tags" Target="../tags/tag367.xml"/><Relationship Id="rId15" Type="http://schemas.openxmlformats.org/officeDocument/2006/relationships/tags" Target="../tags/tag377.xml"/><Relationship Id="rId10" Type="http://schemas.openxmlformats.org/officeDocument/2006/relationships/tags" Target="../tags/tag372.xml"/><Relationship Id="rId4" Type="http://schemas.openxmlformats.org/officeDocument/2006/relationships/tags" Target="../tags/tag366.xml"/><Relationship Id="rId9" Type="http://schemas.openxmlformats.org/officeDocument/2006/relationships/tags" Target="../tags/tag371.xml"/><Relationship Id="rId14" Type="http://schemas.openxmlformats.org/officeDocument/2006/relationships/tags" Target="../tags/tag376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387.xml"/><Relationship Id="rId13" Type="http://schemas.openxmlformats.org/officeDocument/2006/relationships/tags" Target="../tags/tag392.xml"/><Relationship Id="rId18" Type="http://schemas.openxmlformats.org/officeDocument/2006/relationships/tags" Target="../tags/tag397.xml"/><Relationship Id="rId26" Type="http://schemas.openxmlformats.org/officeDocument/2006/relationships/tags" Target="../tags/tag405.xml"/><Relationship Id="rId3" Type="http://schemas.openxmlformats.org/officeDocument/2006/relationships/tags" Target="../tags/tag382.xml"/><Relationship Id="rId21" Type="http://schemas.openxmlformats.org/officeDocument/2006/relationships/tags" Target="../tags/tag400.xml"/><Relationship Id="rId7" Type="http://schemas.openxmlformats.org/officeDocument/2006/relationships/tags" Target="../tags/tag386.xml"/><Relationship Id="rId12" Type="http://schemas.openxmlformats.org/officeDocument/2006/relationships/tags" Target="../tags/tag391.xml"/><Relationship Id="rId17" Type="http://schemas.openxmlformats.org/officeDocument/2006/relationships/tags" Target="../tags/tag396.xml"/><Relationship Id="rId25" Type="http://schemas.openxmlformats.org/officeDocument/2006/relationships/tags" Target="../tags/tag404.xml"/><Relationship Id="rId2" Type="http://schemas.openxmlformats.org/officeDocument/2006/relationships/tags" Target="../tags/tag381.xml"/><Relationship Id="rId16" Type="http://schemas.openxmlformats.org/officeDocument/2006/relationships/tags" Target="../tags/tag395.xml"/><Relationship Id="rId20" Type="http://schemas.openxmlformats.org/officeDocument/2006/relationships/tags" Target="../tags/tag399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tags" Target="../tags/tag390.xml"/><Relationship Id="rId24" Type="http://schemas.openxmlformats.org/officeDocument/2006/relationships/tags" Target="../tags/tag403.xml"/><Relationship Id="rId5" Type="http://schemas.openxmlformats.org/officeDocument/2006/relationships/tags" Target="../tags/tag384.xml"/><Relationship Id="rId15" Type="http://schemas.openxmlformats.org/officeDocument/2006/relationships/tags" Target="../tags/tag394.xml"/><Relationship Id="rId23" Type="http://schemas.openxmlformats.org/officeDocument/2006/relationships/tags" Target="../tags/tag402.xml"/><Relationship Id="rId28" Type="http://schemas.openxmlformats.org/officeDocument/2006/relationships/slideMaster" Target="../slideMasters/slideMaster2.xml"/><Relationship Id="rId10" Type="http://schemas.openxmlformats.org/officeDocument/2006/relationships/tags" Target="../tags/tag389.xml"/><Relationship Id="rId19" Type="http://schemas.openxmlformats.org/officeDocument/2006/relationships/tags" Target="../tags/tag398.xml"/><Relationship Id="rId4" Type="http://schemas.openxmlformats.org/officeDocument/2006/relationships/tags" Target="../tags/tag383.xml"/><Relationship Id="rId9" Type="http://schemas.openxmlformats.org/officeDocument/2006/relationships/tags" Target="../tags/tag388.xml"/><Relationship Id="rId14" Type="http://schemas.openxmlformats.org/officeDocument/2006/relationships/tags" Target="../tags/tag393.xml"/><Relationship Id="rId22" Type="http://schemas.openxmlformats.org/officeDocument/2006/relationships/tags" Target="../tags/tag401.xml"/><Relationship Id="rId27" Type="http://schemas.openxmlformats.org/officeDocument/2006/relationships/tags" Target="../tags/tag406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tags" Target="../tags/tag419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tags" Target="../tags/tag418.xml"/><Relationship Id="rId17" Type="http://schemas.openxmlformats.org/officeDocument/2006/relationships/tags" Target="../tags/tag423.xml"/><Relationship Id="rId2" Type="http://schemas.openxmlformats.org/officeDocument/2006/relationships/tags" Target="../tags/tag408.xml"/><Relationship Id="rId16" Type="http://schemas.openxmlformats.org/officeDocument/2006/relationships/tags" Target="../tags/tag422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5" Type="http://schemas.openxmlformats.org/officeDocument/2006/relationships/tags" Target="../tags/tag421.xml"/><Relationship Id="rId10" Type="http://schemas.openxmlformats.org/officeDocument/2006/relationships/tags" Target="../tags/tag416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tags" Target="../tags/tag420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431.xml"/><Relationship Id="rId13" Type="http://schemas.openxmlformats.org/officeDocument/2006/relationships/tags" Target="../tags/tag436.xml"/><Relationship Id="rId18" Type="http://schemas.openxmlformats.org/officeDocument/2006/relationships/tags" Target="../tags/tag441.xml"/><Relationship Id="rId26" Type="http://schemas.openxmlformats.org/officeDocument/2006/relationships/tags" Target="../tags/tag449.xml"/><Relationship Id="rId3" Type="http://schemas.openxmlformats.org/officeDocument/2006/relationships/tags" Target="../tags/tag426.xml"/><Relationship Id="rId21" Type="http://schemas.openxmlformats.org/officeDocument/2006/relationships/tags" Target="../tags/tag444.xml"/><Relationship Id="rId7" Type="http://schemas.openxmlformats.org/officeDocument/2006/relationships/tags" Target="../tags/tag430.xml"/><Relationship Id="rId12" Type="http://schemas.openxmlformats.org/officeDocument/2006/relationships/tags" Target="../tags/tag435.xml"/><Relationship Id="rId17" Type="http://schemas.openxmlformats.org/officeDocument/2006/relationships/tags" Target="../tags/tag440.xml"/><Relationship Id="rId25" Type="http://schemas.openxmlformats.org/officeDocument/2006/relationships/tags" Target="../tags/tag448.xml"/><Relationship Id="rId2" Type="http://schemas.openxmlformats.org/officeDocument/2006/relationships/tags" Target="../tags/tag425.xml"/><Relationship Id="rId16" Type="http://schemas.openxmlformats.org/officeDocument/2006/relationships/tags" Target="../tags/tag439.xml"/><Relationship Id="rId20" Type="http://schemas.openxmlformats.org/officeDocument/2006/relationships/tags" Target="../tags/tag443.xml"/><Relationship Id="rId29" Type="http://schemas.openxmlformats.org/officeDocument/2006/relationships/tags" Target="../tags/tag452.xml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11" Type="http://schemas.openxmlformats.org/officeDocument/2006/relationships/tags" Target="../tags/tag434.xml"/><Relationship Id="rId24" Type="http://schemas.openxmlformats.org/officeDocument/2006/relationships/tags" Target="../tags/tag447.xml"/><Relationship Id="rId5" Type="http://schemas.openxmlformats.org/officeDocument/2006/relationships/tags" Target="../tags/tag428.xml"/><Relationship Id="rId15" Type="http://schemas.openxmlformats.org/officeDocument/2006/relationships/tags" Target="../tags/tag438.xml"/><Relationship Id="rId23" Type="http://schemas.openxmlformats.org/officeDocument/2006/relationships/tags" Target="../tags/tag446.xml"/><Relationship Id="rId28" Type="http://schemas.openxmlformats.org/officeDocument/2006/relationships/tags" Target="../tags/tag451.xml"/><Relationship Id="rId10" Type="http://schemas.openxmlformats.org/officeDocument/2006/relationships/tags" Target="../tags/tag433.xml"/><Relationship Id="rId19" Type="http://schemas.openxmlformats.org/officeDocument/2006/relationships/tags" Target="../tags/tag442.xml"/><Relationship Id="rId4" Type="http://schemas.openxmlformats.org/officeDocument/2006/relationships/tags" Target="../tags/tag427.xml"/><Relationship Id="rId9" Type="http://schemas.openxmlformats.org/officeDocument/2006/relationships/tags" Target="../tags/tag432.xml"/><Relationship Id="rId14" Type="http://schemas.openxmlformats.org/officeDocument/2006/relationships/tags" Target="../tags/tag437.xml"/><Relationship Id="rId22" Type="http://schemas.openxmlformats.org/officeDocument/2006/relationships/tags" Target="../tags/tag445.xml"/><Relationship Id="rId27" Type="http://schemas.openxmlformats.org/officeDocument/2006/relationships/tags" Target="../tags/tag450.xml"/><Relationship Id="rId30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tags" Target="../tags/tag465.xml"/><Relationship Id="rId18" Type="http://schemas.openxmlformats.org/officeDocument/2006/relationships/tags" Target="../tags/tag470.xml"/><Relationship Id="rId26" Type="http://schemas.openxmlformats.org/officeDocument/2006/relationships/tags" Target="../tags/tag478.xml"/><Relationship Id="rId3" Type="http://schemas.openxmlformats.org/officeDocument/2006/relationships/tags" Target="../tags/tag455.xml"/><Relationship Id="rId21" Type="http://schemas.openxmlformats.org/officeDocument/2006/relationships/tags" Target="../tags/tag473.xml"/><Relationship Id="rId7" Type="http://schemas.openxmlformats.org/officeDocument/2006/relationships/tags" Target="../tags/tag459.xml"/><Relationship Id="rId12" Type="http://schemas.openxmlformats.org/officeDocument/2006/relationships/tags" Target="../tags/tag464.xml"/><Relationship Id="rId17" Type="http://schemas.openxmlformats.org/officeDocument/2006/relationships/tags" Target="../tags/tag469.xml"/><Relationship Id="rId25" Type="http://schemas.openxmlformats.org/officeDocument/2006/relationships/tags" Target="../tags/tag477.xml"/><Relationship Id="rId2" Type="http://schemas.openxmlformats.org/officeDocument/2006/relationships/tags" Target="../tags/tag454.xml"/><Relationship Id="rId16" Type="http://schemas.openxmlformats.org/officeDocument/2006/relationships/tags" Target="../tags/tag468.xml"/><Relationship Id="rId20" Type="http://schemas.openxmlformats.org/officeDocument/2006/relationships/tags" Target="../tags/tag472.xml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tags" Target="../tags/tag463.xml"/><Relationship Id="rId24" Type="http://schemas.openxmlformats.org/officeDocument/2006/relationships/tags" Target="../tags/tag476.xml"/><Relationship Id="rId5" Type="http://schemas.openxmlformats.org/officeDocument/2006/relationships/tags" Target="../tags/tag457.xml"/><Relationship Id="rId15" Type="http://schemas.openxmlformats.org/officeDocument/2006/relationships/tags" Target="../tags/tag467.xml"/><Relationship Id="rId23" Type="http://schemas.openxmlformats.org/officeDocument/2006/relationships/tags" Target="../tags/tag475.xml"/><Relationship Id="rId10" Type="http://schemas.openxmlformats.org/officeDocument/2006/relationships/tags" Target="../tags/tag462.xml"/><Relationship Id="rId19" Type="http://schemas.openxmlformats.org/officeDocument/2006/relationships/tags" Target="../tags/tag471.xml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tags" Target="../tags/tag466.xml"/><Relationship Id="rId22" Type="http://schemas.openxmlformats.org/officeDocument/2006/relationships/tags" Target="../tags/tag474.xml"/><Relationship Id="rId27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496.xml"/><Relationship Id="rId13" Type="http://schemas.openxmlformats.org/officeDocument/2006/relationships/tags" Target="../tags/tag501.xml"/><Relationship Id="rId18" Type="http://schemas.openxmlformats.org/officeDocument/2006/relationships/tags" Target="../tags/tag506.xml"/><Relationship Id="rId3" Type="http://schemas.openxmlformats.org/officeDocument/2006/relationships/tags" Target="../tags/tag491.xml"/><Relationship Id="rId7" Type="http://schemas.openxmlformats.org/officeDocument/2006/relationships/tags" Target="../tags/tag495.xml"/><Relationship Id="rId12" Type="http://schemas.openxmlformats.org/officeDocument/2006/relationships/tags" Target="../tags/tag500.xml"/><Relationship Id="rId17" Type="http://schemas.openxmlformats.org/officeDocument/2006/relationships/tags" Target="../tags/tag505.xml"/><Relationship Id="rId2" Type="http://schemas.openxmlformats.org/officeDocument/2006/relationships/tags" Target="../tags/tag490.xml"/><Relationship Id="rId16" Type="http://schemas.openxmlformats.org/officeDocument/2006/relationships/tags" Target="../tags/tag504.xml"/><Relationship Id="rId20" Type="http://schemas.openxmlformats.org/officeDocument/2006/relationships/slideMaster" Target="../slideMasters/slideMaster3.xml"/><Relationship Id="rId1" Type="http://schemas.openxmlformats.org/officeDocument/2006/relationships/tags" Target="../tags/tag489.xml"/><Relationship Id="rId6" Type="http://schemas.openxmlformats.org/officeDocument/2006/relationships/tags" Target="../tags/tag494.xml"/><Relationship Id="rId11" Type="http://schemas.openxmlformats.org/officeDocument/2006/relationships/tags" Target="../tags/tag499.xml"/><Relationship Id="rId5" Type="http://schemas.openxmlformats.org/officeDocument/2006/relationships/tags" Target="../tags/tag493.xml"/><Relationship Id="rId15" Type="http://schemas.openxmlformats.org/officeDocument/2006/relationships/tags" Target="../tags/tag503.xml"/><Relationship Id="rId10" Type="http://schemas.openxmlformats.org/officeDocument/2006/relationships/tags" Target="../tags/tag498.xml"/><Relationship Id="rId19" Type="http://schemas.openxmlformats.org/officeDocument/2006/relationships/tags" Target="../tags/tag507.xml"/><Relationship Id="rId4" Type="http://schemas.openxmlformats.org/officeDocument/2006/relationships/tags" Target="../tags/tag492.xml"/><Relationship Id="rId9" Type="http://schemas.openxmlformats.org/officeDocument/2006/relationships/tags" Target="../tags/tag497.xml"/><Relationship Id="rId14" Type="http://schemas.openxmlformats.org/officeDocument/2006/relationships/tags" Target="../tags/tag50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510.xml"/><Relationship Id="rId2" Type="http://schemas.openxmlformats.org/officeDocument/2006/relationships/tags" Target="../tags/tag509.xml"/><Relationship Id="rId1" Type="http://schemas.openxmlformats.org/officeDocument/2006/relationships/tags" Target="../tags/tag50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512.xml"/><Relationship Id="rId4" Type="http://schemas.openxmlformats.org/officeDocument/2006/relationships/tags" Target="../tags/tag51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51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517.xml"/><Relationship Id="rId4" Type="http://schemas.openxmlformats.org/officeDocument/2006/relationships/tags" Target="../tags/tag51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52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openxmlformats.org/officeDocument/2006/relationships/tags" Target="../tags/tag523.xml"/><Relationship Id="rId5" Type="http://schemas.openxmlformats.org/officeDocument/2006/relationships/tags" Target="../tags/tag522.xml"/><Relationship Id="rId4" Type="http://schemas.openxmlformats.org/officeDocument/2006/relationships/tags" Target="../tags/tag521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531.xml"/><Relationship Id="rId3" Type="http://schemas.openxmlformats.org/officeDocument/2006/relationships/tags" Target="../tags/tag526.xml"/><Relationship Id="rId7" Type="http://schemas.openxmlformats.org/officeDocument/2006/relationships/tags" Target="../tags/tag530.xml"/><Relationship Id="rId2" Type="http://schemas.openxmlformats.org/officeDocument/2006/relationships/tags" Target="../tags/tag525.xml"/><Relationship Id="rId1" Type="http://schemas.openxmlformats.org/officeDocument/2006/relationships/tags" Target="../tags/tag524.xml"/><Relationship Id="rId6" Type="http://schemas.openxmlformats.org/officeDocument/2006/relationships/tags" Target="../tags/tag529.xml"/><Relationship Id="rId5" Type="http://schemas.openxmlformats.org/officeDocument/2006/relationships/tags" Target="../tags/tag528.xml"/><Relationship Id="rId4" Type="http://schemas.openxmlformats.org/officeDocument/2006/relationships/tags" Target="../tags/tag527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534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53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538.xml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4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54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5" Type="http://schemas.openxmlformats.org/officeDocument/2006/relationships/tags" Target="../tags/tag543.xml"/><Relationship Id="rId4" Type="http://schemas.openxmlformats.org/officeDocument/2006/relationships/tags" Target="../tags/tag54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547.xml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549.xml"/><Relationship Id="rId4" Type="http://schemas.openxmlformats.org/officeDocument/2006/relationships/tags" Target="../tags/tag54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552.xml"/><Relationship Id="rId2" Type="http://schemas.openxmlformats.org/officeDocument/2006/relationships/tags" Target="../tags/tag551.xml"/><Relationship Id="rId1" Type="http://schemas.openxmlformats.org/officeDocument/2006/relationships/tags" Target="../tags/tag550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55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561.xml"/><Relationship Id="rId3" Type="http://schemas.openxmlformats.org/officeDocument/2006/relationships/tags" Target="../tags/tag556.xml"/><Relationship Id="rId7" Type="http://schemas.openxmlformats.org/officeDocument/2006/relationships/tags" Target="../tags/tag560.xml"/><Relationship Id="rId2" Type="http://schemas.openxmlformats.org/officeDocument/2006/relationships/tags" Target="../tags/tag555.xml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5" Type="http://schemas.openxmlformats.org/officeDocument/2006/relationships/tags" Target="../tags/tag558.xml"/><Relationship Id="rId4" Type="http://schemas.openxmlformats.org/officeDocument/2006/relationships/tags" Target="../tags/tag557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569.xml"/><Relationship Id="rId13" Type="http://schemas.openxmlformats.org/officeDocument/2006/relationships/tags" Target="../tags/tag574.xml"/><Relationship Id="rId18" Type="http://schemas.openxmlformats.org/officeDocument/2006/relationships/tags" Target="../tags/tag579.xml"/><Relationship Id="rId3" Type="http://schemas.openxmlformats.org/officeDocument/2006/relationships/tags" Target="../tags/tag564.xml"/><Relationship Id="rId21" Type="http://schemas.openxmlformats.org/officeDocument/2006/relationships/tags" Target="../tags/tag582.xml"/><Relationship Id="rId7" Type="http://schemas.openxmlformats.org/officeDocument/2006/relationships/tags" Target="../tags/tag568.xml"/><Relationship Id="rId12" Type="http://schemas.openxmlformats.org/officeDocument/2006/relationships/tags" Target="../tags/tag573.xml"/><Relationship Id="rId17" Type="http://schemas.openxmlformats.org/officeDocument/2006/relationships/tags" Target="../tags/tag578.xml"/><Relationship Id="rId25" Type="http://schemas.openxmlformats.org/officeDocument/2006/relationships/slideMaster" Target="../slideMasters/slideMaster3.xml"/><Relationship Id="rId2" Type="http://schemas.openxmlformats.org/officeDocument/2006/relationships/tags" Target="../tags/tag563.xml"/><Relationship Id="rId16" Type="http://schemas.openxmlformats.org/officeDocument/2006/relationships/tags" Target="../tags/tag577.xml"/><Relationship Id="rId20" Type="http://schemas.openxmlformats.org/officeDocument/2006/relationships/tags" Target="../tags/tag581.xml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1" Type="http://schemas.openxmlformats.org/officeDocument/2006/relationships/tags" Target="../tags/tag572.xml"/><Relationship Id="rId24" Type="http://schemas.openxmlformats.org/officeDocument/2006/relationships/tags" Target="../tags/tag585.xml"/><Relationship Id="rId5" Type="http://schemas.openxmlformats.org/officeDocument/2006/relationships/tags" Target="../tags/tag566.xml"/><Relationship Id="rId15" Type="http://schemas.openxmlformats.org/officeDocument/2006/relationships/tags" Target="../tags/tag576.xml"/><Relationship Id="rId23" Type="http://schemas.openxmlformats.org/officeDocument/2006/relationships/tags" Target="../tags/tag584.xml"/><Relationship Id="rId10" Type="http://schemas.openxmlformats.org/officeDocument/2006/relationships/tags" Target="../tags/tag571.xml"/><Relationship Id="rId19" Type="http://schemas.openxmlformats.org/officeDocument/2006/relationships/tags" Target="../tags/tag580.xml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4" Type="http://schemas.openxmlformats.org/officeDocument/2006/relationships/tags" Target="../tags/tag575.xml"/><Relationship Id="rId22" Type="http://schemas.openxmlformats.org/officeDocument/2006/relationships/tags" Target="../tags/tag58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593.xml"/><Relationship Id="rId13" Type="http://schemas.openxmlformats.org/officeDocument/2006/relationships/tags" Target="../tags/tag598.xml"/><Relationship Id="rId3" Type="http://schemas.openxmlformats.org/officeDocument/2006/relationships/tags" Target="../tags/tag588.xml"/><Relationship Id="rId7" Type="http://schemas.openxmlformats.org/officeDocument/2006/relationships/tags" Target="../tags/tag592.xml"/><Relationship Id="rId12" Type="http://schemas.openxmlformats.org/officeDocument/2006/relationships/tags" Target="../tags/tag597.xml"/><Relationship Id="rId17" Type="http://schemas.openxmlformats.org/officeDocument/2006/relationships/slideMaster" Target="../slideMasters/slideMaster3.xml"/><Relationship Id="rId2" Type="http://schemas.openxmlformats.org/officeDocument/2006/relationships/tags" Target="../tags/tag587.xml"/><Relationship Id="rId16" Type="http://schemas.openxmlformats.org/officeDocument/2006/relationships/tags" Target="../tags/tag601.xml"/><Relationship Id="rId1" Type="http://schemas.openxmlformats.org/officeDocument/2006/relationships/tags" Target="../tags/tag586.xml"/><Relationship Id="rId6" Type="http://schemas.openxmlformats.org/officeDocument/2006/relationships/tags" Target="../tags/tag591.xml"/><Relationship Id="rId11" Type="http://schemas.openxmlformats.org/officeDocument/2006/relationships/tags" Target="../tags/tag596.xml"/><Relationship Id="rId5" Type="http://schemas.openxmlformats.org/officeDocument/2006/relationships/tags" Target="../tags/tag590.xml"/><Relationship Id="rId15" Type="http://schemas.openxmlformats.org/officeDocument/2006/relationships/tags" Target="../tags/tag600.xml"/><Relationship Id="rId10" Type="http://schemas.openxmlformats.org/officeDocument/2006/relationships/tags" Target="../tags/tag595.xml"/><Relationship Id="rId4" Type="http://schemas.openxmlformats.org/officeDocument/2006/relationships/tags" Target="../tags/tag589.xml"/><Relationship Id="rId9" Type="http://schemas.openxmlformats.org/officeDocument/2006/relationships/tags" Target="../tags/tag594.xml"/><Relationship Id="rId14" Type="http://schemas.openxmlformats.org/officeDocument/2006/relationships/tags" Target="../tags/tag599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tags" Target="../tags/tag609.xml"/><Relationship Id="rId13" Type="http://schemas.openxmlformats.org/officeDocument/2006/relationships/tags" Target="../tags/tag614.xml"/><Relationship Id="rId18" Type="http://schemas.openxmlformats.org/officeDocument/2006/relationships/slideMaster" Target="../slideMasters/slideMaster3.xml"/><Relationship Id="rId3" Type="http://schemas.openxmlformats.org/officeDocument/2006/relationships/tags" Target="../tags/tag604.xml"/><Relationship Id="rId7" Type="http://schemas.openxmlformats.org/officeDocument/2006/relationships/tags" Target="../tags/tag608.xml"/><Relationship Id="rId12" Type="http://schemas.openxmlformats.org/officeDocument/2006/relationships/tags" Target="../tags/tag613.xml"/><Relationship Id="rId17" Type="http://schemas.openxmlformats.org/officeDocument/2006/relationships/tags" Target="../tags/tag618.xml"/><Relationship Id="rId2" Type="http://schemas.openxmlformats.org/officeDocument/2006/relationships/tags" Target="../tags/tag603.xml"/><Relationship Id="rId16" Type="http://schemas.openxmlformats.org/officeDocument/2006/relationships/tags" Target="../tags/tag617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11" Type="http://schemas.openxmlformats.org/officeDocument/2006/relationships/tags" Target="../tags/tag612.xml"/><Relationship Id="rId5" Type="http://schemas.openxmlformats.org/officeDocument/2006/relationships/tags" Target="../tags/tag606.xml"/><Relationship Id="rId15" Type="http://schemas.openxmlformats.org/officeDocument/2006/relationships/tags" Target="../tags/tag616.xml"/><Relationship Id="rId10" Type="http://schemas.openxmlformats.org/officeDocument/2006/relationships/tags" Target="../tags/tag611.xml"/><Relationship Id="rId4" Type="http://schemas.openxmlformats.org/officeDocument/2006/relationships/tags" Target="../tags/tag605.xml"/><Relationship Id="rId9" Type="http://schemas.openxmlformats.org/officeDocument/2006/relationships/tags" Target="../tags/tag610.xml"/><Relationship Id="rId14" Type="http://schemas.openxmlformats.org/officeDocument/2006/relationships/tags" Target="../tags/tag615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13" Type="http://schemas.openxmlformats.org/officeDocument/2006/relationships/tags" Target="../tags/tag631.xml"/><Relationship Id="rId18" Type="http://schemas.openxmlformats.org/officeDocument/2006/relationships/tags" Target="../tags/tag636.xml"/><Relationship Id="rId26" Type="http://schemas.openxmlformats.org/officeDocument/2006/relationships/tags" Target="../tags/tag644.xml"/><Relationship Id="rId3" Type="http://schemas.openxmlformats.org/officeDocument/2006/relationships/tags" Target="../tags/tag621.xml"/><Relationship Id="rId21" Type="http://schemas.openxmlformats.org/officeDocument/2006/relationships/tags" Target="../tags/tag639.xml"/><Relationship Id="rId7" Type="http://schemas.openxmlformats.org/officeDocument/2006/relationships/tags" Target="../tags/tag625.xml"/><Relationship Id="rId12" Type="http://schemas.openxmlformats.org/officeDocument/2006/relationships/tags" Target="../tags/tag630.xml"/><Relationship Id="rId17" Type="http://schemas.openxmlformats.org/officeDocument/2006/relationships/tags" Target="../tags/tag635.xml"/><Relationship Id="rId25" Type="http://schemas.openxmlformats.org/officeDocument/2006/relationships/tags" Target="../tags/tag643.xml"/><Relationship Id="rId2" Type="http://schemas.openxmlformats.org/officeDocument/2006/relationships/tags" Target="../tags/tag620.xml"/><Relationship Id="rId16" Type="http://schemas.openxmlformats.org/officeDocument/2006/relationships/tags" Target="../tags/tag634.xml"/><Relationship Id="rId20" Type="http://schemas.openxmlformats.org/officeDocument/2006/relationships/tags" Target="../tags/tag638.xml"/><Relationship Id="rId1" Type="http://schemas.openxmlformats.org/officeDocument/2006/relationships/tags" Target="../tags/tag619.xml"/><Relationship Id="rId6" Type="http://schemas.openxmlformats.org/officeDocument/2006/relationships/tags" Target="../tags/tag624.xml"/><Relationship Id="rId11" Type="http://schemas.openxmlformats.org/officeDocument/2006/relationships/tags" Target="../tags/tag629.xml"/><Relationship Id="rId24" Type="http://schemas.openxmlformats.org/officeDocument/2006/relationships/tags" Target="../tags/tag642.xml"/><Relationship Id="rId5" Type="http://schemas.openxmlformats.org/officeDocument/2006/relationships/tags" Target="../tags/tag623.xml"/><Relationship Id="rId15" Type="http://schemas.openxmlformats.org/officeDocument/2006/relationships/tags" Target="../tags/tag633.xml"/><Relationship Id="rId23" Type="http://schemas.openxmlformats.org/officeDocument/2006/relationships/tags" Target="../tags/tag641.xml"/><Relationship Id="rId28" Type="http://schemas.openxmlformats.org/officeDocument/2006/relationships/slideMaster" Target="../slideMasters/slideMaster3.xml"/><Relationship Id="rId10" Type="http://schemas.openxmlformats.org/officeDocument/2006/relationships/tags" Target="../tags/tag628.xml"/><Relationship Id="rId19" Type="http://schemas.openxmlformats.org/officeDocument/2006/relationships/tags" Target="../tags/tag637.xml"/><Relationship Id="rId4" Type="http://schemas.openxmlformats.org/officeDocument/2006/relationships/tags" Target="../tags/tag622.xml"/><Relationship Id="rId9" Type="http://schemas.openxmlformats.org/officeDocument/2006/relationships/tags" Target="../tags/tag627.xml"/><Relationship Id="rId14" Type="http://schemas.openxmlformats.org/officeDocument/2006/relationships/tags" Target="../tags/tag632.xml"/><Relationship Id="rId22" Type="http://schemas.openxmlformats.org/officeDocument/2006/relationships/tags" Target="../tags/tag640.xml"/><Relationship Id="rId27" Type="http://schemas.openxmlformats.org/officeDocument/2006/relationships/tags" Target="../tags/tag645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653.xml"/><Relationship Id="rId13" Type="http://schemas.openxmlformats.org/officeDocument/2006/relationships/tags" Target="../tags/tag658.xml"/><Relationship Id="rId18" Type="http://schemas.openxmlformats.org/officeDocument/2006/relationships/slideMaster" Target="../slideMasters/slideMaster3.xml"/><Relationship Id="rId3" Type="http://schemas.openxmlformats.org/officeDocument/2006/relationships/tags" Target="../tags/tag648.xml"/><Relationship Id="rId7" Type="http://schemas.openxmlformats.org/officeDocument/2006/relationships/tags" Target="../tags/tag652.xml"/><Relationship Id="rId12" Type="http://schemas.openxmlformats.org/officeDocument/2006/relationships/tags" Target="../tags/tag657.xml"/><Relationship Id="rId17" Type="http://schemas.openxmlformats.org/officeDocument/2006/relationships/tags" Target="../tags/tag662.xml"/><Relationship Id="rId2" Type="http://schemas.openxmlformats.org/officeDocument/2006/relationships/tags" Target="../tags/tag647.xml"/><Relationship Id="rId16" Type="http://schemas.openxmlformats.org/officeDocument/2006/relationships/tags" Target="../tags/tag661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11" Type="http://schemas.openxmlformats.org/officeDocument/2006/relationships/tags" Target="../tags/tag656.xml"/><Relationship Id="rId5" Type="http://schemas.openxmlformats.org/officeDocument/2006/relationships/tags" Target="../tags/tag650.xml"/><Relationship Id="rId15" Type="http://schemas.openxmlformats.org/officeDocument/2006/relationships/tags" Target="../tags/tag660.xml"/><Relationship Id="rId10" Type="http://schemas.openxmlformats.org/officeDocument/2006/relationships/tags" Target="../tags/tag655.xml"/><Relationship Id="rId4" Type="http://schemas.openxmlformats.org/officeDocument/2006/relationships/tags" Target="../tags/tag649.xml"/><Relationship Id="rId9" Type="http://schemas.openxmlformats.org/officeDocument/2006/relationships/tags" Target="../tags/tag654.xml"/><Relationship Id="rId14" Type="http://schemas.openxmlformats.org/officeDocument/2006/relationships/tags" Target="../tags/tag659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670.xml"/><Relationship Id="rId13" Type="http://schemas.openxmlformats.org/officeDocument/2006/relationships/tags" Target="../tags/tag675.xml"/><Relationship Id="rId18" Type="http://schemas.openxmlformats.org/officeDocument/2006/relationships/tags" Target="../tags/tag680.xml"/><Relationship Id="rId26" Type="http://schemas.openxmlformats.org/officeDocument/2006/relationships/tags" Target="../tags/tag688.xml"/><Relationship Id="rId3" Type="http://schemas.openxmlformats.org/officeDocument/2006/relationships/tags" Target="../tags/tag665.xml"/><Relationship Id="rId21" Type="http://schemas.openxmlformats.org/officeDocument/2006/relationships/tags" Target="../tags/tag683.xml"/><Relationship Id="rId7" Type="http://schemas.openxmlformats.org/officeDocument/2006/relationships/tags" Target="../tags/tag669.xml"/><Relationship Id="rId12" Type="http://schemas.openxmlformats.org/officeDocument/2006/relationships/tags" Target="../tags/tag674.xml"/><Relationship Id="rId17" Type="http://schemas.openxmlformats.org/officeDocument/2006/relationships/tags" Target="../tags/tag679.xml"/><Relationship Id="rId25" Type="http://schemas.openxmlformats.org/officeDocument/2006/relationships/tags" Target="../tags/tag687.xml"/><Relationship Id="rId2" Type="http://schemas.openxmlformats.org/officeDocument/2006/relationships/tags" Target="../tags/tag664.xml"/><Relationship Id="rId16" Type="http://schemas.openxmlformats.org/officeDocument/2006/relationships/tags" Target="../tags/tag678.xml"/><Relationship Id="rId20" Type="http://schemas.openxmlformats.org/officeDocument/2006/relationships/tags" Target="../tags/tag682.xml"/><Relationship Id="rId29" Type="http://schemas.openxmlformats.org/officeDocument/2006/relationships/tags" Target="../tags/tag691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11" Type="http://schemas.openxmlformats.org/officeDocument/2006/relationships/tags" Target="../tags/tag673.xml"/><Relationship Id="rId24" Type="http://schemas.openxmlformats.org/officeDocument/2006/relationships/tags" Target="../tags/tag686.xml"/><Relationship Id="rId5" Type="http://schemas.openxmlformats.org/officeDocument/2006/relationships/tags" Target="../tags/tag667.xml"/><Relationship Id="rId15" Type="http://schemas.openxmlformats.org/officeDocument/2006/relationships/tags" Target="../tags/tag677.xml"/><Relationship Id="rId23" Type="http://schemas.openxmlformats.org/officeDocument/2006/relationships/tags" Target="../tags/tag685.xml"/><Relationship Id="rId28" Type="http://schemas.openxmlformats.org/officeDocument/2006/relationships/tags" Target="../tags/tag690.xml"/><Relationship Id="rId10" Type="http://schemas.openxmlformats.org/officeDocument/2006/relationships/tags" Target="../tags/tag672.xml"/><Relationship Id="rId19" Type="http://schemas.openxmlformats.org/officeDocument/2006/relationships/tags" Target="../tags/tag681.xml"/><Relationship Id="rId4" Type="http://schemas.openxmlformats.org/officeDocument/2006/relationships/tags" Target="../tags/tag666.xml"/><Relationship Id="rId9" Type="http://schemas.openxmlformats.org/officeDocument/2006/relationships/tags" Target="../tags/tag671.xml"/><Relationship Id="rId14" Type="http://schemas.openxmlformats.org/officeDocument/2006/relationships/tags" Target="../tags/tag676.xml"/><Relationship Id="rId22" Type="http://schemas.openxmlformats.org/officeDocument/2006/relationships/tags" Target="../tags/tag684.xml"/><Relationship Id="rId27" Type="http://schemas.openxmlformats.org/officeDocument/2006/relationships/tags" Target="../tags/tag689.xml"/><Relationship Id="rId30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699.xml"/><Relationship Id="rId13" Type="http://schemas.openxmlformats.org/officeDocument/2006/relationships/tags" Target="../tags/tag704.xml"/><Relationship Id="rId18" Type="http://schemas.openxmlformats.org/officeDocument/2006/relationships/tags" Target="../tags/tag709.xml"/><Relationship Id="rId26" Type="http://schemas.openxmlformats.org/officeDocument/2006/relationships/tags" Target="../tags/tag717.xml"/><Relationship Id="rId3" Type="http://schemas.openxmlformats.org/officeDocument/2006/relationships/tags" Target="../tags/tag694.xml"/><Relationship Id="rId21" Type="http://schemas.openxmlformats.org/officeDocument/2006/relationships/tags" Target="../tags/tag712.xml"/><Relationship Id="rId7" Type="http://schemas.openxmlformats.org/officeDocument/2006/relationships/tags" Target="../tags/tag698.xml"/><Relationship Id="rId12" Type="http://schemas.openxmlformats.org/officeDocument/2006/relationships/tags" Target="../tags/tag703.xml"/><Relationship Id="rId17" Type="http://schemas.openxmlformats.org/officeDocument/2006/relationships/tags" Target="../tags/tag708.xml"/><Relationship Id="rId25" Type="http://schemas.openxmlformats.org/officeDocument/2006/relationships/tags" Target="../tags/tag716.xml"/><Relationship Id="rId2" Type="http://schemas.openxmlformats.org/officeDocument/2006/relationships/tags" Target="../tags/tag693.xml"/><Relationship Id="rId16" Type="http://schemas.openxmlformats.org/officeDocument/2006/relationships/tags" Target="../tags/tag707.xml"/><Relationship Id="rId20" Type="http://schemas.openxmlformats.org/officeDocument/2006/relationships/tags" Target="../tags/tag711.xml"/><Relationship Id="rId1" Type="http://schemas.openxmlformats.org/officeDocument/2006/relationships/tags" Target="../tags/tag692.xml"/><Relationship Id="rId6" Type="http://schemas.openxmlformats.org/officeDocument/2006/relationships/tags" Target="../tags/tag697.xml"/><Relationship Id="rId11" Type="http://schemas.openxmlformats.org/officeDocument/2006/relationships/tags" Target="../tags/tag702.xml"/><Relationship Id="rId24" Type="http://schemas.openxmlformats.org/officeDocument/2006/relationships/tags" Target="../tags/tag715.xml"/><Relationship Id="rId5" Type="http://schemas.openxmlformats.org/officeDocument/2006/relationships/tags" Target="../tags/tag696.xml"/><Relationship Id="rId15" Type="http://schemas.openxmlformats.org/officeDocument/2006/relationships/tags" Target="../tags/tag706.xml"/><Relationship Id="rId23" Type="http://schemas.openxmlformats.org/officeDocument/2006/relationships/tags" Target="../tags/tag714.xml"/><Relationship Id="rId10" Type="http://schemas.openxmlformats.org/officeDocument/2006/relationships/tags" Target="../tags/tag701.xml"/><Relationship Id="rId19" Type="http://schemas.openxmlformats.org/officeDocument/2006/relationships/tags" Target="../tags/tag710.xml"/><Relationship Id="rId4" Type="http://schemas.openxmlformats.org/officeDocument/2006/relationships/tags" Target="../tags/tag695.xml"/><Relationship Id="rId9" Type="http://schemas.openxmlformats.org/officeDocument/2006/relationships/tags" Target="../tags/tag700.xml"/><Relationship Id="rId14" Type="http://schemas.openxmlformats.org/officeDocument/2006/relationships/tags" Target="../tags/tag705.xml"/><Relationship Id="rId22" Type="http://schemas.openxmlformats.org/officeDocument/2006/relationships/tags" Target="../tags/tag713.xml"/><Relationship Id="rId27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624174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15590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251762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242234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824282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070127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498718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015413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07869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63342204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37105"/>
      </p:ext>
    </p:extLst>
  </p:cSld>
  <p:clrMapOvr>
    <a:masterClrMapping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94788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9618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85985248"/>
      </p:ext>
    </p:extLst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81780391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04867222"/>
      </p:ext>
    </p:extLst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5171341"/>
      </p:ext>
    </p:extLst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666865"/>
      </p:ext>
    </p:extLst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41932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2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166126"/>
      </p:ext>
    </p:extLst>
  </p:cSld>
  <p:clrMapOvr>
    <a:masterClrMapping/>
  </p:clrMapOvr>
  <p:transition spd="med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109619"/>
      </p:ext>
    </p:extLst>
  </p:cSld>
  <p:clrMapOvr>
    <a:masterClrMapping/>
  </p:clrMapOvr>
  <p:transition spd="med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65630"/>
      </p:ext>
    </p:extLst>
  </p:cSld>
  <p:clrMapOvr>
    <a:masterClrMapping/>
  </p:clrMapOvr>
  <p:transition spd="med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57555"/>
      </p:ext>
    </p:extLst>
  </p:cSld>
  <p:clrMapOvr>
    <a:masterClrMapping/>
  </p:clrMapOvr>
  <p:transition spd="med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894740"/>
      </p:ext>
    </p:extLst>
  </p:cSld>
  <p:clrMapOvr>
    <a:masterClrMapping/>
  </p:clrMapOvr>
  <p:transition spd="med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950192"/>
      </p:ext>
    </p:extLst>
  </p:cSld>
  <p:clrMapOvr>
    <a:masterClrMapping/>
  </p:clrMapOvr>
  <p:transition spd="med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056181"/>
      </p:ext>
    </p:extLst>
  </p:cSld>
  <p:clrMapOvr>
    <a:masterClrMapping/>
  </p:clrMapOvr>
  <p:transition spd="med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688039"/>
      </p:ext>
    </p:extLst>
  </p:cSld>
  <p:clrMapOvr>
    <a:masterClrMapping/>
  </p:clrMapOvr>
  <p:transition spd="med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616893"/>
      </p:ext>
    </p:extLst>
  </p:cSld>
  <p:clrMapOvr>
    <a:masterClrMapping/>
  </p:clrMapOvr>
  <p:transition spd="med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447704113"/>
      </p:ext>
    </p:extLst>
  </p:cSld>
  <p:clrMapOvr>
    <a:masterClrMapping/>
  </p:clrMapOvr>
  <p:transition spd="med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344872"/>
      </p:ext>
    </p:extLst>
  </p:cSld>
  <p:clrMapOvr>
    <a:masterClrMapping/>
  </p:clrMapOvr>
  <p:transition spd="med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709648"/>
      </p:ext>
    </p:extLst>
  </p:cSld>
  <p:clrMapOvr>
    <a:masterClrMapping/>
  </p:clrMapOvr>
  <p:transition spd="med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604145"/>
      </p:ext>
    </p:extLst>
  </p:cSld>
  <p:clrMapOvr>
    <a:masterClrMapping/>
  </p:clrMapOvr>
  <p:transition spd="med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01769497"/>
      </p:ext>
    </p:extLst>
  </p:cSld>
  <p:clrMapOvr>
    <a:masterClrMapping/>
  </p:clrMapOvr>
  <p:transition spd="med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01720662"/>
      </p:ext>
    </p:extLst>
  </p:cSld>
  <p:clrMapOvr>
    <a:masterClrMapping/>
  </p:clrMapOvr>
  <p:transition spd="med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87559265"/>
      </p:ext>
    </p:extLst>
  </p:cSld>
  <p:clrMapOvr>
    <a:masterClrMapping/>
  </p:clrMapOvr>
  <p:transition spd="med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83363865"/>
      </p:ext>
    </p:extLst>
  </p:cSld>
  <p:clrMapOvr>
    <a:masterClrMapping/>
  </p:clrMapOvr>
  <p:transition spd="med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8217055"/>
      </p:ext>
    </p:extLst>
  </p:cSld>
  <p:clrMapOvr>
    <a:masterClrMapping/>
  </p:clrMapOvr>
  <p:transition spd="med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08143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0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26200" cy="5861054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" y="0"/>
            <a:ext cx="4662117" cy="4096657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37750" y="216694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061357" y="2290549"/>
            <a:ext cx="378260" cy="37826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72313" y="4116392"/>
            <a:ext cx="625475" cy="625475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42188" y="1954217"/>
            <a:ext cx="2860675" cy="2860675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2213" y="4741867"/>
            <a:ext cx="312737" cy="312737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453688" y="5392742"/>
            <a:ext cx="341312" cy="341312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521139" y="5460193"/>
            <a:ext cx="206410" cy="206410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53550" y="5314954"/>
            <a:ext cx="169863" cy="171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87119" y="5348836"/>
            <a:ext cx="102726" cy="10368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803775" y="4756154"/>
            <a:ext cx="298450" cy="298450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62755" y="4815134"/>
            <a:ext cx="180489" cy="180489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1219200" y="3587991"/>
            <a:ext cx="8383819" cy="375928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 b="0" baseline="0">
                <a:solidFill>
                  <a:schemeClr val="tx1"/>
                </a:solidFill>
                <a:effectLst/>
                <a:latin typeface="+mn-lt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  <p:custDataLst>
              <p:tags r:id="rId16"/>
            </p:custDataLst>
          </p:nvPr>
        </p:nvSpPr>
        <p:spPr>
          <a:xfrm>
            <a:off x="1219200" y="2159321"/>
            <a:ext cx="8383819" cy="1334925"/>
          </a:xfrm>
        </p:spPr>
        <p:txBody>
          <a:bodyPr anchor="b">
            <a:normAutofit/>
          </a:bodyPr>
          <a:lstStyle>
            <a:lvl1pPr algn="r">
              <a:defRPr sz="4000" b="0" kern="1000" baseline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单击此处添加您的标题文字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378439"/>
      </p:ext>
    </p:extLst>
  </p:cSld>
  <p:clrMapOvr>
    <a:masterClrMapping/>
  </p:clrMapOvr>
  <p:transition spd="med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2297" y="1133475"/>
            <a:ext cx="10954459" cy="510014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110749"/>
      </p:ext>
    </p:extLst>
  </p:cSld>
  <p:clrMapOvr>
    <a:masterClrMapping/>
  </p:clrMapOvr>
  <p:transition spd="med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Title"/>
          <p:cNvSpPr/>
          <p:nvPr userDrawn="1">
            <p:custDataLst>
              <p:tags r:id="rId1"/>
            </p:custDataLst>
          </p:nvPr>
        </p:nvSpPr>
        <p:spPr>
          <a:xfrm>
            <a:off x="2677655" y="3057470"/>
            <a:ext cx="6819052" cy="99201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0 h 0"/>
              <a:gd name="connsiteX1-45" fmla="*/ 2520280 w 2520280"/>
              <a:gd name="connsiteY1-46" fmla="*/ 0 h 0"/>
              <a:gd name="connsiteX2-47" fmla="*/ 0 w 2520280"/>
              <a:gd name="connsiteY2-48" fmla="*/ 0 h 0"/>
            </a:gdLst>
            <a:ahLst/>
            <a:cxnLst>
              <a:cxn ang="0">
                <a:pos x="connsiteX0-43" y="connsiteY0-44"/>
              </a:cxn>
              <a:cxn ang="0">
                <a:pos x="connsiteX1-45" y="connsiteY1-46"/>
              </a:cxn>
              <a:cxn ang="0">
                <a:pos x="connsiteX2-47" y="connsiteY2-48"/>
              </a:cxn>
            </a:cxnLst>
            <a:rect l="l" t="t" r="r" b="b"/>
            <a:pathLst>
              <a:path w="2520280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 anchorCtr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78400" y="3121716"/>
            <a:ext cx="6818400" cy="993600"/>
          </a:xfrm>
        </p:spPr>
        <p:txBody>
          <a:bodyPr lIns="0" tIns="46800" rIns="0" anchor="t" anchorCtr="0">
            <a:normAutofit/>
          </a:bodyPr>
          <a:lstStyle>
            <a:lvl1pPr algn="ctr">
              <a:defRPr sz="32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/>
              <a:t>单击此处添加您的标题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188229"/>
      </p:ext>
    </p:extLst>
  </p:cSld>
  <p:clrMapOvr>
    <a:masterClrMapping/>
  </p:clrMapOvr>
  <p:transition spd="med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2298" y="213919"/>
            <a:ext cx="10954459" cy="7960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2298" y="1244603"/>
            <a:ext cx="5080000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82641" y="1244603"/>
            <a:ext cx="5094116" cy="4932363"/>
          </a:xfr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  <a:lvl6pPr>
              <a:spcBef>
                <a:spcPts val="300"/>
              </a:spcBef>
              <a:spcAft>
                <a:spcPts val="300"/>
              </a:spcAft>
              <a:defRPr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24338"/>
      </p:ext>
    </p:extLst>
  </p:cSld>
  <p:clrMapOvr>
    <a:masterClrMapping/>
  </p:clrMapOvr>
  <p:transition spd="med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54501" y="298151"/>
            <a:ext cx="10515597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54501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54501" y="2200273"/>
            <a:ext cx="5157787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86912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86912" y="2200273"/>
            <a:ext cx="5183188" cy="382496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969922"/>
      </p:ext>
    </p:extLst>
  </p:cSld>
  <p:clrMapOvr>
    <a:masterClrMapping/>
  </p:clrMapOvr>
  <p:transition spd="med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013978"/>
      </p:ext>
    </p:extLst>
  </p:cSld>
  <p:clrMapOvr>
    <a:masterClrMapping/>
  </p:clrMapOvr>
  <p:transition spd="med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401322"/>
      </p:ext>
    </p:extLst>
  </p:cSld>
  <p:clrMapOvr>
    <a:masterClrMapping/>
  </p:clrMapOvr>
  <p:transition spd="med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BT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46192" y="987428"/>
            <a:ext cx="3932237" cy="106997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en-US"/>
          </a:p>
        </p:txBody>
      </p:sp>
      <p:sp>
        <p:nvSpPr>
          <p:cNvPr id="7" name="KSO_BC1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8" name="KSO_BC2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246192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084143"/>
      </p:ext>
    </p:extLst>
  </p:cSld>
  <p:clrMapOvr>
    <a:masterClrMapping/>
  </p:clrMapOvr>
  <p:transition spd="med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476090" y="510897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56592" y="510897"/>
            <a:ext cx="9795320" cy="5811838"/>
          </a:xfrm>
        </p:spPr>
        <p:txBody>
          <a:bodyPr vert="eaVer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3pPr marL="685800" indent="0">
              <a:buFontTx/>
              <a:buNone/>
              <a:defRPr sz="2000"/>
            </a:lvl3pPr>
            <a:lvl4pPr marL="1028700" indent="0">
              <a:buFontTx/>
              <a:buNone/>
              <a:defRPr sz="1800"/>
            </a:lvl4pPr>
            <a:lvl5pPr marL="1371600" indent="0">
              <a:buFontTx/>
              <a:buNone/>
              <a:defRPr sz="1800"/>
            </a:lvl5pPr>
            <a:lvl6pPr marL="1714500" indent="0">
              <a:buFontTx/>
              <a:buNone/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732802"/>
      </p:ext>
    </p:extLst>
  </p:cSld>
  <p:clrMapOvr>
    <a:masterClrMapping/>
  </p:clrMapOvr>
  <p:transition spd="med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291307" y="424415"/>
            <a:ext cx="11609387" cy="6148387"/>
          </a:xfrm>
        </p:spPr>
        <p:txBody>
          <a:bodyPr/>
          <a:lstStyle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768624488"/>
      </p:ext>
    </p:extLst>
  </p:cSld>
  <p:clrMapOvr>
    <a:masterClrMapping/>
  </p:clrMapOvr>
  <p:transition spd="med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 userDrawn="1">
            <p:custDataLst>
              <p:tags r:id="rId1"/>
            </p:custDataLst>
          </p:nvPr>
        </p:nvSpPr>
        <p:spPr>
          <a:xfrm>
            <a:off x="3021014" y="2430464"/>
            <a:ext cx="6008687" cy="2219325"/>
          </a:xfrm>
          <a:custGeom>
            <a:avLst/>
            <a:gdLst>
              <a:gd name="connsiteX0" fmla="*/ 0 w 6008914"/>
              <a:gd name="connsiteY0" fmla="*/ 452846 h 2220686"/>
              <a:gd name="connsiteX1" fmla="*/ 252548 w 6008914"/>
              <a:gd name="connsiteY1" fmla="*/ 1793966 h 2220686"/>
              <a:gd name="connsiteX2" fmla="*/ 5320937 w 6008914"/>
              <a:gd name="connsiteY2" fmla="*/ 2220686 h 2220686"/>
              <a:gd name="connsiteX3" fmla="*/ 6008914 w 6008914"/>
              <a:gd name="connsiteY3" fmla="*/ 0 h 2220686"/>
              <a:gd name="connsiteX4" fmla="*/ 0 w 6008914"/>
              <a:gd name="connsiteY4" fmla="*/ 452846 h 222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8914" h="2220686">
                <a:moveTo>
                  <a:pt x="0" y="452846"/>
                </a:moveTo>
                <a:lnTo>
                  <a:pt x="252548" y="1793966"/>
                </a:lnTo>
                <a:lnTo>
                  <a:pt x="5320937" y="2220686"/>
                </a:lnTo>
                <a:lnTo>
                  <a:pt x="6008914" y="0"/>
                </a:lnTo>
                <a:lnTo>
                  <a:pt x="0" y="4528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9086850" y="2482850"/>
            <a:ext cx="400050" cy="158750"/>
          </a:xfrm>
          <a:custGeom>
            <a:avLst/>
            <a:gdLst>
              <a:gd name="connsiteX0" fmla="*/ 0 w 400050"/>
              <a:gd name="connsiteY0" fmla="*/ 152400 h 158750"/>
              <a:gd name="connsiteX1" fmla="*/ 374650 w 400050"/>
              <a:gd name="connsiteY1" fmla="*/ 0 h 158750"/>
              <a:gd name="connsiteX2" fmla="*/ 400050 w 400050"/>
              <a:gd name="connsiteY2" fmla="*/ 158750 h 158750"/>
              <a:gd name="connsiteX3" fmla="*/ 0 w 400050"/>
              <a:gd name="connsiteY3" fmla="*/ 152400 h 15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050" h="158750">
                <a:moveTo>
                  <a:pt x="0" y="152400"/>
                </a:moveTo>
                <a:lnTo>
                  <a:pt x="374650" y="0"/>
                </a:lnTo>
                <a:lnTo>
                  <a:pt x="400050" y="15875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8959850" y="1936750"/>
            <a:ext cx="368300" cy="342900"/>
          </a:xfrm>
          <a:custGeom>
            <a:avLst/>
            <a:gdLst>
              <a:gd name="connsiteX0" fmla="*/ 0 w 368300"/>
              <a:gd name="connsiteY0" fmla="*/ 342900 h 342900"/>
              <a:gd name="connsiteX1" fmla="*/ 254000 w 368300"/>
              <a:gd name="connsiteY1" fmla="*/ 0 h 342900"/>
              <a:gd name="connsiteX2" fmla="*/ 368300 w 368300"/>
              <a:gd name="connsiteY2" fmla="*/ 139700 h 342900"/>
              <a:gd name="connsiteX3" fmla="*/ 0 w 368300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42900">
                <a:moveTo>
                  <a:pt x="0" y="342900"/>
                </a:moveTo>
                <a:lnTo>
                  <a:pt x="254000" y="0"/>
                </a:lnTo>
                <a:lnTo>
                  <a:pt x="368300" y="139700"/>
                </a:lnTo>
                <a:lnTo>
                  <a:pt x="0" y="3429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BT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 rot="21480000">
            <a:off x="3425128" y="2856342"/>
            <a:ext cx="5012891" cy="1086216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编辑标题</a:t>
            </a:r>
            <a:endParaRPr 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 rot="300000">
            <a:off x="5760000" y="4060800"/>
            <a:ext cx="2566800" cy="3924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编辑副标题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1"/>
            <p:custDataLst>
              <p:tags r:id="rId6"/>
            </p:custDataLst>
          </p:nvPr>
        </p:nvSpPr>
        <p:spPr/>
        <p:txBody>
          <a:bodyPr/>
          <a:lstStyle/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3"/>
            <p:custDataLst>
              <p:tags r:id="rId8"/>
            </p:custDataLst>
          </p:nvPr>
        </p:nvSpPr>
        <p:spPr/>
        <p:txBody>
          <a:bodyPr/>
          <a:lstStyle/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113605"/>
      </p:ext>
    </p:extLst>
  </p:cSld>
  <p:clrMapOvr>
    <a:masterClrMapping/>
  </p:clrMapOvr>
  <p:transition spd="med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1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6" name="椭圆 4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椭圆 5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椭圆 8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椭圆 7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椭圆 9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29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30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32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33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184640" y="6015789"/>
            <a:ext cx="649960" cy="659938"/>
            <a:chOff x="7072313" y="1954217"/>
            <a:chExt cx="3722687" cy="3779837"/>
          </a:xfrm>
        </p:grpSpPr>
        <p:sp>
          <p:nvSpPr>
            <p:cNvPr id="17" name="椭圆 4"/>
            <p:cNvSpPr>
              <a:spLocks noChangeArrowheads="1"/>
            </p:cNvSpPr>
            <p:nvPr userDrawn="1">
              <p:custDataLst>
                <p:tags r:id="rId7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5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7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20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29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30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32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33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57868"/>
      </p:ext>
    </p:extLst>
  </p:cSld>
  <p:clrMapOvr>
    <a:masterClrMapping/>
  </p:clrMapOvr>
  <p:transition spd="med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259881" y="219736"/>
            <a:ext cx="1269341" cy="1288828"/>
            <a:chOff x="7072313" y="1954217"/>
            <a:chExt cx="3722687" cy="3779837"/>
          </a:xfrm>
        </p:grpSpPr>
        <p:sp>
          <p:nvSpPr>
            <p:cNvPr id="10" name="椭圆 4"/>
            <p:cNvSpPr>
              <a:spLocks noChangeArrowheads="1"/>
            </p:cNvSpPr>
            <p:nvPr userDrawn="1">
              <p:custDataLst>
                <p:tags r:id="rId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29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30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2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3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38676"/>
      </p:ext>
    </p:extLst>
  </p:cSld>
  <p:clrMapOvr>
    <a:masterClrMapping/>
  </p:clrMapOvr>
  <p:transition spd="med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74930" y="5935793"/>
            <a:ext cx="730326" cy="74153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03814299"/>
      </p:ext>
    </p:extLst>
  </p:cSld>
  <p:clrMapOvr>
    <a:masterClrMapping/>
  </p:clrMapOvr>
  <p:transition spd="med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10712918" y="5436629"/>
            <a:ext cx="1269341" cy="1288828"/>
            <a:chOff x="7072313" y="1954217"/>
            <a:chExt cx="3722687" cy="3779837"/>
          </a:xfrm>
        </p:grpSpPr>
        <p:sp>
          <p:nvSpPr>
            <p:cNvPr id="12" name="椭圆 4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5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7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15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29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0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3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 userDrawn="1">
            <p:custDataLst>
              <p:tags r:id="rId3"/>
            </p:custDataLst>
          </p:nvPr>
        </p:nvGrpSpPr>
        <p:grpSpPr>
          <a:xfrm>
            <a:off x="10202780" y="5448327"/>
            <a:ext cx="507340" cy="515129"/>
            <a:chOff x="7072313" y="1954217"/>
            <a:chExt cx="3722687" cy="3779837"/>
          </a:xfrm>
        </p:grpSpPr>
        <p:sp>
          <p:nvSpPr>
            <p:cNvPr id="22" name="椭圆 4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椭圆 5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椭圆 8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7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25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29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30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32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3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98902710"/>
      </p:ext>
    </p:extLst>
  </p:cSld>
  <p:clrMapOvr>
    <a:masterClrMapping/>
  </p:clrMapOvr>
  <p:transition spd="med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0597414" y="344865"/>
            <a:ext cx="1269341" cy="1288828"/>
            <a:chOff x="7072313" y="1954217"/>
            <a:chExt cx="3722687" cy="3779837"/>
          </a:xfrm>
        </p:grpSpPr>
        <p:sp>
          <p:nvSpPr>
            <p:cNvPr id="11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14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33258365"/>
      </p:ext>
    </p:extLst>
  </p:cSld>
  <p:clrMapOvr>
    <a:masterClrMapping/>
  </p:clrMapOvr>
  <p:transition spd="med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300058" y="6049084"/>
            <a:ext cx="730326" cy="741538"/>
            <a:chOff x="7072313" y="1954217"/>
            <a:chExt cx="3722687" cy="3779837"/>
          </a:xfrm>
        </p:grpSpPr>
        <p:sp>
          <p:nvSpPr>
            <p:cNvPr id="14" name="椭圆 4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椭圆 5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椭圆 8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7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7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29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椭圆 30"/>
            <p:cNvSpPr>
              <a:spLocks noChangeArrowheads="1"/>
            </p:cNvSpPr>
            <p:nvPr userDrawn="1">
              <p:custDataLst>
                <p:tags r:id="rId27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椭圆 32"/>
            <p:cNvSpPr>
              <a:spLocks noChangeArrowheads="1"/>
            </p:cNvSpPr>
            <p:nvPr userDrawn="1">
              <p:custDataLst>
                <p:tags r:id="rId28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椭圆 33"/>
            <p:cNvSpPr>
              <a:spLocks noChangeArrowheads="1"/>
            </p:cNvSpPr>
            <p:nvPr userDrawn="1">
              <p:custDataLst>
                <p:tags r:id="rId29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 userDrawn="1">
            <p:custDataLst>
              <p:tags r:id="rId3"/>
            </p:custDataLst>
          </p:nvPr>
        </p:nvGrpSpPr>
        <p:grpSpPr>
          <a:xfrm>
            <a:off x="142774" y="185695"/>
            <a:ext cx="1272140" cy="1291670"/>
            <a:chOff x="7072313" y="1954217"/>
            <a:chExt cx="3722687" cy="3779837"/>
          </a:xfrm>
        </p:grpSpPr>
        <p:sp>
          <p:nvSpPr>
            <p:cNvPr id="24" name="椭圆 4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椭圆 5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8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椭圆 27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" name="椭圆 29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椭圆 30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32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33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98252179"/>
      </p:ext>
    </p:extLst>
  </p:cSld>
  <p:clrMapOvr>
    <a:masterClrMapping/>
  </p:clrMapOvr>
  <p:transition spd="med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9" name="组合 28"/>
          <p:cNvGrpSpPr/>
          <p:nvPr userDrawn="1">
            <p:custDataLst>
              <p:tags r:id="rId5"/>
            </p:custDataLst>
          </p:nvPr>
        </p:nvGrpSpPr>
        <p:grpSpPr>
          <a:xfrm>
            <a:off x="219775" y="589956"/>
            <a:ext cx="1272140" cy="1291670"/>
            <a:chOff x="7072313" y="1954217"/>
            <a:chExt cx="3722687" cy="3779837"/>
          </a:xfrm>
        </p:grpSpPr>
        <p:sp>
          <p:nvSpPr>
            <p:cNvPr id="30" name="椭圆 4"/>
            <p:cNvSpPr>
              <a:spLocks noChangeArrowheads="1"/>
            </p:cNvSpPr>
            <p:nvPr userDrawn="1">
              <p:custDataLst>
                <p:tags r:id="rId18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椭圆 5"/>
            <p:cNvSpPr>
              <a:spLocks noChangeArrowheads="1"/>
            </p:cNvSpPr>
            <p:nvPr userDrawn="1">
              <p:custDataLst>
                <p:tags r:id="rId19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8"/>
            <p:cNvSpPr>
              <a:spLocks noChangeArrowheads="1"/>
            </p:cNvSpPr>
            <p:nvPr userDrawn="1">
              <p:custDataLst>
                <p:tags r:id="rId20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7"/>
            <p:cNvSpPr>
              <a:spLocks noChangeArrowheads="1"/>
            </p:cNvSpPr>
            <p:nvPr userDrawn="1">
              <p:custDataLst>
                <p:tags r:id="rId21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椭圆 33"/>
            <p:cNvSpPr>
              <a:spLocks noChangeArrowheads="1"/>
            </p:cNvSpPr>
            <p:nvPr userDrawn="1">
              <p:custDataLst>
                <p:tags r:id="rId22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椭圆 29"/>
            <p:cNvSpPr>
              <a:spLocks noChangeArrowheads="1"/>
            </p:cNvSpPr>
            <p:nvPr userDrawn="1">
              <p:custDataLst>
                <p:tags r:id="rId23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30"/>
            <p:cNvSpPr>
              <a:spLocks noChangeArrowheads="1"/>
            </p:cNvSpPr>
            <p:nvPr userDrawn="1">
              <p:custDataLst>
                <p:tags r:id="rId24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32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椭圆 33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 userDrawn="1">
            <p:custDataLst>
              <p:tags r:id="rId6"/>
            </p:custDataLst>
          </p:nvPr>
        </p:nvGrpSpPr>
        <p:grpSpPr>
          <a:xfrm>
            <a:off x="10986066" y="5659655"/>
            <a:ext cx="543394" cy="551736"/>
            <a:chOff x="7072313" y="1954217"/>
            <a:chExt cx="3722687" cy="3779837"/>
          </a:xfrm>
        </p:grpSpPr>
        <p:sp>
          <p:nvSpPr>
            <p:cNvPr id="40" name="椭圆 4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>
              <a:off x="9937750" y="216694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5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>
              <a:off x="10061357" y="2290549"/>
              <a:ext cx="378260" cy="37826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椭圆 8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>
              <a:off x="7072313" y="4116392"/>
              <a:ext cx="625475" cy="625475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椭圆 7"/>
            <p:cNvSpPr>
              <a:spLocks noChangeArrowheads="1"/>
            </p:cNvSpPr>
            <p:nvPr userDrawn="1">
              <p:custDataLst>
                <p:tags r:id="rId12"/>
              </p:custDataLst>
            </p:nvPr>
          </p:nvSpPr>
          <p:spPr bwMode="auto">
            <a:xfrm>
              <a:off x="7342189" y="1954217"/>
              <a:ext cx="2860675" cy="2860675"/>
            </a:xfrm>
            <a:prstGeom prst="ellipse">
              <a:avLst/>
            </a:prstGeom>
            <a:solidFill>
              <a:srgbClr val="D78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43"/>
            <p:cNvSpPr>
              <a:spLocks noChangeArrowheads="1"/>
            </p:cNvSpPr>
            <p:nvPr userDrawn="1">
              <p:custDataLst>
                <p:tags r:id="rId13"/>
              </p:custDataLst>
            </p:nvPr>
          </p:nvSpPr>
          <p:spPr bwMode="auto">
            <a:xfrm>
              <a:off x="7542213" y="4741867"/>
              <a:ext cx="312737" cy="312737"/>
            </a:xfrm>
            <a:prstGeom prst="ellipse">
              <a:avLst/>
            </a:prstGeom>
            <a:solidFill>
              <a:srgbClr val="E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29"/>
            <p:cNvSpPr>
              <a:spLocks noChangeArrowheads="1"/>
            </p:cNvSpPr>
            <p:nvPr userDrawn="1">
              <p:custDataLst>
                <p:tags r:id="rId14"/>
              </p:custDataLst>
            </p:nvPr>
          </p:nvSpPr>
          <p:spPr bwMode="auto">
            <a:xfrm>
              <a:off x="10453688" y="5392742"/>
              <a:ext cx="341312" cy="341312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椭圆 30"/>
            <p:cNvSpPr>
              <a:spLocks noChangeArrowheads="1"/>
            </p:cNvSpPr>
            <p:nvPr userDrawn="1">
              <p:custDataLst>
                <p:tags r:id="rId15"/>
              </p:custDataLst>
            </p:nvPr>
          </p:nvSpPr>
          <p:spPr bwMode="auto">
            <a:xfrm>
              <a:off x="10521139" y="5460193"/>
              <a:ext cx="206410" cy="206410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32"/>
            <p:cNvSpPr>
              <a:spLocks noChangeArrowheads="1"/>
            </p:cNvSpPr>
            <p:nvPr userDrawn="1">
              <p:custDataLst>
                <p:tags r:id="rId16"/>
              </p:custDataLst>
            </p:nvPr>
          </p:nvSpPr>
          <p:spPr bwMode="auto">
            <a:xfrm>
              <a:off x="9353550" y="5314954"/>
              <a:ext cx="169863" cy="171450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33"/>
            <p:cNvSpPr>
              <a:spLocks noChangeArrowheads="1"/>
            </p:cNvSpPr>
            <p:nvPr userDrawn="1">
              <p:custDataLst>
                <p:tags r:id="rId17"/>
              </p:custDataLst>
            </p:nvPr>
          </p:nvSpPr>
          <p:spPr bwMode="auto">
            <a:xfrm>
              <a:off x="9387119" y="5348836"/>
              <a:ext cx="102726" cy="103685"/>
            </a:xfrm>
            <a:prstGeom prst="ellipse">
              <a:avLst/>
            </a:prstGeom>
            <a:solidFill>
              <a:srgbClr val="D78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70230301"/>
      </p:ext>
    </p:extLst>
  </p:cSld>
  <p:clrMapOvr>
    <a:masterClrMapping/>
  </p:clrMapOvr>
  <p:transition spd="med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2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4.xml"/><Relationship Id="rId33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28" Type="http://schemas.openxmlformats.org/officeDocument/2006/relationships/tags" Target="../tags/tag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1.xml"/><Relationship Id="rId27" Type="http://schemas.openxmlformats.org/officeDocument/2006/relationships/tags" Target="../tags/tag6.xml"/><Relationship Id="rId30" Type="http://schemas.openxmlformats.org/officeDocument/2006/relationships/tags" Target="../tags/tag9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tags" Target="../tags/tag244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ags" Target="../tags/tag243.xml"/><Relationship Id="rId33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tags" Target="../tags/tag247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tags" Target="../tags/tag242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tags" Target="../tags/tag241.xml"/><Relationship Id="rId28" Type="http://schemas.openxmlformats.org/officeDocument/2006/relationships/tags" Target="../tags/tag246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tags" Target="../tags/tag24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ags" Target="../tags/tag240.xml"/><Relationship Id="rId27" Type="http://schemas.openxmlformats.org/officeDocument/2006/relationships/tags" Target="../tags/tag245.xml"/><Relationship Id="rId30" Type="http://schemas.openxmlformats.org/officeDocument/2006/relationships/tags" Target="../tags/tag248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tags" Target="../tags/tag484.xml"/><Relationship Id="rId3" Type="http://schemas.openxmlformats.org/officeDocument/2006/relationships/slideLayout" Target="../slideLayouts/slideLayout43.xml"/><Relationship Id="rId21" Type="http://schemas.openxmlformats.org/officeDocument/2006/relationships/tags" Target="../tags/tag479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tags" Target="../tags/tag483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theme" Target="../theme/theme3.xml"/><Relationship Id="rId29" Type="http://schemas.openxmlformats.org/officeDocument/2006/relationships/tags" Target="../tags/tag487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tags" Target="../tags/tag482.xml"/><Relationship Id="rId32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tags" Target="../tags/tag481.xml"/><Relationship Id="rId28" Type="http://schemas.openxmlformats.org/officeDocument/2006/relationships/tags" Target="../tags/tag48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tags" Target="../tags/tag480.xml"/><Relationship Id="rId27" Type="http://schemas.openxmlformats.org/officeDocument/2006/relationships/tags" Target="../tags/tag485.xml"/><Relationship Id="rId30" Type="http://schemas.openxmlformats.org/officeDocument/2006/relationships/tags" Target="../tags/tag4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2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9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2395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723" r:id="rId20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2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9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2" r:link="rId3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06246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2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>
              <p:custDataLst>
                <p:tags r:id="rId28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DF9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0" y="0"/>
              <a:ext cx="6426200" cy="5861054"/>
            </a:xfrm>
            <a:custGeom>
              <a:avLst/>
              <a:gdLst>
                <a:gd name="connsiteX0" fmla="*/ 0 w 6426200"/>
                <a:gd name="connsiteY0" fmla="*/ 0 h 5861054"/>
                <a:gd name="connsiteX1" fmla="*/ 6202018 w 6426200"/>
                <a:gd name="connsiteY1" fmla="*/ 0 h 5861054"/>
                <a:gd name="connsiteX2" fmla="*/ 6225541 w 6426200"/>
                <a:gd name="connsiteY2" fmla="*/ 69532 h 5861054"/>
                <a:gd name="connsiteX3" fmla="*/ 6426200 w 6426200"/>
                <a:gd name="connsiteY3" fmla="*/ 1397004 h 5861054"/>
                <a:gd name="connsiteX4" fmla="*/ 1962943 w 6426200"/>
                <a:gd name="connsiteY4" fmla="*/ 5861054 h 5861054"/>
                <a:gd name="connsiteX5" fmla="*/ 27937 w 6426200"/>
                <a:gd name="connsiteY5" fmla="*/ 5420851 h 5861054"/>
                <a:gd name="connsiteX6" fmla="*/ 0 w 6426200"/>
                <a:gd name="connsiteY6" fmla="*/ 5406540 h 586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26200" h="5861054">
                  <a:moveTo>
                    <a:pt x="0" y="0"/>
                  </a:moveTo>
                  <a:lnTo>
                    <a:pt x="6202018" y="0"/>
                  </a:lnTo>
                  <a:lnTo>
                    <a:pt x="6225541" y="69532"/>
                  </a:lnTo>
                  <a:cubicBezTo>
                    <a:pt x="6355948" y="488880"/>
                    <a:pt x="6426200" y="934737"/>
                    <a:pt x="6426200" y="1397004"/>
                  </a:cubicBezTo>
                  <a:cubicBezTo>
                    <a:pt x="6426200" y="3862431"/>
                    <a:pt x="4427932" y="5861054"/>
                    <a:pt x="1962943" y="5861054"/>
                  </a:cubicBezTo>
                  <a:cubicBezTo>
                    <a:pt x="1269665" y="5861054"/>
                    <a:pt x="613305" y="5702960"/>
                    <a:pt x="27937" y="5420851"/>
                  </a:cubicBezTo>
                  <a:lnTo>
                    <a:pt x="0" y="5406540"/>
                  </a:lnTo>
                  <a:close/>
                </a:path>
              </a:pathLst>
            </a:custGeom>
            <a:solidFill>
              <a:srgbClr val="E5B8B7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任意多边形 11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" y="0"/>
              <a:ext cx="4662117" cy="4096657"/>
            </a:xfrm>
            <a:custGeom>
              <a:avLst/>
              <a:gdLst>
                <a:gd name="connsiteX0" fmla="*/ 0 w 4662117"/>
                <a:gd name="connsiteY0" fmla="*/ 0 h 4096657"/>
                <a:gd name="connsiteX1" fmla="*/ 4269417 w 4662117"/>
                <a:gd name="connsiteY1" fmla="*/ 0 h 4096657"/>
                <a:gd name="connsiteX2" fmla="*/ 4336341 w 4662117"/>
                <a:gd name="connsiteY2" fmla="*/ 110179 h 4096657"/>
                <a:gd name="connsiteX3" fmla="*/ 4662117 w 4662117"/>
                <a:gd name="connsiteY3" fmla="*/ 1396997 h 4096657"/>
                <a:gd name="connsiteX4" fmla="*/ 1962937 w 4662117"/>
                <a:gd name="connsiteY4" fmla="*/ 4096657 h 4096657"/>
                <a:gd name="connsiteX5" fmla="*/ 54329 w 4662117"/>
                <a:gd name="connsiteY5" fmla="*/ 3305945 h 4096657"/>
                <a:gd name="connsiteX6" fmla="*/ 0 w 4662117"/>
                <a:gd name="connsiteY6" fmla="*/ 3246158 h 409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62117" h="4096657">
                  <a:moveTo>
                    <a:pt x="0" y="0"/>
                  </a:moveTo>
                  <a:lnTo>
                    <a:pt x="4269417" y="0"/>
                  </a:lnTo>
                  <a:lnTo>
                    <a:pt x="4336341" y="110179"/>
                  </a:lnTo>
                  <a:cubicBezTo>
                    <a:pt x="4544103" y="492703"/>
                    <a:pt x="4662117" y="931066"/>
                    <a:pt x="4662117" y="1396997"/>
                  </a:cubicBezTo>
                  <a:cubicBezTo>
                    <a:pt x="4662117" y="2887978"/>
                    <a:pt x="3453653" y="4096657"/>
                    <a:pt x="1962937" y="4096657"/>
                  </a:cubicBezTo>
                  <a:cubicBezTo>
                    <a:pt x="1217579" y="4096657"/>
                    <a:pt x="542784" y="3794487"/>
                    <a:pt x="54329" y="3305945"/>
                  </a:cubicBezTo>
                  <a:lnTo>
                    <a:pt x="0" y="3246158"/>
                  </a:lnTo>
                  <a:close/>
                </a:path>
              </a:pathLst>
            </a:custGeom>
            <a:solidFill>
              <a:srgbClr val="D78F8D">
                <a:alpha val="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rou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69824-3CC5-4DB1-AF2F-82061BA31390}" type="datetimeFigureOut">
              <a:rPr lang="zh-CN" altLang="en-US" smtClean="0"/>
              <a:t>2024/10/24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9E7B5-D67E-4414-B749-EE889DDF4D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2"/>
            <a:r>
              <a:rPr lang="zh-CN" altLang="en-US"/>
              <a:t>第二级</a:t>
            </a:r>
          </a:p>
          <a:p>
            <a:pPr lvl="3"/>
            <a:r>
              <a:rPr lang="zh-CN" altLang="en-US"/>
              <a:t>第三级</a:t>
            </a:r>
          </a:p>
          <a:p>
            <a:pPr lvl="4"/>
            <a:r>
              <a:rPr lang="zh-CN" altLang="en-US"/>
              <a:t>第四级</a:t>
            </a:r>
          </a:p>
          <a:p>
            <a:pPr lvl="5"/>
            <a:r>
              <a:rPr lang="zh-CN" altLang="en-US"/>
              <a:t>第五级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073743875" descr="学科网 zxxk.com"/>
          <p:cNvPicPr>
            <a:picLocks noChangeAspect="1"/>
          </p:cNvPicPr>
          <p:nvPr/>
        </p:nvPicPr>
        <p:blipFill>
          <a:blip r:embed="rId31" r:link="rId3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54216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</p:sldLayoutIdLst>
  <p:transition spd="med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ct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400" kern="12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ct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0.xml"/><Relationship Id="rId2" Type="http://schemas.openxmlformats.org/officeDocument/2006/relationships/tags" Target="../tags/tag719.xml"/><Relationship Id="rId1" Type="http://schemas.openxmlformats.org/officeDocument/2006/relationships/tags" Target="../tags/tag718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26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3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wmf"/><Relationship Id="rId20" Type="http://schemas.openxmlformats.org/officeDocument/2006/relationships/image" Target="../media/image12.wmf"/><Relationship Id="rId29" Type="http://schemas.openxmlformats.org/officeDocument/2006/relationships/oleObject" Target="../embeddings/oleObject14.bin"/><Relationship Id="rId1" Type="http://schemas.openxmlformats.org/officeDocument/2006/relationships/tags" Target="../tags/tag721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4.wmf"/><Relationship Id="rId32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6.wmf"/><Relationship Id="rId10" Type="http://schemas.openxmlformats.org/officeDocument/2006/relationships/image" Target="../media/image7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Relationship Id="rId22" Type="http://schemas.openxmlformats.org/officeDocument/2006/relationships/image" Target="../media/image13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7.wmf"/><Relationship Id="rId8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2.doc"/><Relationship Id="rId13" Type="http://schemas.openxmlformats.org/officeDocument/2006/relationships/oleObject" Target="../embeddings/oleObject18.bin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12" Type="http://schemas.openxmlformats.org/officeDocument/2006/relationships/image" Target="../media/image25.wmf"/><Relationship Id="rId2" Type="http://schemas.openxmlformats.org/officeDocument/2006/relationships/oleObject" Target="../embeddings/Microsoft_Word_97_-_2003_Document.doc"/><Relationship Id="rId1" Type="http://schemas.openxmlformats.org/officeDocument/2006/relationships/slideLayout" Target="../slideLayouts/slideLayout27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4.wmf"/><Relationship Id="rId5" Type="http://schemas.openxmlformats.org/officeDocument/2006/relationships/image" Target="../media/image21.e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Microsoft_Word_97_-_2003_Document1.doc"/><Relationship Id="rId9" Type="http://schemas.openxmlformats.org/officeDocument/2006/relationships/image" Target="../media/image23.emf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22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37.wmf"/><Relationship Id="rId3" Type="http://schemas.openxmlformats.org/officeDocument/2006/relationships/slideLayout" Target="../slideLayouts/slideLayout57.xml"/><Relationship Id="rId21" Type="http://schemas.openxmlformats.org/officeDocument/2006/relationships/oleObject" Target="../embeddings/oleObject28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26.bin"/><Relationship Id="rId2" Type="http://schemas.openxmlformats.org/officeDocument/2006/relationships/tags" Target="../tags/tag724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tags" Target="../tags/tag723.xml"/><Relationship Id="rId6" Type="http://schemas.openxmlformats.org/officeDocument/2006/relationships/image" Target="../media/image31.emf"/><Relationship Id="rId11" Type="http://schemas.openxmlformats.org/officeDocument/2006/relationships/oleObject" Target="../embeddings/oleObject23.bin"/><Relationship Id="rId5" Type="http://schemas.openxmlformats.org/officeDocument/2006/relationships/image" Target="../media/image30.emf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27.bin"/><Relationship Id="rId4" Type="http://schemas.openxmlformats.org/officeDocument/2006/relationships/image" Target="../media/image29.e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737.xml"/><Relationship Id="rId18" Type="http://schemas.openxmlformats.org/officeDocument/2006/relationships/tags" Target="../tags/tag742.xml"/><Relationship Id="rId26" Type="http://schemas.openxmlformats.org/officeDocument/2006/relationships/image" Target="../media/image42.wmf"/><Relationship Id="rId39" Type="http://schemas.openxmlformats.org/officeDocument/2006/relationships/image" Target="../media/image48.wmf"/><Relationship Id="rId21" Type="http://schemas.openxmlformats.org/officeDocument/2006/relationships/oleObject" Target="../embeddings/oleObject29.bin"/><Relationship Id="rId34" Type="http://schemas.openxmlformats.org/officeDocument/2006/relationships/image" Target="../media/image46.wmf"/><Relationship Id="rId7" Type="http://schemas.openxmlformats.org/officeDocument/2006/relationships/tags" Target="../tags/tag731.xml"/><Relationship Id="rId2" Type="http://schemas.openxmlformats.org/officeDocument/2006/relationships/tags" Target="../tags/tag726.xml"/><Relationship Id="rId16" Type="http://schemas.openxmlformats.org/officeDocument/2006/relationships/tags" Target="../tags/tag740.xml"/><Relationship Id="rId20" Type="http://schemas.openxmlformats.org/officeDocument/2006/relationships/notesSlide" Target="../notesSlides/notesSlide3.xml"/><Relationship Id="rId29" Type="http://schemas.openxmlformats.org/officeDocument/2006/relationships/oleObject" Target="../embeddings/oleObject33.bin"/><Relationship Id="rId41" Type="http://schemas.openxmlformats.org/officeDocument/2006/relationships/image" Target="../media/image50.png"/><Relationship Id="rId1" Type="http://schemas.openxmlformats.org/officeDocument/2006/relationships/tags" Target="../tags/tag725.xml"/><Relationship Id="rId6" Type="http://schemas.openxmlformats.org/officeDocument/2006/relationships/tags" Target="../tags/tag730.xml"/><Relationship Id="rId11" Type="http://schemas.openxmlformats.org/officeDocument/2006/relationships/tags" Target="../tags/tag735.xml"/><Relationship Id="rId24" Type="http://schemas.openxmlformats.org/officeDocument/2006/relationships/image" Target="../media/image41.wmf"/><Relationship Id="rId32" Type="http://schemas.openxmlformats.org/officeDocument/2006/relationships/image" Target="../media/image45.wmf"/><Relationship Id="rId37" Type="http://schemas.openxmlformats.org/officeDocument/2006/relationships/oleObject" Target="../embeddings/oleObject37.bin"/><Relationship Id="rId40" Type="http://schemas.openxmlformats.org/officeDocument/2006/relationships/image" Target="../media/image49.png"/><Relationship Id="rId5" Type="http://schemas.openxmlformats.org/officeDocument/2006/relationships/tags" Target="../tags/tag729.xml"/><Relationship Id="rId15" Type="http://schemas.openxmlformats.org/officeDocument/2006/relationships/tags" Target="../tags/tag739.xml"/><Relationship Id="rId23" Type="http://schemas.openxmlformats.org/officeDocument/2006/relationships/oleObject" Target="../embeddings/oleObject30.bin"/><Relationship Id="rId28" Type="http://schemas.openxmlformats.org/officeDocument/2006/relationships/image" Target="../media/image43.wmf"/><Relationship Id="rId36" Type="http://schemas.openxmlformats.org/officeDocument/2006/relationships/image" Target="../media/image47.wmf"/><Relationship Id="rId10" Type="http://schemas.openxmlformats.org/officeDocument/2006/relationships/tags" Target="../tags/tag734.xml"/><Relationship Id="rId19" Type="http://schemas.openxmlformats.org/officeDocument/2006/relationships/slideLayout" Target="../slideLayouts/slideLayout47.xml"/><Relationship Id="rId31" Type="http://schemas.openxmlformats.org/officeDocument/2006/relationships/oleObject" Target="../embeddings/oleObject34.bin"/><Relationship Id="rId4" Type="http://schemas.openxmlformats.org/officeDocument/2006/relationships/tags" Target="../tags/tag728.xml"/><Relationship Id="rId9" Type="http://schemas.openxmlformats.org/officeDocument/2006/relationships/tags" Target="../tags/tag733.xml"/><Relationship Id="rId14" Type="http://schemas.openxmlformats.org/officeDocument/2006/relationships/tags" Target="../tags/tag738.xml"/><Relationship Id="rId22" Type="http://schemas.openxmlformats.org/officeDocument/2006/relationships/image" Target="../media/image40.wmf"/><Relationship Id="rId27" Type="http://schemas.openxmlformats.org/officeDocument/2006/relationships/oleObject" Target="../embeddings/oleObject32.bin"/><Relationship Id="rId30" Type="http://schemas.openxmlformats.org/officeDocument/2006/relationships/image" Target="../media/image44.wmf"/><Relationship Id="rId35" Type="http://schemas.openxmlformats.org/officeDocument/2006/relationships/oleObject" Target="../embeddings/oleObject36.bin"/><Relationship Id="rId8" Type="http://schemas.openxmlformats.org/officeDocument/2006/relationships/tags" Target="../tags/tag732.xml"/><Relationship Id="rId3" Type="http://schemas.openxmlformats.org/officeDocument/2006/relationships/tags" Target="../tags/tag727.xml"/><Relationship Id="rId12" Type="http://schemas.openxmlformats.org/officeDocument/2006/relationships/tags" Target="../tags/tag736.xml"/><Relationship Id="rId17" Type="http://schemas.openxmlformats.org/officeDocument/2006/relationships/tags" Target="../tags/tag741.xml"/><Relationship Id="rId25" Type="http://schemas.openxmlformats.org/officeDocument/2006/relationships/oleObject" Target="../embeddings/oleObject31.bin"/><Relationship Id="rId33" Type="http://schemas.openxmlformats.org/officeDocument/2006/relationships/oleObject" Target="../embeddings/oleObject35.bin"/><Relationship Id="rId38" Type="http://schemas.openxmlformats.org/officeDocument/2006/relationships/oleObject" Target="../embeddings/oleObject3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60.wmf"/><Relationship Id="rId26" Type="http://schemas.openxmlformats.org/officeDocument/2006/relationships/image" Target="../media/image39.wmf"/><Relationship Id="rId3" Type="http://schemas.openxmlformats.org/officeDocument/2006/relationships/slideLayout" Target="../slideLayouts/slideLayout17.xml"/><Relationship Id="rId21" Type="http://schemas.openxmlformats.org/officeDocument/2006/relationships/oleObject" Target="../embeddings/oleObject45.bin"/><Relationship Id="rId7" Type="http://schemas.openxmlformats.org/officeDocument/2006/relationships/image" Target="../media/image52.wmf"/><Relationship Id="rId12" Type="http://schemas.openxmlformats.org/officeDocument/2006/relationships/image" Target="../media/image57.emf"/><Relationship Id="rId17" Type="http://schemas.openxmlformats.org/officeDocument/2006/relationships/oleObject" Target="../embeddings/oleObject43.bin"/><Relationship Id="rId25" Type="http://schemas.openxmlformats.org/officeDocument/2006/relationships/oleObject" Target="../embeddings/oleObject47.bin"/><Relationship Id="rId2" Type="http://schemas.openxmlformats.org/officeDocument/2006/relationships/tags" Target="../tags/tag746.xml"/><Relationship Id="rId16" Type="http://schemas.openxmlformats.org/officeDocument/2006/relationships/image" Target="../media/image59.wmf"/><Relationship Id="rId20" Type="http://schemas.openxmlformats.org/officeDocument/2006/relationships/image" Target="../media/image61.wmf"/><Relationship Id="rId29" Type="http://schemas.openxmlformats.org/officeDocument/2006/relationships/image" Target="../media/image62.emf"/><Relationship Id="rId1" Type="http://schemas.openxmlformats.org/officeDocument/2006/relationships/tags" Target="../tags/tag745.x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6.emf"/><Relationship Id="rId24" Type="http://schemas.openxmlformats.org/officeDocument/2006/relationships/image" Target="../media/image38.wmf"/><Relationship Id="rId5" Type="http://schemas.openxmlformats.org/officeDocument/2006/relationships/image" Target="../media/image51.wmf"/><Relationship Id="rId15" Type="http://schemas.openxmlformats.org/officeDocument/2006/relationships/oleObject" Target="../embeddings/oleObject42.bin"/><Relationship Id="rId23" Type="http://schemas.openxmlformats.org/officeDocument/2006/relationships/oleObject" Target="../embeddings/oleObject46.bin"/><Relationship Id="rId28" Type="http://schemas.openxmlformats.org/officeDocument/2006/relationships/oleObject" Target="../embeddings/oleObject49.bin"/><Relationship Id="rId10" Type="http://schemas.openxmlformats.org/officeDocument/2006/relationships/image" Target="../media/image55.emf"/><Relationship Id="rId19" Type="http://schemas.openxmlformats.org/officeDocument/2006/relationships/oleObject" Target="../embeddings/oleObject44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4.emf"/><Relationship Id="rId14" Type="http://schemas.openxmlformats.org/officeDocument/2006/relationships/image" Target="../media/image58.wmf"/><Relationship Id="rId22" Type="http://schemas.openxmlformats.org/officeDocument/2006/relationships/image" Target="../media/image37.wmf"/><Relationship Id="rId27" Type="http://schemas.openxmlformats.org/officeDocument/2006/relationships/oleObject" Target="../embeddings/oleObject4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66.png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emf"/><Relationship Id="rId10" Type="http://schemas.openxmlformats.org/officeDocument/2006/relationships/image" Target="../media/image69.emf"/><Relationship Id="rId4" Type="http://schemas.openxmlformats.org/officeDocument/2006/relationships/image" Target="../media/image63.emf"/><Relationship Id="rId9" Type="http://schemas.openxmlformats.org/officeDocument/2006/relationships/image" Target="../media/image6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56.xml"/><Relationship Id="rId13" Type="http://schemas.openxmlformats.org/officeDocument/2006/relationships/oleObject" Target="../embeddings/oleObject50.bin"/><Relationship Id="rId18" Type="http://schemas.openxmlformats.org/officeDocument/2006/relationships/image" Target="../media/image74.wmf"/><Relationship Id="rId26" Type="http://schemas.openxmlformats.org/officeDocument/2006/relationships/image" Target="../media/image79.wmf"/><Relationship Id="rId3" Type="http://schemas.openxmlformats.org/officeDocument/2006/relationships/tags" Target="../tags/tag751.xml"/><Relationship Id="rId21" Type="http://schemas.openxmlformats.org/officeDocument/2006/relationships/image" Target="../media/image76.png"/><Relationship Id="rId7" Type="http://schemas.openxmlformats.org/officeDocument/2006/relationships/tags" Target="../tags/tag755.xml"/><Relationship Id="rId12" Type="http://schemas.openxmlformats.org/officeDocument/2006/relationships/image" Target="../media/image71.png"/><Relationship Id="rId17" Type="http://schemas.openxmlformats.org/officeDocument/2006/relationships/oleObject" Target="../embeddings/oleObject52.bin"/><Relationship Id="rId25" Type="http://schemas.openxmlformats.org/officeDocument/2006/relationships/oleObject" Target="../embeddings/oleObject55.bin"/><Relationship Id="rId2" Type="http://schemas.openxmlformats.org/officeDocument/2006/relationships/tags" Target="../tags/tag750.xml"/><Relationship Id="rId16" Type="http://schemas.openxmlformats.org/officeDocument/2006/relationships/image" Target="../media/image73.wmf"/><Relationship Id="rId20" Type="http://schemas.openxmlformats.org/officeDocument/2006/relationships/image" Target="../media/image75.wmf"/><Relationship Id="rId1" Type="http://schemas.openxmlformats.org/officeDocument/2006/relationships/tags" Target="../tags/tag749.xml"/><Relationship Id="rId6" Type="http://schemas.openxmlformats.org/officeDocument/2006/relationships/tags" Target="../tags/tag754.xml"/><Relationship Id="rId11" Type="http://schemas.openxmlformats.org/officeDocument/2006/relationships/slideLayout" Target="../slideLayouts/slideLayout17.xml"/><Relationship Id="rId24" Type="http://schemas.openxmlformats.org/officeDocument/2006/relationships/image" Target="../media/image78.wmf"/><Relationship Id="rId5" Type="http://schemas.openxmlformats.org/officeDocument/2006/relationships/tags" Target="../tags/tag753.xml"/><Relationship Id="rId15" Type="http://schemas.openxmlformats.org/officeDocument/2006/relationships/oleObject" Target="../embeddings/oleObject51.bin"/><Relationship Id="rId23" Type="http://schemas.openxmlformats.org/officeDocument/2006/relationships/oleObject" Target="../embeddings/oleObject54.bin"/><Relationship Id="rId10" Type="http://schemas.openxmlformats.org/officeDocument/2006/relationships/tags" Target="../tags/tag758.xml"/><Relationship Id="rId19" Type="http://schemas.openxmlformats.org/officeDocument/2006/relationships/oleObject" Target="../embeddings/oleObject53.bin"/><Relationship Id="rId4" Type="http://schemas.openxmlformats.org/officeDocument/2006/relationships/tags" Target="../tags/tag752.xml"/><Relationship Id="rId9" Type="http://schemas.openxmlformats.org/officeDocument/2006/relationships/tags" Target="../tags/tag757.xml"/><Relationship Id="rId14" Type="http://schemas.openxmlformats.org/officeDocument/2006/relationships/image" Target="../media/image72.wmf"/><Relationship Id="rId22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tags" Target="../tags/tag761.xml"/><Relationship Id="rId7" Type="http://schemas.openxmlformats.org/officeDocument/2006/relationships/oleObject" Target="../embeddings/oleObject57.bin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56.bin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8.bin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2.xml"/><Relationship Id="rId6" Type="http://schemas.openxmlformats.org/officeDocument/2006/relationships/image" Target="../media/image84.wmf"/><Relationship Id="rId11" Type="http://schemas.openxmlformats.org/officeDocument/2006/relationships/image" Target="../media/image87.wmf"/><Relationship Id="rId5" Type="http://schemas.openxmlformats.org/officeDocument/2006/relationships/oleObject" Target="../embeddings/oleObject59.bin"/><Relationship Id="rId10" Type="http://schemas.openxmlformats.org/officeDocument/2006/relationships/oleObject" Target="../embeddings/oleObject61.bin"/><Relationship Id="rId4" Type="http://schemas.openxmlformats.org/officeDocument/2006/relationships/image" Target="../media/image83.wmf"/><Relationship Id="rId9" Type="http://schemas.openxmlformats.org/officeDocument/2006/relationships/image" Target="../media/image8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oleObject" Target="../embeddings/oleObject62.bin"/><Relationship Id="rId7" Type="http://schemas.openxmlformats.org/officeDocument/2006/relationships/image" Target="../media/image89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63.x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8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71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93.wmf"/><Relationship Id="rId3" Type="http://schemas.openxmlformats.org/officeDocument/2006/relationships/tags" Target="../tags/tag766.xml"/><Relationship Id="rId21" Type="http://schemas.openxmlformats.org/officeDocument/2006/relationships/oleObject" Target="../embeddings/oleObject67.bin"/><Relationship Id="rId7" Type="http://schemas.openxmlformats.org/officeDocument/2006/relationships/tags" Target="../tags/tag770.xml"/><Relationship Id="rId12" Type="http://schemas.openxmlformats.org/officeDocument/2006/relationships/tags" Target="../tags/tag775.xml"/><Relationship Id="rId17" Type="http://schemas.openxmlformats.org/officeDocument/2006/relationships/oleObject" Target="../embeddings/oleObject65.bin"/><Relationship Id="rId25" Type="http://schemas.openxmlformats.org/officeDocument/2006/relationships/image" Target="../media/image97.png"/><Relationship Id="rId2" Type="http://schemas.openxmlformats.org/officeDocument/2006/relationships/tags" Target="../tags/tag765.xml"/><Relationship Id="rId16" Type="http://schemas.openxmlformats.org/officeDocument/2006/relationships/image" Target="../media/image92.png"/><Relationship Id="rId20" Type="http://schemas.openxmlformats.org/officeDocument/2006/relationships/image" Target="../media/image94.wmf"/><Relationship Id="rId1" Type="http://schemas.openxmlformats.org/officeDocument/2006/relationships/tags" Target="../tags/tag764.xml"/><Relationship Id="rId6" Type="http://schemas.openxmlformats.org/officeDocument/2006/relationships/tags" Target="../tags/tag769.xml"/><Relationship Id="rId11" Type="http://schemas.openxmlformats.org/officeDocument/2006/relationships/tags" Target="../tags/tag774.xml"/><Relationship Id="rId24" Type="http://schemas.openxmlformats.org/officeDocument/2006/relationships/image" Target="../media/image96.wmf"/><Relationship Id="rId5" Type="http://schemas.openxmlformats.org/officeDocument/2006/relationships/tags" Target="../tags/tag768.xml"/><Relationship Id="rId15" Type="http://schemas.openxmlformats.org/officeDocument/2006/relationships/image" Target="../media/image91.wmf"/><Relationship Id="rId23" Type="http://schemas.openxmlformats.org/officeDocument/2006/relationships/oleObject" Target="../embeddings/oleObject68.bin"/><Relationship Id="rId10" Type="http://schemas.openxmlformats.org/officeDocument/2006/relationships/tags" Target="../tags/tag773.xml"/><Relationship Id="rId19" Type="http://schemas.openxmlformats.org/officeDocument/2006/relationships/oleObject" Target="../embeddings/oleObject66.bin"/><Relationship Id="rId4" Type="http://schemas.openxmlformats.org/officeDocument/2006/relationships/tags" Target="../tags/tag767.xml"/><Relationship Id="rId9" Type="http://schemas.openxmlformats.org/officeDocument/2006/relationships/tags" Target="../tags/tag772.xml"/><Relationship Id="rId14" Type="http://schemas.openxmlformats.org/officeDocument/2006/relationships/oleObject" Target="../embeddings/oleObject64.bin"/><Relationship Id="rId22" Type="http://schemas.openxmlformats.org/officeDocument/2006/relationships/image" Target="../media/image9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7" Type="http://schemas.openxmlformats.org/officeDocument/2006/relationships/image" Target="../media/image10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emf"/><Relationship Id="rId4" Type="http://schemas.openxmlformats.org/officeDocument/2006/relationships/package" Target="../embeddings/Microsoft_Word_Document1.doc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emf"/><Relationship Id="rId4" Type="http://schemas.openxmlformats.org/officeDocument/2006/relationships/package" Target="../embeddings/Microsoft_Word_Document3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7.docx"/><Relationship Id="rId3" Type="http://schemas.openxmlformats.org/officeDocument/2006/relationships/image" Target="../media/image110.emf"/><Relationship Id="rId7" Type="http://schemas.openxmlformats.org/officeDocument/2006/relationships/image" Target="../media/image112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20.xml"/><Relationship Id="rId6" Type="http://schemas.openxmlformats.org/officeDocument/2006/relationships/package" Target="../embeddings/Microsoft_Word_Document6.docx"/><Relationship Id="rId5" Type="http://schemas.openxmlformats.org/officeDocument/2006/relationships/image" Target="../media/image111.emf"/><Relationship Id="rId10" Type="http://schemas.openxmlformats.org/officeDocument/2006/relationships/image" Target="../media/image114.png"/><Relationship Id="rId4" Type="http://schemas.openxmlformats.org/officeDocument/2006/relationships/package" Target="../embeddings/Microsoft_Word_Document5.docx"/><Relationship Id="rId9" Type="http://schemas.openxmlformats.org/officeDocument/2006/relationships/image" Target="../media/image11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5.emf"/><Relationship Id="rId7" Type="http://schemas.openxmlformats.org/officeDocument/2006/relationships/image" Target="../media/image117.emf"/><Relationship Id="rId2" Type="http://schemas.openxmlformats.org/officeDocument/2006/relationships/package" Target="../embeddings/Microsoft_Word_Document8.docx"/><Relationship Id="rId1" Type="http://schemas.openxmlformats.org/officeDocument/2006/relationships/slideLayout" Target="../slideLayouts/slideLayout20.xml"/><Relationship Id="rId6" Type="http://schemas.openxmlformats.org/officeDocument/2006/relationships/package" Target="../embeddings/Microsoft_Word_Document10.docx"/><Relationship Id="rId5" Type="http://schemas.openxmlformats.org/officeDocument/2006/relationships/image" Target="../media/image116.emf"/><Relationship Id="rId10" Type="http://schemas.openxmlformats.org/officeDocument/2006/relationships/image" Target="../media/image118.wmf"/><Relationship Id="rId4" Type="http://schemas.openxmlformats.org/officeDocument/2006/relationships/package" Target="../embeddings/Microsoft_Word_Document9.docx"/><Relationship Id="rId9" Type="http://schemas.openxmlformats.org/officeDocument/2006/relationships/oleObject" Target="../embeddings/oleObject69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68045" y="1564005"/>
            <a:ext cx="10164445" cy="20993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圆的复习小结</a:t>
            </a:r>
          </a:p>
        </p:txBody>
      </p:sp>
      <p:sp>
        <p:nvSpPr>
          <p:cNvPr id="7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903730" y="1781810"/>
            <a:ext cx="8383905" cy="4489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 lang="zh-CN" altLang="en-US" sz="1800" b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>
                <a:srgbClr val="D78F8E"/>
              </a:buClr>
              <a:buSzPct val="50000"/>
              <a:buFont typeface="Wingdings 2" panose="05020102010507070707" pitchFamily="18" charset="2"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选择性必修第一册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D78F8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第二章《直线和圆的方程》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5250" y="509690"/>
          <a:ext cx="554281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514600" imgH="228600" progId="Equation.KSEE3">
                  <p:embed/>
                </p:oleObj>
              </mc:Choice>
              <mc:Fallback>
                <p:oleObj r:id="rId3" imgW="2514600" imgH="228600" progId="Equation.KSEE3">
                  <p:embed/>
                  <p:pic>
                    <p:nvPicPr>
                      <p:cNvPr id="14340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250" y="509690"/>
                        <a:ext cx="5542814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63973" y="515487"/>
          <a:ext cx="4437443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005965" imgH="215900" progId="Equation.KSEE3">
                  <p:embed/>
                </p:oleObj>
              </mc:Choice>
              <mc:Fallback>
                <p:oleObj r:id="rId5" imgW="2005965" imgH="215900" progId="Equation.KSEE3">
                  <p:embed/>
                  <p:pic>
                    <p:nvPicPr>
                      <p:cNvPr id="10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63973" y="515487"/>
                        <a:ext cx="4437443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5251" y="1063618"/>
          <a:ext cx="944841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229100" imgH="228600" progId="Equation.KSEE3">
                  <p:embed/>
                </p:oleObj>
              </mc:Choice>
              <mc:Fallback>
                <p:oleObj r:id="rId7" imgW="4229100" imgH="228600" progId="Equation.KSEE3">
                  <p:embed/>
                  <p:pic>
                    <p:nvPicPr>
                      <p:cNvPr id="18435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5251" y="1063618"/>
                        <a:ext cx="9448413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040" y="1556691"/>
          <a:ext cx="7150008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276600" imgH="444500" progId="Equation.KSEE3">
                  <p:embed/>
                </p:oleObj>
              </mc:Choice>
              <mc:Fallback>
                <p:oleObj r:id="rId9" imgW="3276600" imgH="444500" progId="Equation.KSEE3">
                  <p:embed/>
                  <p:pic>
                    <p:nvPicPr>
                      <p:cNvPr id="18436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8040" y="1556691"/>
                        <a:ext cx="7150008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7392440" y="1461486"/>
            <a:ext cx="248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466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4387" y="2474184"/>
          <a:ext cx="4460605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76500" imgH="419100" progId="Equation.KSEE3">
                  <p:embed/>
                </p:oleObj>
              </mc:Choice>
              <mc:Fallback>
                <p:oleObj r:id="rId11" imgW="2476500" imgH="419100" progId="Equation.KSEE3">
                  <p:embed/>
                  <p:pic>
                    <p:nvPicPr>
                      <p:cNvPr id="19466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4387" y="2474184"/>
                        <a:ext cx="4460605" cy="7560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肘形连接符 4"/>
          <p:cNvCxnSpPr>
            <a:stCxn id="18435" idx="1"/>
            <a:endCxn id="19466" idx="1"/>
          </p:cNvCxnSpPr>
          <p:nvPr/>
        </p:nvCxnSpPr>
        <p:spPr>
          <a:xfrm rot="10800000" flipH="1" flipV="1">
            <a:off x="625251" y="1315618"/>
            <a:ext cx="289136" cy="1536566"/>
          </a:xfrm>
          <a:prstGeom prst="bentConnector3">
            <a:avLst>
              <a:gd name="adj1" fmla="val -79063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55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5849" y="3886663"/>
          <a:ext cx="294574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58900" imgH="215900" progId="Equation.KSEE3">
                  <p:embed/>
                </p:oleObj>
              </mc:Choice>
              <mc:Fallback>
                <p:oleObj r:id="rId13" imgW="1358900" imgH="215900" progId="Equation.KSEE3">
                  <p:embed/>
                  <p:pic>
                    <p:nvPicPr>
                      <p:cNvPr id="23555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65849" y="3886663"/>
                        <a:ext cx="294574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0271" y="4880402"/>
          <a:ext cx="291689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46200" imgH="215900" progId="Equation.KSEE3">
                  <p:embed/>
                </p:oleObj>
              </mc:Choice>
              <mc:Fallback>
                <p:oleObj r:id="rId15" imgW="1346200" imgH="215900" progId="Equation.KSEE3">
                  <p:embed/>
                  <p:pic>
                    <p:nvPicPr>
                      <p:cNvPr id="23556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80271" y="4880402"/>
                        <a:ext cx="291689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26160" y="5875260"/>
          <a:ext cx="29345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358900" imgH="215900" progId="Equation.KSEE3">
                  <p:embed/>
                </p:oleObj>
              </mc:Choice>
              <mc:Fallback>
                <p:oleObj r:id="rId17" imgW="1358900" imgH="215900" progId="Equation.KSEE3">
                  <p:embed/>
                  <p:pic>
                    <p:nvPicPr>
                      <p:cNvPr id="2355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26160" y="5875260"/>
                        <a:ext cx="29345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32171" y="3801634"/>
          <a:ext cx="382469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714500" imgH="241300" progId="Equation.KSEE3">
                  <p:embed/>
                </p:oleObj>
              </mc:Choice>
              <mc:Fallback>
                <p:oleObj r:id="rId19" imgW="1714500" imgH="241300" progId="Equation.KSEE3">
                  <p:embed/>
                  <p:pic>
                    <p:nvPicPr>
                      <p:cNvPr id="2355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932171" y="3801634"/>
                        <a:ext cx="3824694" cy="540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01650" y="4844527"/>
          <a:ext cx="3824694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714500" imgH="241300" progId="Equation.KSEE3">
                  <p:embed/>
                </p:oleObj>
              </mc:Choice>
              <mc:Fallback>
                <p:oleObj r:id="rId21" imgW="1714500" imgH="241300" progId="Equation.KSEE3">
                  <p:embed/>
                  <p:pic>
                    <p:nvPicPr>
                      <p:cNvPr id="23560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901650" y="4844527"/>
                        <a:ext cx="3824694" cy="5397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60689" y="5803510"/>
          <a:ext cx="3834614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714500" imgH="241300" progId="Equation.KSEE3">
                  <p:embed/>
                </p:oleObj>
              </mc:Choice>
              <mc:Fallback>
                <p:oleObj r:id="rId23" imgW="1714500" imgH="241300" progId="Equation.KSEE3">
                  <p:embed/>
                  <p:pic>
                    <p:nvPicPr>
                      <p:cNvPr id="23561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960689" y="5803510"/>
                        <a:ext cx="3834614" cy="5397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3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15"/>
          <p:cNvSpPr txBox="1"/>
          <p:nvPr/>
        </p:nvSpPr>
        <p:spPr>
          <a:xfrm>
            <a:off x="124460" y="4131310"/>
            <a:ext cx="703580" cy="13925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/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几何法</a:t>
            </a:r>
          </a:p>
        </p:txBody>
      </p:sp>
      <p:sp>
        <p:nvSpPr>
          <p:cNvPr id="19" name="文本框 15"/>
          <p:cNvSpPr txBox="1"/>
          <p:nvPr/>
        </p:nvSpPr>
        <p:spPr>
          <a:xfrm>
            <a:off x="8823960" y="4120515"/>
            <a:ext cx="708660" cy="140398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anchor="t">
            <a:noAutofit/>
          </a:bodyPr>
          <a:lstStyle/>
          <a:p>
            <a:pPr lvl="0" indent="0" algn="ctr" fontAlgn="base">
              <a:lnSpc>
                <a:spcPct val="100000"/>
              </a:lnSpc>
            </a:pPr>
            <a:r>
              <a:rPr lang="zh-CN" sz="2800" b="1" strike="noStrike" noProof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/>
              </a:rPr>
              <a:t>代数法</a:t>
            </a:r>
          </a:p>
        </p:txBody>
      </p:sp>
      <p:graphicFrame>
        <p:nvGraphicFramePr>
          <p:cNvPr id="9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029512"/>
              </p:ext>
            </p:extLst>
          </p:nvPr>
        </p:nvGraphicFramePr>
        <p:xfrm>
          <a:off x="752475" y="3327400"/>
          <a:ext cx="41798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904760" imgH="215640" progId="Equation.DSMT4">
                  <p:embed/>
                </p:oleObj>
              </mc:Choice>
              <mc:Fallback>
                <p:oleObj name="Equation" r:id="rId25" imgW="1904760" imgH="215640" progId="Equation.DSMT4">
                  <p:embed/>
                  <p:pic>
                    <p:nvPicPr>
                      <p:cNvPr id="9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52475" y="3327400"/>
                        <a:ext cx="4179888" cy="47466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97170" y="4293126"/>
          <a:ext cx="4663604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032000" imgH="254000" progId="Equation.KSEE3">
                  <p:embed/>
                </p:oleObj>
              </mc:Choice>
              <mc:Fallback>
                <p:oleObj r:id="rId27" imgW="2032000" imgH="254000" progId="Equation.KSEE3">
                  <p:embed/>
                  <p:pic>
                    <p:nvPicPr>
                      <p:cNvPr id="17411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897170" y="4293126"/>
                        <a:ext cx="4663604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32171" y="5263125"/>
          <a:ext cx="466360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032000" imgH="254000" progId="Equation.KSEE3">
                  <p:embed/>
                </p:oleObj>
              </mc:Choice>
              <mc:Fallback>
                <p:oleObj r:id="rId29" imgW="2032000" imgH="254000" progId="Equation.KSEE3">
                  <p:embed/>
                  <p:pic>
                    <p:nvPicPr>
                      <p:cNvPr id="13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932171" y="5263125"/>
                        <a:ext cx="4663605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60689" y="6282055"/>
          <a:ext cx="4673751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2032000" imgH="254000" progId="Equation.KSEE3">
                  <p:embed/>
                </p:oleObj>
              </mc:Choice>
              <mc:Fallback>
                <p:oleObj r:id="rId31" imgW="2032000" imgH="2540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960689" y="6282055"/>
                        <a:ext cx="4673751" cy="575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0" name="图片 3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638665" y="3576955"/>
            <a:ext cx="2441575" cy="23317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3" name="矩形 9222"/>
          <p:cNvSpPr/>
          <p:nvPr/>
        </p:nvSpPr>
        <p:spPr>
          <a:xfrm>
            <a:off x="8023225" y="1703923"/>
            <a:ext cx="40322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</a:rPr>
              <a:t>x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</a:rPr>
              <a:t>与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</a:rPr>
              <a:t>y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</a:rPr>
              <a:t>系数相同且不为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</a:rPr>
              <a:t>0.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4D96748F-5C3E-768B-44B5-E719F366E3E7}"/>
              </a:ext>
            </a:extLst>
          </p:cNvPr>
          <p:cNvSpPr txBox="1">
            <a:spLocks/>
          </p:cNvSpPr>
          <p:nvPr/>
        </p:nvSpPr>
        <p:spPr>
          <a:xfrm>
            <a:off x="187778" y="88502"/>
            <a:ext cx="7048681" cy="426873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+mn-ea"/>
              </a:rPr>
              <a:t>一</a:t>
            </a:r>
            <a:r>
              <a:rPr lang="zh-CN" dirty="0">
                <a:solidFill>
                  <a:schemeClr val="tx1"/>
                </a:solidFill>
                <a:sym typeface="+mn-ea"/>
              </a:rPr>
              <a:t>：求圆的方程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20481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865A9FB-EAC4-1C3B-E839-10A2E4513EB2}"/>
              </a:ext>
            </a:extLst>
          </p:cNvPr>
          <p:cNvSpPr txBox="1"/>
          <p:nvPr/>
        </p:nvSpPr>
        <p:spPr>
          <a:xfrm>
            <a:off x="138903" y="215505"/>
            <a:ext cx="10355005" cy="107696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3.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直径式：若圆的一条直径的端点分别是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₁,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₁)，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₂,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₂)，则此圆的方程是(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₁)(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₂)+(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800" baseline="-250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)(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-</a:t>
            </a:r>
            <a:r>
              <a:rPr lang="zh-CN" altLang="en-US" sz="2800" i="1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800" dirty="0">
                <a:latin typeface="Times New Roman" panose="02020603050405020304" charset="0"/>
                <a:ea typeface="黑体"/>
                <a:cs typeface="Times New Roman" panose="02020603050405020304" charset="0"/>
              </a:rPr>
              <a:t>₂)=0.</a:t>
            </a:r>
          </a:p>
        </p:txBody>
      </p:sp>
      <p:graphicFrame>
        <p:nvGraphicFramePr>
          <p:cNvPr id="36867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74524"/>
              </p:ext>
            </p:extLst>
          </p:nvPr>
        </p:nvGraphicFramePr>
        <p:xfrm>
          <a:off x="246069" y="1546089"/>
          <a:ext cx="2425751" cy="5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45906" imgH="198367" progId="Word.Document.8">
                  <p:embed/>
                </p:oleObj>
              </mc:Choice>
              <mc:Fallback>
                <p:oleObj name="Document" r:id="rId2" imgW="945906" imgH="198367" progId="Word.Document.8">
                  <p:embed/>
                  <p:pic>
                    <p:nvPicPr>
                      <p:cNvPr id="36867" name="Object 3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6069" y="1546089"/>
                        <a:ext cx="2425751" cy="5083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3466"/>
              </p:ext>
            </p:extLst>
          </p:nvPr>
        </p:nvGraphicFramePr>
        <p:xfrm>
          <a:off x="381114" y="2086373"/>
          <a:ext cx="8342312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978590" imgH="625341" progId="Word.Document.8">
                  <p:embed/>
                </p:oleObj>
              </mc:Choice>
              <mc:Fallback>
                <p:oleObj name="Document" r:id="rId4" imgW="2978590" imgH="625341" progId="Word.Document.8">
                  <p:embed/>
                  <p:pic>
                    <p:nvPicPr>
                      <p:cNvPr id="16395" name="Object 3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114" y="2086373"/>
                        <a:ext cx="8342312" cy="1762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952000"/>
              </p:ext>
            </p:extLst>
          </p:nvPr>
        </p:nvGraphicFramePr>
        <p:xfrm>
          <a:off x="519113" y="3691561"/>
          <a:ext cx="6528583" cy="1202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2329339" imgH="429444" progId="Word.Document.8">
                  <p:embed/>
                </p:oleObj>
              </mc:Choice>
              <mc:Fallback>
                <p:oleObj name="Document" r:id="rId6" imgW="2329339" imgH="429444" progId="Word.Document.8">
                  <p:embed/>
                  <p:pic>
                    <p:nvPicPr>
                      <p:cNvPr id="24" name="Object 35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19113" y="3691561"/>
                        <a:ext cx="6528583" cy="12029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176421"/>
              </p:ext>
            </p:extLst>
          </p:nvPr>
        </p:nvGraphicFramePr>
        <p:xfrm>
          <a:off x="519113" y="4826000"/>
          <a:ext cx="7729537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2959397" imgH="627141" progId="Word.Document.8">
                  <p:embed/>
                </p:oleObj>
              </mc:Choice>
              <mc:Fallback>
                <p:oleObj name="Document" r:id="rId8" imgW="2959397" imgH="627141" progId="Word.Document.8">
                  <p:embed/>
                  <p:pic>
                    <p:nvPicPr>
                      <p:cNvPr id="27" name="Object 3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9113" y="4826000"/>
                        <a:ext cx="7729537" cy="164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9C14DB57-E65F-535C-5CD0-72F35270B3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33526"/>
              </p:ext>
            </p:extLst>
          </p:nvPr>
        </p:nvGraphicFramePr>
        <p:xfrm>
          <a:off x="4522986" y="3166439"/>
          <a:ext cx="17938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34680" imgH="190440" progId="Equation.DSMT4">
                  <p:embed/>
                </p:oleObj>
              </mc:Choice>
              <mc:Fallback>
                <p:oleObj name="Equation" r:id="rId10" imgW="634680" imgH="190440" progId="Equation.DSMT4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C14DB57-E65F-535C-5CD0-72F35270B3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22986" y="3166439"/>
                        <a:ext cx="1793875" cy="538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B4CFC30-B1D1-E55B-3F1B-9A6CB6D3A4F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181" b="3455"/>
          <a:stretch>
            <a:fillRect/>
          </a:stretch>
        </p:blipFill>
        <p:spPr>
          <a:xfrm>
            <a:off x="7894678" y="3656154"/>
            <a:ext cx="3017737" cy="3048586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" name="对象 8">
            <a:hlinkClick r:id="" action="ppaction://ole?verb=0"/>
            <a:extLst>
              <a:ext uri="{FF2B5EF4-FFF2-40B4-BE49-F238E27FC236}">
                <a16:creationId xmlns:a16="http://schemas.microsoft.com/office/drawing/2014/main" id="{5C299EC7-6ED2-ED60-3283-1BA801DD4C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453659"/>
              </p:ext>
            </p:extLst>
          </p:nvPr>
        </p:nvGraphicFramePr>
        <p:xfrm>
          <a:off x="4729596" y="5975365"/>
          <a:ext cx="17938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34680" imgH="190440" progId="Equation.DSMT4">
                  <p:embed/>
                </p:oleObj>
              </mc:Choice>
              <mc:Fallback>
                <p:oleObj name="Equation" r:id="rId13" imgW="634680" imgH="190440" progId="Equation.DSMT4">
                  <p:embed/>
                  <p:pic>
                    <p:nvPicPr>
                      <p:cNvPr id="9" name="对象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C299EC7-6ED2-ED60-3283-1BA801DD4C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29596" y="5975365"/>
                        <a:ext cx="1793875" cy="538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92EBE953-1FE3-C2F5-9B1F-EFB4B692B9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48650" y="1079664"/>
            <a:ext cx="2577501" cy="2380608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196340" y="1181735"/>
            <a:ext cx="1978025" cy="5168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196340" y="3407410"/>
            <a:ext cx="1978025" cy="5168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280523" y="515209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ym typeface="+mn-ea"/>
              </a:rPr>
              <a:t>二</a:t>
            </a:r>
            <a:r>
              <a:rPr lang="zh-CN" dirty="0">
                <a:sym typeface="+mn-ea"/>
              </a:rPr>
              <a:t>：求圆的方程</a:t>
            </a:r>
            <a:endParaRPr lang="zh-CN" altLang="en-US" dirty="0"/>
          </a:p>
        </p:txBody>
      </p:sp>
      <p:graphicFrame>
        <p:nvGraphicFramePr>
          <p:cNvPr id="20481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07328" y="3445791"/>
          <a:ext cx="8624691" cy="26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34765" imgH="1181100" progId="Equation.KSEE3">
                  <p:embed/>
                </p:oleObj>
              </mc:Choice>
              <mc:Fallback>
                <p:oleObj r:id="rId3" imgW="3834765" imgH="1181100" progId="Equation.KSEE3">
                  <p:embed/>
                  <p:pic>
                    <p:nvPicPr>
                      <p:cNvPr id="20481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7328" y="3445791"/>
                        <a:ext cx="8624691" cy="26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07071" y="1223794"/>
          <a:ext cx="6541135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908300" imgH="939800" progId="Equation.KSEE3">
                  <p:embed/>
                </p:oleObj>
              </mc:Choice>
              <mc:Fallback>
                <p:oleObj r:id="rId5" imgW="2908300" imgH="939800" progId="Equation.KSEE3">
                  <p:embed/>
                  <p:pic>
                    <p:nvPicPr>
                      <p:cNvPr id="5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7071" y="1223794"/>
                        <a:ext cx="6541135" cy="2092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/>
        </p:nvCxnSpPr>
        <p:spPr>
          <a:xfrm>
            <a:off x="1682750" y="2733675"/>
            <a:ext cx="21507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文本框 1"/>
          <p:cNvSpPr txBox="1"/>
          <p:nvPr/>
        </p:nvSpPr>
        <p:spPr>
          <a:xfrm>
            <a:off x="799465" y="1293495"/>
            <a:ext cx="10736580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(1)</a:t>
            </a:r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</a:rPr>
              <a:t>直接法：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建立适当的坐标系后，设动点为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，根据几何条件寻求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zh-CN" altLang="en-US" sz="2400" b="1">
                <a:solidFill>
                  <a:srgbClr val="000000"/>
                </a:solidFill>
                <a:latin typeface="宋体" panose="02010600030101010101" pitchFamily="2" charset="-122"/>
              </a:rPr>
              <a:t>之间的关系式．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5538" name="文本框 3"/>
          <p:cNvSpPr txBox="1"/>
          <p:nvPr/>
        </p:nvSpPr>
        <p:spPr>
          <a:xfrm>
            <a:off x="878386" y="525970"/>
            <a:ext cx="4493538" cy="59792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lvl="4" indent="0" eaLnBrk="0" hangingPunct="0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三、求曲线方程的常见方法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5539" name="文本框 4"/>
          <p:cNvSpPr txBox="1"/>
          <p:nvPr/>
        </p:nvSpPr>
        <p:spPr>
          <a:xfrm>
            <a:off x="799465" y="2305050"/>
            <a:ext cx="10736580" cy="9772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(2)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定义法：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如果所给几何条件正好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符合已学曲线的定义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，则可直接利用这些已知曲线的方程写出动点的轨迹方程．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5540" name="文本框 5"/>
          <p:cNvSpPr txBox="1"/>
          <p:nvPr/>
        </p:nvSpPr>
        <p:spPr>
          <a:xfrm>
            <a:off x="799465" y="3316605"/>
            <a:ext cx="1073658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(3)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代入法</a:t>
            </a: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相关点法</a:t>
            </a:r>
            <a:r>
              <a:rPr lang="en-US" altLang="zh-CN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利用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所求曲线上的动点与已知曲线上动点的关系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把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所求动点转换为已知动点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．具体地说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就是用所求动点的坐标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，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来表示已知动点的坐标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并代入已知动点满足的曲线的方程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由此可求得动点坐标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(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x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, 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y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满足的关系．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" name="文本框 4">
            <a:extLst>
              <a:ext uri="{FF2B5EF4-FFF2-40B4-BE49-F238E27FC236}">
                <a16:creationId xmlns:a16="http://schemas.microsoft.com/office/drawing/2014/main" id="{43C57B88-6FF9-97F2-8B45-75B9845187FA}"/>
              </a:ext>
            </a:extLst>
          </p:cNvPr>
          <p:cNvSpPr txBox="1"/>
          <p:nvPr/>
        </p:nvSpPr>
        <p:spPr>
          <a:xfrm>
            <a:off x="878386" y="5598976"/>
            <a:ext cx="10736580" cy="4931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</a:rPr>
              <a:t>(4)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</a:rPr>
              <a:t> 消参法：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四：直线与圆位置关系的判定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84275" y="1560830"/>
          <a:ext cx="9634854" cy="497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0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8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8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直线与圆的位置关系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相交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相切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相离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图示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5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直线与圆的交点个数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175">
                <a:tc>
                  <a:txBody>
                    <a:bodyPr/>
                    <a:lstStyle/>
                    <a:p>
                      <a:pPr algn="ctr">
                        <a:lnSpc>
                          <a:spcPct val="0"/>
                        </a:lnSpc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</a:rPr>
                        <a:t>几何法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：圆心到直线的距离</a:t>
                      </a: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712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lang="en-US" altLang="zh-CN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2163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100" y="2200910"/>
            <a:ext cx="1296035" cy="1283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64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340" y="2178685"/>
            <a:ext cx="1418590" cy="1306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185" y="1978025"/>
            <a:ext cx="1576070" cy="167830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92161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3958" y="1014571"/>
          <a:ext cx="918582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406900" imgH="241300" progId="Equation.KSEE3">
                  <p:embed/>
                </p:oleObj>
              </mc:Choice>
              <mc:Fallback>
                <p:oleObj r:id="rId7" imgW="4406900" imgH="241300" progId="Equation.KSEE3">
                  <p:embed/>
                  <p:pic>
                    <p:nvPicPr>
                      <p:cNvPr id="92161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83958" y="1014571"/>
                        <a:ext cx="9185823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24844" y="4593431"/>
          <a:ext cx="193706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117600" imgH="457200" progId="Equation.KSEE3">
                  <p:embed/>
                </p:oleObj>
              </mc:Choice>
              <mc:Fallback>
                <p:oleObj r:id="rId9" imgW="1117600" imgH="457200" progId="Equation.KSEE3">
                  <p:embed/>
                  <p:pic>
                    <p:nvPicPr>
                      <p:cNvPr id="8197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24844" y="4593431"/>
                        <a:ext cx="1937060" cy="792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94931" y="4593826"/>
          <a:ext cx="722231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55600" imgH="177165" progId="Equation.KSEE3">
                  <p:embed/>
                </p:oleObj>
              </mc:Choice>
              <mc:Fallback>
                <p:oleObj r:id="rId11" imgW="355600" imgH="177165" progId="Equation.KSEE3">
                  <p:embed/>
                  <p:pic>
                    <p:nvPicPr>
                      <p:cNvPr id="22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94931" y="4593826"/>
                        <a:ext cx="722231" cy="36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50227" y="4593803"/>
          <a:ext cx="7480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68300" imgH="177165" progId="Equation.KSEE3">
                  <p:embed/>
                </p:oleObj>
              </mc:Choice>
              <mc:Fallback>
                <p:oleObj r:id="rId13" imgW="368300" imgH="177165" progId="Equation.KSEE3">
                  <p:embed/>
                  <p:pic>
                    <p:nvPicPr>
                      <p:cNvPr id="24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50227" y="4593803"/>
                        <a:ext cx="7480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391447" y="4593803"/>
          <a:ext cx="7226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55600" imgH="177165" progId="Equation.KSEE3">
                  <p:embed/>
                </p:oleObj>
              </mc:Choice>
              <mc:Fallback>
                <p:oleObj r:id="rId15" imgW="355600" imgH="177165" progId="Equation.KSEE3">
                  <p:embed/>
                  <p:pic>
                    <p:nvPicPr>
                      <p:cNvPr id="26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391447" y="4593803"/>
                        <a:ext cx="7226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68697" y="5737438"/>
          <a:ext cx="7480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68300" imgH="177165" progId="Equation.KSEE3">
                  <p:embed/>
                </p:oleObj>
              </mc:Choice>
              <mc:Fallback>
                <p:oleObj r:id="rId17" imgW="368300" imgH="177165" progId="Equation.KSEE3">
                  <p:embed/>
                  <p:pic>
                    <p:nvPicPr>
                      <p:cNvPr id="30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68697" y="5737438"/>
                        <a:ext cx="7480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24510" y="573743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81000" imgH="177165" progId="Equation.KSEE3">
                  <p:embed/>
                </p:oleObj>
              </mc:Choice>
              <mc:Fallback>
                <p:oleObj r:id="rId19" imgW="381000" imgH="177165" progId="Equation.KSEE3">
                  <p:embed/>
                  <p:pic>
                    <p:nvPicPr>
                      <p:cNvPr id="32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224510" y="5737438"/>
                        <a:ext cx="774065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391765" y="573743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68300" imgH="177165" progId="Equation.KSEE3">
                  <p:embed/>
                </p:oleObj>
              </mc:Choice>
              <mc:Fallback>
                <p:oleObj r:id="rId21" imgW="368300" imgH="177165" progId="Equation.KSEE3">
                  <p:embed/>
                  <p:pic>
                    <p:nvPicPr>
                      <p:cNvPr id="34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391765" y="5737438"/>
                        <a:ext cx="748665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184275" y="5444490"/>
            <a:ext cx="328168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代数法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：联立直线与圆的方程，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消元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得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px</a:t>
            </a:r>
            <a:r>
              <a:rPr kumimoji="0" lang="en-US" altLang="zh-CN" sz="2000" b="1" i="0" u="none" strike="noStrike" kern="1200" cap="none" spc="0" normalizeH="0" baseline="3000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+qx+t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=0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的解的个数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(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△的正负</a:t>
            </a: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/>
                <a:cs typeface="Arial"/>
                <a:sym typeface="+mn-ea"/>
              </a:rPr>
              <a:t>)</a:t>
            </a:r>
            <a:endParaRPr kumimoji="0" lang="en-US" altLang="zh-CN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0721"/>
          <p:cNvSpPr/>
          <p:nvPr>
            <p:custDataLst>
              <p:tags r:id="rId1"/>
            </p:custDataLst>
          </p:nvPr>
        </p:nvSpPr>
        <p:spPr>
          <a:xfrm>
            <a:off x="380331" y="837730"/>
            <a:ext cx="730379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216"/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1. 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过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圆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 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 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 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= 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上一点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400" baseline="-25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baseline="-25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的切线方程为</a:t>
            </a: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380319" y="3004764"/>
            <a:ext cx="876176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216"/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2. 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过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圆</a:t>
            </a:r>
            <a:r>
              <a:rPr lang="en-US" altLang="zh-CN" sz="2400" kern="1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400" kern="1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 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+ </a:t>
            </a:r>
            <a:r>
              <a:rPr lang="en-US" altLang="zh-CN" sz="2400" kern="1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kern="1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-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 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= 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r</a:t>
            </a:r>
            <a:r>
              <a:rPr lang="en-US" altLang="zh-CN" sz="2400" baseline="30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上一点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400" baseline="-25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400" baseline="-250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的</a:t>
            </a:r>
            <a:r>
              <a:rPr lang="zh-CN" altLang="en-US" sz="2400">
                <a:solidFill>
                  <a:srgbClr val="4545C5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切线方程为</a:t>
            </a: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380340" y="211875"/>
            <a:ext cx="4536717" cy="553921"/>
          </a:xfrm>
          <a:prstGeom prst="rect">
            <a:avLst/>
          </a:prstGeom>
        </p:spPr>
        <p:txBody>
          <a:bodyPr wrap="square" lIns="121845" tIns="60922" rIns="121845" bIns="60922">
            <a:spAutoFit/>
          </a:bodyPr>
          <a:lstStyle/>
          <a:p>
            <a:pPr algn="just" defTabSz="914216">
              <a:tabLst>
                <a:tab pos="2249987" algn="l"/>
              </a:tabLst>
            </a:pPr>
            <a:r>
              <a:rPr lang="zh-CN" altLang="en-US" sz="2800" kern="100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五、</a:t>
            </a:r>
            <a:r>
              <a:rPr lang="zh-CN" altLang="zh-CN" sz="2800" kern="100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切线方程相关结论</a:t>
            </a: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6510252" y="798380"/>
          <a:ext cx="1855517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889000" imgH="241300" progId="Equation.KSEE3">
                  <p:embed/>
                </p:oleObj>
              </mc:Choice>
              <mc:Fallback>
                <p:oleObj r:id="rId21" imgW="889000" imgH="241300" progId="Equation.KSEE3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510252" y="798380"/>
                        <a:ext cx="1855517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7399393" y="2982595"/>
          <a:ext cx="4536347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171700" imgH="241300" progId="Equation.KSEE3">
                  <p:embed/>
                </p:oleObj>
              </mc:Choice>
              <mc:Fallback>
                <p:oleObj r:id="rId23" imgW="2171700" imgH="2413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399393" y="2982595"/>
                        <a:ext cx="4536347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462809" y="1434902"/>
          <a:ext cx="4255711" cy="467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968500" imgH="215900" progId="Equation.KSEE3">
                  <p:embed/>
                </p:oleObj>
              </mc:Choice>
              <mc:Fallback>
                <p:oleObj r:id="rId25" imgW="1968500" imgH="2159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62809" y="1434902"/>
                        <a:ext cx="4255711" cy="467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4718372" y="1452043"/>
          <a:ext cx="4667414" cy="467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159000" imgH="215900" progId="Equation.KSEE3">
                  <p:embed/>
                </p:oleObj>
              </mc:Choice>
              <mc:Fallback>
                <p:oleObj r:id="rId27" imgW="21590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718372" y="1452043"/>
                        <a:ext cx="4667414" cy="4679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62430" y="1907060"/>
          <a:ext cx="4324348" cy="539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145665" imgH="266700" progId="Equation.KSEE3">
                  <p:embed/>
                </p:oleObj>
              </mc:Choice>
              <mc:Fallback>
                <p:oleObj r:id="rId29" imgW="2145665" imgH="2667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62430" y="1907060"/>
                        <a:ext cx="4324348" cy="5399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4839872" y="1962924"/>
          <a:ext cx="3290621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587500" imgH="241300" progId="Equation.KSEE3">
                  <p:embed/>
                </p:oleObj>
              </mc:Choice>
              <mc:Fallback>
                <p:oleObj r:id="rId31" imgW="1587500" imgH="2413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839872" y="1962924"/>
                        <a:ext cx="3290621" cy="503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8130520" y="1967887"/>
          <a:ext cx="2159507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041400" imgH="241300" progId="Equation.KSEE3">
                  <p:embed/>
                </p:oleObj>
              </mc:Choice>
              <mc:Fallback>
                <p:oleObj r:id="rId33" imgW="1041400" imgH="2413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8130520" y="1967887"/>
                        <a:ext cx="2159507" cy="503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62509" y="2472836"/>
          <a:ext cx="4737628" cy="467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2286000" imgH="228600" progId="Equation.KSEE3">
                  <p:embed/>
                </p:oleObj>
              </mc:Choice>
              <mc:Fallback>
                <p:oleObj r:id="rId35" imgW="2286000" imgH="2286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62509" y="2472836"/>
                        <a:ext cx="4737628" cy="4679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380605" y="3590900"/>
            <a:ext cx="10746364" cy="10012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defTabSz="914216">
              <a:lnSpc>
                <a:spcPct val="120000"/>
              </a:lnSpc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3. 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过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圆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外一点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y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)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引圆的两条切线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切点分别为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，</a:t>
            </a:r>
          </a:p>
          <a:p>
            <a:pPr defTabSz="914216">
              <a:lnSpc>
                <a:spcPct val="120000"/>
              </a:lnSpc>
            </a:pP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则切点弦所在直线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的方程为</a:t>
            </a: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462193" y="4999297"/>
            <a:ext cx="451544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216"/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573348" y="4095145"/>
          <a:ext cx="1854586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889000" imgH="241300" progId="Equation.KSEE3">
                  <p:embed/>
                </p:oleObj>
              </mc:Choice>
              <mc:Fallback>
                <p:oleObj r:id="rId37" imgW="889000" imgH="2413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73348" y="4095145"/>
                        <a:ext cx="1854586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 cmpd="dbl">
                        <a:noFill/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矩形 36"/>
          <p:cNvSpPr/>
          <p:nvPr>
            <p:custDataLst>
              <p:tags r:id="rId15"/>
            </p:custDataLst>
          </p:nvPr>
        </p:nvSpPr>
        <p:spPr>
          <a:xfrm>
            <a:off x="462508" y="4609285"/>
            <a:ext cx="8225166" cy="1661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defTabSz="914216">
              <a:lnSpc>
                <a:spcPct val="110000"/>
              </a:lnSpc>
            </a:pP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4. 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过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圆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 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i="1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2400" baseline="30000">
                <a:solidFill>
                  <a:srgbClr val="0000FF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外一点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(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y</a:t>
            </a:r>
            <a:r>
              <a:rPr lang="en-US" altLang="zh-CN" sz="2400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)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引圆的两条切线，切点分别为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则切点弦所在直线</a:t>
            </a:r>
            <a:r>
              <a:rPr lang="en-US" altLang="zh-CN" sz="2400" i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AB</a:t>
            </a:r>
            <a:r>
              <a:rPr lang="zh-CN" altLang="en-US" sz="24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的方程为</a:t>
            </a:r>
          </a:p>
        </p:txBody>
      </p:sp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525373" y="5520824"/>
          <a:ext cx="4530966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2171700" imgH="241300" progId="Equation.KSEE3">
                  <p:embed/>
                </p:oleObj>
              </mc:Choice>
              <mc:Fallback>
                <p:oleObj r:id="rId38" imgW="2171700" imgH="241300" progId="Equation.KSEE3">
                  <p:embed/>
                  <p:pic>
                    <p:nvPicPr>
                      <p:cNvPr id="38" name="对象 3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525373" y="5520824"/>
                        <a:ext cx="4530966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 cmpd="dbl">
                        <a:noFill/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" name="图片 3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0"/>
          <a:srcRect b="14807"/>
          <a:stretch>
            <a:fillRect/>
          </a:stretch>
        </p:blipFill>
        <p:spPr>
          <a:xfrm>
            <a:off x="9612092" y="286866"/>
            <a:ext cx="2323744" cy="186661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1"/>
          <a:stretch>
            <a:fillRect/>
          </a:stretch>
        </p:blipFill>
        <p:spPr>
          <a:xfrm>
            <a:off x="8840051" y="4095014"/>
            <a:ext cx="2720558" cy="231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59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六：圆与圆位置关系的判定</a:t>
            </a: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82905" y="1569720"/>
          <a:ext cx="11684000" cy="498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3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3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50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与圆的位置关系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外切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相交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内切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内含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图示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两圆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交点个数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</a:rPr>
                        <a:t>个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几何法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：圆心距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与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±</a:t>
                      </a:r>
                      <a:r>
                        <a:rPr lang="en-US" altLang="zh-CN" sz="2000" i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的关系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代数法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：联立两圆方程，</a:t>
                      </a:r>
                      <a:r>
                        <a:rPr lang="zh-CN" altLang="en-US" sz="2000">
                          <a:solidFill>
                            <a:srgbClr val="FF0000"/>
                          </a:solidFill>
                          <a:sym typeface="+mn-ea"/>
                        </a:rPr>
                        <a:t>消元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所得方程解的个数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(</a:t>
                      </a:r>
                      <a:r>
                        <a:rPr lang="zh-CN" altLang="en-US" sz="2000">
                          <a:solidFill>
                            <a:schemeClr val="tx1"/>
                          </a:solidFill>
                          <a:sym typeface="+mn-ea"/>
                        </a:rPr>
                        <a:t>△的正负</a:t>
                      </a:r>
                      <a:r>
                        <a:rPr lang="en-US" altLang="zh-CN" sz="2000">
                          <a:solidFill>
                            <a:schemeClr val="tx1"/>
                          </a:solidFill>
                          <a:sym typeface="+mn-ea"/>
                        </a:rPr>
                        <a:t>)</a:t>
                      </a:r>
                      <a:endParaRPr lang="zh-CN" altLang="en-US" sz="2000">
                        <a:solidFill>
                          <a:schemeClr val="tx1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7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2161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2472" y="968756"/>
          <a:ext cx="1022032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902200" imgH="241300" progId="Equation.KSEE3">
                  <p:embed/>
                </p:oleObj>
              </mc:Choice>
              <mc:Fallback>
                <p:oleObj r:id="rId4" imgW="4902200" imgH="241300" progId="Equation.KSEE3">
                  <p:embed/>
                  <p:pic>
                    <p:nvPicPr>
                      <p:cNvPr id="92161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2472" y="968756"/>
                        <a:ext cx="1022032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71827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76300" imgH="215900" progId="Equation.KSEE3">
                  <p:embed/>
                </p:oleObj>
              </mc:Choice>
              <mc:Fallback>
                <p:oleObj r:id="rId6" imgW="876300" imgH="215900" progId="Equation.KSEE3">
                  <p:embed/>
                  <p:pic>
                    <p:nvPicPr>
                      <p:cNvPr id="22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71827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66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7575" y="2372995"/>
            <a:ext cx="1774825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8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6698" y="2350770"/>
            <a:ext cx="1566862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69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5055" y="2372678"/>
            <a:ext cx="993775" cy="99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0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895" y="2379028"/>
            <a:ext cx="1343025" cy="942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71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8545" y="2227580"/>
            <a:ext cx="1089025" cy="1246188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56812" y="4267414"/>
          <a:ext cx="1605777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76300" imgH="215900" progId="Equation.KSEE3">
                  <p:embed/>
                </p:oleObj>
              </mc:Choice>
              <mc:Fallback>
                <p:oleObj r:id="rId13" imgW="876300" imgH="215900" progId="Equation.KSEE3">
                  <p:embed/>
                  <p:pic>
                    <p:nvPicPr>
                      <p:cNvPr id="5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6812" y="4267414"/>
                        <a:ext cx="1605777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86153" y="4266977"/>
          <a:ext cx="251396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71600" imgH="215900" progId="Equation.KSEE3">
                  <p:embed/>
                </p:oleObj>
              </mc:Choice>
              <mc:Fallback>
                <p:oleObj r:id="rId15" imgW="1371600" imgH="215900" progId="Equation.KSEE3">
                  <p:embed/>
                  <p:pic>
                    <p:nvPicPr>
                      <p:cNvPr id="7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86153" y="4266977"/>
                        <a:ext cx="2513965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24565" y="4266342"/>
          <a:ext cx="172212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939800" imgH="215900" progId="Equation.KSEE3">
                  <p:embed/>
                </p:oleObj>
              </mc:Choice>
              <mc:Fallback>
                <p:oleObj r:id="rId17" imgW="939800" imgH="215900" progId="Equation.KSEE3">
                  <p:embed/>
                  <p:pic>
                    <p:nvPicPr>
                      <p:cNvPr id="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24565" y="4266342"/>
                        <a:ext cx="172212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946685" y="4266977"/>
          <a:ext cx="207137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130300" imgH="215900" progId="Equation.KSEE3">
                  <p:embed/>
                </p:oleObj>
              </mc:Choice>
              <mc:Fallback>
                <p:oleObj r:id="rId19" imgW="1130300" imgH="215900" progId="Equation.KSEE3">
                  <p:embed/>
                  <p:pic>
                    <p:nvPicPr>
                      <p:cNvPr id="11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946685" y="4266977"/>
                        <a:ext cx="2071370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69507" y="5169748"/>
          <a:ext cx="748030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68300" imgH="177165" progId="Equation.KSEE3">
                  <p:embed/>
                </p:oleObj>
              </mc:Choice>
              <mc:Fallback>
                <p:oleObj r:id="rId21" imgW="368300" imgH="177165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569507" y="5169748"/>
                        <a:ext cx="748030" cy="36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98980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81000" imgH="177165" progId="Equation.KSEE3">
                  <p:embed/>
                </p:oleObj>
              </mc:Choice>
              <mc:Fallback>
                <p:oleObj r:id="rId23" imgW="381000" imgH="177165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698980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00770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68300" imgH="177165" progId="Equation.KSEE3">
                  <p:embed/>
                </p:oleObj>
              </mc:Choice>
              <mc:Fallback>
                <p:oleObj r:id="rId25" imgW="368300" imgH="177165" progId="Equation.KSEE3">
                  <p:embed/>
                  <p:pic>
                    <p:nvPicPr>
                      <p:cNvPr id="1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700770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43845" y="5169748"/>
          <a:ext cx="7740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81000" imgH="177165" progId="Equation.KSEE3">
                  <p:embed/>
                </p:oleObj>
              </mc:Choice>
              <mc:Fallback>
                <p:oleObj r:id="rId27" imgW="381000" imgH="177165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43845" y="5169748"/>
                        <a:ext cx="774065" cy="36004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68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34765" y="5169748"/>
          <a:ext cx="748665" cy="36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68300" imgH="177165" progId="Equation.KSEE3">
                  <p:embed/>
                </p:oleObj>
              </mc:Choice>
              <mc:Fallback>
                <p:oleObj r:id="rId28" imgW="368300" imgH="177165" progId="Equation.KSEE3">
                  <p:embed/>
                  <p:pic>
                    <p:nvPicPr>
                      <p:cNvPr id="29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534765" y="5169748"/>
                        <a:ext cx="748665" cy="360045"/>
                      </a:xfrm>
                      <a:prstGeom prst="rect">
                        <a:avLst/>
                      </a:prstGeom>
                      <a:solidFill>
                        <a:srgbClr val="92D050">
                          <a:alpha val="66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图片 1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92180" y="2395855"/>
            <a:ext cx="925830" cy="925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3100705" y="5937250"/>
            <a:ext cx="944245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当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或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Δ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&lt;0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sym typeface="+mn-ea"/>
              </a:rPr>
              <a:t>时，不能确定两圆的位置关系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313180" y="247015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七：圆的相切问题</a:t>
            </a:r>
          </a:p>
        </p:txBody>
      </p:sp>
      <p:sp>
        <p:nvSpPr>
          <p:cNvPr id="62465" name="文本框 1"/>
          <p:cNvSpPr txBox="1"/>
          <p:nvPr/>
        </p:nvSpPr>
        <p:spPr>
          <a:xfrm>
            <a:off x="1136650" y="1098868"/>
            <a:ext cx="83470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和两个圆都相切的直线叫做这两个圆的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公切线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</p:txBody>
      </p:sp>
      <p:sp>
        <p:nvSpPr>
          <p:cNvPr id="39941" name="文本框 2"/>
          <p:cNvSpPr txBox="1"/>
          <p:nvPr/>
        </p:nvSpPr>
        <p:spPr>
          <a:xfrm>
            <a:off x="1167130" y="1559560"/>
            <a:ext cx="78479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外公切线：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两圆在公切线的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同旁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内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  <a:sym typeface="黑体" panose="02010609060101010101" charset="-122"/>
              </a:rPr>
              <a:t>公切线：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两圆在公切线的</a:t>
            </a:r>
            <a:r>
              <a:rPr kumimoji="0" lang="zh-CN" altLang="en-US" sz="2400" b="1" i="0" u="sng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两侧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黑体" panose="02010609060101010101" charset="-122"/>
                <a:ea typeface="黑体"/>
                <a:cs typeface="Arial"/>
              </a:rPr>
              <a:t>。</a:t>
            </a:r>
          </a:p>
        </p:txBody>
      </p:sp>
      <p:pic>
        <p:nvPicPr>
          <p:cNvPr id="39942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165" y="912495"/>
            <a:ext cx="1751965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3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225" y="845820"/>
            <a:ext cx="1841500" cy="135318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9512" name="表格 1951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34440" y="2450465"/>
          <a:ext cx="4226560" cy="4208145"/>
        </p:xfrm>
        <a:graphic>
          <a:graphicData uri="http://schemas.openxmlformats.org/drawingml/2006/table">
            <a:tbl>
              <a:tblPr/>
              <a:tblGrid>
                <a:gridCol w="1470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46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位置关系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图形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公切线条数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外离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4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外切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3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相交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2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内切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1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4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charset="0"/>
                          <a:ea typeface="黑体"/>
                        </a:rPr>
                        <a:t>内含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  <a:p>
                      <a:pPr marL="0" lvl="0" indent="0" algn="ctr">
                        <a:buNone/>
                      </a:pPr>
                      <a:endParaRPr lang="en-US" altLang="zh-CN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charset="0"/>
                        <a:ea typeface="黑体"/>
                      </a:endParaRP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320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黑体"/>
                        </a:rPr>
                        <a:t>0</a:t>
                      </a:r>
                    </a:p>
                  </a:txBody>
                  <a:tcPr anchor="ctr">
                    <a:lnL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L>
                    <a:lnR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T>
                    <a:lnB w="28575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1006" name="图片 19507" descr="Image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7810" y="4462145"/>
            <a:ext cx="1064895" cy="69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7" name="图片 19508" descr="Image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6560" y="5241925"/>
            <a:ext cx="822325" cy="641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8" name="图片 19509" descr="Image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69565" y="6015355"/>
            <a:ext cx="768985" cy="5835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0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3060" y="3752215"/>
            <a:ext cx="909320" cy="732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1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97810" y="2882265"/>
            <a:ext cx="1210310" cy="808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0105" y="4300855"/>
            <a:ext cx="2286000" cy="24155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282376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BC286-4581-9172-A750-D3664EC3A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00" y="57403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八、圆中的最值问题</a:t>
            </a:r>
          </a:p>
        </p:txBody>
      </p:sp>
      <p:sp>
        <p:nvSpPr>
          <p:cNvPr id="7" name="标题 3">
            <a:extLst>
              <a:ext uri="{FF2B5EF4-FFF2-40B4-BE49-F238E27FC236}">
                <a16:creationId xmlns:a16="http://schemas.microsoft.com/office/drawing/2014/main" id="{9082F779-BDAE-3381-35EB-A875AA9C4FC1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01614" y="1080177"/>
            <a:ext cx="9625127" cy="723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rgbClr val="4545C5"/>
                </a:solidFill>
              </a:rPr>
              <a:t>1.</a:t>
            </a:r>
            <a:r>
              <a:rPr lang="zh-CN" altLang="en-US" sz="2800">
                <a:solidFill>
                  <a:srgbClr val="4545C5"/>
                </a:solidFill>
              </a:rPr>
              <a:t>圆上动点到定点距离的最值</a:t>
            </a:r>
            <a:endParaRPr lang="zh-CN" altLang="en-US" sz="2800" dirty="0">
              <a:solidFill>
                <a:srgbClr val="4545C5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F623C19-900B-A8FC-83F4-7E5BC9EDDF6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066130" y="866539"/>
            <a:ext cx="1052669" cy="1908518"/>
          </a:xfrm>
          <a:prstGeom prst="rect">
            <a:avLst/>
          </a:prstGeom>
        </p:spPr>
      </p:pic>
      <p:graphicFrame>
        <p:nvGraphicFramePr>
          <p:cNvPr id="9" name="对象 2">
            <a:hlinkClick r:id="" action="ppaction://ole?verb=0"/>
            <a:extLst>
              <a:ext uri="{FF2B5EF4-FFF2-40B4-BE49-F238E27FC236}">
                <a16:creationId xmlns:a16="http://schemas.microsoft.com/office/drawing/2014/main" id="{28A15BB0-0CB4-DA4A-7477-F91FFD38FF41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70114791"/>
              </p:ext>
            </p:extLst>
          </p:nvPr>
        </p:nvGraphicFramePr>
        <p:xfrm>
          <a:off x="725233" y="1763649"/>
          <a:ext cx="1942168" cy="539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914400" imgH="254000" progId="Equation.KSEE3">
                  <p:embed/>
                </p:oleObj>
              </mc:Choice>
              <mc:Fallback>
                <p:oleObj r:id="rId13" imgW="914400" imgH="254000" progId="Equation.KSEE3">
                  <p:embed/>
                  <p:pic>
                    <p:nvPicPr>
                      <p:cNvPr id="38916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5233" y="1763649"/>
                        <a:ext cx="1942168" cy="53966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5">
            <a:hlinkClick r:id="" action="ppaction://ole?verb=0"/>
            <a:extLst>
              <a:ext uri="{FF2B5EF4-FFF2-40B4-BE49-F238E27FC236}">
                <a16:creationId xmlns:a16="http://schemas.microsoft.com/office/drawing/2014/main" id="{695E640A-35C8-2FBE-E9D0-58DA3AAC1FE7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15938121"/>
              </p:ext>
            </p:extLst>
          </p:nvPr>
        </p:nvGraphicFramePr>
        <p:xfrm>
          <a:off x="717558" y="2330119"/>
          <a:ext cx="1916137" cy="539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901700" imgH="254000" progId="Equation.KSEE3">
                  <p:embed/>
                </p:oleObj>
              </mc:Choice>
              <mc:Fallback>
                <p:oleObj r:id="rId15" imgW="901700" imgH="254000" progId="Equation.KSEE3">
                  <p:embed/>
                  <p:pic>
                    <p:nvPicPr>
                      <p:cNvPr id="38917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17558" y="2330119"/>
                        <a:ext cx="1916137" cy="53966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标题 3">
            <a:extLst>
              <a:ext uri="{FF2B5EF4-FFF2-40B4-BE49-F238E27FC236}">
                <a16:creationId xmlns:a16="http://schemas.microsoft.com/office/drawing/2014/main" id="{5896003D-AB5D-5BA2-E9D3-2F3E507613A3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01700" y="3022676"/>
            <a:ext cx="7110911" cy="441892"/>
          </a:xfrm>
          <a:prstGeom prst="rect">
            <a:avLst/>
          </a:prstGeom>
        </p:spPr>
        <p:txBody>
          <a:bodyPr vert="horz" lIns="91426" tIns="45713" rIns="91426" bIns="45713" rtlCol="0"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pPr defTabSz="685661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rgbClr val="4545C5"/>
                </a:solidFill>
                <a:cs typeface="Arial"/>
              </a:rPr>
              <a:t>2.圆上动点到定直线距离的最值</a:t>
            </a:r>
          </a:p>
        </p:txBody>
      </p:sp>
      <p:graphicFrame>
        <p:nvGraphicFramePr>
          <p:cNvPr id="12" name="对象 2">
            <a:hlinkClick r:id="" action="ppaction://ole?verb=0"/>
            <a:extLst>
              <a:ext uri="{FF2B5EF4-FFF2-40B4-BE49-F238E27FC236}">
                <a16:creationId xmlns:a16="http://schemas.microsoft.com/office/drawing/2014/main" id="{2F9FD49B-C75C-0A19-DE3A-5208CE63780E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92394740"/>
              </p:ext>
            </p:extLst>
          </p:nvPr>
        </p:nvGraphicFramePr>
        <p:xfrm>
          <a:off x="725233" y="3712187"/>
          <a:ext cx="1618883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736600" imgH="228600" progId="Equation.KSEE3">
                  <p:embed/>
                </p:oleObj>
              </mc:Choice>
              <mc:Fallback>
                <p:oleObj r:id="rId17" imgW="736600" imgH="228600" progId="Equation.KSEE3">
                  <p:embed/>
                  <p:pic>
                    <p:nvPicPr>
                      <p:cNvPr id="39939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25233" y="3712187"/>
                        <a:ext cx="1618883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5">
            <a:hlinkClick r:id="" action="ppaction://ole?verb=0"/>
            <a:extLst>
              <a:ext uri="{FF2B5EF4-FFF2-40B4-BE49-F238E27FC236}">
                <a16:creationId xmlns:a16="http://schemas.microsoft.com/office/drawing/2014/main" id="{FAC58219-2F08-FF1E-71A1-FF43CE9336A8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59193786"/>
              </p:ext>
            </p:extLst>
          </p:nvPr>
        </p:nvGraphicFramePr>
        <p:xfrm>
          <a:off x="725549" y="4284870"/>
          <a:ext cx="1690080" cy="50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723900" imgH="215900" progId="Equation.KSEE3">
                  <p:embed/>
                </p:oleObj>
              </mc:Choice>
              <mc:Fallback>
                <p:oleObj r:id="rId19" imgW="723900" imgH="215900" progId="Equation.KSEE3">
                  <p:embed/>
                  <p:pic>
                    <p:nvPicPr>
                      <p:cNvPr id="39940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25549" y="4284870"/>
                        <a:ext cx="1690080" cy="50392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图片 13">
            <a:extLst>
              <a:ext uri="{FF2B5EF4-FFF2-40B4-BE49-F238E27FC236}">
                <a16:creationId xmlns:a16="http://schemas.microsoft.com/office/drawing/2014/main" id="{FF5FE7B0-D3F0-8DBB-BFA5-3AF3B99ADFA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3327" y="2720941"/>
            <a:ext cx="1883827" cy="1609483"/>
          </a:xfrm>
          <a:prstGeom prst="rect">
            <a:avLst/>
          </a:prstGeom>
        </p:spPr>
      </p:pic>
      <p:sp>
        <p:nvSpPr>
          <p:cNvPr id="15" name="标题 3">
            <a:extLst>
              <a:ext uri="{FF2B5EF4-FFF2-40B4-BE49-F238E27FC236}">
                <a16:creationId xmlns:a16="http://schemas.microsoft.com/office/drawing/2014/main" id="{2DBC7636-C81F-9062-A9BC-17F3DE2123D7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301614" y="5335931"/>
            <a:ext cx="7110911" cy="441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sz="2800" dirty="0">
                <a:solidFill>
                  <a:srgbClr val="4545C5"/>
                </a:solidFill>
                <a:ea typeface="微软雅黑" panose="020B0503020204020204" charset="-122"/>
              </a:rPr>
              <a:t>3.过圆内一点的弦的最值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0DDC7F2-BDD3-B0DF-8FF1-2884BA350A1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29960" y="4553998"/>
            <a:ext cx="1963082" cy="2005758"/>
          </a:xfrm>
          <a:prstGeom prst="rect">
            <a:avLst/>
          </a:prstGeom>
        </p:spPr>
      </p:pic>
      <p:graphicFrame>
        <p:nvGraphicFramePr>
          <p:cNvPr id="17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D5631A31-F968-A79F-AE68-3C416588001A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461602624"/>
              </p:ext>
            </p:extLst>
          </p:nvPr>
        </p:nvGraphicFramePr>
        <p:xfrm>
          <a:off x="5407040" y="5901863"/>
          <a:ext cx="2464116" cy="539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219200" imgH="266700" progId="Equation.KSEE3">
                  <p:embed/>
                </p:oleObj>
              </mc:Choice>
              <mc:Fallback>
                <p:oleObj r:id="rId23" imgW="1219200" imgH="266700" progId="Equation.KSEE3">
                  <p:embed/>
                  <p:pic>
                    <p:nvPicPr>
                      <p:cNvPr id="10445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07040" y="5901863"/>
                        <a:ext cx="2464116" cy="5399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  <a:extLst>
              <a:ext uri="{FF2B5EF4-FFF2-40B4-BE49-F238E27FC236}">
                <a16:creationId xmlns:a16="http://schemas.microsoft.com/office/drawing/2014/main" id="{0ABA90FD-D8B7-D187-9DCE-7F8D1EFB7663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185808733"/>
              </p:ext>
            </p:extLst>
          </p:nvPr>
        </p:nvGraphicFramePr>
        <p:xfrm>
          <a:off x="4486335" y="5305966"/>
          <a:ext cx="4065283" cy="486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917065" imgH="228600" progId="Equation.KSEE3">
                  <p:embed/>
                </p:oleObj>
              </mc:Choice>
              <mc:Fallback>
                <p:oleObj r:id="rId25" imgW="1917065" imgH="2286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486335" y="5305966"/>
                        <a:ext cx="4065283" cy="4863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3723972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>
            <a:extLst>
              <a:ext uri="{FF2B5EF4-FFF2-40B4-BE49-F238E27FC236}">
                <a16:creationId xmlns:a16="http://schemas.microsoft.com/office/drawing/2014/main" id="{182809C7-6DFE-1474-B6BA-F05246265C1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30240" y="481760"/>
            <a:ext cx="7110911" cy="44189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6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4545C5"/>
                </a:solidFill>
                <a:latin typeface="Arial" panose="020B0604020202020204" pitchFamily="34" charset="0"/>
                <a:ea typeface="微软雅黑" panose="020B0503020204020204" charset="-122"/>
              </a:rPr>
              <a:t>4.有几何意义的代数式的最值</a:t>
            </a:r>
          </a:p>
        </p:txBody>
      </p: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CC8BD881-CB0B-F46D-2160-C7296F1ED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202967"/>
              </p:ext>
            </p:extLst>
          </p:nvPr>
        </p:nvGraphicFramePr>
        <p:xfrm>
          <a:off x="592766" y="1330057"/>
          <a:ext cx="9111951" cy="78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4292280" imgH="368280" progId="Equation.3">
                  <p:embed/>
                </p:oleObj>
              </mc:Choice>
              <mc:Fallback>
                <p:oleObj name="公式" r:id="rId5" imgW="4292280" imgH="368280" progId="Equation.3">
                  <p:embed/>
                  <p:pic>
                    <p:nvPicPr>
                      <p:cNvPr id="1259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766" y="1330057"/>
                        <a:ext cx="9111951" cy="788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AF0DE215-2E9E-64CC-8100-56A67256FD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62155"/>
              </p:ext>
            </p:extLst>
          </p:nvPr>
        </p:nvGraphicFramePr>
        <p:xfrm>
          <a:off x="592766" y="2268579"/>
          <a:ext cx="4427808" cy="51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1993680" imgH="228600" progId="Equation.3">
                  <p:embed/>
                </p:oleObj>
              </mc:Choice>
              <mc:Fallback>
                <p:oleObj name="公式" r:id="rId7" imgW="1993680" imgH="228600" progId="Equation.3">
                  <p:embed/>
                  <p:pic>
                    <p:nvPicPr>
                      <p:cNvPr id="1259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766" y="2268579"/>
                        <a:ext cx="4427808" cy="512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标题 3">
            <a:extLst>
              <a:ext uri="{FF2B5EF4-FFF2-40B4-BE49-F238E27FC236}">
                <a16:creationId xmlns:a16="http://schemas.microsoft.com/office/drawing/2014/main" id="{F7257108-4221-D655-9484-A2477619CB7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10964" y="3272308"/>
            <a:ext cx="7110911" cy="44189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sz="2800" dirty="0">
                <a:solidFill>
                  <a:srgbClr val="4545C5"/>
                </a:solidFill>
                <a:latin typeface="Arial" panose="020B0604020202020204" pitchFamily="34" charset="0"/>
                <a:ea typeface="微软雅黑" panose="020B0503020204020204" charset="-122"/>
              </a:rPr>
              <a:t>5.过圆外一点的切线长的最值</a:t>
            </a:r>
          </a:p>
        </p:txBody>
      </p:sp>
      <p:sp>
        <p:nvSpPr>
          <p:cNvPr id="14" name="标题 3">
            <a:extLst>
              <a:ext uri="{FF2B5EF4-FFF2-40B4-BE49-F238E27FC236}">
                <a16:creationId xmlns:a16="http://schemas.microsoft.com/office/drawing/2014/main" id="{9115CC7B-8C60-F71F-874E-51B8AE2A09E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97228" y="4687493"/>
            <a:ext cx="7110911" cy="441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4545C5"/>
                </a:solidFill>
                <a:ea typeface="微软雅黑" panose="020B0503020204020204" charset="-122"/>
              </a:rPr>
              <a:t>6</a:t>
            </a:r>
            <a:r>
              <a:rPr lang="zh-CN" altLang="en-US" sz="2800" dirty="0">
                <a:solidFill>
                  <a:srgbClr val="4545C5"/>
                </a:solidFill>
                <a:ea typeface="微软雅黑" panose="020B0503020204020204" charset="-122"/>
              </a:rPr>
              <a:t>.逆用阿氏圆求最值  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EB54D7A-44D3-495B-4D57-D46EC69C16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0871" y="2844906"/>
            <a:ext cx="4677428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87665"/>
      </p:ext>
    </p:extLst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4294967295"/>
          </p:nvPr>
        </p:nvSpPr>
        <p:spPr>
          <a:xfrm>
            <a:off x="802640" y="247015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tx1"/>
                </a:solidFill>
              </a:rPr>
              <a:t>九、</a:t>
            </a:r>
            <a:r>
              <a:rPr lang="zh-CN" dirty="0">
                <a:solidFill>
                  <a:schemeClr val="tx1"/>
                </a:solidFill>
              </a:rPr>
              <a:t>直线</a:t>
            </a:r>
            <a:r>
              <a:rPr lang="zh-CN" altLang="en-US" dirty="0">
                <a:solidFill>
                  <a:schemeClr val="tx1"/>
                </a:solidFill>
              </a:rPr>
              <a:t>系方程</a:t>
            </a:r>
          </a:p>
        </p:txBody>
      </p:sp>
      <p:sp>
        <p:nvSpPr>
          <p:cNvPr id="35842" name="文本框 3"/>
          <p:cNvSpPr txBox="1"/>
          <p:nvPr/>
        </p:nvSpPr>
        <p:spPr>
          <a:xfrm>
            <a:off x="881380" y="808990"/>
            <a:ext cx="10824210" cy="105029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当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(λ∈R)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变化时，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方程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)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表示过直线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交点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的直线束方程，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但不包括直线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42" y="1896141"/>
          <a:ext cx="800558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71900" imgH="457200" progId="Equation.KSEE3">
                  <p:embed/>
                </p:oleObj>
              </mc:Choice>
              <mc:Fallback>
                <p:oleObj r:id="rId3" imgW="3771900" imgH="4572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1342" y="1896141"/>
                        <a:ext cx="8005586" cy="972000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42" y="2885471"/>
          <a:ext cx="486313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247900" imgH="215900" progId="Equation.KSEE3">
                  <p:embed/>
                </p:oleObj>
              </mc:Choice>
              <mc:Fallback>
                <p:oleObj r:id="rId5" imgW="2247900" imgH="2159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81342" y="2885471"/>
                        <a:ext cx="4863131" cy="468000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664200" y="2397125"/>
            <a:ext cx="3885565" cy="450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不包括直线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x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-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y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+3=0)</a:t>
            </a:r>
            <a:endParaRPr kumimoji="0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/>
              <a:cs typeface="Arial"/>
              <a:sym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44210" y="2887980"/>
            <a:ext cx="3885565" cy="450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x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+3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y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-1=0)</a:t>
            </a:r>
            <a:endParaRPr kumimoji="0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charset="0"/>
              <a:ea typeface="黑体"/>
              <a:cs typeface="Arial"/>
              <a:sym typeface="黑体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9765" y="1859280"/>
            <a:ext cx="2143125" cy="30968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1380" y="3568065"/>
            <a:ext cx="852360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问题：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类比上述直线系方程的形式和推导过程，尝试写出过两圆交点的圆系方程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222324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70585" y="4552315"/>
            <a:ext cx="9822815" cy="1466215"/>
            <a:chOff x="1370" y="7091"/>
            <a:chExt cx="16522" cy="2466"/>
          </a:xfrm>
        </p:grpSpPr>
        <p:sp>
          <p:nvSpPr>
            <p:cNvPr id="8" name="矩形 7"/>
            <p:cNvSpPr/>
            <p:nvPr/>
          </p:nvSpPr>
          <p:spPr>
            <a:xfrm>
              <a:off x="1370" y="7091"/>
              <a:ext cx="1521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25" y="8806"/>
              <a:ext cx="2639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477" y="7155"/>
              <a:ext cx="12028" cy="7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graphicFrame>
          <p:nvGraphicFramePr>
            <p:cNvPr id="14" name="对象 13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88" y="7091"/>
            <a:ext cx="16504" cy="2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4851400" imgH="723900" progId="Equation.KSEE3">
                    <p:embed/>
                  </p:oleObj>
                </mc:Choice>
                <mc:Fallback>
                  <p:oleObj r:id="rId8" imgW="4851400" imgH="723900" progId="Equation.KSEE3">
                    <p:embed/>
                    <p:pic>
                      <p:nvPicPr>
                        <p:cNvPr id="14" name="对象 13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388" y="7091"/>
                          <a:ext cx="16504" cy="2466"/>
                        </a:xfrm>
                        <a:prstGeom prst="rect">
                          <a:avLst/>
                        </a:prstGeom>
                        <a:noFill/>
                        <a:ln w="28575" cap="flat" cmpd="sng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1380" y="6106160"/>
          <a:ext cx="568833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44800" imgH="215900" progId="Equation.KSEE3">
                  <p:embed/>
                </p:oleObj>
              </mc:Choice>
              <mc:Fallback>
                <p:oleObj r:id="rId10" imgW="2844800" imgH="2159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1380" y="6106160"/>
                        <a:ext cx="568833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0571991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453640" y="3709035"/>
            <a:ext cx="5372100" cy="419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/>
              <a:cs typeface="Arial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028508" y="335907"/>
            <a:ext cx="7112000" cy="4419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圆系方程</a:t>
            </a:r>
          </a:p>
        </p:txBody>
      </p:sp>
      <p:sp>
        <p:nvSpPr>
          <p:cNvPr id="35842" name="文本框 3"/>
          <p:cNvSpPr txBox="1"/>
          <p:nvPr/>
        </p:nvSpPr>
        <p:spPr>
          <a:xfrm>
            <a:off x="871220" y="892810"/>
            <a:ext cx="10824210" cy="105029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当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(λ∈R)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</a:rPr>
              <a:t>变化时，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方程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(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)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表示过直线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：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A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x+B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y+C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=0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交点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的直线束方程，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但不包括直线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l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黑体" panose="02010609060101010101" charset="-122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黑体"/>
                <a:cs typeface="Arial"/>
                <a:sym typeface="+mn-ea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5304" y="3682396"/>
          <a:ext cx="9119891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533900" imgH="482600" progId="Equation.KSEE3">
                  <p:embed/>
                </p:oleObj>
              </mc:Choice>
              <mc:Fallback>
                <p:oleObj r:id="rId3" imgW="4533900" imgH="4826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5304" y="3682396"/>
                        <a:ext cx="9119891" cy="972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824865" y="2048510"/>
            <a:ext cx="9406010" cy="1404000"/>
            <a:chOff x="1370" y="7091"/>
            <a:chExt cx="16522" cy="2466"/>
          </a:xfrm>
        </p:grpSpPr>
        <p:sp>
          <p:nvSpPr>
            <p:cNvPr id="17" name="矩形 16"/>
            <p:cNvSpPr/>
            <p:nvPr/>
          </p:nvSpPr>
          <p:spPr>
            <a:xfrm>
              <a:off x="1370" y="7091"/>
              <a:ext cx="1521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725" y="8806"/>
              <a:ext cx="2639" cy="73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477" y="7155"/>
              <a:ext cx="12028" cy="75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/>
                <a:cs typeface="Arial"/>
              </a:endParaRPr>
            </a:p>
          </p:txBody>
        </p:sp>
        <p:graphicFrame>
          <p:nvGraphicFramePr>
            <p:cNvPr id="21" name="对象 20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388" y="7091"/>
            <a:ext cx="16504" cy="2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4851400" imgH="723900" progId="Equation.KSEE3">
                    <p:embed/>
                  </p:oleObj>
                </mc:Choice>
                <mc:Fallback>
                  <p:oleObj r:id="rId5" imgW="4851400" imgH="723900" progId="Equation.KSEE3">
                    <p:embed/>
                    <p:pic>
                      <p:nvPicPr>
                        <p:cNvPr id="21" name="对象 20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88" y="7091"/>
                          <a:ext cx="16504" cy="2466"/>
                        </a:xfrm>
                        <a:prstGeom prst="rect">
                          <a:avLst/>
                        </a:prstGeom>
                        <a:noFill/>
                        <a:ln w="28575" cap="flat" cmpd="sng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3185" y="3532505"/>
            <a:ext cx="1948815" cy="12801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8265" y="1943100"/>
            <a:ext cx="1944370" cy="13284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453805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文本占位符 2560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49490" y="538660"/>
            <a:ext cx="9072126" cy="834060"/>
          </a:xfrm>
          <a:solidFill>
            <a:schemeClr val="bg1">
              <a:lumMod val="95000"/>
            </a:schemeClr>
          </a:solidFill>
        </p:spPr>
        <p:txBody>
          <a:bodyPr vert="horz" wrap="square" lIns="91426" tIns="45713" rIns="91426" bIns="45713" rtlCol="0" anchor="t" anchorCtr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[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例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6]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点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(0,-1)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(0,1)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点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在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圆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C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 (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－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3)</a:t>
            </a:r>
            <a:r>
              <a:rPr lang="en-US" altLang="zh-CN" b="1" baseline="30000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－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4)</a:t>
            </a:r>
            <a:r>
              <a:rPr lang="en-US" altLang="zh-CN" b="1" baseline="30000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上运动，</a:t>
            </a:r>
            <a:endParaRPr lang="en-US" altLang="zh-CN" b="1" dirty="0">
              <a:solidFill>
                <a:srgbClr val="262626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d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PA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b="1" baseline="30000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b="1" i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PB</a:t>
            </a:r>
            <a:r>
              <a:rPr lang="en-US" altLang="zh-CN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b="1" baseline="30000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b="1" dirty="0">
                <a:solidFill>
                  <a:srgbClr val="262626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的最大值及最小值．</a:t>
            </a:r>
          </a:p>
        </p:txBody>
      </p:sp>
      <p:graphicFrame>
        <p:nvGraphicFramePr>
          <p:cNvPr id="8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85211" y="2347742"/>
          <a:ext cx="7468997" cy="482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556000" imgH="228600" progId="Equation.KSEE3">
                  <p:embed/>
                </p:oleObj>
              </mc:Choice>
              <mc:Fallback>
                <p:oleObj r:id="rId14" imgW="3556000" imgH="228600" progId="Equation.KSEE3">
                  <p:embed/>
                  <p:pic>
                    <p:nvPicPr>
                      <p:cNvPr id="8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85211" y="2347742"/>
                        <a:ext cx="7468997" cy="482526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175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621616" y="2317286"/>
            <a:ext cx="1815187" cy="2169462"/>
          </a:xfrm>
          <a:prstGeom prst="rect">
            <a:avLst/>
          </a:prstGeom>
        </p:spPr>
      </p:pic>
      <p:graphicFrame>
        <p:nvGraphicFramePr>
          <p:cNvPr id="11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58545" y="2863283"/>
          <a:ext cx="2854523" cy="562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358900" imgH="266700" progId="Equation.KSEE3">
                  <p:embed/>
                </p:oleObj>
              </mc:Choice>
              <mc:Fallback>
                <p:oleObj r:id="rId17" imgW="1358900" imgH="266700" progId="Equation.KSEE3">
                  <p:embed/>
                  <p:pic>
                    <p:nvPicPr>
                      <p:cNvPr id="11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8545" y="2863283"/>
                        <a:ext cx="2854523" cy="56252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439734" y="2900107"/>
          <a:ext cx="5202394" cy="482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476500" imgH="228600" progId="Equation.KSEE3">
                  <p:embed/>
                </p:oleObj>
              </mc:Choice>
              <mc:Fallback>
                <p:oleObj r:id="rId19" imgW="2476500" imgH="228600" progId="Equation.KSEE3">
                  <p:embed/>
                  <p:pic>
                    <p:nvPicPr>
                      <p:cNvPr id="21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439734" y="2900107"/>
                        <a:ext cx="5202394" cy="48252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32832" y="3416918"/>
          <a:ext cx="3363080" cy="482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600200" imgH="228600" progId="Equation.KSEE3">
                  <p:embed/>
                </p:oleObj>
              </mc:Choice>
              <mc:Fallback>
                <p:oleObj r:id="rId21" imgW="1600200" imgH="228600" progId="Equation.KSEE3">
                  <p:embed/>
                  <p:pic>
                    <p:nvPicPr>
                      <p:cNvPr id="23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2832" y="3416918"/>
                        <a:ext cx="3363080" cy="48252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-201600" y="1733175"/>
            <a:ext cx="10870805" cy="4931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2174" algn="just" defTabSz="914216" hangingPunct="0">
              <a:lnSpc>
                <a:spcPct val="120000"/>
              </a:lnSpc>
              <a:buClr>
                <a:srgbClr val="D78F8E"/>
              </a:buClr>
              <a:defRPr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析：设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，则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1)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1)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.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532832" y="4034430"/>
            <a:ext cx="8853719" cy="100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216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[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变式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]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(-2,-2),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(-2,6),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C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(4,-2)三点，点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在圆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²+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²=4上运动，求|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PA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²+|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PB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²+|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PC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²的最大值和最小值.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0" y="5087285"/>
            <a:ext cx="10870805" cy="4931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2174" algn="just" defTabSz="914216" hangingPunct="0">
              <a:lnSpc>
                <a:spcPct val="120000"/>
              </a:lnSpc>
              <a:buClr>
                <a:srgbClr val="D78F8E"/>
              </a:buClr>
              <a:defRPr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析：设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，则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PA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PB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PC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|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aseline="300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+68=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80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4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b</a:t>
            </a:r>
          </a:p>
        </p:txBody>
      </p:sp>
      <p:graphicFrame>
        <p:nvGraphicFramePr>
          <p:cNvPr id="14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51059358"/>
              </p:ext>
            </p:extLst>
          </p:nvPr>
        </p:nvGraphicFramePr>
        <p:xfrm>
          <a:off x="1432378" y="5794057"/>
          <a:ext cx="4216390" cy="429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005965" imgH="203200" progId="Equation.KSEE3">
                  <p:embed/>
                </p:oleObj>
              </mc:Choice>
              <mc:Fallback>
                <p:oleObj r:id="rId23" imgW="2005965" imgH="203200" progId="Equation.KSEE3">
                  <p:embed/>
                  <p:pic>
                    <p:nvPicPr>
                      <p:cNvPr id="14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432378" y="5794057"/>
                        <a:ext cx="4216390" cy="4291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/>
          <a:stretch>
            <a:fillRect/>
          </a:stretch>
        </p:blipFill>
        <p:spPr>
          <a:xfrm flipH="1">
            <a:off x="11695843" y="10286476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0059422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9B53794-A11F-43A7-4742-F01FC24D4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69" y="183477"/>
            <a:ext cx="6144482" cy="27816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CFB8C83-A6D8-0455-7EC3-ADA3FEA4E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081" y="410981"/>
            <a:ext cx="3518145" cy="287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42663"/>
      </p:ext>
    </p:extLst>
  </p:cSld>
  <p:clrMapOvr>
    <a:masterClrMapping/>
  </p:clrMapOvr>
  <p:transition spd="med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A13C0EAC-AD78-0543-02A2-055D10A99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19" y="249524"/>
            <a:ext cx="5528690" cy="33218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C1584ED-5E62-D952-FF66-55FEA3622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987" y="318535"/>
            <a:ext cx="6169719" cy="43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94466"/>
      </p:ext>
    </p:extLst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62CDE57-7961-3F69-C05D-5006DE49B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854" y="239589"/>
            <a:ext cx="5772956" cy="60682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622EBA-88D6-97D5-C99D-C75838F6A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7" y="351732"/>
            <a:ext cx="5624423" cy="9562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30F109E-7231-9AFC-0E5F-D994FDA28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05" y="1523173"/>
            <a:ext cx="4848305" cy="175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87183"/>
      </p:ext>
    </p:extLst>
  </p:cSld>
  <p:clrMapOvr>
    <a:masterClrMapping/>
  </p:clrMapOvr>
  <p:transition spd="med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7D477E-EC70-D0F9-538D-A30821EF6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198" y="762526"/>
            <a:ext cx="5151162" cy="286540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E51CEED-BC47-2483-C06E-2385AF1DB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75" y="555618"/>
            <a:ext cx="5624423" cy="95623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657AEF7-7CD9-2E7C-0ABB-0BCC76FAF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89" y="1877376"/>
            <a:ext cx="4848305" cy="175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66679"/>
      </p:ext>
    </p:extLst>
  </p:cSld>
  <p:clrMapOvr>
    <a:masterClrMapping/>
  </p:clrMapOvr>
  <p:transition spd="med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072C9B83-7BFC-E1A7-EFD4-7774BC7FB5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082493"/>
              </p:ext>
            </p:extLst>
          </p:nvPr>
        </p:nvGraphicFramePr>
        <p:xfrm>
          <a:off x="0" y="2665"/>
          <a:ext cx="11533487" cy="2014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367952" imgH="1984870" progId="Word.Document.12">
                  <p:embed/>
                </p:oleObj>
              </mc:Choice>
              <mc:Fallback>
                <p:oleObj name="Document" r:id="rId2" imgW="11367952" imgH="1984870" progId="Word.Document.12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665"/>
                        <a:ext cx="11533487" cy="2014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矩形 35"/>
          <p:cNvSpPr/>
          <p:nvPr/>
        </p:nvSpPr>
        <p:spPr>
          <a:xfrm>
            <a:off x="0" y="1538523"/>
            <a:ext cx="1129901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求圆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的方程</a:t>
            </a:r>
            <a:r>
              <a:rPr lang="zh-CN" altLang="zh-CN" sz="28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lang="zh-CN" altLang="zh-CN" sz="105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0D788AA-68A3-1512-116C-5538965A6992}"/>
              </a:ext>
            </a:extLst>
          </p:cNvPr>
          <p:cNvSpPr/>
          <p:nvPr/>
        </p:nvSpPr>
        <p:spPr>
          <a:xfrm>
            <a:off x="0" y="2201286"/>
            <a:ext cx="1129901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设斜率为</a:t>
            </a: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的直线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分别交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轴负半轴和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轴正半轴于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两点，交圆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在第二象限的部分于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两点</a:t>
            </a: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</a:t>
            </a:r>
            <a:r>
              <a:rPr lang="en-US" altLang="zh-CN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AOE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lang="en-US" altLang="zh-CN" sz="24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BOF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的面积相等，求直线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的方程</a:t>
            </a:r>
            <a:r>
              <a:rPr lang="en-US" altLang="zh-CN" sz="2400" b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240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5A4A6DA6-7607-04D6-84D0-1B3590F7E5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070388"/>
              </p:ext>
            </p:extLst>
          </p:nvPr>
        </p:nvGraphicFramePr>
        <p:xfrm>
          <a:off x="1151803" y="6111257"/>
          <a:ext cx="6663729" cy="74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661698" imgH="1189913" progId="Word.Document.12">
                  <p:embed/>
                </p:oleObj>
              </mc:Choice>
              <mc:Fallback>
                <p:oleObj name="Document" r:id="rId4" imgW="10661698" imgH="1189913" progId="Word.Document.12">
                  <p:embed/>
                  <p:pic>
                    <p:nvPicPr>
                      <p:cNvPr id="36" name="对象 3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1803" y="6111257"/>
                        <a:ext cx="6663729" cy="744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956DCBBD-78F5-C507-6AF2-FF3F2F6F1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6095" y="3626881"/>
            <a:ext cx="3359892" cy="26441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E90786C-525D-5B5F-CB4F-69EBF542ED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902" y="3801629"/>
            <a:ext cx="7773750" cy="237262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45BFB9A-884F-DBB0-7D7D-A8BE8CEEBF4B}"/>
              </a:ext>
            </a:extLst>
          </p:cNvPr>
          <p:cNvSpPr/>
          <p:nvPr/>
        </p:nvSpPr>
        <p:spPr>
          <a:xfrm>
            <a:off x="140353" y="3268783"/>
            <a:ext cx="1101830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设圆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en-US" altLang="zh-CN" sz="2400" b="1" kern="100" baseline="-25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的方程为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en-US" altLang="zh-CN" sz="2400" b="1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en-US" altLang="zh-CN" sz="2400" b="1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r</a:t>
            </a:r>
            <a:r>
              <a:rPr lang="en-US" altLang="zh-CN" sz="2400" b="1" kern="100" baseline="30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r</a:t>
            </a:r>
            <a:r>
              <a:rPr lang="en-US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&gt;0)</a:t>
            </a:r>
            <a:r>
              <a:rPr lang="zh-CN" altLang="zh-CN" sz="2400" b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400" b="1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824220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072C9B83-7BFC-E1A7-EFD4-7774BC7FB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665"/>
          <a:ext cx="11533487" cy="2014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367952" imgH="1984870" progId="Word.Document.12">
                  <p:embed/>
                </p:oleObj>
              </mc:Choice>
              <mc:Fallback>
                <p:oleObj name="Document" r:id="rId2" imgW="11367952" imgH="1984870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072C9B83-7BFC-E1A7-EFD4-7774BC7FB5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665"/>
                        <a:ext cx="11533487" cy="2014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矩形 35"/>
          <p:cNvSpPr/>
          <p:nvPr/>
        </p:nvSpPr>
        <p:spPr>
          <a:xfrm>
            <a:off x="0" y="1538523"/>
            <a:ext cx="11299010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求圆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kumimoji="0" lang="en-US" altLang="zh-CN" sz="2400" b="1" i="0" u="none" strike="noStrike" kern="1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的方程</a:t>
            </a:r>
            <a:r>
              <a:rPr kumimoji="0" lang="zh-CN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；</a:t>
            </a:r>
            <a:endParaRPr kumimoji="0" lang="zh-CN" altLang="zh-CN" sz="105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0D788AA-68A3-1512-116C-5538965A6992}"/>
              </a:ext>
            </a:extLst>
          </p:cNvPr>
          <p:cNvSpPr/>
          <p:nvPr/>
        </p:nvSpPr>
        <p:spPr>
          <a:xfrm>
            <a:off x="0" y="2201286"/>
            <a:ext cx="1129901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设斜率为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的直线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分别交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轴负半轴和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轴正半轴于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两点，交圆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kumimoji="0" lang="en-US" altLang="zh-CN" sz="2400" b="1" i="0" u="none" strike="noStrike" kern="1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在第二象限的部分于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E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两点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AOE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与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BOF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的面积相等，求直线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的方程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kumimoji="0" lang="zh-CN" altLang="zh-CN" sz="24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5A4A6DA6-7607-04D6-84D0-1B3590F7E5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4614897"/>
              </p:ext>
            </p:extLst>
          </p:nvPr>
        </p:nvGraphicFramePr>
        <p:xfrm>
          <a:off x="547954" y="3349270"/>
          <a:ext cx="6663729" cy="744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661698" imgH="1189913" progId="Word.Document.12">
                  <p:embed/>
                </p:oleObj>
              </mc:Choice>
              <mc:Fallback>
                <p:oleObj name="Document" r:id="rId4" imgW="10661698" imgH="1189913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5A4A6DA6-7607-04D6-84D0-1B3590F7E5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7954" y="3349270"/>
                        <a:ext cx="6663729" cy="744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956DCBBD-78F5-C507-6AF2-FF3F2F6F1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6095" y="3626881"/>
            <a:ext cx="3359892" cy="264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13576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86848" y="560338"/>
            <a:ext cx="11018304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如图，设直线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的方程为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t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t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&gt;0)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718344" y="1291910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0755497" imgH="1306183" progId="Word.Document.12">
                  <p:embed/>
                </p:oleObj>
              </mc:Choice>
              <mc:Fallback>
                <p:oleObj name="文档" r:id="rId2" imgW="10755497" imgH="1306183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8344" y="1291910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718344" y="2132856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0755497" imgH="1304386" progId="Word.Document.12">
                  <p:embed/>
                </p:oleObj>
              </mc:Choice>
              <mc:Fallback>
                <p:oleObj name="文档" r:id="rId4" imgW="10755497" imgH="1304386" progId="Word.Document.12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8344" y="2132856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718344" y="3013671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0755497" imgH="1302948" progId="Word.Document.12">
                  <p:embed/>
                </p:oleObj>
              </mc:Choice>
              <mc:Fallback>
                <p:oleObj name="文档" r:id="rId6" imgW="10755497" imgH="1302948" progId="Word.Document.12">
                  <p:embed/>
                  <p:pic>
                    <p:nvPicPr>
                      <p:cNvPr id="33" name="对象 3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8344" y="3013671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矩形 33"/>
          <p:cNvSpPr/>
          <p:nvPr/>
        </p:nvSpPr>
        <p:spPr>
          <a:xfrm>
            <a:off x="586848" y="3949776"/>
            <a:ext cx="11018304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因为直线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交圆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在第二象限的部分于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E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F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两点，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717550" y="4666688"/>
          <a:ext cx="9445625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9729792" imgH="1384540" progId="Word.Document.12">
                  <p:embed/>
                </p:oleObj>
              </mc:Choice>
              <mc:Fallback>
                <p:oleObj name="文档" r:id="rId8" imgW="9729792" imgH="1384540" progId="Word.Document.12">
                  <p:embed/>
                  <p:pic>
                    <p:nvPicPr>
                      <p:cNvPr id="35" name="对象 3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17550" y="4666688"/>
                        <a:ext cx="9445625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2354" name="Picture 2" descr="2+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13897"/>
            <a:ext cx="3089000" cy="243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1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718344" y="518188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0755497" imgH="1302948" progId="Word.Document.12">
                  <p:embed/>
                </p:oleObj>
              </mc:Choice>
              <mc:Fallback>
                <p:oleObj name="文档" r:id="rId2" imgW="10755497" imgH="1302948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8344" y="518188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718344" y="2738861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0755497" imgH="1301151" progId="Word.Document.12">
                  <p:embed/>
                </p:oleObj>
              </mc:Choice>
              <mc:Fallback>
                <p:oleObj name="文档" r:id="rId4" imgW="10755497" imgH="1301151" progId="Word.Document.12">
                  <p:embed/>
                  <p:pic>
                    <p:nvPicPr>
                      <p:cNvPr id="33" name="对象 3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8344" y="2738861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矩形 33"/>
          <p:cNvSpPr/>
          <p:nvPr/>
        </p:nvSpPr>
        <p:spPr>
          <a:xfrm>
            <a:off x="586848" y="1382284"/>
            <a:ext cx="11018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AOE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BOF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的面积相等，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AE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BF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EF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AB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的中点重合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746358" y="3493666"/>
          <a:ext cx="10775950" cy="170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1269070" imgH="1780276" progId="Word.Document.12">
                  <p:embed/>
                </p:oleObj>
              </mc:Choice>
              <mc:Fallback>
                <p:oleObj name="文档" r:id="rId6" imgW="11269070" imgH="1780276" progId="Word.Document.12">
                  <p:embed/>
                  <p:pic>
                    <p:nvPicPr>
                      <p:cNvPr id="35" name="对象 3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6358" y="3493666"/>
                        <a:ext cx="10775950" cy="170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2354" name="Picture 2" descr="2+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32183"/>
            <a:ext cx="3089000" cy="243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35"/>
          <p:cNvSpPr/>
          <p:nvPr/>
        </p:nvSpPr>
        <p:spPr>
          <a:xfrm>
            <a:off x="586848" y="4794593"/>
            <a:ext cx="11018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解得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t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满足</a:t>
            </a:r>
            <a:r>
              <a:rPr lang="en-US" altLang="zh-CN" sz="2800" kern="100" dirty="0"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式，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所以直线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的方程为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0.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410645" y="4177910"/>
          <a:ext cx="634822" cy="565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9279" imgH="241195" progId="Equation.DSMT4">
                  <p:embed/>
                </p:oleObj>
              </mc:Choice>
              <mc:Fallback>
                <p:oleObj name="Equation" r:id="rId9" imgW="279279" imgH="241195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645" y="4177910"/>
                        <a:ext cx="634822" cy="5651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260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>
            <a:extLst>
              <a:ext uri="{FF2B5EF4-FFF2-40B4-BE49-F238E27FC236}">
                <a16:creationId xmlns:a16="http://schemas.microsoft.com/office/drawing/2014/main" id="{9C482CEC-5BA1-12EA-DBCE-3F1A2FF5F670}"/>
              </a:ext>
            </a:extLst>
          </p:cNvPr>
          <p:cNvSpPr txBox="1">
            <a:spLocks/>
          </p:cNvSpPr>
          <p:nvPr/>
        </p:nvSpPr>
        <p:spPr>
          <a:xfrm>
            <a:off x="983888" y="1811836"/>
            <a:ext cx="7112000" cy="441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 专题卷</a:t>
            </a:r>
            <a:r>
              <a:rPr lang="en-US" altLang="zh-CN" dirty="0"/>
              <a:t>《</a:t>
            </a:r>
            <a:r>
              <a:rPr lang="zh-CN" altLang="en-US" dirty="0"/>
              <a:t>圆的测试题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8" name="标题 3">
            <a:extLst>
              <a:ext uri="{FF2B5EF4-FFF2-40B4-BE49-F238E27FC236}">
                <a16:creationId xmlns:a16="http://schemas.microsoft.com/office/drawing/2014/main" id="{16E539BE-84D2-84EB-D7EB-71C27A00D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47" y="984573"/>
            <a:ext cx="7112000" cy="44196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作业：</a:t>
            </a:r>
          </a:p>
        </p:txBody>
      </p:sp>
    </p:spTree>
    <p:extLst>
      <p:ext uri="{BB962C8B-B14F-4D97-AF65-F5344CB8AC3E}">
        <p14:creationId xmlns:p14="http://schemas.microsoft.com/office/powerpoint/2010/main" val="3898038590"/>
      </p:ext>
    </p:extLst>
  </p:cSld>
  <p:clrMapOvr>
    <a:masterClrMapping/>
  </p:clrMapOvr>
  <p:transition spd="med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57A4C5A2-8162-8BC3-0761-ACE1E2975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646"/>
            <a:ext cx="6246938" cy="448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61077"/>
      </p:ext>
    </p:extLst>
  </p:cSld>
  <p:clrMapOvr>
    <a:masterClrMapping/>
  </p:clrMapOvr>
  <p:transition spd="med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5471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MH" val="20151016101458"/>
  <p:tag name="MH_LIBRARY" val="CONTENTS"/>
  <p:tag name="MH_TYPE" val="TITL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2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3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i*0"/>
  <p:tag name="KSO_WM_UNIT_INDEX" val="0"/>
  <p:tag name="KSO_WM_UNIT_LAYERLEVEL" val="1"/>
  <p:tag name="KSO_WM_UNIT_TYPE" val="i"/>
  <p:tag name="MH" val="20151016104451"/>
  <p:tag name="MH_LIBRARY" val="GRAPHIC"/>
  <p:tag name="MH_ORDER" val="Freeform 4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2*i*1"/>
  <p:tag name="KSO_WM_UNIT_INDEX" val="1"/>
  <p:tag name="KSO_WM_UNIT_LAYERLEVEL" val="1"/>
  <p:tag name="KSO_WM_UNIT_SUBTYPE" val="h"/>
  <p:tag name="KSO_WM_UNIT_TYPE" val="i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2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frame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3*i*1"/>
  <p:tag name="KSO_WM_UNIT_INDEX" val="1"/>
  <p:tag name="KSO_WM_UNIT_LAYERLEVEL" val="1"/>
  <p:tag name="KSO_WM_UNIT_SUBTYPE" val="h"/>
  <p:tag name="KSO_WM_UNIT_TYPE" val="i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leftRigh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4*i*1"/>
  <p:tag name="KSO_WM_UNIT_INDEX" val="1"/>
  <p:tag name="KSO_WM_UNIT_LAYERLEVEL" val="1"/>
  <p:tag name="KSO_WM_UNIT_SUBTYPE" val="h"/>
  <p:tag name="KSO_WM_UNIT_TYPE" val="i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topBottom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5*i*1"/>
  <p:tag name="KSO_WM_UNIT_INDEX" val="1"/>
  <p:tag name="KSO_WM_UNIT_LAYERLEVEL" val="1"/>
  <p:tag name="KSO_WM_UNIT_SUBTYPE" val="h"/>
  <p:tag name="KSO_WM_UNIT_TYPE" val="i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6*i*1"/>
  <p:tag name="KSO_WM_UNIT_INDEX" val="1"/>
  <p:tag name="KSO_WM_UNIT_LAYERLEVEL" val="1"/>
  <p:tag name="KSO_WM_UNIT_SUBTYPE" val="h"/>
  <p:tag name="KSO_WM_UNIT_TYPE" val="i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navigation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HIGHLIGHT" val="0"/>
  <p:tag name="KSO_WM_UNIT_ID" val="_7*i*1"/>
  <p:tag name="KSO_WM_UNIT_INDEX" val="1"/>
  <p:tag name="KSO_WM_UNIT_LAYERLEVEL" val="1"/>
  <p:tag name="KSO_WM_UNIT_SUBTYPE" val="h"/>
  <p:tag name="KSO_WM_UNIT_TYPE" val="i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belt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160125_1"/>
  <p:tag name="KSO_WM_SLIDE_INDEX" val="1"/>
  <p:tag name="KSO_WM_SLIDE_ITEM_CNT" val="0"/>
  <p:tag name="KSO_WM_SLIDE_LAYOUT" val="a_b"/>
  <p:tag name="KSO_WM_SLIDE_LAYOUT_CNT" val="1_1"/>
  <p:tag name="KSO_WM_SLIDE_TYPE" val="title"/>
  <p:tag name="KSO_WM_TAG_VERSION" val="1.0"/>
  <p:tag name="KSO_WM_TEMPLATE_CATEGORY" val="custom"/>
  <p:tag name="KSO_WM_TEMPLATE_COLOR_TYPE" val="0"/>
  <p:tag name="KSO_WM_TEMPLATE_INDEX" val="160125"/>
  <p:tag name="KSO_WM_TEMPLATE_MASTER_TYPE" val="1"/>
  <p:tag name="KSO_WM_TEMPLATE_SUBCATEGORY" val="0"/>
  <p:tag name="KSO_WM_TEMPLATE_THUMBS_INDEX" val="1、4、5、8、12、14、22、25、26、27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a"/>
  <p:tag name="KSO_WM_UNIT_VALUE" val="34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160125"/>
  <p:tag name="KSO_WM_UNIT_COMPATIBLE" val="0"/>
  <p:tag name="KSO_WM_UNIT_DIAGRAM_ISNUMVISUAL" val="0"/>
  <p:tag name="KSO_WM_UNIT_DIAGRAM_ISREFERUNIT" val="0"/>
  <p:tag name="KSO_WM_UNIT_HIGHLIGHT" val="0"/>
  <p:tag name="KSO_WM_UNIT_ID" val="custom160125_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3"/>
  <p:tag name="KSO_WM_UNIT_PRESET_TEXT_LEN" val="24"/>
  <p:tag name="KSO_WM_UNIT_TYPE" val="b"/>
  <p:tag name="KSO_WM_UNIT_VALUE" val="35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89e151b-8cf3-48a3-b035-0a9066e72f62}"/>
  <p:tag name="TABLE_ENDDRAG_ORIGIN_RECT" val="729*311"/>
  <p:tag name="TABLE_ENDDRAG_RECT" val="103*91*729*31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5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6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8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9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2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3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4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5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6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1f5e91e-ff46-4b11-8946-7af72c4202fc}"/>
  <p:tag name="TABLE_ENDDRAG_ORIGIN_RECT" val="729*311"/>
  <p:tag name="TABLE_ENDDRAG_RECT" val="103*91*729*311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5347f9cb-395e-49bb-ab82-bb38e1f31ee0}"/>
  <p:tag name="TABLE_ENDDRAG_ORIGIN_RECT" val="592*340"/>
  <p:tag name="TABLE_ENDDRAG_RECT" val="116*188*592*340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125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  <p:tag name="KSO_WM_UNIT_PLACING_PICTURE_USER_VIEWPORT" val="{&quot;height&quot;:3417,&quot;width&quot;:2859}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"/>
  <p:tag name="KSO_WM_BEAUTIFY_FLAG" val="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  <p:tag name="KSO_WM_BEAUTIFY_FLAG" val="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heme/theme1.xml><?xml version="1.0" encoding="utf-8"?>
<a:theme xmlns:a="http://schemas.openxmlformats.org/drawingml/2006/main" name="1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160125">
      <a:dk1>
        <a:srgbClr val="000000"/>
      </a:dk1>
      <a:lt1>
        <a:srgbClr val="FFFFFF"/>
      </a:lt1>
      <a:dk2>
        <a:srgbClr val="F6E8E7"/>
      </a:dk2>
      <a:lt2>
        <a:srgbClr val="FDF9F8"/>
      </a:lt2>
      <a:accent1>
        <a:srgbClr val="D78F8E"/>
      </a:accent1>
      <a:accent2>
        <a:srgbClr val="CA7D76"/>
      </a:accent2>
      <a:accent3>
        <a:srgbClr val="BB6E60"/>
      </a:accent3>
      <a:accent4>
        <a:srgbClr val="A9624E"/>
      </a:accent4>
      <a:accent5>
        <a:srgbClr val="8C5A46"/>
      </a:accent5>
      <a:accent6>
        <a:srgbClr val="704F3D"/>
      </a:accent6>
      <a:hlink>
        <a:srgbClr val="2998E3"/>
      </a:hlink>
      <a:folHlink>
        <a:srgbClr val="A5A5A5"/>
      </a:folHlink>
    </a:clrScheme>
    <a:fontScheme name="自定义 10">
      <a:majorFont>
        <a:latin typeface="Arial"/>
        <a:ea typeface="黑体"/>
        <a:cs typeface="Arial"/>
      </a:majorFont>
      <a:minorFont>
        <a:latin typeface="Arial"/>
        <a:ea typeface="黑体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1331</Words>
  <Application>Microsoft Office PowerPoint</Application>
  <PresentationFormat>宽屏</PresentationFormat>
  <Paragraphs>106</Paragraphs>
  <Slides>24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24</vt:i4>
      </vt:variant>
    </vt:vector>
  </HeadingPairs>
  <TitlesOfParts>
    <vt:vector size="46" baseType="lpstr">
      <vt:lpstr>等线</vt:lpstr>
      <vt:lpstr>黑体</vt:lpstr>
      <vt:lpstr>楷体</vt:lpstr>
      <vt:lpstr>宋体</vt:lpstr>
      <vt:lpstr>微软雅黑</vt:lpstr>
      <vt:lpstr>幼圆</vt:lpstr>
      <vt:lpstr>Arial</vt:lpstr>
      <vt:lpstr>Calibri</vt:lpstr>
      <vt:lpstr>Times New Roman</vt:lpstr>
      <vt:lpstr>Wingdings</vt:lpstr>
      <vt:lpstr>Wingdings 2</vt:lpstr>
      <vt:lpstr>1_Office 主题</vt:lpstr>
      <vt:lpstr>2_Office 主题</vt:lpstr>
      <vt:lpstr>3_Office 主题</vt:lpstr>
      <vt:lpstr>WPS 公式 3.0</vt:lpstr>
      <vt:lpstr>MathType 6.0 Equation</vt:lpstr>
      <vt:lpstr>Microsoft Word 97 - 2003 文档</vt:lpstr>
      <vt:lpstr>Document</vt:lpstr>
      <vt:lpstr>Equation</vt:lpstr>
      <vt:lpstr>公式</vt:lpstr>
      <vt:lpstr>文档</vt:lpstr>
      <vt:lpstr>Microsoft Word 文档</vt:lpstr>
      <vt:lpstr>圆的复习小结</vt:lpstr>
      <vt:lpstr>PowerPoint 演示文稿</vt:lpstr>
      <vt:lpstr>PowerPoint 演示文稿</vt:lpstr>
      <vt:lpstr>二：求圆的方程</vt:lpstr>
      <vt:lpstr>PowerPoint 演示文稿</vt:lpstr>
      <vt:lpstr>四：直线与圆位置关系的判定</vt:lpstr>
      <vt:lpstr>PowerPoint 演示文稿</vt:lpstr>
      <vt:lpstr>六：圆与圆位置关系的判定</vt:lpstr>
      <vt:lpstr>七：圆的相切问题</vt:lpstr>
      <vt:lpstr>八、圆中的最值问题</vt:lpstr>
      <vt:lpstr>5.过圆外一点的切线长的最值</vt:lpstr>
      <vt:lpstr>九、直线系方程</vt:lpstr>
      <vt:lpstr>圆系方程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作业：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16</cp:revision>
  <dcterms:created xsi:type="dcterms:W3CDTF">2024-10-23T06:36:53Z</dcterms:created>
  <dcterms:modified xsi:type="dcterms:W3CDTF">2024-10-24T04:08:24Z</dcterms:modified>
</cp:coreProperties>
</file>