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heme/theme2.xml" ContentType="application/vnd.openxmlformats-officedocument.them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0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1.xml" ContentType="application/vnd.openxmlformats-officedocument.presentationml.notesSlide+xml"/>
  <Override PartName="/ppt/tags/tag108.xml" ContentType="application/vnd.openxmlformats-officedocument.presentationml.tags+xml"/>
  <Override PartName="/ppt/notesSlides/notesSlide12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449" r:id="rId2"/>
    <p:sldId id="452" r:id="rId3"/>
    <p:sldId id="453" r:id="rId4"/>
    <p:sldId id="454" r:id="rId5"/>
    <p:sldId id="455" r:id="rId6"/>
    <p:sldId id="458" r:id="rId7"/>
    <p:sldId id="459" r:id="rId8"/>
    <p:sldId id="460" r:id="rId9"/>
    <p:sldId id="802" r:id="rId10"/>
    <p:sldId id="517" r:id="rId11"/>
    <p:sldId id="518" r:id="rId12"/>
    <p:sldId id="806" r:id="rId13"/>
    <p:sldId id="807" r:id="rId14"/>
    <p:sldId id="618" r:id="rId15"/>
    <p:sldId id="572" r:id="rId16"/>
    <p:sldId id="521" r:id="rId17"/>
    <p:sldId id="522" r:id="rId18"/>
    <p:sldId id="523" r:id="rId19"/>
    <p:sldId id="524" r:id="rId20"/>
    <p:sldId id="670" r:id="rId21"/>
    <p:sldId id="619" r:id="rId22"/>
    <p:sldId id="671" r:id="rId23"/>
    <p:sldId id="571" r:id="rId24"/>
    <p:sldId id="525" r:id="rId25"/>
    <p:sldId id="526" r:id="rId26"/>
    <p:sldId id="528" r:id="rId27"/>
  </p:sldIdLst>
  <p:sldSz cx="12192000" cy="6858000"/>
  <p:notesSz cx="9144000" cy="6858000"/>
  <p:custDataLst>
    <p:tags r:id="rId29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47" userDrawn="1">
          <p15:clr>
            <a:srgbClr val="A4A3A4"/>
          </p15:clr>
        </p15:guide>
        <p15:guide id="2" pos="39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  <p:cmAuthor id="2" name="Administrat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4" d="100"/>
          <a:sy n="74" d="100"/>
        </p:scale>
        <p:origin x="352" y="48"/>
      </p:cViewPr>
      <p:guideLst>
        <p:guide orient="horz" pos="1947"/>
        <p:guide pos="39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16388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389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777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93B72-95C9-415F-BA1C-1F67A85D82B5}" type="slidenum">
              <a:rPr lang="zh-CN" altLang="en-US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en-US" altLang="zh-CN" baseline="3000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93B72-95C9-415F-BA1C-1F67A85D82B5}" type="slidenum">
              <a:rPr lang="zh-CN" altLang="en-US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en-US" altLang="zh-CN" baseline="3000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93B72-95C9-415F-BA1C-1F67A85D82B5}" type="slidenum">
              <a:rPr lang="zh-CN" altLang="en-US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" Type="http://schemas.openxmlformats.org/officeDocument/2006/relationships/tags" Target="../tags/tag10.xml"/><Relationship Id="rId21" Type="http://schemas.openxmlformats.org/officeDocument/2006/relationships/tags" Target="../tags/tag28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8" Type="http://schemas.openxmlformats.org/officeDocument/2006/relationships/tags" Target="../tags/tag15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3" Type="http://schemas.openxmlformats.org/officeDocument/2006/relationships/tags" Target="../tags/tag42.xml"/><Relationship Id="rId21" Type="http://schemas.openxmlformats.org/officeDocument/2006/relationships/tags" Target="../tags/tag60.xml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tags" Target="../tags/tag59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slideMaster" Target="../slideMasters/slideMaster1.xml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tags" Target="../tags/tag62.xml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tags" Target="../tags/tag6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tags" Target="../tags/tag75.xml"/><Relationship Id="rId18" Type="http://schemas.openxmlformats.org/officeDocument/2006/relationships/tags" Target="../tags/tag80.xml"/><Relationship Id="rId26" Type="http://schemas.openxmlformats.org/officeDocument/2006/relationships/tags" Target="../tags/tag88.xml"/><Relationship Id="rId3" Type="http://schemas.openxmlformats.org/officeDocument/2006/relationships/tags" Target="../tags/tag65.xml"/><Relationship Id="rId21" Type="http://schemas.openxmlformats.org/officeDocument/2006/relationships/tags" Target="../tags/tag83.xml"/><Relationship Id="rId7" Type="http://schemas.openxmlformats.org/officeDocument/2006/relationships/tags" Target="../tags/tag69.xml"/><Relationship Id="rId12" Type="http://schemas.openxmlformats.org/officeDocument/2006/relationships/tags" Target="../tags/tag74.xml"/><Relationship Id="rId17" Type="http://schemas.openxmlformats.org/officeDocument/2006/relationships/tags" Target="../tags/tag79.xml"/><Relationship Id="rId25" Type="http://schemas.openxmlformats.org/officeDocument/2006/relationships/tags" Target="../tags/tag87.xml"/><Relationship Id="rId2" Type="http://schemas.openxmlformats.org/officeDocument/2006/relationships/tags" Target="../tags/tag64.xml"/><Relationship Id="rId16" Type="http://schemas.openxmlformats.org/officeDocument/2006/relationships/tags" Target="../tags/tag78.xml"/><Relationship Id="rId20" Type="http://schemas.openxmlformats.org/officeDocument/2006/relationships/tags" Target="../tags/tag82.xml"/><Relationship Id="rId29" Type="http://schemas.openxmlformats.org/officeDocument/2006/relationships/tags" Target="../tags/tag91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24" Type="http://schemas.openxmlformats.org/officeDocument/2006/relationships/tags" Target="../tags/tag86.xml"/><Relationship Id="rId32" Type="http://schemas.openxmlformats.org/officeDocument/2006/relationships/slideMaster" Target="../slideMasters/slideMaster1.xml"/><Relationship Id="rId5" Type="http://schemas.openxmlformats.org/officeDocument/2006/relationships/tags" Target="../tags/tag67.xml"/><Relationship Id="rId15" Type="http://schemas.openxmlformats.org/officeDocument/2006/relationships/tags" Target="../tags/tag77.xml"/><Relationship Id="rId23" Type="http://schemas.openxmlformats.org/officeDocument/2006/relationships/tags" Target="../tags/tag85.xml"/><Relationship Id="rId28" Type="http://schemas.openxmlformats.org/officeDocument/2006/relationships/tags" Target="../tags/tag90.xml"/><Relationship Id="rId10" Type="http://schemas.openxmlformats.org/officeDocument/2006/relationships/tags" Target="../tags/tag72.xml"/><Relationship Id="rId19" Type="http://schemas.openxmlformats.org/officeDocument/2006/relationships/tags" Target="../tags/tag81.xml"/><Relationship Id="rId31" Type="http://schemas.openxmlformats.org/officeDocument/2006/relationships/tags" Target="../tags/tag93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tags" Target="../tags/tag76.xml"/><Relationship Id="rId22" Type="http://schemas.openxmlformats.org/officeDocument/2006/relationships/tags" Target="../tags/tag84.xml"/><Relationship Id="rId27" Type="http://schemas.openxmlformats.org/officeDocument/2006/relationships/tags" Target="../tags/tag89.xml"/><Relationship Id="rId30" Type="http://schemas.openxmlformats.org/officeDocument/2006/relationships/tags" Target="../tags/tag9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0" name="任意多边形: 形状 4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1" name="任意多边形: 形状 5"/>
          <p:cNvSpPr/>
          <p:nvPr>
            <p:custDataLst>
              <p:tags r:id="rId3"/>
            </p:custDataLst>
          </p:nvPr>
        </p:nvSpPr>
        <p:spPr>
          <a:xfrm>
            <a:off x="-4762" y="-4762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rgbClr val="FE9343">
              <a:alpha val="5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2" name="任意多边形: 形状 6"/>
          <p:cNvSpPr/>
          <p:nvPr>
            <p:custDataLst>
              <p:tags r:id="rId4"/>
            </p:custDataLst>
          </p:nvPr>
        </p:nvSpPr>
        <p:spPr>
          <a:xfrm>
            <a:off x="8258175" y="-4762"/>
            <a:ext cx="3702050" cy="2368550"/>
          </a:xfrm>
          <a:custGeom>
            <a:avLst/>
            <a:gdLst/>
            <a:ahLst/>
            <a:cxnLst>
              <a:cxn ang="0">
                <a:pos x="1645603" y="2368868"/>
              </a:cxn>
              <a:cxn ang="0">
                <a:pos x="2994978" y="1457643"/>
              </a:cxn>
              <a:cxn ang="0">
                <a:pos x="3700463" y="981393"/>
              </a:cxn>
              <a:cxn ang="0">
                <a:pos x="3022283" y="4763"/>
              </a:cxn>
              <a:cxn ang="0">
                <a:pos x="4763" y="4763"/>
              </a:cxn>
            </a:cxnLst>
            <a:rect l="0" t="0" r="0" b="0"/>
            <a:pathLst>
              <a:path w="3702050" h="2368550">
                <a:moveTo>
                  <a:pt x="1645603" y="2368868"/>
                </a:moveTo>
                <a:lnTo>
                  <a:pt x="2994978" y="1457643"/>
                </a:lnTo>
                <a:lnTo>
                  <a:pt x="3700463" y="981393"/>
                </a:lnTo>
                <a:lnTo>
                  <a:pt x="3022283" y="4763"/>
                </a:lnTo>
                <a:lnTo>
                  <a:pt x="4763" y="4763"/>
                </a:lnTo>
                <a:close/>
              </a:path>
            </a:pathLst>
          </a:custGeom>
          <a:solidFill>
            <a:schemeClr val="accent2">
              <a:alpha val="29999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3" name="任意多边形: 形状 7"/>
          <p:cNvSpPr/>
          <p:nvPr>
            <p:custDataLst>
              <p:tags r:id="rId5"/>
            </p:custDataLst>
          </p:nvPr>
        </p:nvSpPr>
        <p:spPr>
          <a:xfrm>
            <a:off x="6597650" y="1330325"/>
            <a:ext cx="1708150" cy="1314450"/>
          </a:xfrm>
          <a:custGeom>
            <a:avLst/>
            <a:gdLst/>
            <a:ahLst/>
            <a:cxnLst>
              <a:cxn ang="0">
                <a:pos x="322537" y="1103948"/>
              </a:cxn>
              <a:cxn ang="0">
                <a:pos x="999447" y="1230948"/>
              </a:cxn>
              <a:cxn ang="0">
                <a:pos x="1452837" y="924878"/>
              </a:cxn>
              <a:cxn ang="0">
                <a:pos x="1487762" y="901383"/>
              </a:cxn>
              <a:cxn ang="0">
                <a:pos x="1616032" y="215582"/>
              </a:cxn>
              <a:cxn ang="0">
                <a:pos x="1616032" y="215582"/>
              </a:cxn>
              <a:cxn ang="0">
                <a:pos x="1213442" y="4763"/>
              </a:cxn>
              <a:cxn ang="0">
                <a:pos x="495892" y="4763"/>
              </a:cxn>
              <a:cxn ang="0">
                <a:pos x="93302" y="774383"/>
              </a:cxn>
              <a:cxn ang="0">
                <a:pos x="322537" y="1103948"/>
              </a:cxn>
            </a:cxnLst>
            <a:rect l="0" t="0" r="0" b="0"/>
            <a:pathLst>
              <a:path w="1708150" h="1314450">
                <a:moveTo>
                  <a:pt x="322537" y="1103948"/>
                </a:moveTo>
                <a:cubicBezTo>
                  <a:pt x="475572" y="1324293"/>
                  <a:pt x="777197" y="1380808"/>
                  <a:pt x="999447" y="1230948"/>
                </a:cubicBezTo>
                <a:lnTo>
                  <a:pt x="1452837" y="924878"/>
                </a:lnTo>
                <a:lnTo>
                  <a:pt x="1487762" y="901383"/>
                </a:lnTo>
                <a:cubicBezTo>
                  <a:pt x="1714457" y="748347"/>
                  <a:pt x="1772242" y="439738"/>
                  <a:pt x="1616032" y="215582"/>
                </a:cubicBezTo>
                <a:lnTo>
                  <a:pt x="1616032" y="215582"/>
                </a:lnTo>
                <a:cubicBezTo>
                  <a:pt x="1524592" y="83503"/>
                  <a:pt x="1374097" y="4763"/>
                  <a:pt x="1213442" y="4763"/>
                </a:cubicBezTo>
                <a:lnTo>
                  <a:pt x="495892" y="4763"/>
                </a:lnTo>
                <a:cubicBezTo>
                  <a:pt x="100287" y="4763"/>
                  <a:pt x="-132758" y="449263"/>
                  <a:pt x="93302" y="774383"/>
                </a:cubicBezTo>
                <a:lnTo>
                  <a:pt x="322537" y="1103948"/>
                </a:lnTo>
                <a:close/>
              </a:path>
            </a:pathLst>
          </a:custGeom>
          <a:solidFill>
            <a:srgbClr val="FE9343">
              <a:alpha val="29999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4" name="任意多边形: 形状 8"/>
          <p:cNvSpPr/>
          <p:nvPr>
            <p:custDataLst>
              <p:tags r:id="rId6"/>
            </p:custDataLst>
          </p:nvPr>
        </p:nvSpPr>
        <p:spPr>
          <a:xfrm>
            <a:off x="1257300" y="-4762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任意多边形: 形状 10"/>
          <p:cNvSpPr/>
          <p:nvPr>
            <p:custDataLst>
              <p:tags r:id="rId7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4106" name="任意多边形: 形状 13"/>
          <p:cNvSpPr/>
          <p:nvPr>
            <p:custDataLst>
              <p:tags r:id="rId8"/>
            </p:custDataLst>
          </p:nvPr>
        </p:nvSpPr>
        <p:spPr>
          <a:xfrm>
            <a:off x="631825" y="631825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7" name="任意多边形: 形状 14"/>
          <p:cNvSpPr/>
          <p:nvPr>
            <p:custDataLst>
              <p:tags r:id="rId9"/>
            </p:custDataLst>
          </p:nvPr>
        </p:nvSpPr>
        <p:spPr>
          <a:xfrm>
            <a:off x="8699500" y="631825"/>
            <a:ext cx="2857500" cy="1733550"/>
          </a:xfrm>
          <a:custGeom>
            <a:avLst/>
            <a:gdLst/>
            <a:ahLst/>
            <a:cxnLst>
              <a:cxn ang="0">
                <a:pos x="2856865" y="222250"/>
              </a:cxn>
              <a:cxn ang="0">
                <a:pos x="2637790" y="3175"/>
              </a:cxn>
              <a:cxn ang="0">
                <a:pos x="3175" y="3175"/>
              </a:cxn>
              <a:cxn ang="0">
                <a:pos x="1203325" y="1732280"/>
              </a:cxn>
              <a:cxn ang="0">
                <a:pos x="2552700" y="821055"/>
              </a:cxn>
              <a:cxn ang="0">
                <a:pos x="2856865" y="615950"/>
              </a:cxn>
              <a:cxn ang="0">
                <a:pos x="2856865" y="222250"/>
              </a:cxn>
            </a:cxnLst>
            <a:rect l="0" t="0" r="0" b="0"/>
            <a:pathLst>
              <a:path w="2857500" h="1733550">
                <a:moveTo>
                  <a:pt x="2856865" y="222250"/>
                </a:moveTo>
                <a:cubicBezTo>
                  <a:pt x="2856865" y="100965"/>
                  <a:pt x="2758440" y="3175"/>
                  <a:pt x="2637790" y="3175"/>
                </a:cubicBezTo>
                <a:lnTo>
                  <a:pt x="3175" y="3175"/>
                </a:lnTo>
                <a:lnTo>
                  <a:pt x="1203325" y="1732280"/>
                </a:lnTo>
                <a:lnTo>
                  <a:pt x="2552700" y="821055"/>
                </a:lnTo>
                <a:lnTo>
                  <a:pt x="2856865" y="615950"/>
                </a:lnTo>
                <a:lnTo>
                  <a:pt x="2856865" y="222250"/>
                </a:lnTo>
                <a:close/>
              </a:path>
            </a:pathLst>
          </a:custGeom>
          <a:solidFill>
            <a:schemeClr val="accent2"/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08" name="任意多边形: 形状 15"/>
          <p:cNvSpPr/>
          <p:nvPr>
            <p:custDataLst>
              <p:tags r:id="rId10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109" name="组合 9796"/>
          <p:cNvGrpSpPr/>
          <p:nvPr/>
        </p:nvGrpSpPr>
        <p:grpSpPr>
          <a:xfrm>
            <a:off x="6953250" y="1589088"/>
            <a:ext cx="3916363" cy="3983037"/>
            <a:chOff x="6953568" y="1589088"/>
            <a:chExt cx="3915410" cy="3983354"/>
          </a:xfrm>
        </p:grpSpPr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1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14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4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8" name="任意多边形: 形状 27"/>
            <p:cNvSpPr/>
            <p:nvPr>
              <p:custDataLst>
                <p:tags r:id="rId24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9" name="任意多边形: 形状 28"/>
            <p:cNvSpPr/>
            <p:nvPr>
              <p:custDataLst>
                <p:tags r:id="rId25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0" name="任意多边形: 形状 29"/>
            <p:cNvSpPr/>
            <p:nvPr>
              <p:custDataLst>
                <p:tags r:id="rId26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31" name="任意多边形: 形状 30"/>
            <p:cNvSpPr/>
            <p:nvPr>
              <p:custDataLst>
                <p:tags r:id="rId27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124" name="任意多边形: 形状 9791"/>
            <p:cNvSpPr/>
            <p:nvPr>
              <p:custDataLst>
                <p:tags r:id="rId28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5" name="任意多边形: 形状 9792"/>
            <p:cNvSpPr/>
            <p:nvPr>
              <p:custDataLst>
                <p:tags r:id="rId29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794" name="任意多边形: 形状 9793"/>
            <p:cNvSpPr/>
            <p:nvPr>
              <p:custDataLst>
                <p:tags r:id="rId30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5" name="任意多边形: 形状 9794"/>
            <p:cNvSpPr/>
            <p:nvPr>
              <p:custDataLst>
                <p:tags r:id="rId31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9796" name="任意多边形: 形状 9795"/>
            <p:cNvSpPr/>
            <p:nvPr>
              <p:custDataLst>
                <p:tags r:id="rId32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056765" y="3224999"/>
            <a:ext cx="5697413" cy="631075"/>
          </a:xfrm>
        </p:spPr>
        <p:txBody>
          <a:bodyPr anchor="t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en-US" strike="noStrike" noProof="1"/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1056765" y="2014616"/>
            <a:ext cx="5697413" cy="116880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1056766" y="4358755"/>
            <a:ext cx="2340000" cy="432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en-US" altLang="zh-CN" strike="noStrike" noProof="1"/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1056766" y="4828341"/>
            <a:ext cx="2340000" cy="432000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7" name="日期占位符 16"/>
          <p:cNvSpPr>
            <a:spLocks noGrp="1"/>
          </p:cNvSpPr>
          <p:nvPr>
            <p:ph type="dt" sz="half" idx="12"/>
            <p:custDataLst>
              <p:tags r:id="rId11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9798" name="页脚占位符 9797"/>
          <p:cNvSpPr>
            <a:spLocks noGrp="1"/>
          </p:cNvSpPr>
          <p:nvPr>
            <p:ph type="ftr" sz="quarter" idx="13"/>
            <p:custDataLst>
              <p:tags r:id="rId12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799" name="灯片编号占位符 9798"/>
          <p:cNvSpPr>
            <a:spLocks noGrp="1"/>
          </p:cNvSpPr>
          <p:nvPr>
            <p:ph type="sldNum" sz="quarter" idx="14"/>
            <p:custDataLst>
              <p:tags r:id="rId13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>
            <p:custDataLst>
              <p:tags r:id="rId1"/>
            </p:custDataLst>
          </p:nvPr>
        </p:nvSpPr>
        <p:spPr>
          <a:xfrm>
            <a:off x="544513" y="327025"/>
            <a:ext cx="11120438" cy="5991225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5124" name="组合 7"/>
          <p:cNvGrpSpPr/>
          <p:nvPr/>
        </p:nvGrpSpPr>
        <p:grpSpPr>
          <a:xfrm>
            <a:off x="11347450" y="5919788"/>
            <a:ext cx="844550" cy="860425"/>
            <a:chOff x="6953568" y="1589088"/>
            <a:chExt cx="3915410" cy="3983354"/>
          </a:xfrm>
        </p:grpSpPr>
        <p:sp>
          <p:nvSpPr>
            <p:cNvPr id="9" name="任意多边形: 形状 8"/>
            <p:cNvSpPr/>
            <p:nvPr>
              <p:custDataLst>
                <p:tags r:id="rId5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6" name="任意多边形: 形状 9"/>
            <p:cNvSpPr/>
            <p:nvPr>
              <p:custDataLst>
                <p:tags r:id="rId6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7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2" name="任意多边形: 形状 11"/>
            <p:cNvSpPr/>
            <p:nvPr>
              <p:custDataLst>
                <p:tags r:id="rId8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29" name="任意多边形: 形状 12"/>
            <p:cNvSpPr/>
            <p:nvPr>
              <p:custDataLst>
                <p:tags r:id="rId9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任意多边形: 形状 13"/>
            <p:cNvSpPr/>
            <p:nvPr>
              <p:custDataLst>
                <p:tags r:id="rId10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5" name="任意多边形: 形状 14"/>
            <p:cNvSpPr/>
            <p:nvPr>
              <p:custDataLst>
                <p:tags r:id="rId11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6" name="任意多边形: 形状 15"/>
            <p:cNvSpPr/>
            <p:nvPr>
              <p:custDataLst>
                <p:tags r:id="rId12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7" name="任意多边形: 形状 16"/>
            <p:cNvSpPr/>
            <p:nvPr>
              <p:custDataLst>
                <p:tags r:id="rId13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8" name="任意多边形: 形状 17"/>
            <p:cNvSpPr/>
            <p:nvPr>
              <p:custDataLst>
                <p:tags r:id="rId14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19" name="任意多边形: 形状 18"/>
            <p:cNvSpPr/>
            <p:nvPr>
              <p:custDataLst>
                <p:tags r:id="rId15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0" name="任意多边形: 形状 19"/>
            <p:cNvSpPr/>
            <p:nvPr>
              <p:custDataLst>
                <p:tags r:id="rId16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1" name="任意多边形: 形状 20"/>
            <p:cNvSpPr/>
            <p:nvPr>
              <p:custDataLst>
                <p:tags r:id="rId17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2" name="任意多边形: 形状 21"/>
            <p:cNvSpPr/>
            <p:nvPr>
              <p:custDataLst>
                <p:tags r:id="rId18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39" name="任意多边形: 形状 22"/>
            <p:cNvSpPr/>
            <p:nvPr>
              <p:custDataLst>
                <p:tags r:id="rId19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0" name="任意多边形: 形状 23"/>
            <p:cNvSpPr/>
            <p:nvPr>
              <p:custDataLst>
                <p:tags r:id="rId20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任意多边形: 形状 24"/>
            <p:cNvSpPr/>
            <p:nvPr>
              <p:custDataLst>
                <p:tags r:id="rId21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6" name="任意多边形: 形状 25"/>
            <p:cNvSpPr/>
            <p:nvPr>
              <p:custDataLst>
                <p:tags r:id="rId22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27" name="任意多边形: 形状 26"/>
            <p:cNvSpPr/>
            <p:nvPr>
              <p:custDataLst>
                <p:tags r:id="rId23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任意多边形: 形状 3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8" name="任意多边形: 形状 28"/>
          <p:cNvSpPr/>
          <p:nvPr>
            <p:custDataLst>
              <p:tags r:id="rId2"/>
            </p:custDataLst>
          </p:nvPr>
        </p:nvSpPr>
        <p:spPr>
          <a:xfrm rot="-5400000" flipV="1">
            <a:off x="7342188" y="2011363"/>
            <a:ext cx="4438650" cy="5283200"/>
          </a:xfrm>
          <a:custGeom>
            <a:avLst/>
            <a:gdLst/>
            <a:ahLst/>
            <a:cxnLst>
              <a:cxn ang="0">
                <a:pos x="4763" y="1619568"/>
              </a:cxn>
              <a:cxn ang="0">
                <a:pos x="2180273" y="4754563"/>
              </a:cxn>
              <a:cxn ang="0">
                <a:pos x="3894138" y="5064443"/>
              </a:cxn>
              <a:cxn ang="0">
                <a:pos x="3907472" y="5055553"/>
              </a:cxn>
              <a:cxn ang="0">
                <a:pos x="4217353" y="3341688"/>
              </a:cxn>
              <a:cxn ang="0">
                <a:pos x="1901508" y="4763"/>
              </a:cxn>
              <a:cxn ang="0">
                <a:pos x="4763" y="4763"/>
              </a:cxn>
              <a:cxn ang="0">
                <a:pos x="4763" y="1619568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任意多边形: 形状 4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sp>
        <p:nvSpPr>
          <p:cNvPr id="6150" name="任意多边形: 形状 30"/>
          <p:cNvSpPr/>
          <p:nvPr>
            <p:custDataLst>
              <p:tags r:id="rId4"/>
            </p:custDataLst>
          </p:nvPr>
        </p:nvSpPr>
        <p:spPr>
          <a:xfrm rot="-5400000" flipV="1">
            <a:off x="8612188" y="2019300"/>
            <a:ext cx="3670300" cy="3511550"/>
          </a:xfrm>
          <a:custGeom>
            <a:avLst/>
            <a:gdLst/>
            <a:ahLst/>
            <a:cxnLst>
              <a:cxn ang="0">
                <a:pos x="2199323" y="3166428"/>
              </a:cxn>
              <a:cxn ang="0">
                <a:pos x="3324543" y="3369628"/>
              </a:cxn>
              <a:cxn ang="0">
                <a:pos x="3324543" y="3369628"/>
              </a:cxn>
              <a:cxn ang="0">
                <a:pos x="3527743" y="2244408"/>
              </a:cxn>
              <a:cxn ang="0">
                <a:pos x="1972628" y="4763"/>
              </a:cxn>
              <a:cxn ang="0">
                <a:pos x="4763" y="4763"/>
              </a:cxn>
              <a:cxn ang="0">
                <a:pos x="2199323" y="3166428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任意多边形: 形状 31"/>
          <p:cNvSpPr/>
          <p:nvPr>
            <p:custDataLst>
              <p:tags r:id="rId5"/>
            </p:custDataLst>
          </p:nvPr>
        </p:nvSpPr>
        <p:spPr>
          <a:xfrm rot="-5400000" flipV="1">
            <a:off x="7343775" y="2012950"/>
            <a:ext cx="3797300" cy="4648200"/>
          </a:xfrm>
          <a:custGeom>
            <a:avLst/>
            <a:gdLst/>
            <a:ahLst/>
            <a:cxnLst>
              <a:cxn ang="0">
                <a:pos x="3175" y="222250"/>
              </a:cxn>
              <a:cxn ang="0">
                <a:pos x="3175" y="1898015"/>
              </a:cxn>
              <a:cxn ang="0">
                <a:pos x="1543685" y="4117975"/>
              </a:cxn>
              <a:cxn ang="0">
                <a:pos x="3257550" y="4427855"/>
              </a:cxn>
              <a:cxn ang="0">
                <a:pos x="3270885" y="4418965"/>
              </a:cxn>
              <a:cxn ang="0">
                <a:pos x="3580765" y="2705100"/>
              </a:cxn>
              <a:cxn ang="0">
                <a:pos x="1705610" y="3175"/>
              </a:cxn>
              <a:cxn ang="0">
                <a:pos x="222250" y="3175"/>
              </a:cxn>
              <a:cxn ang="0">
                <a:pos x="3175" y="222250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67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任意多边形: 形状 32"/>
          <p:cNvSpPr/>
          <p:nvPr>
            <p:custDataLst>
              <p:tags r:id="rId6"/>
            </p:custDataLst>
          </p:nvPr>
        </p:nvSpPr>
        <p:spPr>
          <a:xfrm>
            <a:off x="5518150" y="298450"/>
            <a:ext cx="1028700" cy="793750"/>
          </a:xfrm>
          <a:custGeom>
            <a:avLst/>
            <a:gdLst/>
            <a:ahLst/>
            <a:cxnLst>
              <a:cxn ang="0">
                <a:pos x="193609" y="666115"/>
              </a:cxn>
              <a:cxn ang="0">
                <a:pos x="601914" y="742315"/>
              </a:cxn>
              <a:cxn ang="0">
                <a:pos x="875599" y="557530"/>
              </a:cxn>
              <a:cxn ang="0">
                <a:pos x="896554" y="543560"/>
              </a:cxn>
              <a:cxn ang="0">
                <a:pos x="974024" y="130175"/>
              </a:cxn>
              <a:cxn ang="0">
                <a:pos x="974024" y="130175"/>
              </a:cxn>
              <a:cxn ang="0">
                <a:pos x="731454" y="3175"/>
              </a:cxn>
              <a:cxn ang="0">
                <a:pos x="299019" y="3175"/>
              </a:cxn>
              <a:cxn ang="0">
                <a:pos x="56449" y="467360"/>
              </a:cxn>
              <a:cxn ang="0">
                <a:pos x="193609" y="666115"/>
              </a:cxn>
            </a:cxnLst>
            <a:rect l="0" t="0" r="0" b="0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3" name="任意多边形: 形状 34"/>
          <p:cNvSpPr/>
          <p:nvPr>
            <p:custDataLst>
              <p:tags r:id="rId7"/>
            </p:custDataLst>
          </p:nvPr>
        </p:nvSpPr>
        <p:spPr>
          <a:xfrm rot="5400000" flipV="1">
            <a:off x="528638" y="-552450"/>
            <a:ext cx="3251200" cy="4322763"/>
          </a:xfrm>
          <a:custGeom>
            <a:avLst/>
            <a:gdLst/>
            <a:ahLst/>
            <a:cxnLst>
              <a:cxn ang="0">
                <a:pos x="3489" y="1325501"/>
              </a:cxn>
              <a:cxn ang="0">
                <a:pos x="1597309" y="3891271"/>
              </a:cxn>
              <a:cxn ang="0">
                <a:pos x="2852920" y="4144885"/>
              </a:cxn>
              <a:cxn ang="0">
                <a:pos x="2862688" y="4137610"/>
              </a:cxn>
              <a:cxn ang="0">
                <a:pos x="3089713" y="2734933"/>
              </a:cxn>
              <a:cxn ang="0">
                <a:pos x="1393081" y="3898"/>
              </a:cxn>
              <a:cxn ang="0">
                <a:pos x="3489" y="3898"/>
              </a:cxn>
              <a:cxn ang="0">
                <a:pos x="3489" y="1325501"/>
              </a:cxn>
            </a:cxnLst>
            <a:rect l="0" t="0" r="0" b="0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4" name="任意多边形: 形状 35"/>
          <p:cNvSpPr/>
          <p:nvPr>
            <p:custDataLst>
              <p:tags r:id="rId8"/>
            </p:custDataLst>
          </p:nvPr>
        </p:nvSpPr>
        <p:spPr>
          <a:xfrm rot="5400000" flipV="1">
            <a:off x="-79375" y="727075"/>
            <a:ext cx="2943225" cy="2816225"/>
          </a:xfrm>
          <a:custGeom>
            <a:avLst/>
            <a:gdLst/>
            <a:ahLst/>
            <a:cxnLst>
              <a:cxn ang="0">
                <a:pos x="1763319" y="2538700"/>
              </a:cxn>
              <a:cxn ang="0">
                <a:pos x="2665470" y="2701617"/>
              </a:cxn>
              <a:cxn ang="0">
                <a:pos x="2665470" y="2701617"/>
              </a:cxn>
              <a:cxn ang="0">
                <a:pos x="2828387" y="1799466"/>
              </a:cxn>
              <a:cxn ang="0">
                <a:pos x="1581565" y="3818"/>
              </a:cxn>
              <a:cxn ang="0">
                <a:pos x="3818" y="3818"/>
              </a:cxn>
              <a:cxn ang="0">
                <a:pos x="1763319" y="2538700"/>
              </a:cxn>
            </a:cxnLst>
            <a:rect l="0" t="0" r="0" b="0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5" name="任意多边形: 形状 36"/>
          <p:cNvSpPr/>
          <p:nvPr>
            <p:custDataLst>
              <p:tags r:id="rId9"/>
            </p:custDataLst>
          </p:nvPr>
        </p:nvSpPr>
        <p:spPr>
          <a:xfrm rot="5400000" flipV="1">
            <a:off x="871538" y="365125"/>
            <a:ext cx="2290762" cy="2803525"/>
          </a:xfrm>
          <a:custGeom>
            <a:avLst/>
            <a:gdLst/>
            <a:ahLst/>
            <a:cxnLst>
              <a:cxn ang="0">
                <a:pos x="1915" y="134055"/>
              </a:cxn>
              <a:cxn ang="0">
                <a:pos x="1915" y="1144838"/>
              </a:cxn>
              <a:cxn ang="0">
                <a:pos x="931114" y="2483865"/>
              </a:cxn>
              <a:cxn ang="0">
                <a:pos x="1964877" y="2670778"/>
              </a:cxn>
              <a:cxn ang="0">
                <a:pos x="1972920" y="2665415"/>
              </a:cxn>
              <a:cxn ang="0">
                <a:pos x="2159833" y="1631652"/>
              </a:cxn>
              <a:cxn ang="0">
                <a:pos x="1028783" y="1915"/>
              </a:cxn>
              <a:cxn ang="0">
                <a:pos x="134055" y="1915"/>
              </a:cxn>
              <a:cxn ang="0">
                <a:pos x="1915" y="134055"/>
              </a:cxn>
            </a:cxnLst>
            <a:rect l="0" t="0" r="0" b="0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156" name="组合 37"/>
          <p:cNvGrpSpPr/>
          <p:nvPr/>
        </p:nvGrpSpPr>
        <p:grpSpPr>
          <a:xfrm>
            <a:off x="1292225" y="1931988"/>
            <a:ext cx="3916363" cy="3983037"/>
            <a:chOff x="6953568" y="1589088"/>
            <a:chExt cx="3915410" cy="3983354"/>
          </a:xfrm>
        </p:grpSpPr>
        <p:sp>
          <p:nvSpPr>
            <p:cNvPr id="39" name="任意多边形: 形状 38"/>
            <p:cNvSpPr/>
            <p:nvPr>
              <p:custDataLst>
                <p:tags r:id="rId13"/>
              </p:custDataLst>
            </p:nvPr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58" name="任意多边形: 形状 39"/>
            <p:cNvSpPr/>
            <p:nvPr>
              <p:custDataLst>
                <p:tags r:id="rId14"/>
              </p:custDataLst>
            </p:nvPr>
          </p:nvSpPr>
          <p:spPr>
            <a:xfrm>
              <a:off x="9666922" y="4858703"/>
              <a:ext cx="336550" cy="704850"/>
            </a:xfrm>
            <a:custGeom>
              <a:avLst/>
              <a:gdLst/>
              <a:ahLst/>
              <a:cxnLst>
                <a:cxn ang="0">
                  <a:pos x="165418" y="4763"/>
                </a:cxn>
                <a:cxn ang="0">
                  <a:pos x="4763" y="4763"/>
                </a:cxn>
                <a:cxn ang="0">
                  <a:pos x="185738" y="649922"/>
                </a:cxn>
                <a:cxn ang="0">
                  <a:pos x="280988" y="703263"/>
                </a:cxn>
                <a:cxn ang="0">
                  <a:pos x="334328" y="608013"/>
                </a:cxn>
                <a:cxn ang="0">
                  <a:pos x="165418" y="4763"/>
                </a:cxn>
              </a:cxnLst>
              <a:rect l="0" t="0" r="0" b="0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任意多边形: 形状 40"/>
            <p:cNvSpPr/>
            <p:nvPr>
              <p:custDataLst>
                <p:tags r:id="rId15"/>
              </p:custDataLst>
            </p:nvPr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2" name="任意多边形: 形状 41"/>
            <p:cNvSpPr/>
            <p:nvPr>
              <p:custDataLst>
                <p:tags r:id="rId16"/>
              </p:custDataLst>
            </p:nvPr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61" name="任意多边形: 形状 42"/>
            <p:cNvSpPr/>
            <p:nvPr>
              <p:custDataLst>
                <p:tags r:id="rId17"/>
              </p:custDataLst>
            </p:nvPr>
          </p:nvSpPr>
          <p:spPr>
            <a:xfrm>
              <a:off x="7213283" y="2323148"/>
              <a:ext cx="1485900" cy="2368550"/>
            </a:xfrm>
            <a:custGeom>
              <a:avLst/>
              <a:gdLst/>
              <a:ahLst/>
              <a:cxnLst>
                <a:cxn ang="0">
                  <a:pos x="4762" y="4763"/>
                </a:cxn>
                <a:cxn ang="0">
                  <a:pos x="1483677" y="4763"/>
                </a:cxn>
                <a:cxn ang="0">
                  <a:pos x="1483677" y="2366328"/>
                </a:cxn>
                <a:cxn ang="0">
                  <a:pos x="4762" y="2366328"/>
                </a:cxn>
              </a:cxnLst>
              <a:rect l="0" t="0" r="0" b="0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任意多边形: 形状 43"/>
            <p:cNvSpPr/>
            <p:nvPr>
              <p:custDataLst>
                <p:tags r:id="rId18"/>
              </p:custDataLst>
            </p:nvPr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5" name="任意多边形: 形状 44"/>
            <p:cNvSpPr/>
            <p:nvPr>
              <p:custDataLst>
                <p:tags r:id="rId19"/>
              </p:custDataLst>
            </p:nvPr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6" name="任意多边形: 形状 45"/>
            <p:cNvSpPr/>
            <p:nvPr>
              <p:custDataLst>
                <p:tags r:id="rId20"/>
              </p:custDataLst>
            </p:nvPr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7" name="任意多边形: 形状 46"/>
            <p:cNvSpPr/>
            <p:nvPr>
              <p:custDataLst>
                <p:tags r:id="rId21"/>
              </p:custDataLst>
            </p:nvPr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8" name="任意多边形: 形状 47"/>
            <p:cNvSpPr/>
            <p:nvPr>
              <p:custDataLst>
                <p:tags r:id="rId22"/>
              </p:custDataLst>
            </p:nvPr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49" name="任意多边形: 形状 48"/>
            <p:cNvSpPr/>
            <p:nvPr>
              <p:custDataLst>
                <p:tags r:id="rId23"/>
              </p:custDataLst>
            </p:nvPr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0" name="任意多边形: 形状 49"/>
            <p:cNvSpPr/>
            <p:nvPr>
              <p:custDataLst>
                <p:tags r:id="rId24"/>
              </p:custDataLst>
            </p:nvPr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1" name="任意多边形: 形状 50"/>
            <p:cNvSpPr/>
            <p:nvPr>
              <p:custDataLst>
                <p:tags r:id="rId25"/>
              </p:custDataLst>
            </p:nvPr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2" name="任意多边形: 形状 51"/>
            <p:cNvSpPr/>
            <p:nvPr>
              <p:custDataLst>
                <p:tags r:id="rId26"/>
              </p:custDataLst>
            </p:nvPr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6171" name="任意多边形: 形状 52"/>
            <p:cNvSpPr/>
            <p:nvPr>
              <p:custDataLst>
                <p:tags r:id="rId27"/>
              </p:custDataLst>
            </p:nvPr>
          </p:nvSpPr>
          <p:spPr>
            <a:xfrm>
              <a:off x="9645968" y="3475038"/>
              <a:ext cx="400050" cy="450850"/>
            </a:xfrm>
            <a:custGeom>
              <a:avLst/>
              <a:gdLst/>
              <a:ahLst/>
              <a:cxnLst>
                <a:cxn ang="0">
                  <a:pos x="376238" y="130492"/>
                </a:cxn>
                <a:cxn ang="0">
                  <a:pos x="6032" y="441642"/>
                </a:cxn>
                <a:cxn ang="0">
                  <a:pos x="4763" y="441008"/>
                </a:cxn>
                <a:cxn ang="0">
                  <a:pos x="249872" y="4763"/>
                </a:cxn>
                <a:cxn ang="0">
                  <a:pos x="399097" y="88583"/>
                </a:cxn>
                <a:cxn ang="0">
                  <a:pos x="376238" y="130492"/>
                </a:cxn>
              </a:cxnLst>
              <a:rect l="0" t="0" r="0" b="0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rgbClr val="FEBE8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72" name="任意多边形: 形状 53"/>
            <p:cNvSpPr/>
            <p:nvPr>
              <p:custDataLst>
                <p:tags r:id="rId28"/>
              </p:custDataLst>
            </p:nvPr>
          </p:nvSpPr>
          <p:spPr>
            <a:xfrm>
              <a:off x="9612249" y="3392488"/>
              <a:ext cx="285750" cy="527050"/>
            </a:xfrm>
            <a:custGeom>
              <a:avLst/>
              <a:gdLst/>
              <a:ahLst/>
              <a:cxnLst>
                <a:cxn ang="0">
                  <a:pos x="112776" y="46038"/>
                </a:cxn>
                <a:cxn ang="0">
                  <a:pos x="136906" y="4763"/>
                </a:cxn>
                <a:cxn ang="0">
                  <a:pos x="283591" y="87313"/>
                </a:cxn>
                <a:cxn ang="0">
                  <a:pos x="38481" y="523558"/>
                </a:cxn>
                <a:cxn ang="0">
                  <a:pos x="112776" y="46038"/>
                </a:cxn>
              </a:cxnLst>
              <a:rect l="0" t="0" r="0" b="0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rgbClr val="FFD3B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任意多边形: 形状 54"/>
            <p:cNvSpPr/>
            <p:nvPr>
              <p:custDataLst>
                <p:tags r:id="rId29"/>
              </p:custDataLst>
            </p:nvPr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6" name="任意多边形: 形状 55"/>
            <p:cNvSpPr/>
            <p:nvPr>
              <p:custDataLst>
                <p:tags r:id="rId30"/>
              </p:custDataLst>
            </p:nvPr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  <p:sp>
          <p:nvSpPr>
            <p:cNvPr id="57" name="任意多边形: 形状 56"/>
            <p:cNvSpPr/>
            <p:nvPr>
              <p:custDataLst>
                <p:tags r:id="rId31"/>
              </p:custDataLst>
            </p:nvPr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fontAlgn="base"/>
              <a:endParaRPr lang="zh-CN" altLang="en-US" sz="1800" strike="noStrike" noProof="1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571472" y="3245237"/>
            <a:ext cx="54191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572588" y="4175091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ct val="0"/>
              </a:spcAft>
              <a:buNone/>
              <a:defRPr kumimoji="0" lang="zh-CN" altLang="en-US" sz="24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任意多边形: 形状 4"/>
          <p:cNvSpPr/>
          <p:nvPr>
            <p:custDataLst>
              <p:tags r:id="rId1"/>
            </p:custDataLst>
          </p:nvPr>
        </p:nvSpPr>
        <p:spPr>
          <a:xfrm>
            <a:off x="-4762" y="-4762"/>
            <a:ext cx="12198350" cy="6864350"/>
          </a:xfrm>
          <a:custGeom>
            <a:avLst/>
            <a:gdLst/>
            <a:ahLst/>
            <a:cxnLst>
              <a:cxn ang="0">
                <a:pos x="4763" y="4763"/>
              </a:cxn>
              <a:cxn ang="0">
                <a:pos x="12196762" y="4763"/>
              </a:cxn>
              <a:cxn ang="0">
                <a:pos x="12196762" y="6862763"/>
              </a:cxn>
              <a:cxn ang="0">
                <a:pos x="4763" y="6862763"/>
              </a:cxn>
            </a:cxnLst>
            <a:rect l="0" t="0" r="0" b="0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172" name="任意多边形: 形状 7"/>
          <p:cNvSpPr/>
          <p:nvPr>
            <p:custDataLst>
              <p:tags r:id="rId2"/>
            </p:custDataLst>
          </p:nvPr>
        </p:nvSpPr>
        <p:spPr>
          <a:xfrm>
            <a:off x="-4762" y="-4762"/>
            <a:ext cx="12198350" cy="6661150"/>
          </a:xfrm>
          <a:custGeom>
            <a:avLst/>
            <a:gdLst/>
            <a:ahLst/>
            <a:cxnLst>
              <a:cxn ang="0">
                <a:pos x="4076383" y="6306503"/>
              </a:cxn>
              <a:cxn ang="0">
                <a:pos x="12196762" y="823913"/>
              </a:cxn>
              <a:cxn ang="0">
                <a:pos x="12196762" y="4763"/>
              </a:cxn>
              <a:cxn ang="0">
                <a:pos x="4763" y="4763"/>
              </a:cxn>
              <a:cxn ang="0">
                <a:pos x="4763" y="3949383"/>
              </a:cxn>
              <a:cxn ang="0">
                <a:pos x="1222693" y="5753418"/>
              </a:cxn>
              <a:cxn ang="0">
                <a:pos x="4076383" y="6306503"/>
              </a:cxn>
            </a:cxnLst>
            <a:rect l="0" t="0" r="0" b="0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/>
          <p:cNvSpPr/>
          <p:nvPr>
            <p:custDataLst>
              <p:tags r:id="rId3"/>
            </p:custDataLst>
          </p:nvPr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pPr fontAlgn="base"/>
            <a:endParaRPr lang="zh-CN" altLang="en-US" sz="1800" strike="noStrike" noProof="1"/>
          </a:p>
        </p:txBody>
      </p:sp>
      <p:grpSp>
        <p:nvGrpSpPr>
          <p:cNvPr id="7174" name="组合 8"/>
          <p:cNvGrpSpPr/>
          <p:nvPr/>
        </p:nvGrpSpPr>
        <p:grpSpPr>
          <a:xfrm rot="-5400000" flipV="1">
            <a:off x="7094538" y="1763713"/>
            <a:ext cx="4932362" cy="5284787"/>
            <a:chOff x="-4763" y="-4763"/>
            <a:chExt cx="4932045" cy="5284788"/>
          </a:xfrm>
        </p:grpSpPr>
        <p:sp>
          <p:nvSpPr>
            <p:cNvPr id="7175" name="任意多边形: 形状 9"/>
            <p:cNvSpPr/>
            <p:nvPr>
              <p:custDataLst>
                <p:tags r:id="rId7"/>
              </p:custDataLst>
            </p:nvPr>
          </p:nvSpPr>
          <p:spPr>
            <a:xfrm>
              <a:off x="-4763" y="-4763"/>
              <a:ext cx="4438650" cy="5283200"/>
            </a:xfrm>
            <a:custGeom>
              <a:avLst/>
              <a:gdLst/>
              <a:ahLst/>
              <a:cxnLst>
                <a:cxn ang="0">
                  <a:pos x="4763" y="1619568"/>
                </a:cxn>
                <a:cxn ang="0">
                  <a:pos x="2180273" y="4754563"/>
                </a:cxn>
                <a:cxn ang="0">
                  <a:pos x="3894138" y="5064443"/>
                </a:cxn>
                <a:cxn ang="0">
                  <a:pos x="3907472" y="5055553"/>
                </a:cxn>
                <a:cxn ang="0">
                  <a:pos x="4217353" y="3341688"/>
                </a:cxn>
                <a:cxn ang="0">
                  <a:pos x="1901508" y="4763"/>
                </a:cxn>
                <a:cxn ang="0">
                  <a:pos x="4763" y="4763"/>
                </a:cxn>
                <a:cxn ang="0">
                  <a:pos x="4763" y="1619568"/>
                </a:cxn>
              </a:cxnLst>
              <a:rect l="0" t="0" r="0" b="0"/>
              <a:pathLst>
                <a:path w="4438650" h="5283200">
                  <a:moveTo>
                    <a:pt x="4763" y="1619568"/>
                  </a:moveTo>
                  <a:lnTo>
                    <a:pt x="2180273" y="4754563"/>
                  </a:lnTo>
                  <a:cubicBezTo>
                    <a:pt x="2566353" y="5310823"/>
                    <a:pt x="3337878" y="5450523"/>
                    <a:pt x="3894138" y="5064443"/>
                  </a:cubicBezTo>
                  <a:lnTo>
                    <a:pt x="3907472" y="5055553"/>
                  </a:lnTo>
                  <a:cubicBezTo>
                    <a:pt x="4463733" y="4669473"/>
                    <a:pt x="4603433" y="3897947"/>
                    <a:pt x="4217353" y="3341688"/>
                  </a:cubicBezTo>
                  <a:lnTo>
                    <a:pt x="1901508" y="4763"/>
                  </a:lnTo>
                  <a:lnTo>
                    <a:pt x="4763" y="4763"/>
                  </a:lnTo>
                  <a:lnTo>
                    <a:pt x="4763" y="161956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6" name="任意多边形: 形状 10"/>
            <p:cNvSpPr/>
            <p:nvPr>
              <p:custDataLst>
                <p:tags r:id="rId8"/>
              </p:custDataLst>
            </p:nvPr>
          </p:nvSpPr>
          <p:spPr>
            <a:xfrm>
              <a:off x="1256982" y="-4763"/>
              <a:ext cx="3670300" cy="3511550"/>
            </a:xfrm>
            <a:custGeom>
              <a:avLst/>
              <a:gdLst/>
              <a:ahLst/>
              <a:cxnLst>
                <a:cxn ang="0">
                  <a:pos x="2199323" y="3166428"/>
                </a:cxn>
                <a:cxn ang="0">
                  <a:pos x="3324543" y="3369628"/>
                </a:cxn>
                <a:cxn ang="0">
                  <a:pos x="3324543" y="3369628"/>
                </a:cxn>
                <a:cxn ang="0">
                  <a:pos x="3527743" y="2244408"/>
                </a:cxn>
                <a:cxn ang="0">
                  <a:pos x="1972628" y="4763"/>
                </a:cxn>
                <a:cxn ang="0">
                  <a:pos x="4763" y="4763"/>
                </a:cxn>
                <a:cxn ang="0">
                  <a:pos x="2199323" y="3166428"/>
                </a:cxn>
              </a:cxnLst>
              <a:rect l="0" t="0" r="0" b="0"/>
              <a:pathLst>
                <a:path w="3670300" h="3511550">
                  <a:moveTo>
                    <a:pt x="2199323" y="3166428"/>
                  </a:moveTo>
                  <a:cubicBezTo>
                    <a:pt x="2452688" y="3531553"/>
                    <a:pt x="2958783" y="3622993"/>
                    <a:pt x="3324543" y="3369628"/>
                  </a:cubicBezTo>
                  <a:lnTo>
                    <a:pt x="3324543" y="3369628"/>
                  </a:lnTo>
                  <a:cubicBezTo>
                    <a:pt x="3689668" y="3116263"/>
                    <a:pt x="3781108" y="2610168"/>
                    <a:pt x="3527743" y="2244408"/>
                  </a:cubicBezTo>
                  <a:lnTo>
                    <a:pt x="1972628" y="4763"/>
                  </a:lnTo>
                  <a:lnTo>
                    <a:pt x="4763" y="4763"/>
                  </a:lnTo>
                  <a:lnTo>
                    <a:pt x="2199323" y="316642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77" name="任意多边形: 形状 11"/>
            <p:cNvSpPr/>
            <p:nvPr>
              <p:custDataLst>
                <p:tags r:id="rId9"/>
              </p:custDataLst>
            </p:nvPr>
          </p:nvSpPr>
          <p:spPr>
            <a:xfrm>
              <a:off x="631825" y="631825"/>
              <a:ext cx="3797300" cy="4648200"/>
            </a:xfrm>
            <a:custGeom>
              <a:avLst/>
              <a:gdLst/>
              <a:ahLst/>
              <a:cxnLst>
                <a:cxn ang="0">
                  <a:pos x="3175" y="222250"/>
                </a:cxn>
                <a:cxn ang="0">
                  <a:pos x="3175" y="1898015"/>
                </a:cxn>
                <a:cxn ang="0">
                  <a:pos x="1543685" y="4117975"/>
                </a:cxn>
                <a:cxn ang="0">
                  <a:pos x="3257550" y="4427855"/>
                </a:cxn>
                <a:cxn ang="0">
                  <a:pos x="3270885" y="4418965"/>
                </a:cxn>
                <a:cxn ang="0">
                  <a:pos x="3580765" y="2705100"/>
                </a:cxn>
                <a:cxn ang="0">
                  <a:pos x="1705610" y="3175"/>
                </a:cxn>
                <a:cxn ang="0">
                  <a:pos x="222250" y="3175"/>
                </a:cxn>
                <a:cxn ang="0">
                  <a:pos x="3175" y="222250"/>
                </a:cxn>
              </a:cxnLst>
              <a:rect l="0" t="0" r="0" b="0"/>
              <a:pathLst>
                <a:path w="3797300" h="4648200">
                  <a:moveTo>
                    <a:pt x="3175" y="222250"/>
                  </a:moveTo>
                  <a:lnTo>
                    <a:pt x="3175" y="1898015"/>
                  </a:lnTo>
                  <a:lnTo>
                    <a:pt x="1543685" y="4117975"/>
                  </a:lnTo>
                  <a:cubicBezTo>
                    <a:pt x="1929765" y="4674235"/>
                    <a:pt x="2701290" y="4813935"/>
                    <a:pt x="3257550" y="4427855"/>
                  </a:cubicBezTo>
                  <a:lnTo>
                    <a:pt x="3270885" y="4418965"/>
                  </a:lnTo>
                  <a:cubicBezTo>
                    <a:pt x="3827145" y="4032885"/>
                    <a:pt x="3966845" y="3261360"/>
                    <a:pt x="3580765" y="2705100"/>
                  </a:cubicBezTo>
                  <a:lnTo>
                    <a:pt x="1705610" y="3175"/>
                  </a:lnTo>
                  <a:lnTo>
                    <a:pt x="222250" y="3175"/>
                  </a:lnTo>
                  <a:cubicBezTo>
                    <a:pt x="101600" y="3175"/>
                    <a:pt x="3175" y="101600"/>
                    <a:pt x="3175" y="22225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635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867311" y="1966873"/>
            <a:ext cx="6041488" cy="1995528"/>
          </a:xfrm>
        </p:spPr>
        <p:txBody>
          <a:bodyPr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1500">
                <a:solidFill>
                  <a:schemeClr val="tx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14" name="页脚占位符 1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15" name="灯片编号占位符 1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 orient="vert" dir="in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file:///D:\qq&#25991;&#20214;\712321467\Image\C2C\Image2\%7b75232B38-A165-1FB7-499C-2E1C792CACB5%7d.png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69925" y="442913"/>
            <a:ext cx="10852150" cy="442912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5"/>
            </p:custDataLst>
          </p:nvPr>
        </p:nvSpPr>
        <p:spPr>
          <a:xfrm>
            <a:off x="669925" y="952500"/>
            <a:ext cx="10852150" cy="5389563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2024/11/2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20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22" r:link="rId21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split orient="vert" dir="in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11" Type="http://schemas.openxmlformats.org/officeDocument/2006/relationships/image" Target="../media/image7.png"/><Relationship Id="rId5" Type="http://schemas.openxmlformats.org/officeDocument/2006/relationships/oleObject" Target="../embeddings/oleObject2.bin"/><Relationship Id="rId15" Type="http://schemas.openxmlformats.org/officeDocument/2006/relationships/image" Target="../media/image9.wmf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7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14.wmf"/><Relationship Id="rId17" Type="http://schemas.openxmlformats.org/officeDocument/2006/relationships/oleObject" Target="../embeddings/oleObject14.bin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5" Type="http://schemas.openxmlformats.org/officeDocument/2006/relationships/oleObject" Target="../embeddings/oleObject13.bin"/><Relationship Id="rId10" Type="http://schemas.openxmlformats.org/officeDocument/2006/relationships/image" Target="../media/image13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1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0.bin"/><Relationship Id="rId18" Type="http://schemas.openxmlformats.org/officeDocument/2006/relationships/image" Target="../media/image25.wmf"/><Relationship Id="rId3" Type="http://schemas.openxmlformats.org/officeDocument/2006/relationships/oleObject" Target="../embeddings/oleObject15.bin"/><Relationship Id="rId21" Type="http://schemas.openxmlformats.org/officeDocument/2006/relationships/oleObject" Target="../embeddings/oleObject24.bin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22.bin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4.wmf"/><Relationship Id="rId20" Type="http://schemas.openxmlformats.org/officeDocument/2006/relationships/image" Target="../media/image2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19.bin"/><Relationship Id="rId24" Type="http://schemas.openxmlformats.org/officeDocument/2006/relationships/image" Target="../media/image28.wmf"/><Relationship Id="rId5" Type="http://schemas.openxmlformats.org/officeDocument/2006/relationships/oleObject" Target="../embeddings/oleObject16.bin"/><Relationship Id="rId15" Type="http://schemas.openxmlformats.org/officeDocument/2006/relationships/oleObject" Target="../embeddings/oleObject21.bin"/><Relationship Id="rId23" Type="http://schemas.openxmlformats.org/officeDocument/2006/relationships/oleObject" Target="../embeddings/oleObject25.bin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23.bin"/><Relationship Id="rId4" Type="http://schemas.openxmlformats.org/officeDocument/2006/relationships/image" Target="../media/image18.wmf"/><Relationship Id="rId9" Type="http://schemas.openxmlformats.org/officeDocument/2006/relationships/oleObject" Target="../embeddings/oleObject18.bin"/><Relationship Id="rId14" Type="http://schemas.openxmlformats.org/officeDocument/2006/relationships/image" Target="../media/image23.wmf"/><Relationship Id="rId22" Type="http://schemas.openxmlformats.org/officeDocument/2006/relationships/image" Target="../media/image27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31.bin"/><Relationship Id="rId18" Type="http://schemas.openxmlformats.org/officeDocument/2006/relationships/image" Target="../media/image37.wmf"/><Relationship Id="rId26" Type="http://schemas.openxmlformats.org/officeDocument/2006/relationships/image" Target="../media/image41.wmf"/><Relationship Id="rId3" Type="http://schemas.openxmlformats.org/officeDocument/2006/relationships/oleObject" Target="../embeddings/oleObject26.bin"/><Relationship Id="rId21" Type="http://schemas.openxmlformats.org/officeDocument/2006/relationships/oleObject" Target="../embeddings/oleObject35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33.bin"/><Relationship Id="rId25" Type="http://schemas.openxmlformats.org/officeDocument/2006/relationships/oleObject" Target="../embeddings/oleObject37.bin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30.bin"/><Relationship Id="rId24" Type="http://schemas.openxmlformats.org/officeDocument/2006/relationships/image" Target="../media/image40.wmf"/><Relationship Id="rId5" Type="http://schemas.openxmlformats.org/officeDocument/2006/relationships/oleObject" Target="../embeddings/oleObject27.bin"/><Relationship Id="rId15" Type="http://schemas.openxmlformats.org/officeDocument/2006/relationships/oleObject" Target="../embeddings/oleObject32.bin"/><Relationship Id="rId23" Type="http://schemas.openxmlformats.org/officeDocument/2006/relationships/oleObject" Target="../embeddings/oleObject36.bin"/><Relationship Id="rId28" Type="http://schemas.openxmlformats.org/officeDocument/2006/relationships/image" Target="../media/image42.wmf"/><Relationship Id="rId10" Type="http://schemas.openxmlformats.org/officeDocument/2006/relationships/image" Target="../media/image33.wmf"/><Relationship Id="rId19" Type="http://schemas.openxmlformats.org/officeDocument/2006/relationships/oleObject" Target="../embeddings/oleObject34.bin"/><Relationship Id="rId4" Type="http://schemas.openxmlformats.org/officeDocument/2006/relationships/image" Target="../media/image30.wmf"/><Relationship Id="rId9" Type="http://schemas.openxmlformats.org/officeDocument/2006/relationships/oleObject" Target="../embeddings/oleObject29.bin"/><Relationship Id="rId14" Type="http://schemas.openxmlformats.org/officeDocument/2006/relationships/image" Target="../media/image35.wmf"/><Relationship Id="rId22" Type="http://schemas.openxmlformats.org/officeDocument/2006/relationships/image" Target="../media/image39.wmf"/><Relationship Id="rId27" Type="http://schemas.openxmlformats.org/officeDocument/2006/relationships/oleObject" Target="../embeddings/oleObject3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oleObject" Target="../embeddings/oleObject44.bin"/><Relationship Id="rId18" Type="http://schemas.openxmlformats.org/officeDocument/2006/relationships/oleObject" Target="../embeddings/oleObject46.bin"/><Relationship Id="rId26" Type="http://schemas.openxmlformats.org/officeDocument/2006/relationships/oleObject" Target="../embeddings/oleObject50.bin"/><Relationship Id="rId3" Type="http://schemas.openxmlformats.org/officeDocument/2006/relationships/oleObject" Target="../embeddings/oleObject39.bin"/><Relationship Id="rId21" Type="http://schemas.openxmlformats.org/officeDocument/2006/relationships/image" Target="../media/image52.wmf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47.wmf"/><Relationship Id="rId17" Type="http://schemas.openxmlformats.org/officeDocument/2006/relationships/image" Target="../media/image50.wmf"/><Relationship Id="rId25" Type="http://schemas.openxmlformats.org/officeDocument/2006/relationships/image" Target="../media/image54.wmf"/><Relationship Id="rId2" Type="http://schemas.openxmlformats.org/officeDocument/2006/relationships/notesSlide" Target="../notesSlides/notesSlide5.xml"/><Relationship Id="rId16" Type="http://schemas.openxmlformats.org/officeDocument/2006/relationships/oleObject" Target="../embeddings/oleObject45.bin"/><Relationship Id="rId20" Type="http://schemas.openxmlformats.org/officeDocument/2006/relationships/oleObject" Target="../embeddings/oleObject47.bin"/><Relationship Id="rId29" Type="http://schemas.openxmlformats.org/officeDocument/2006/relationships/image" Target="../media/image56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3.bin"/><Relationship Id="rId24" Type="http://schemas.openxmlformats.org/officeDocument/2006/relationships/oleObject" Target="../embeddings/oleObject49.bin"/><Relationship Id="rId5" Type="http://schemas.openxmlformats.org/officeDocument/2006/relationships/oleObject" Target="../embeddings/oleObject40.bin"/><Relationship Id="rId15" Type="http://schemas.openxmlformats.org/officeDocument/2006/relationships/image" Target="../media/image49.png"/><Relationship Id="rId23" Type="http://schemas.openxmlformats.org/officeDocument/2006/relationships/image" Target="../media/image53.wmf"/><Relationship Id="rId28" Type="http://schemas.openxmlformats.org/officeDocument/2006/relationships/oleObject" Target="../embeddings/oleObject51.bin"/><Relationship Id="rId10" Type="http://schemas.openxmlformats.org/officeDocument/2006/relationships/image" Target="../media/image46.wmf"/><Relationship Id="rId19" Type="http://schemas.openxmlformats.org/officeDocument/2006/relationships/image" Target="../media/image51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48.wmf"/><Relationship Id="rId22" Type="http://schemas.openxmlformats.org/officeDocument/2006/relationships/oleObject" Target="../embeddings/oleObject48.bin"/><Relationship Id="rId27" Type="http://schemas.openxmlformats.org/officeDocument/2006/relationships/image" Target="../media/image5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oleObject" Target="../embeddings/oleObject57.bin"/><Relationship Id="rId18" Type="http://schemas.openxmlformats.org/officeDocument/2006/relationships/image" Target="../media/image62.wmf"/><Relationship Id="rId3" Type="http://schemas.openxmlformats.org/officeDocument/2006/relationships/oleObject" Target="../embeddings/oleObject52.bin"/><Relationship Id="rId21" Type="http://schemas.openxmlformats.org/officeDocument/2006/relationships/image" Target="../media/image64.wmf"/><Relationship Id="rId7" Type="http://schemas.openxmlformats.org/officeDocument/2006/relationships/oleObject" Target="../embeddings/oleObject54.bin"/><Relationship Id="rId12" Type="http://schemas.openxmlformats.org/officeDocument/2006/relationships/image" Target="../media/image59.wmf"/><Relationship Id="rId17" Type="http://schemas.openxmlformats.org/officeDocument/2006/relationships/oleObject" Target="../embeddings/oleObject59.bin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1.wmf"/><Relationship Id="rId20" Type="http://schemas.openxmlformats.org/officeDocument/2006/relationships/oleObject" Target="../embeddings/oleObject60.bin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56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58.bin"/><Relationship Id="rId10" Type="http://schemas.openxmlformats.org/officeDocument/2006/relationships/image" Target="../media/image58.wmf"/><Relationship Id="rId19" Type="http://schemas.openxmlformats.org/officeDocument/2006/relationships/image" Target="../media/image63.png"/><Relationship Id="rId4" Type="http://schemas.openxmlformats.org/officeDocument/2006/relationships/image" Target="../media/image43.wmf"/><Relationship Id="rId9" Type="http://schemas.openxmlformats.org/officeDocument/2006/relationships/oleObject" Target="../embeddings/oleObject55.bin"/><Relationship Id="rId14" Type="http://schemas.openxmlformats.org/officeDocument/2006/relationships/image" Target="../media/image60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13" Type="http://schemas.openxmlformats.org/officeDocument/2006/relationships/image" Target="../media/image70.emf"/><Relationship Id="rId18" Type="http://schemas.openxmlformats.org/officeDocument/2006/relationships/image" Target="../media/image73.wmf"/><Relationship Id="rId26" Type="http://schemas.openxmlformats.org/officeDocument/2006/relationships/oleObject" Target="../embeddings/oleObject71.bin"/><Relationship Id="rId3" Type="http://schemas.openxmlformats.org/officeDocument/2006/relationships/oleObject" Target="../embeddings/oleObject61.bin"/><Relationship Id="rId21" Type="http://schemas.openxmlformats.org/officeDocument/2006/relationships/oleObject" Target="../embeddings/oleObject69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69.wmf"/><Relationship Id="rId17" Type="http://schemas.openxmlformats.org/officeDocument/2006/relationships/oleObject" Target="../embeddings/oleObject67.bin"/><Relationship Id="rId25" Type="http://schemas.openxmlformats.org/officeDocument/2006/relationships/image" Target="../media/image77.wmf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2.emf"/><Relationship Id="rId20" Type="http://schemas.openxmlformats.org/officeDocument/2006/relationships/image" Target="../media/image7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wmf"/><Relationship Id="rId11" Type="http://schemas.openxmlformats.org/officeDocument/2006/relationships/oleObject" Target="../embeddings/oleObject65.bin"/><Relationship Id="rId24" Type="http://schemas.openxmlformats.org/officeDocument/2006/relationships/oleObject" Target="../embeddings/oleObject70.bin"/><Relationship Id="rId5" Type="http://schemas.openxmlformats.org/officeDocument/2006/relationships/oleObject" Target="../embeddings/oleObject62.bin"/><Relationship Id="rId15" Type="http://schemas.openxmlformats.org/officeDocument/2006/relationships/image" Target="../media/image71.wmf"/><Relationship Id="rId23" Type="http://schemas.openxmlformats.org/officeDocument/2006/relationships/image" Target="../media/image76.emf"/><Relationship Id="rId10" Type="http://schemas.openxmlformats.org/officeDocument/2006/relationships/image" Target="../media/image68.wmf"/><Relationship Id="rId19" Type="http://schemas.openxmlformats.org/officeDocument/2006/relationships/oleObject" Target="../embeddings/oleObject68.bin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4.bin"/><Relationship Id="rId14" Type="http://schemas.openxmlformats.org/officeDocument/2006/relationships/oleObject" Target="../embeddings/oleObject66.bin"/><Relationship Id="rId22" Type="http://schemas.openxmlformats.org/officeDocument/2006/relationships/image" Target="../media/image75.wmf"/><Relationship Id="rId27" Type="http://schemas.openxmlformats.org/officeDocument/2006/relationships/image" Target="../media/image78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4.bin"/><Relationship Id="rId13" Type="http://schemas.openxmlformats.org/officeDocument/2006/relationships/image" Target="../media/image83.w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76.bin"/><Relationship Id="rId17" Type="http://schemas.openxmlformats.org/officeDocument/2006/relationships/image" Target="../media/image85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78.bin"/><Relationship Id="rId1" Type="http://schemas.openxmlformats.org/officeDocument/2006/relationships/tags" Target="../tags/tag105.xml"/><Relationship Id="rId6" Type="http://schemas.openxmlformats.org/officeDocument/2006/relationships/oleObject" Target="../embeddings/oleObject73.bin"/><Relationship Id="rId11" Type="http://schemas.openxmlformats.org/officeDocument/2006/relationships/image" Target="../media/image82.wmf"/><Relationship Id="rId5" Type="http://schemas.openxmlformats.org/officeDocument/2006/relationships/image" Target="../media/image79.wmf"/><Relationship Id="rId15" Type="http://schemas.openxmlformats.org/officeDocument/2006/relationships/image" Target="../media/image84.wmf"/><Relationship Id="rId10" Type="http://schemas.openxmlformats.org/officeDocument/2006/relationships/oleObject" Target="../embeddings/oleObject75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81.wmf"/><Relationship Id="rId14" Type="http://schemas.openxmlformats.org/officeDocument/2006/relationships/oleObject" Target="../embeddings/oleObject7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13" Type="http://schemas.openxmlformats.org/officeDocument/2006/relationships/oleObject" Target="../embeddings/oleObject83.bin"/><Relationship Id="rId18" Type="http://schemas.openxmlformats.org/officeDocument/2006/relationships/image" Target="../media/image94.wmf"/><Relationship Id="rId26" Type="http://schemas.openxmlformats.org/officeDocument/2006/relationships/image" Target="../media/image98.wmf"/><Relationship Id="rId3" Type="http://schemas.openxmlformats.org/officeDocument/2006/relationships/oleObject" Target="../embeddings/oleObject79.bin"/><Relationship Id="rId21" Type="http://schemas.openxmlformats.org/officeDocument/2006/relationships/oleObject" Target="../embeddings/oleObject87.bin"/><Relationship Id="rId7" Type="http://schemas.openxmlformats.org/officeDocument/2006/relationships/oleObject" Target="../embeddings/oleObject80.bin"/><Relationship Id="rId12" Type="http://schemas.openxmlformats.org/officeDocument/2006/relationships/image" Target="../media/image91.wmf"/><Relationship Id="rId17" Type="http://schemas.openxmlformats.org/officeDocument/2006/relationships/oleObject" Target="../embeddings/oleObject85.bin"/><Relationship Id="rId25" Type="http://schemas.openxmlformats.org/officeDocument/2006/relationships/oleObject" Target="../embeddings/oleObject89.bin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93.wmf"/><Relationship Id="rId20" Type="http://schemas.openxmlformats.org/officeDocument/2006/relationships/image" Target="../media/image95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emf"/><Relationship Id="rId11" Type="http://schemas.openxmlformats.org/officeDocument/2006/relationships/oleObject" Target="../embeddings/oleObject82.bin"/><Relationship Id="rId24" Type="http://schemas.openxmlformats.org/officeDocument/2006/relationships/image" Target="../media/image97.wmf"/><Relationship Id="rId5" Type="http://schemas.openxmlformats.org/officeDocument/2006/relationships/image" Target="../media/image87.emf"/><Relationship Id="rId15" Type="http://schemas.openxmlformats.org/officeDocument/2006/relationships/oleObject" Target="../embeddings/oleObject84.bin"/><Relationship Id="rId23" Type="http://schemas.openxmlformats.org/officeDocument/2006/relationships/oleObject" Target="../embeddings/oleObject88.bin"/><Relationship Id="rId28" Type="http://schemas.openxmlformats.org/officeDocument/2006/relationships/image" Target="../media/image99.wmf"/><Relationship Id="rId10" Type="http://schemas.openxmlformats.org/officeDocument/2006/relationships/image" Target="../media/image90.wmf"/><Relationship Id="rId19" Type="http://schemas.openxmlformats.org/officeDocument/2006/relationships/oleObject" Target="../embeddings/oleObject86.bin"/><Relationship Id="rId4" Type="http://schemas.openxmlformats.org/officeDocument/2006/relationships/image" Target="../media/image86.wmf"/><Relationship Id="rId9" Type="http://schemas.openxmlformats.org/officeDocument/2006/relationships/oleObject" Target="../embeddings/oleObject81.bin"/><Relationship Id="rId14" Type="http://schemas.openxmlformats.org/officeDocument/2006/relationships/image" Target="../media/image92.wmf"/><Relationship Id="rId22" Type="http://schemas.openxmlformats.org/officeDocument/2006/relationships/image" Target="../media/image96.wmf"/><Relationship Id="rId27" Type="http://schemas.openxmlformats.org/officeDocument/2006/relationships/oleObject" Target="../embeddings/oleObject9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oleObject" Target="../embeddings/oleObject95.bin"/><Relationship Id="rId18" Type="http://schemas.openxmlformats.org/officeDocument/2006/relationships/image" Target="../media/image100.wmf"/><Relationship Id="rId26" Type="http://schemas.openxmlformats.org/officeDocument/2006/relationships/image" Target="../media/image103.wmf"/><Relationship Id="rId3" Type="http://schemas.openxmlformats.org/officeDocument/2006/relationships/oleObject" Target="../embeddings/oleObject91.bin"/><Relationship Id="rId21" Type="http://schemas.openxmlformats.org/officeDocument/2006/relationships/oleObject" Target="../embeddings/oleObject99.bin"/><Relationship Id="rId7" Type="http://schemas.openxmlformats.org/officeDocument/2006/relationships/oleObject" Target="../embeddings/oleObject92.bin"/><Relationship Id="rId12" Type="http://schemas.openxmlformats.org/officeDocument/2006/relationships/image" Target="../media/image92.wmf"/><Relationship Id="rId17" Type="http://schemas.openxmlformats.org/officeDocument/2006/relationships/oleObject" Target="../embeddings/oleObject97.bin"/><Relationship Id="rId25" Type="http://schemas.openxmlformats.org/officeDocument/2006/relationships/oleObject" Target="../embeddings/oleObject101.bin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95.wmf"/><Relationship Id="rId20" Type="http://schemas.openxmlformats.org/officeDocument/2006/relationships/image" Target="../media/image99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emf"/><Relationship Id="rId11" Type="http://schemas.openxmlformats.org/officeDocument/2006/relationships/oleObject" Target="../embeddings/oleObject94.bin"/><Relationship Id="rId24" Type="http://schemas.openxmlformats.org/officeDocument/2006/relationships/image" Target="../media/image102.wmf"/><Relationship Id="rId5" Type="http://schemas.openxmlformats.org/officeDocument/2006/relationships/image" Target="../media/image87.emf"/><Relationship Id="rId15" Type="http://schemas.openxmlformats.org/officeDocument/2006/relationships/oleObject" Target="../embeddings/oleObject96.bin"/><Relationship Id="rId23" Type="http://schemas.openxmlformats.org/officeDocument/2006/relationships/oleObject" Target="../embeddings/oleObject100.bin"/><Relationship Id="rId28" Type="http://schemas.openxmlformats.org/officeDocument/2006/relationships/image" Target="../media/image104.wmf"/><Relationship Id="rId10" Type="http://schemas.openxmlformats.org/officeDocument/2006/relationships/image" Target="../media/image91.wmf"/><Relationship Id="rId19" Type="http://schemas.openxmlformats.org/officeDocument/2006/relationships/oleObject" Target="../embeddings/oleObject98.bin"/><Relationship Id="rId4" Type="http://schemas.openxmlformats.org/officeDocument/2006/relationships/image" Target="../media/image86.wmf"/><Relationship Id="rId9" Type="http://schemas.openxmlformats.org/officeDocument/2006/relationships/oleObject" Target="../embeddings/oleObject93.bin"/><Relationship Id="rId14" Type="http://schemas.openxmlformats.org/officeDocument/2006/relationships/image" Target="../media/image93.wmf"/><Relationship Id="rId22" Type="http://schemas.openxmlformats.org/officeDocument/2006/relationships/image" Target="../media/image101.wmf"/><Relationship Id="rId27" Type="http://schemas.openxmlformats.org/officeDocument/2006/relationships/oleObject" Target="../embeddings/oleObject10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4.bin"/><Relationship Id="rId13" Type="http://schemas.openxmlformats.org/officeDocument/2006/relationships/image" Target="../media/image109.wmf"/><Relationship Id="rId18" Type="http://schemas.openxmlformats.org/officeDocument/2006/relationships/oleObject" Target="../embeddings/oleObject109.bin"/><Relationship Id="rId26" Type="http://schemas.openxmlformats.org/officeDocument/2006/relationships/oleObject" Target="../embeddings/oleObject113.bin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13.wmf"/><Relationship Id="rId7" Type="http://schemas.openxmlformats.org/officeDocument/2006/relationships/image" Target="../media/image106.wmf"/><Relationship Id="rId12" Type="http://schemas.openxmlformats.org/officeDocument/2006/relationships/oleObject" Target="../embeddings/oleObject106.bin"/><Relationship Id="rId17" Type="http://schemas.openxmlformats.org/officeDocument/2006/relationships/image" Target="../media/image111.wmf"/><Relationship Id="rId25" Type="http://schemas.openxmlformats.org/officeDocument/2006/relationships/image" Target="../media/image115.wmf"/><Relationship Id="rId2" Type="http://schemas.openxmlformats.org/officeDocument/2006/relationships/tags" Target="../tags/tag107.xml"/><Relationship Id="rId16" Type="http://schemas.openxmlformats.org/officeDocument/2006/relationships/oleObject" Target="../embeddings/oleObject108.bin"/><Relationship Id="rId20" Type="http://schemas.openxmlformats.org/officeDocument/2006/relationships/oleObject" Target="../embeddings/oleObject110.bin"/><Relationship Id="rId29" Type="http://schemas.openxmlformats.org/officeDocument/2006/relationships/image" Target="../media/image117.wmf"/><Relationship Id="rId1" Type="http://schemas.openxmlformats.org/officeDocument/2006/relationships/tags" Target="../tags/tag106.xml"/><Relationship Id="rId6" Type="http://schemas.openxmlformats.org/officeDocument/2006/relationships/oleObject" Target="../embeddings/oleObject103.bin"/><Relationship Id="rId11" Type="http://schemas.openxmlformats.org/officeDocument/2006/relationships/image" Target="../media/image108.wmf"/><Relationship Id="rId24" Type="http://schemas.openxmlformats.org/officeDocument/2006/relationships/oleObject" Target="../embeddings/oleObject112.bin"/><Relationship Id="rId5" Type="http://schemas.openxmlformats.org/officeDocument/2006/relationships/image" Target="../media/image105.png"/><Relationship Id="rId15" Type="http://schemas.openxmlformats.org/officeDocument/2006/relationships/image" Target="../media/image110.wmf"/><Relationship Id="rId23" Type="http://schemas.openxmlformats.org/officeDocument/2006/relationships/image" Target="../media/image114.wmf"/><Relationship Id="rId28" Type="http://schemas.openxmlformats.org/officeDocument/2006/relationships/oleObject" Target="../embeddings/oleObject114.bin"/><Relationship Id="rId10" Type="http://schemas.openxmlformats.org/officeDocument/2006/relationships/oleObject" Target="../embeddings/oleObject105.bin"/><Relationship Id="rId19" Type="http://schemas.openxmlformats.org/officeDocument/2006/relationships/image" Target="../media/image112.wmf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107.wmf"/><Relationship Id="rId14" Type="http://schemas.openxmlformats.org/officeDocument/2006/relationships/oleObject" Target="../embeddings/oleObject107.bin"/><Relationship Id="rId22" Type="http://schemas.openxmlformats.org/officeDocument/2006/relationships/oleObject" Target="../embeddings/oleObject111.bin"/><Relationship Id="rId27" Type="http://schemas.openxmlformats.org/officeDocument/2006/relationships/image" Target="../media/image116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wmf"/><Relationship Id="rId13" Type="http://schemas.openxmlformats.org/officeDocument/2006/relationships/oleObject" Target="../embeddings/oleObject119.bin"/><Relationship Id="rId18" Type="http://schemas.openxmlformats.org/officeDocument/2006/relationships/image" Target="../media/image124.wmf"/><Relationship Id="rId3" Type="http://schemas.openxmlformats.org/officeDocument/2006/relationships/notesSlide" Target="../notesSlides/notesSlide12.xml"/><Relationship Id="rId21" Type="http://schemas.openxmlformats.org/officeDocument/2006/relationships/oleObject" Target="../embeddings/oleObject123.bin"/><Relationship Id="rId7" Type="http://schemas.openxmlformats.org/officeDocument/2006/relationships/oleObject" Target="../embeddings/oleObject116.bin"/><Relationship Id="rId12" Type="http://schemas.openxmlformats.org/officeDocument/2006/relationships/image" Target="../media/image121.wmf"/><Relationship Id="rId17" Type="http://schemas.openxmlformats.org/officeDocument/2006/relationships/oleObject" Target="../embeddings/oleObject121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23.wmf"/><Relationship Id="rId20" Type="http://schemas.openxmlformats.org/officeDocument/2006/relationships/image" Target="../media/image125.wmf"/><Relationship Id="rId1" Type="http://schemas.openxmlformats.org/officeDocument/2006/relationships/tags" Target="../tags/tag108.xml"/><Relationship Id="rId6" Type="http://schemas.openxmlformats.org/officeDocument/2006/relationships/image" Target="../media/image118.wmf"/><Relationship Id="rId11" Type="http://schemas.openxmlformats.org/officeDocument/2006/relationships/oleObject" Target="../embeddings/oleObject118.bin"/><Relationship Id="rId5" Type="http://schemas.openxmlformats.org/officeDocument/2006/relationships/oleObject" Target="../embeddings/oleObject115.bin"/><Relationship Id="rId15" Type="http://schemas.openxmlformats.org/officeDocument/2006/relationships/oleObject" Target="../embeddings/oleObject120.bin"/><Relationship Id="rId10" Type="http://schemas.openxmlformats.org/officeDocument/2006/relationships/image" Target="../media/image120.wmf"/><Relationship Id="rId19" Type="http://schemas.openxmlformats.org/officeDocument/2006/relationships/oleObject" Target="../embeddings/oleObject122.bin"/><Relationship Id="rId4" Type="http://schemas.openxmlformats.org/officeDocument/2006/relationships/image" Target="../media/image105.png"/><Relationship Id="rId9" Type="http://schemas.openxmlformats.org/officeDocument/2006/relationships/oleObject" Target="../embeddings/oleObject117.bin"/><Relationship Id="rId14" Type="http://schemas.openxmlformats.org/officeDocument/2006/relationships/image" Target="../media/image122.wmf"/><Relationship Id="rId22" Type="http://schemas.openxmlformats.org/officeDocument/2006/relationships/image" Target="../media/image11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0.xml"/><Relationship Id="rId1" Type="http://schemas.openxmlformats.org/officeDocument/2006/relationships/tags" Target="../tags/tag10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6.bin"/><Relationship Id="rId13" Type="http://schemas.openxmlformats.org/officeDocument/2006/relationships/image" Target="../media/image93.wmf"/><Relationship Id="rId18" Type="http://schemas.openxmlformats.org/officeDocument/2006/relationships/oleObject" Target="../embeddings/oleObject131.bin"/><Relationship Id="rId3" Type="http://schemas.openxmlformats.org/officeDocument/2006/relationships/oleObject" Target="../embeddings/oleObject124.bin"/><Relationship Id="rId21" Type="http://schemas.openxmlformats.org/officeDocument/2006/relationships/image" Target="../media/image134.wmf"/><Relationship Id="rId7" Type="http://schemas.openxmlformats.org/officeDocument/2006/relationships/image" Target="../media/image128.wmf"/><Relationship Id="rId12" Type="http://schemas.openxmlformats.org/officeDocument/2006/relationships/oleObject" Target="../embeddings/oleObject128.bin"/><Relationship Id="rId17" Type="http://schemas.openxmlformats.org/officeDocument/2006/relationships/image" Target="../media/image132.wmf"/><Relationship Id="rId25" Type="http://schemas.openxmlformats.org/officeDocument/2006/relationships/image" Target="../media/image136.wmf"/><Relationship Id="rId2" Type="http://schemas.openxmlformats.org/officeDocument/2006/relationships/notesSlide" Target="../notesSlides/notesSlide13.xml"/><Relationship Id="rId16" Type="http://schemas.openxmlformats.org/officeDocument/2006/relationships/oleObject" Target="../embeddings/oleObject130.bin"/><Relationship Id="rId20" Type="http://schemas.openxmlformats.org/officeDocument/2006/relationships/oleObject" Target="../embeddings/oleObject13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5.bin"/><Relationship Id="rId11" Type="http://schemas.openxmlformats.org/officeDocument/2006/relationships/image" Target="../media/image130.wmf"/><Relationship Id="rId24" Type="http://schemas.openxmlformats.org/officeDocument/2006/relationships/oleObject" Target="../embeddings/oleObject134.bin"/><Relationship Id="rId5" Type="http://schemas.openxmlformats.org/officeDocument/2006/relationships/image" Target="../media/image127.png"/><Relationship Id="rId15" Type="http://schemas.openxmlformats.org/officeDocument/2006/relationships/image" Target="../media/image131.wmf"/><Relationship Id="rId23" Type="http://schemas.openxmlformats.org/officeDocument/2006/relationships/image" Target="../media/image135.wmf"/><Relationship Id="rId10" Type="http://schemas.openxmlformats.org/officeDocument/2006/relationships/oleObject" Target="../embeddings/oleObject127.bin"/><Relationship Id="rId19" Type="http://schemas.openxmlformats.org/officeDocument/2006/relationships/image" Target="../media/image133.wmf"/><Relationship Id="rId4" Type="http://schemas.openxmlformats.org/officeDocument/2006/relationships/image" Target="../media/image126.wmf"/><Relationship Id="rId9" Type="http://schemas.openxmlformats.org/officeDocument/2006/relationships/image" Target="../media/image129.wmf"/><Relationship Id="rId14" Type="http://schemas.openxmlformats.org/officeDocument/2006/relationships/oleObject" Target="../embeddings/oleObject129.bin"/><Relationship Id="rId22" Type="http://schemas.openxmlformats.org/officeDocument/2006/relationships/oleObject" Target="../embeddings/oleObject133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wmf"/><Relationship Id="rId13" Type="http://schemas.openxmlformats.org/officeDocument/2006/relationships/oleObject" Target="../embeddings/oleObject140.bin"/><Relationship Id="rId18" Type="http://schemas.openxmlformats.org/officeDocument/2006/relationships/image" Target="../media/image142.wmf"/><Relationship Id="rId3" Type="http://schemas.openxmlformats.org/officeDocument/2006/relationships/oleObject" Target="../embeddings/oleObject135.bin"/><Relationship Id="rId21" Type="http://schemas.openxmlformats.org/officeDocument/2006/relationships/oleObject" Target="../embeddings/oleObject143.bin"/><Relationship Id="rId7" Type="http://schemas.openxmlformats.org/officeDocument/2006/relationships/oleObject" Target="../embeddings/oleObject137.bin"/><Relationship Id="rId12" Type="http://schemas.openxmlformats.org/officeDocument/2006/relationships/image" Target="../media/image140.wmf"/><Relationship Id="rId17" Type="http://schemas.openxmlformats.org/officeDocument/2006/relationships/oleObject" Target="../embeddings/oleObject142.bin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34.wmf"/><Relationship Id="rId20" Type="http://schemas.openxmlformats.org/officeDocument/2006/relationships/image" Target="../media/image1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wmf"/><Relationship Id="rId11" Type="http://schemas.openxmlformats.org/officeDocument/2006/relationships/oleObject" Target="../embeddings/oleObject139.bin"/><Relationship Id="rId24" Type="http://schemas.openxmlformats.org/officeDocument/2006/relationships/image" Target="../media/image145.wmf"/><Relationship Id="rId5" Type="http://schemas.openxmlformats.org/officeDocument/2006/relationships/oleObject" Target="../embeddings/oleObject136.bin"/><Relationship Id="rId15" Type="http://schemas.openxmlformats.org/officeDocument/2006/relationships/oleObject" Target="../embeddings/oleObject141.bin"/><Relationship Id="rId23" Type="http://schemas.openxmlformats.org/officeDocument/2006/relationships/oleObject" Target="../embeddings/oleObject144.bin"/><Relationship Id="rId10" Type="http://schemas.openxmlformats.org/officeDocument/2006/relationships/image" Target="../media/image139.wmf"/><Relationship Id="rId19" Type="http://schemas.openxmlformats.org/officeDocument/2006/relationships/image" Target="../media/image143.emf"/><Relationship Id="rId4" Type="http://schemas.openxmlformats.org/officeDocument/2006/relationships/image" Target="../media/image126.wmf"/><Relationship Id="rId9" Type="http://schemas.openxmlformats.org/officeDocument/2006/relationships/oleObject" Target="../embeddings/oleObject138.bin"/><Relationship Id="rId14" Type="http://schemas.openxmlformats.org/officeDocument/2006/relationships/image" Target="../media/image141.wmf"/><Relationship Id="rId22" Type="http://schemas.openxmlformats.org/officeDocument/2006/relationships/image" Target="../media/image14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7.bin"/><Relationship Id="rId13" Type="http://schemas.openxmlformats.org/officeDocument/2006/relationships/image" Target="../media/image150.wmf"/><Relationship Id="rId3" Type="http://schemas.openxmlformats.org/officeDocument/2006/relationships/image" Target="../media/image143.emf"/><Relationship Id="rId7" Type="http://schemas.openxmlformats.org/officeDocument/2006/relationships/image" Target="../media/image147.wmf"/><Relationship Id="rId12" Type="http://schemas.openxmlformats.org/officeDocument/2006/relationships/oleObject" Target="../embeddings/oleObject149.bin"/><Relationship Id="rId17" Type="http://schemas.openxmlformats.org/officeDocument/2006/relationships/image" Target="../media/image152.wmf"/><Relationship Id="rId2" Type="http://schemas.openxmlformats.org/officeDocument/2006/relationships/notesSlide" Target="../notesSlides/notesSlide15.xml"/><Relationship Id="rId16" Type="http://schemas.openxmlformats.org/officeDocument/2006/relationships/oleObject" Target="../embeddings/oleObject15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6.bin"/><Relationship Id="rId11" Type="http://schemas.openxmlformats.org/officeDocument/2006/relationships/image" Target="../media/image149.wmf"/><Relationship Id="rId5" Type="http://schemas.openxmlformats.org/officeDocument/2006/relationships/image" Target="../media/image146.wmf"/><Relationship Id="rId15" Type="http://schemas.openxmlformats.org/officeDocument/2006/relationships/image" Target="../media/image151.wmf"/><Relationship Id="rId10" Type="http://schemas.openxmlformats.org/officeDocument/2006/relationships/oleObject" Target="../embeddings/oleObject148.bin"/><Relationship Id="rId4" Type="http://schemas.openxmlformats.org/officeDocument/2006/relationships/oleObject" Target="../embeddings/oleObject145.bin"/><Relationship Id="rId9" Type="http://schemas.openxmlformats.org/officeDocument/2006/relationships/image" Target="../media/image148.wmf"/><Relationship Id="rId14" Type="http://schemas.openxmlformats.org/officeDocument/2006/relationships/oleObject" Target="../embeddings/oleObject15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4.bin"/><Relationship Id="rId13" Type="http://schemas.openxmlformats.org/officeDocument/2006/relationships/image" Target="../media/image158.wmf"/><Relationship Id="rId3" Type="http://schemas.openxmlformats.org/officeDocument/2006/relationships/oleObject" Target="../embeddings/oleObject152.bin"/><Relationship Id="rId7" Type="http://schemas.openxmlformats.org/officeDocument/2006/relationships/image" Target="../media/image155.wmf"/><Relationship Id="rId12" Type="http://schemas.openxmlformats.org/officeDocument/2006/relationships/oleObject" Target="../embeddings/oleObject156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3.bin"/><Relationship Id="rId11" Type="http://schemas.openxmlformats.org/officeDocument/2006/relationships/image" Target="../media/image157.wmf"/><Relationship Id="rId5" Type="http://schemas.openxmlformats.org/officeDocument/2006/relationships/image" Target="../media/image154.emf"/><Relationship Id="rId10" Type="http://schemas.openxmlformats.org/officeDocument/2006/relationships/oleObject" Target="../embeddings/oleObject155.bin"/><Relationship Id="rId4" Type="http://schemas.openxmlformats.org/officeDocument/2006/relationships/image" Target="../media/image153.wmf"/><Relationship Id="rId9" Type="http://schemas.openxmlformats.org/officeDocument/2006/relationships/image" Target="../media/image156.wmf"/><Relationship Id="rId14" Type="http://schemas.openxmlformats.org/officeDocument/2006/relationships/image" Target="../media/image159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9.bin"/><Relationship Id="rId13" Type="http://schemas.openxmlformats.org/officeDocument/2006/relationships/oleObject" Target="../embeddings/oleObject161.bin"/><Relationship Id="rId18" Type="http://schemas.openxmlformats.org/officeDocument/2006/relationships/image" Target="../media/image166.wmf"/><Relationship Id="rId3" Type="http://schemas.openxmlformats.org/officeDocument/2006/relationships/image" Target="../media/image154.emf"/><Relationship Id="rId7" Type="http://schemas.openxmlformats.org/officeDocument/2006/relationships/image" Target="../media/image161.wmf"/><Relationship Id="rId12" Type="http://schemas.openxmlformats.org/officeDocument/2006/relationships/image" Target="../media/image163.wmf"/><Relationship Id="rId17" Type="http://schemas.openxmlformats.org/officeDocument/2006/relationships/oleObject" Target="../embeddings/oleObject163.bin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65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8.bin"/><Relationship Id="rId11" Type="http://schemas.openxmlformats.org/officeDocument/2006/relationships/oleObject" Target="../embeddings/oleObject160.bin"/><Relationship Id="rId5" Type="http://schemas.openxmlformats.org/officeDocument/2006/relationships/image" Target="../media/image160.wmf"/><Relationship Id="rId15" Type="http://schemas.openxmlformats.org/officeDocument/2006/relationships/oleObject" Target="../embeddings/oleObject162.bin"/><Relationship Id="rId10" Type="http://schemas.openxmlformats.org/officeDocument/2006/relationships/image" Target="../media/image143.emf"/><Relationship Id="rId4" Type="http://schemas.openxmlformats.org/officeDocument/2006/relationships/oleObject" Target="../embeddings/oleObject157.bin"/><Relationship Id="rId9" Type="http://schemas.openxmlformats.org/officeDocument/2006/relationships/image" Target="../media/image162.wmf"/><Relationship Id="rId14" Type="http://schemas.openxmlformats.org/officeDocument/2006/relationships/image" Target="../media/image164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6.bin"/><Relationship Id="rId13" Type="http://schemas.openxmlformats.org/officeDocument/2006/relationships/image" Target="../media/image172.wmf"/><Relationship Id="rId18" Type="http://schemas.openxmlformats.org/officeDocument/2006/relationships/oleObject" Target="../embeddings/oleObject171.bin"/><Relationship Id="rId3" Type="http://schemas.openxmlformats.org/officeDocument/2006/relationships/image" Target="../media/image167.emf"/><Relationship Id="rId7" Type="http://schemas.openxmlformats.org/officeDocument/2006/relationships/image" Target="../media/image169.wmf"/><Relationship Id="rId12" Type="http://schemas.openxmlformats.org/officeDocument/2006/relationships/oleObject" Target="../embeddings/oleObject168.bin"/><Relationship Id="rId17" Type="http://schemas.openxmlformats.org/officeDocument/2006/relationships/image" Target="../media/image174.wmf"/><Relationship Id="rId2" Type="http://schemas.openxmlformats.org/officeDocument/2006/relationships/notesSlide" Target="../notesSlides/notesSlide18.xml"/><Relationship Id="rId16" Type="http://schemas.openxmlformats.org/officeDocument/2006/relationships/oleObject" Target="../embeddings/oleObject17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5.bin"/><Relationship Id="rId11" Type="http://schemas.openxmlformats.org/officeDocument/2006/relationships/image" Target="../media/image171.wmf"/><Relationship Id="rId5" Type="http://schemas.openxmlformats.org/officeDocument/2006/relationships/image" Target="../media/image168.wmf"/><Relationship Id="rId15" Type="http://schemas.openxmlformats.org/officeDocument/2006/relationships/image" Target="../media/image173.wmf"/><Relationship Id="rId10" Type="http://schemas.openxmlformats.org/officeDocument/2006/relationships/oleObject" Target="../embeddings/oleObject167.bin"/><Relationship Id="rId19" Type="http://schemas.openxmlformats.org/officeDocument/2006/relationships/image" Target="../media/image175.wmf"/><Relationship Id="rId4" Type="http://schemas.openxmlformats.org/officeDocument/2006/relationships/oleObject" Target="../embeddings/oleObject164.bin"/><Relationship Id="rId9" Type="http://schemas.openxmlformats.org/officeDocument/2006/relationships/image" Target="../media/image170.wmf"/><Relationship Id="rId14" Type="http://schemas.openxmlformats.org/officeDocument/2006/relationships/oleObject" Target="../embeddings/oleObject16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wmf"/><Relationship Id="rId13" Type="http://schemas.openxmlformats.org/officeDocument/2006/relationships/oleObject" Target="../embeddings/oleObject177.bin"/><Relationship Id="rId18" Type="http://schemas.openxmlformats.org/officeDocument/2006/relationships/image" Target="../media/image183.wmf"/><Relationship Id="rId3" Type="http://schemas.openxmlformats.org/officeDocument/2006/relationships/oleObject" Target="../embeddings/oleObject172.bin"/><Relationship Id="rId21" Type="http://schemas.openxmlformats.org/officeDocument/2006/relationships/image" Target="../media/image185.png"/><Relationship Id="rId7" Type="http://schemas.openxmlformats.org/officeDocument/2006/relationships/oleObject" Target="../embeddings/oleObject174.bin"/><Relationship Id="rId12" Type="http://schemas.openxmlformats.org/officeDocument/2006/relationships/image" Target="../media/image180.wmf"/><Relationship Id="rId17" Type="http://schemas.openxmlformats.org/officeDocument/2006/relationships/oleObject" Target="../embeddings/oleObject179.bin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82.wmf"/><Relationship Id="rId20" Type="http://schemas.openxmlformats.org/officeDocument/2006/relationships/image" Target="../media/image184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wmf"/><Relationship Id="rId11" Type="http://schemas.openxmlformats.org/officeDocument/2006/relationships/oleObject" Target="../embeddings/oleObject176.bin"/><Relationship Id="rId5" Type="http://schemas.openxmlformats.org/officeDocument/2006/relationships/oleObject" Target="../embeddings/oleObject173.bin"/><Relationship Id="rId15" Type="http://schemas.openxmlformats.org/officeDocument/2006/relationships/oleObject" Target="../embeddings/oleObject178.bin"/><Relationship Id="rId23" Type="http://schemas.openxmlformats.org/officeDocument/2006/relationships/image" Target="../media/image186.wmf"/><Relationship Id="rId10" Type="http://schemas.openxmlformats.org/officeDocument/2006/relationships/image" Target="../media/image179.wmf"/><Relationship Id="rId19" Type="http://schemas.openxmlformats.org/officeDocument/2006/relationships/oleObject" Target="../embeddings/oleObject180.bin"/><Relationship Id="rId4" Type="http://schemas.openxmlformats.org/officeDocument/2006/relationships/image" Target="../media/image176.wmf"/><Relationship Id="rId9" Type="http://schemas.openxmlformats.org/officeDocument/2006/relationships/oleObject" Target="../embeddings/oleObject175.bin"/><Relationship Id="rId14" Type="http://schemas.openxmlformats.org/officeDocument/2006/relationships/image" Target="../media/image181.wmf"/><Relationship Id="rId22" Type="http://schemas.openxmlformats.org/officeDocument/2006/relationships/oleObject" Target="../embeddings/oleObject181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wmf"/><Relationship Id="rId13" Type="http://schemas.openxmlformats.org/officeDocument/2006/relationships/oleObject" Target="../embeddings/oleObject187.bin"/><Relationship Id="rId18" Type="http://schemas.openxmlformats.org/officeDocument/2006/relationships/image" Target="../media/image190.wmf"/><Relationship Id="rId3" Type="http://schemas.openxmlformats.org/officeDocument/2006/relationships/oleObject" Target="../embeddings/oleObject182.bin"/><Relationship Id="rId21" Type="http://schemas.openxmlformats.org/officeDocument/2006/relationships/oleObject" Target="../embeddings/oleObject191.bin"/><Relationship Id="rId7" Type="http://schemas.openxmlformats.org/officeDocument/2006/relationships/oleObject" Target="../embeddings/oleObject184.bin"/><Relationship Id="rId12" Type="http://schemas.openxmlformats.org/officeDocument/2006/relationships/image" Target="../media/image179.wmf"/><Relationship Id="rId17" Type="http://schemas.openxmlformats.org/officeDocument/2006/relationships/oleObject" Target="../embeddings/oleObject189.bin"/><Relationship Id="rId25" Type="http://schemas.openxmlformats.org/officeDocument/2006/relationships/image" Target="../media/image19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89.wmf"/><Relationship Id="rId20" Type="http://schemas.openxmlformats.org/officeDocument/2006/relationships/image" Target="../media/image19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wmf"/><Relationship Id="rId11" Type="http://schemas.openxmlformats.org/officeDocument/2006/relationships/oleObject" Target="../embeddings/oleObject186.bin"/><Relationship Id="rId24" Type="http://schemas.openxmlformats.org/officeDocument/2006/relationships/image" Target="../media/image193.wmf"/><Relationship Id="rId5" Type="http://schemas.openxmlformats.org/officeDocument/2006/relationships/oleObject" Target="../embeddings/oleObject183.bin"/><Relationship Id="rId15" Type="http://schemas.openxmlformats.org/officeDocument/2006/relationships/oleObject" Target="../embeddings/oleObject188.bin"/><Relationship Id="rId23" Type="http://schemas.openxmlformats.org/officeDocument/2006/relationships/oleObject" Target="../embeddings/oleObject192.bin"/><Relationship Id="rId10" Type="http://schemas.openxmlformats.org/officeDocument/2006/relationships/image" Target="../media/image178.wmf"/><Relationship Id="rId19" Type="http://schemas.openxmlformats.org/officeDocument/2006/relationships/oleObject" Target="../embeddings/oleObject190.bin"/><Relationship Id="rId4" Type="http://schemas.openxmlformats.org/officeDocument/2006/relationships/image" Target="../media/image187.wmf"/><Relationship Id="rId9" Type="http://schemas.openxmlformats.org/officeDocument/2006/relationships/oleObject" Target="../embeddings/oleObject185.bin"/><Relationship Id="rId14" Type="http://schemas.openxmlformats.org/officeDocument/2006/relationships/image" Target="../media/image188.wmf"/><Relationship Id="rId22" Type="http://schemas.openxmlformats.org/officeDocument/2006/relationships/image" Target="../media/image19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emf"/><Relationship Id="rId3" Type="http://schemas.openxmlformats.org/officeDocument/2006/relationships/image" Target="../media/image195.png"/><Relationship Id="rId7" Type="http://schemas.openxmlformats.org/officeDocument/2006/relationships/image" Target="../media/image197.wmf"/><Relationship Id="rId12" Type="http://schemas.openxmlformats.org/officeDocument/2006/relationships/image" Target="../media/image199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4.bin"/><Relationship Id="rId11" Type="http://schemas.openxmlformats.org/officeDocument/2006/relationships/oleObject" Target="../embeddings/oleObject196.bin"/><Relationship Id="rId5" Type="http://schemas.openxmlformats.org/officeDocument/2006/relationships/image" Target="../media/image196.wmf"/><Relationship Id="rId10" Type="http://schemas.openxmlformats.org/officeDocument/2006/relationships/image" Target="../media/image198.wmf"/><Relationship Id="rId4" Type="http://schemas.openxmlformats.org/officeDocument/2006/relationships/oleObject" Target="../embeddings/oleObject193.bin"/><Relationship Id="rId9" Type="http://schemas.openxmlformats.org/officeDocument/2006/relationships/oleObject" Target="../embeddings/oleObject195.bin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3.wmf"/><Relationship Id="rId18" Type="http://schemas.openxmlformats.org/officeDocument/2006/relationships/oleObject" Target="../embeddings/oleObject204.bin"/><Relationship Id="rId26" Type="http://schemas.openxmlformats.org/officeDocument/2006/relationships/oleObject" Target="../embeddings/oleObject208.bin"/><Relationship Id="rId3" Type="http://schemas.openxmlformats.org/officeDocument/2006/relationships/oleObject" Target="../embeddings/oleObject197.bin"/><Relationship Id="rId21" Type="http://schemas.openxmlformats.org/officeDocument/2006/relationships/image" Target="../media/image169.wmf"/><Relationship Id="rId7" Type="http://schemas.openxmlformats.org/officeDocument/2006/relationships/image" Target="../media/image200.wmf"/><Relationship Id="rId12" Type="http://schemas.openxmlformats.org/officeDocument/2006/relationships/oleObject" Target="../embeddings/oleObject201.bin"/><Relationship Id="rId17" Type="http://schemas.openxmlformats.org/officeDocument/2006/relationships/image" Target="../media/image205.wmf"/><Relationship Id="rId25" Type="http://schemas.openxmlformats.org/officeDocument/2006/relationships/image" Target="../media/image171.wmf"/><Relationship Id="rId33" Type="http://schemas.openxmlformats.org/officeDocument/2006/relationships/image" Target="../media/image175.wmf"/><Relationship Id="rId2" Type="http://schemas.openxmlformats.org/officeDocument/2006/relationships/notesSlide" Target="../notesSlides/notesSlide22.xml"/><Relationship Id="rId16" Type="http://schemas.openxmlformats.org/officeDocument/2006/relationships/oleObject" Target="../embeddings/oleObject203.bin"/><Relationship Id="rId20" Type="http://schemas.openxmlformats.org/officeDocument/2006/relationships/oleObject" Target="../embeddings/oleObject205.bin"/><Relationship Id="rId29" Type="http://schemas.openxmlformats.org/officeDocument/2006/relationships/image" Target="../media/image173.w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8.bin"/><Relationship Id="rId11" Type="http://schemas.openxmlformats.org/officeDocument/2006/relationships/image" Target="../media/image202.wmf"/><Relationship Id="rId24" Type="http://schemas.openxmlformats.org/officeDocument/2006/relationships/oleObject" Target="../embeddings/oleObject207.bin"/><Relationship Id="rId32" Type="http://schemas.openxmlformats.org/officeDocument/2006/relationships/oleObject" Target="../embeddings/oleObject211.bin"/><Relationship Id="rId5" Type="http://schemas.openxmlformats.org/officeDocument/2006/relationships/image" Target="../media/image167.emf"/><Relationship Id="rId15" Type="http://schemas.openxmlformats.org/officeDocument/2006/relationships/image" Target="../media/image204.wmf"/><Relationship Id="rId23" Type="http://schemas.openxmlformats.org/officeDocument/2006/relationships/image" Target="../media/image170.wmf"/><Relationship Id="rId28" Type="http://schemas.openxmlformats.org/officeDocument/2006/relationships/oleObject" Target="../embeddings/oleObject209.bin"/><Relationship Id="rId10" Type="http://schemas.openxmlformats.org/officeDocument/2006/relationships/oleObject" Target="../embeddings/oleObject200.bin"/><Relationship Id="rId19" Type="http://schemas.openxmlformats.org/officeDocument/2006/relationships/image" Target="../media/image206.wmf"/><Relationship Id="rId31" Type="http://schemas.openxmlformats.org/officeDocument/2006/relationships/image" Target="../media/image174.wmf"/><Relationship Id="rId4" Type="http://schemas.openxmlformats.org/officeDocument/2006/relationships/image" Target="../media/image197.wmf"/><Relationship Id="rId9" Type="http://schemas.openxmlformats.org/officeDocument/2006/relationships/image" Target="../media/image201.wmf"/><Relationship Id="rId14" Type="http://schemas.openxmlformats.org/officeDocument/2006/relationships/oleObject" Target="../embeddings/oleObject202.bin"/><Relationship Id="rId22" Type="http://schemas.openxmlformats.org/officeDocument/2006/relationships/oleObject" Target="../embeddings/oleObject206.bin"/><Relationship Id="rId27" Type="http://schemas.openxmlformats.org/officeDocument/2006/relationships/image" Target="../media/image172.wmf"/><Relationship Id="rId30" Type="http://schemas.openxmlformats.org/officeDocument/2006/relationships/oleObject" Target="../embeddings/oleObject210.bin"/><Relationship Id="rId8" Type="http://schemas.openxmlformats.org/officeDocument/2006/relationships/oleObject" Target="../embeddings/oleObject19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4.bin"/><Relationship Id="rId13" Type="http://schemas.openxmlformats.org/officeDocument/2006/relationships/image" Target="../media/image210.wmf"/><Relationship Id="rId18" Type="http://schemas.openxmlformats.org/officeDocument/2006/relationships/oleObject" Target="../embeddings/oleObject219.bin"/><Relationship Id="rId3" Type="http://schemas.openxmlformats.org/officeDocument/2006/relationships/oleObject" Target="../embeddings/oleObject212.bin"/><Relationship Id="rId21" Type="http://schemas.openxmlformats.org/officeDocument/2006/relationships/image" Target="../media/image214.wmf"/><Relationship Id="rId7" Type="http://schemas.openxmlformats.org/officeDocument/2006/relationships/image" Target="../media/image207.wmf"/><Relationship Id="rId12" Type="http://schemas.openxmlformats.org/officeDocument/2006/relationships/oleObject" Target="../embeddings/oleObject216.bin"/><Relationship Id="rId17" Type="http://schemas.openxmlformats.org/officeDocument/2006/relationships/image" Target="../media/image212.wmf"/><Relationship Id="rId2" Type="http://schemas.openxmlformats.org/officeDocument/2006/relationships/notesSlide" Target="../notesSlides/notesSlide23.xml"/><Relationship Id="rId16" Type="http://schemas.openxmlformats.org/officeDocument/2006/relationships/oleObject" Target="../embeddings/oleObject218.bin"/><Relationship Id="rId20" Type="http://schemas.openxmlformats.org/officeDocument/2006/relationships/oleObject" Target="../embeddings/oleObject22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3.bin"/><Relationship Id="rId11" Type="http://schemas.openxmlformats.org/officeDocument/2006/relationships/image" Target="../media/image209.wmf"/><Relationship Id="rId5" Type="http://schemas.openxmlformats.org/officeDocument/2006/relationships/image" Target="../media/image195.png"/><Relationship Id="rId15" Type="http://schemas.openxmlformats.org/officeDocument/2006/relationships/image" Target="../media/image211.wmf"/><Relationship Id="rId23" Type="http://schemas.openxmlformats.org/officeDocument/2006/relationships/image" Target="../media/image215.wmf"/><Relationship Id="rId10" Type="http://schemas.openxmlformats.org/officeDocument/2006/relationships/oleObject" Target="../embeddings/oleObject215.bin"/><Relationship Id="rId19" Type="http://schemas.openxmlformats.org/officeDocument/2006/relationships/image" Target="../media/image213.wmf"/><Relationship Id="rId4" Type="http://schemas.openxmlformats.org/officeDocument/2006/relationships/image" Target="../media/image198.wmf"/><Relationship Id="rId9" Type="http://schemas.openxmlformats.org/officeDocument/2006/relationships/image" Target="../media/image208.wmf"/><Relationship Id="rId14" Type="http://schemas.openxmlformats.org/officeDocument/2006/relationships/oleObject" Target="../embeddings/oleObject217.bin"/><Relationship Id="rId22" Type="http://schemas.openxmlformats.org/officeDocument/2006/relationships/oleObject" Target="../embeddings/oleObject221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wmf"/><Relationship Id="rId13" Type="http://schemas.openxmlformats.org/officeDocument/2006/relationships/oleObject" Target="../embeddings/oleObject227.bin"/><Relationship Id="rId18" Type="http://schemas.openxmlformats.org/officeDocument/2006/relationships/image" Target="../media/image190.wmf"/><Relationship Id="rId3" Type="http://schemas.openxmlformats.org/officeDocument/2006/relationships/oleObject" Target="../embeddings/oleObject222.bin"/><Relationship Id="rId21" Type="http://schemas.openxmlformats.org/officeDocument/2006/relationships/oleObject" Target="../embeddings/oleObject231.bin"/><Relationship Id="rId7" Type="http://schemas.openxmlformats.org/officeDocument/2006/relationships/oleObject" Target="../embeddings/oleObject224.bin"/><Relationship Id="rId12" Type="http://schemas.openxmlformats.org/officeDocument/2006/relationships/image" Target="../media/image179.wmf"/><Relationship Id="rId17" Type="http://schemas.openxmlformats.org/officeDocument/2006/relationships/oleObject" Target="../embeddings/oleObject229.bin"/><Relationship Id="rId25" Type="http://schemas.openxmlformats.org/officeDocument/2006/relationships/image" Target="../media/image194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89.wmf"/><Relationship Id="rId20" Type="http://schemas.openxmlformats.org/officeDocument/2006/relationships/image" Target="../media/image19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6.wmf"/><Relationship Id="rId11" Type="http://schemas.openxmlformats.org/officeDocument/2006/relationships/oleObject" Target="../embeddings/oleObject226.bin"/><Relationship Id="rId24" Type="http://schemas.openxmlformats.org/officeDocument/2006/relationships/image" Target="../media/image193.wmf"/><Relationship Id="rId5" Type="http://schemas.openxmlformats.org/officeDocument/2006/relationships/oleObject" Target="../embeddings/oleObject223.bin"/><Relationship Id="rId15" Type="http://schemas.openxmlformats.org/officeDocument/2006/relationships/oleObject" Target="../embeddings/oleObject228.bin"/><Relationship Id="rId23" Type="http://schemas.openxmlformats.org/officeDocument/2006/relationships/oleObject" Target="../embeddings/oleObject232.bin"/><Relationship Id="rId10" Type="http://schemas.openxmlformats.org/officeDocument/2006/relationships/image" Target="../media/image178.wmf"/><Relationship Id="rId19" Type="http://schemas.openxmlformats.org/officeDocument/2006/relationships/oleObject" Target="../embeddings/oleObject230.bin"/><Relationship Id="rId4" Type="http://schemas.openxmlformats.org/officeDocument/2006/relationships/image" Target="../media/image216.wmf"/><Relationship Id="rId9" Type="http://schemas.openxmlformats.org/officeDocument/2006/relationships/oleObject" Target="../embeddings/oleObject225.bin"/><Relationship Id="rId14" Type="http://schemas.openxmlformats.org/officeDocument/2006/relationships/image" Target="../media/image188.wmf"/><Relationship Id="rId22" Type="http://schemas.openxmlformats.org/officeDocument/2006/relationships/image" Target="../media/image19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943872" y="2492896"/>
            <a:ext cx="6330950" cy="1688465"/>
          </a:xfrm>
        </p:spPr>
        <p:txBody>
          <a:bodyPr vert="horz" lIns="101600" tIns="38100" rIns="76200" bIns="38100" anchor="b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微专题</a:t>
            </a:r>
            <a:r>
              <a:rPr lang="en-US" altLang="zh-CN" sz="4000" noProof="1"/>
              <a:t>1</a:t>
            </a:r>
            <a:b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</a:br>
            <a: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直线与椭圆的位置关系</a:t>
            </a: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判定点与椭圆的位置关系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51815" y="3594100"/>
            <a:ext cx="10622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黑体" panose="02010609060101010101" charset="-122"/>
                <a:ea typeface="黑体"/>
              </a:rPr>
              <a:t>类比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点与圆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的位置关系的判定方法，尝试归纳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</a:rPr>
              <a:t>点与椭圆位</a:t>
            </a:r>
            <a:r>
              <a:rPr lang="zh-CN" altLang="en-US" sz="2400" b="1">
                <a:latin typeface="黑体" panose="02010609060101010101" charset="-122"/>
                <a:ea typeface="黑体"/>
              </a:rPr>
              <a:t>置关系的判定方法。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4872038" y="5339715"/>
            <a:ext cx="287338" cy="360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圆角矩形 2"/>
          <p:cNvSpPr/>
          <p:nvPr/>
        </p:nvSpPr>
        <p:spPr>
          <a:xfrm>
            <a:off x="4872038" y="4726940"/>
            <a:ext cx="287338" cy="360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4688523"/>
          <a:ext cx="491555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2197100" imgH="241300" progId="Equation.KSEE3">
                  <p:embed/>
                </p:oleObj>
              </mc:Choice>
              <mc:Fallback>
                <p:oleObj r:id="rId3" imgW="21971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570" y="4688523"/>
                        <a:ext cx="491555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4148932"/>
          <a:ext cx="7704401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441700" imgH="241300" progId="Equation.KSEE3">
                  <p:embed/>
                </p:oleObj>
              </mc:Choice>
              <mc:Fallback>
                <p:oleObj r:id="rId5" imgW="3441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3570" y="4148932"/>
                        <a:ext cx="7704401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圆角矩形 4"/>
          <p:cNvSpPr/>
          <p:nvPr/>
        </p:nvSpPr>
        <p:spPr>
          <a:xfrm>
            <a:off x="4872038" y="5877560"/>
            <a:ext cx="287338" cy="3603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5228590"/>
          <a:ext cx="488713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184400" imgH="241300" progId="Equation.KSEE3">
                  <p:embed/>
                </p:oleObj>
              </mc:Choice>
              <mc:Fallback>
                <p:oleObj r:id="rId7" imgW="2184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3570" y="5228590"/>
                        <a:ext cx="488713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5765483"/>
          <a:ext cx="488713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184400" imgH="241300" progId="Equation.KSEE3">
                  <p:embed/>
                </p:oleObj>
              </mc:Choice>
              <mc:Fallback>
                <p:oleObj r:id="rId9" imgW="2184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3570" y="5765483"/>
                        <a:ext cx="4887130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90610" y="4149090"/>
            <a:ext cx="2465070" cy="2065020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>
            <a:off x="3503930" y="2804795"/>
            <a:ext cx="281305" cy="3714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圆角矩形 10"/>
          <p:cNvSpPr/>
          <p:nvPr/>
        </p:nvSpPr>
        <p:spPr>
          <a:xfrm>
            <a:off x="3503930" y="1864360"/>
            <a:ext cx="323850" cy="30416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2" name="圆角矩形 11"/>
          <p:cNvSpPr/>
          <p:nvPr/>
        </p:nvSpPr>
        <p:spPr>
          <a:xfrm>
            <a:off x="7454265" y="2813685"/>
            <a:ext cx="317500" cy="33845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663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411" y="1556205"/>
          <a:ext cx="7340282" cy="18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352800" imgH="838200" progId="Equation.KSEE3">
                  <p:embed/>
                </p:oleObj>
              </mc:Choice>
              <mc:Fallback>
                <p:oleObj r:id="rId12" imgW="33528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23411" y="1556205"/>
                        <a:ext cx="7340282" cy="18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53" y="735330"/>
          <a:ext cx="7828365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505200" imgH="419100" progId="Equation.KSEE3">
                  <p:embed/>
                </p:oleObj>
              </mc:Choice>
              <mc:Fallback>
                <p:oleObj r:id="rId14" imgW="35052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23253" y="735330"/>
                        <a:ext cx="7828365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图片 12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16315" y="1073785"/>
            <a:ext cx="2614295" cy="218186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animBg="1"/>
      <p:bldP spid="5" grpId="0" animBg="1"/>
      <p:bldP spid="15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2.</a:t>
            </a:r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判定直线与椭圆的位置关系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53" y="735330"/>
          <a:ext cx="7828365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505200" imgH="419100" progId="Equation.KSEE3">
                  <p:embed/>
                </p:oleObj>
              </mc:Choice>
              <mc:Fallback>
                <p:oleObj r:id="rId3" imgW="3505200" imgH="419100" progId="Equation.KSEE3">
                  <p:embed/>
                  <p:pic>
                    <p:nvPicPr>
                      <p:cNvPr id="26631" name="对象 6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253" y="735330"/>
                        <a:ext cx="7828365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568" name="组合 1"/>
          <p:cNvGrpSpPr/>
          <p:nvPr/>
        </p:nvGrpSpPr>
        <p:grpSpPr>
          <a:xfrm>
            <a:off x="8232140" y="1341120"/>
            <a:ext cx="2999108" cy="1692581"/>
            <a:chOff x="7578" y="1352"/>
            <a:chExt cx="9797" cy="5525"/>
          </a:xfrm>
        </p:grpSpPr>
        <p:sp>
          <p:nvSpPr>
            <p:cNvPr id="66569" name="椭圆 32771"/>
            <p:cNvSpPr/>
            <p:nvPr/>
          </p:nvSpPr>
          <p:spPr>
            <a:xfrm>
              <a:off x="8939" y="2624"/>
              <a:ext cx="5747" cy="3360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1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24" name="直接箭头连接符 23"/>
            <p:cNvCxnSpPr/>
            <p:nvPr/>
          </p:nvCxnSpPr>
          <p:spPr>
            <a:xfrm>
              <a:off x="7578" y="4304"/>
              <a:ext cx="979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箭头连接符 24"/>
            <p:cNvCxnSpPr/>
            <p:nvPr/>
          </p:nvCxnSpPr>
          <p:spPr>
            <a:xfrm flipH="1" flipV="1">
              <a:off x="11813" y="1352"/>
              <a:ext cx="0" cy="5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接连接符 13"/>
          <p:cNvCxnSpPr/>
          <p:nvPr/>
        </p:nvCxnSpPr>
        <p:spPr>
          <a:xfrm flipV="1">
            <a:off x="8042910" y="1268730"/>
            <a:ext cx="1584960" cy="1306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8618855" y="1454150"/>
            <a:ext cx="1584960" cy="130619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9770745" y="1916430"/>
            <a:ext cx="1584960" cy="130619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7" name="文本框 32776"/>
          <p:cNvSpPr txBox="1"/>
          <p:nvPr/>
        </p:nvSpPr>
        <p:spPr>
          <a:xfrm>
            <a:off x="623570" y="1779905"/>
            <a:ext cx="2747010" cy="18249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交点个数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相离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无交点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相切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(1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相交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(2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个交点</a:t>
            </a:r>
            <a:r>
              <a:rPr lang="en-US" altLang="zh-CN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2999740" y="1772285"/>
            <a:ext cx="4839335" cy="3860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2: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代数法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联立，消元，</a:t>
            </a:r>
            <a:r>
              <a:rPr lang="zh-CN" altLang="en-US" sz="2400" b="1" i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△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endParaRPr lang="en-US" altLang="zh-CN" sz="2400" b="1"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graphicFrame>
        <p:nvGraphicFramePr>
          <p:cNvPr id="28674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72130" y="2204403"/>
          <a:ext cx="29699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397000" imgH="660400" progId="Equation.KSEE3">
                  <p:embed/>
                </p:oleObj>
              </mc:Choice>
              <mc:Fallback>
                <p:oleObj r:id="rId5" imgW="1397000" imgH="660400" progId="Equation.KSEE3">
                  <p:embed/>
                  <p:pic>
                    <p:nvPicPr>
                      <p:cNvPr id="28674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72130" y="2204403"/>
                        <a:ext cx="29699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85758" y="4292283"/>
          <a:ext cx="3304000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498600" imgH="228600" progId="Equation.KSEE3">
                  <p:embed/>
                </p:oleObj>
              </mc:Choice>
              <mc:Fallback>
                <p:oleObj r:id="rId7" imgW="1498600" imgH="228600" progId="Equation.KSEE3">
                  <p:embed/>
                  <p:pic>
                    <p:nvPicPr>
                      <p:cNvPr id="1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85758" y="4292283"/>
                        <a:ext cx="3304000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右箭头 20"/>
          <p:cNvSpPr/>
          <p:nvPr/>
        </p:nvSpPr>
        <p:spPr>
          <a:xfrm rot="5400000">
            <a:off x="4158615" y="3782060"/>
            <a:ext cx="706120" cy="287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2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3644900"/>
          <a:ext cx="57758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66700" imgH="215900" progId="Equation.KSEE3">
                  <p:embed/>
                </p:oleObj>
              </mc:Choice>
              <mc:Fallback>
                <p:oleObj r:id="rId9" imgW="266700" imgH="215900" progId="Equation.KSEE3">
                  <p:embed/>
                  <p:pic>
                    <p:nvPicPr>
                      <p:cNvPr id="22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55503" y="3644900"/>
                        <a:ext cx="577586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右箭头 22"/>
          <p:cNvSpPr/>
          <p:nvPr/>
        </p:nvSpPr>
        <p:spPr>
          <a:xfrm rot="5400000">
            <a:off x="4243705" y="4932680"/>
            <a:ext cx="535305" cy="288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6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55503" y="4796155"/>
          <a:ext cx="607200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92100" imgH="190500" progId="Equation.KSEE3">
                  <p:embed/>
                </p:oleObj>
              </mc:Choice>
              <mc:Fallback>
                <p:oleObj r:id="rId11" imgW="292100" imgH="190500" progId="Equation.KSEE3">
                  <p:embed/>
                  <p:pic>
                    <p:nvPicPr>
                      <p:cNvPr id="26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55503" y="4796155"/>
                        <a:ext cx="607200" cy="39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7113" y="5358130"/>
          <a:ext cx="188746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889000" imgH="203200" progId="Equation.KSEE3">
                  <p:embed/>
                </p:oleObj>
              </mc:Choice>
              <mc:Fallback>
                <p:oleObj r:id="rId13" imgW="889000" imgH="203200" progId="Equation.KSEE3">
                  <p:embed/>
                  <p:pic>
                    <p:nvPicPr>
                      <p:cNvPr id="27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67113" y="5358130"/>
                        <a:ext cx="1887469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62033" y="5790565"/>
          <a:ext cx="189223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89000" imgH="203200" progId="Equation.KSEE3">
                  <p:embed/>
                </p:oleObj>
              </mc:Choice>
              <mc:Fallback>
                <p:oleObj r:id="rId15" imgW="889000" imgH="203200" progId="Equation.KSEE3">
                  <p:embed/>
                  <p:pic>
                    <p:nvPicPr>
                      <p:cNvPr id="28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562033" y="5790565"/>
                        <a:ext cx="1892230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575685" y="6236653"/>
          <a:ext cx="1892233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889000" imgH="203200" progId="Equation.KSEE3">
                  <p:embed/>
                </p:oleObj>
              </mc:Choice>
              <mc:Fallback>
                <p:oleObj r:id="rId17" imgW="889000" imgH="203200" progId="Equation.KSEE3">
                  <p:embed/>
                  <p:pic>
                    <p:nvPicPr>
                      <p:cNvPr id="29" name="对象 1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575685" y="6236653"/>
                        <a:ext cx="1892233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134701"/>
      </p:ext>
    </p:ext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777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2777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2777">
                                            <p:txEl>
                                              <p:charRg st="9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2777">
                                            <p:txEl>
                                              <p:charRg st="18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charRg st="0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  <p:cond evt="onBegin" delay="0">
                          <p:tn val="26"/>
                        </p:cond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  <p:cond evt="onBegin" delay="0">
                          <p:tn val="32"/>
                        </p:cond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  <p:cond evt="onBegin" delay="0">
                          <p:tn val="58"/>
                        </p:cond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应用：判定直线与椭圆的位置关系</a:t>
            </a:r>
          </a:p>
        </p:txBody>
      </p:sp>
      <p:graphicFrame>
        <p:nvGraphicFramePr>
          <p:cNvPr id="30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903" y="763910"/>
          <a:ext cx="862266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60800" imgH="419100" progId="Equation.KSEE3">
                  <p:embed/>
                </p:oleObj>
              </mc:Choice>
              <mc:Fallback>
                <p:oleObj r:id="rId3" imgW="3860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1903" y="763910"/>
                        <a:ext cx="862266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585" y="1556072"/>
          <a:ext cx="4311650" cy="2099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930400" imgH="939800" progId="Equation.KSEE3">
                  <p:embed/>
                </p:oleObj>
              </mc:Choice>
              <mc:Fallback>
                <p:oleObj r:id="rId5" imgW="1930400" imgH="939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1585" y="1556072"/>
                        <a:ext cx="4311650" cy="20999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903" y="3643953"/>
          <a:ext cx="3687445" cy="1475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651000" imgH="660400" progId="Equation.KSEE3">
                  <p:embed/>
                </p:oleObj>
              </mc:Choice>
              <mc:Fallback>
                <p:oleObj r:id="rId7" imgW="16510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1903" y="3643953"/>
                        <a:ext cx="3687445" cy="147510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25700" y="4125918"/>
          <a:ext cx="490855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197100" imgH="228600" progId="Equation.KSEE3">
                  <p:embed/>
                </p:oleObj>
              </mc:Choice>
              <mc:Fallback>
                <p:oleObj r:id="rId9" imgW="2197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25700" y="4125918"/>
                        <a:ext cx="4908550" cy="5111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15423" y="1843728"/>
          <a:ext cx="172974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74065" imgH="393700" progId="Equation.KSEE3">
                  <p:embed/>
                </p:oleObj>
              </mc:Choice>
              <mc:Fallback>
                <p:oleObj r:id="rId11" imgW="7740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15423" y="1843728"/>
                        <a:ext cx="1729740" cy="8794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70C0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15423" y="2852108"/>
          <a:ext cx="292290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308100" imgH="228600" progId="Equation.KSEE3">
                  <p:embed/>
                </p:oleObj>
              </mc:Choice>
              <mc:Fallback>
                <p:oleObj r:id="rId13" imgW="1308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15423" y="2852108"/>
                        <a:ext cx="2922905" cy="51117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70C0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肘形连接符 31"/>
          <p:cNvCxnSpPr>
            <a:stCxn id="10" idx="1"/>
            <a:endCxn id="15" idx="1"/>
          </p:cNvCxnSpPr>
          <p:nvPr/>
        </p:nvCxnSpPr>
        <p:spPr>
          <a:xfrm rot="10800000" flipH="1" flipV="1">
            <a:off x="6215380" y="2283460"/>
            <a:ext cx="3175" cy="824230"/>
          </a:xfrm>
          <a:prstGeom prst="bentConnector3">
            <a:avLst>
              <a:gd name="adj1" fmla="val -12620000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585" y="5588323"/>
          <a:ext cx="4171950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866900" imgH="215900" progId="Equation.KSEE3">
                  <p:embed/>
                </p:oleObj>
              </mc:Choice>
              <mc:Fallback>
                <p:oleObj r:id="rId15" imgW="1866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11585" y="5588323"/>
                        <a:ext cx="4171950" cy="483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92488" y="5588323"/>
          <a:ext cx="3461385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548765" imgH="215900" progId="Equation.KSEE3">
                  <p:embed/>
                </p:oleObj>
              </mc:Choice>
              <mc:Fallback>
                <p:oleObj r:id="rId17" imgW="15487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592488" y="5588323"/>
                        <a:ext cx="3461385" cy="483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0148" y="6092513"/>
          <a:ext cx="4684395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095500" imgH="215900" progId="Equation.KSEE3">
                  <p:embed/>
                </p:oleObj>
              </mc:Choice>
              <mc:Fallback>
                <p:oleObj r:id="rId19" imgW="2095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40148" y="6092513"/>
                        <a:ext cx="4684395" cy="4832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902" y="5084451"/>
          <a:ext cx="6358255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844800" imgH="228600" progId="Equation.KSEE3">
                  <p:embed/>
                </p:oleObj>
              </mc:Choice>
              <mc:Fallback>
                <p:oleObj r:id="rId21" imgW="2844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911902" y="5084451"/>
                        <a:ext cx="6358255" cy="5118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69840" y="5079371"/>
          <a:ext cx="2327910" cy="51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041400" imgH="228600" progId="Equation.KSEE3">
                  <p:embed/>
                </p:oleObj>
              </mc:Choice>
              <mc:Fallback>
                <p:oleObj r:id="rId23" imgW="1041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269840" y="5079371"/>
                        <a:ext cx="2327910" cy="51181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组合 1"/>
          <p:cNvGrpSpPr/>
          <p:nvPr/>
        </p:nvGrpSpPr>
        <p:grpSpPr>
          <a:xfrm>
            <a:off x="8976360" y="1372235"/>
            <a:ext cx="2999108" cy="1692581"/>
            <a:chOff x="7578" y="1352"/>
            <a:chExt cx="9797" cy="5525"/>
          </a:xfrm>
        </p:grpSpPr>
        <p:sp>
          <p:nvSpPr>
            <p:cNvPr id="44" name="椭圆 32771"/>
            <p:cNvSpPr/>
            <p:nvPr/>
          </p:nvSpPr>
          <p:spPr>
            <a:xfrm>
              <a:off x="8939" y="2624"/>
              <a:ext cx="5747" cy="3360"/>
            </a:xfrm>
            <a:prstGeom prst="ellipse">
              <a:avLst/>
            </a:pr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lstStyle/>
            <a:p>
              <a:endParaRPr lang="zh-CN" altLang="en-US" sz="1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cxnSp>
          <p:nvCxnSpPr>
            <p:cNvPr id="45" name="直接箭头连接符 44"/>
            <p:cNvCxnSpPr/>
            <p:nvPr/>
          </p:nvCxnSpPr>
          <p:spPr>
            <a:xfrm>
              <a:off x="7578" y="4304"/>
              <a:ext cx="979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/>
            <p:cNvCxnSpPr/>
            <p:nvPr/>
          </p:nvCxnSpPr>
          <p:spPr>
            <a:xfrm flipH="1" flipV="1">
              <a:off x="11813" y="1352"/>
              <a:ext cx="0" cy="552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7" name="直接连接符 46"/>
          <p:cNvCxnSpPr/>
          <p:nvPr/>
        </p:nvCxnSpPr>
        <p:spPr>
          <a:xfrm flipV="1">
            <a:off x="8787130" y="1299845"/>
            <a:ext cx="1584960" cy="1306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V="1">
            <a:off x="9363075" y="1485265"/>
            <a:ext cx="1584960" cy="1306195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10514965" y="1947545"/>
            <a:ext cx="1584960" cy="130619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10756900" y="107315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  <p:cond evt="onBegin" delay="0">
                          <p:tn val="36"/>
                        </p:cond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  <p:cond evt="onBegin" delay="0">
                          <p:tn val="42"/>
                        </p:cond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  <p:cond evt="onBegin" delay="0">
                          <p:tn val="48"/>
                        </p:cond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  <p:cond evt="onBegin" delay="0">
                          <p:tn val="54"/>
                        </p:cond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  <p:cond evt="onBegin" delay="0">
                          <p:tn val="60"/>
                        </p:cond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  <p:cond evt="onBegin" delay="0">
                          <p:tn val="66"/>
                        </p:cond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zh-CN" altLang="en-US" sz="3200" b="1" noProof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应用：判定直线与椭圆的位置关系</a:t>
            </a:r>
          </a:p>
        </p:txBody>
      </p:sp>
      <p:graphicFrame>
        <p:nvGraphicFramePr>
          <p:cNvPr id="67587" name="内容占位符 35843"/>
          <p:cNvGraphicFramePr>
            <a:graphicFrameLocks noGrp="1" noChangeAspect="1"/>
          </p:cNvGraphicFramePr>
          <p:nvPr/>
        </p:nvGraphicFramePr>
        <p:xfrm>
          <a:off x="767398" y="764381"/>
          <a:ext cx="8517444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962400" imgH="419100" progId="Equation.3">
                  <p:embed/>
                </p:oleObj>
              </mc:Choice>
              <mc:Fallback>
                <p:oleObj r:id="rId3" imgW="39624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7398" y="764381"/>
                        <a:ext cx="8517444" cy="900000"/>
                      </a:xfrm>
                      <a:prstGeom prst="rect">
                        <a:avLst/>
                      </a:prstGeom>
                      <a:solidFill>
                        <a:srgbClr val="E0D7ED">
                          <a:alpha val="7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90201" y="1693235"/>
          <a:ext cx="3722370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752600" imgH="660400" progId="Equation.KSEE3">
                  <p:embed/>
                </p:oleObj>
              </mc:Choice>
              <mc:Fallback>
                <p:oleObj r:id="rId5" imgW="17526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90201" y="1693235"/>
                        <a:ext cx="3722370" cy="14039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39603" y="2103438"/>
          <a:ext cx="404723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841500" imgH="228600" progId="Equation.KSEE3">
                  <p:embed/>
                </p:oleObj>
              </mc:Choice>
              <mc:Fallback>
                <p:oleObj r:id="rId7" imgW="1841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39603" y="2103438"/>
                        <a:ext cx="404723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4925" y="3126740"/>
          <a:ext cx="3678155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727200" imgH="203200" progId="Equation.KSEE3">
                  <p:embed/>
                </p:oleObj>
              </mc:Choice>
              <mc:Fallback>
                <p:oleObj r:id="rId9" imgW="1727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04925" y="3126740"/>
                        <a:ext cx="3678155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5188" y="3644682"/>
          <a:ext cx="5903595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794000" imgH="228600" progId="Equation.KSEE3">
                  <p:embed/>
                </p:oleObj>
              </mc:Choice>
              <mc:Fallback>
                <p:oleObj r:id="rId11" imgW="2794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305188" y="3644682"/>
                        <a:ext cx="5903595" cy="48577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  <a:alpha val="68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4925" y="4277360"/>
          <a:ext cx="2499963" cy="3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207135" imgH="190500" progId="Equation.KSEE3">
                  <p:embed/>
                </p:oleObj>
              </mc:Choice>
              <mc:Fallback>
                <p:oleObj r:id="rId13" imgW="1207135" imgH="190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304925" y="4277360"/>
                        <a:ext cx="2499963" cy="396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04981" y="4292506"/>
          <a:ext cx="399992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803400" imgH="215900" progId="Equation.KSEE3">
                  <p:embed/>
                </p:oleObj>
              </mc:Choice>
              <mc:Fallback>
                <p:oleObj r:id="rId15" imgW="1803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04981" y="4292506"/>
                        <a:ext cx="39999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08203" y="3672205"/>
          <a:ext cx="2609559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206500" imgH="203200" progId="Equation.KSEE3">
                  <p:embed/>
                </p:oleObj>
              </mc:Choice>
              <mc:Fallback>
                <p:oleObj r:id="rId17" imgW="1206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208203" y="3672205"/>
                        <a:ext cx="2609559" cy="4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264333" y="1987868"/>
          <a:ext cx="2333765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079500" imgH="482600" progId="Equation.KSEE3">
                  <p:embed/>
                </p:oleObj>
              </mc:Choice>
              <mc:Fallback>
                <p:oleObj r:id="rId19" imgW="1079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264333" y="1987868"/>
                        <a:ext cx="2333765" cy="10440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70C0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圆角矩形 23"/>
          <p:cNvSpPr/>
          <p:nvPr/>
        </p:nvSpPr>
        <p:spPr>
          <a:xfrm>
            <a:off x="9847580" y="764540"/>
            <a:ext cx="1750695" cy="10401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线定</a:t>
            </a:r>
          </a:p>
          <a:p>
            <a:pPr algn="ctr" fontAlgn="base"/>
            <a:r>
              <a:rPr lang="zh-CN" altLang="en-US" sz="2800" b="1" strike="noStrike" noProof="1"/>
              <a:t>椭圆不定</a:t>
            </a:r>
          </a:p>
        </p:txBody>
      </p:sp>
      <p:graphicFrame>
        <p:nvGraphicFramePr>
          <p:cNvPr id="68611" name="内容占位符 35843"/>
          <p:cNvGraphicFramePr>
            <a:graphicFrameLocks noGrp="1" noChangeAspect="1"/>
          </p:cNvGraphicFramePr>
          <p:nvPr/>
        </p:nvGraphicFramePr>
        <p:xfrm>
          <a:off x="743896" y="4868993"/>
          <a:ext cx="10704195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4787900" imgH="419100" progId="Equation.3">
                  <p:embed/>
                </p:oleObj>
              </mc:Choice>
              <mc:Fallback>
                <p:oleObj r:id="rId21" imgW="4787900" imgH="4191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743896" y="4868993"/>
                        <a:ext cx="10704195" cy="93662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圆角矩形 24"/>
          <p:cNvSpPr/>
          <p:nvPr/>
        </p:nvSpPr>
        <p:spPr>
          <a:xfrm>
            <a:off x="9912985" y="3716655"/>
            <a:ext cx="1750695" cy="104013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>
                <a:sym typeface="+mn-ea"/>
              </a:rPr>
              <a:t>椭圆</a:t>
            </a:r>
            <a:r>
              <a:rPr lang="zh-CN" altLang="en-US" sz="2800" b="1" strike="noStrike" noProof="1"/>
              <a:t>定</a:t>
            </a:r>
          </a:p>
          <a:p>
            <a:pPr algn="ctr" fontAlgn="base"/>
            <a:r>
              <a:rPr lang="zh-CN" altLang="en-US" sz="2800" b="1">
                <a:sym typeface="+mn-ea"/>
              </a:rPr>
              <a:t>线</a:t>
            </a:r>
            <a:r>
              <a:rPr lang="zh-CN" altLang="en-US" sz="2800" b="1" strike="noStrike" noProof="1"/>
              <a:t>不定</a:t>
            </a:r>
          </a:p>
        </p:txBody>
      </p:sp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305186" y="5876615"/>
          <a:ext cx="4478020" cy="459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2108200" imgH="215900" progId="Equation.KSEE3">
                  <p:embed/>
                </p:oleObj>
              </mc:Choice>
              <mc:Fallback>
                <p:oleObj r:id="rId23" imgW="2108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305186" y="5876615"/>
                        <a:ext cx="4478020" cy="45910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文本框 49"/>
          <p:cNvSpPr txBox="1"/>
          <p:nvPr/>
        </p:nvSpPr>
        <p:spPr>
          <a:xfrm>
            <a:off x="10488930" y="5085080"/>
            <a:ext cx="819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或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</a:p>
        </p:txBody>
      </p:sp>
      <p:graphicFrame>
        <p:nvGraphicFramePr>
          <p:cNvPr id="51" name="对象 5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9987" y="5866765"/>
          <a:ext cx="4549527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222500" imgH="228600" progId="Equation.KSEE3">
                  <p:embed/>
                </p:oleObj>
              </mc:Choice>
              <mc:Fallback>
                <p:oleObj r:id="rId25" imgW="2222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239987" y="5866765"/>
                        <a:ext cx="4549527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600190" y="6334760"/>
          <a:ext cx="1890000" cy="4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889000" imgH="203200" progId="Equation.KSEE3">
                  <p:embed/>
                </p:oleObj>
              </mc:Choice>
              <mc:Fallback>
                <p:oleObj r:id="rId27" imgW="8890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600190" y="6334760"/>
                        <a:ext cx="1890000" cy="43200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3.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椭圆上的点到直线距离的最值</a:t>
            </a:r>
            <a:endParaRPr lang="zh-CN" altLang="en-US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891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46" y="836302"/>
          <a:ext cx="9547860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29100" imgH="634365" progId="Equation.KSEE3">
                  <p:embed/>
                </p:oleObj>
              </mc:Choice>
              <mc:Fallback>
                <p:oleObj r:id="rId3" imgW="42291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946" y="836302"/>
                        <a:ext cx="9547860" cy="14039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9336405" y="2204720"/>
            <a:ext cx="2158365" cy="1261110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38919" name="组合 22"/>
          <p:cNvGrpSpPr/>
          <p:nvPr/>
        </p:nvGrpSpPr>
        <p:grpSpPr>
          <a:xfrm>
            <a:off x="8112760" y="1341120"/>
            <a:ext cx="3782695" cy="2501900"/>
            <a:chOff x="9840" y="4540"/>
            <a:chExt cx="8401" cy="5555"/>
          </a:xfrm>
        </p:grpSpPr>
        <p:cxnSp>
          <p:nvCxnSpPr>
            <p:cNvPr id="2" name="直接箭头连接符 1"/>
            <p:cNvCxnSpPr/>
            <p:nvPr/>
          </p:nvCxnSpPr>
          <p:spPr>
            <a:xfrm>
              <a:off x="9840" y="7858"/>
              <a:ext cx="84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箭头连接符 2"/>
            <p:cNvCxnSpPr/>
            <p:nvPr/>
          </p:nvCxnSpPr>
          <p:spPr>
            <a:xfrm flipH="1" flipV="1">
              <a:off x="14954" y="4540"/>
              <a:ext cx="0" cy="555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16" name="Line 11"/>
          <p:cNvSpPr/>
          <p:nvPr/>
        </p:nvSpPr>
        <p:spPr>
          <a:xfrm flipV="1">
            <a:off x="8190230" y="1341120"/>
            <a:ext cx="2706370" cy="154178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0542905" y="2138045"/>
            <a:ext cx="102235" cy="1022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0496" name="对象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951845" y="1103630"/>
          <a:ext cx="20129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1600" imgH="177800" progId="Equation.KSEE3">
                  <p:embed/>
                </p:oleObj>
              </mc:Choice>
              <mc:Fallback>
                <p:oleObj r:id="rId5" imgW="101600" imgH="177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1845" y="1103630"/>
                        <a:ext cx="201295" cy="352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6050" y="2368868"/>
          <a:ext cx="381342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727200" imgH="215900" progId="Equation.KSEE3">
                  <p:embed/>
                </p:oleObj>
              </mc:Choice>
              <mc:Fallback>
                <p:oleObj r:id="rId7" imgW="1727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16050" y="2368868"/>
                        <a:ext cx="381342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6050" y="2862898"/>
          <a:ext cx="6000429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717800" imgH="215900" progId="Equation.KSEE3">
                  <p:embed/>
                </p:oleObj>
              </mc:Choice>
              <mc:Fallback>
                <p:oleObj r:id="rId9" imgW="2717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416050" y="2862898"/>
                        <a:ext cx="6000429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0335" y="3356928"/>
          <a:ext cx="482935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184400" imgH="431800" progId="Equation.KSEE3">
                  <p:embed/>
                </p:oleObj>
              </mc:Choice>
              <mc:Fallback>
                <p:oleObj r:id="rId11" imgW="21844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410335" y="3356928"/>
                        <a:ext cx="482935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28380" y="3357031"/>
          <a:ext cx="236283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079500" imgH="419100" progId="Equation.KSEE3">
                  <p:embed/>
                </p:oleObj>
              </mc:Choice>
              <mc:Fallback>
                <p:oleObj r:id="rId13" imgW="10795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28380" y="3357031"/>
                        <a:ext cx="2362835" cy="899795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rgbClr val="0070C0"/>
                        </a:solidFill>
                        <a:prstDash val="dash"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圆角矩形 12"/>
          <p:cNvSpPr/>
          <p:nvPr/>
        </p:nvSpPr>
        <p:spPr>
          <a:xfrm>
            <a:off x="5229225" y="3406775"/>
            <a:ext cx="193675" cy="372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20" name="图片 19"/>
          <p:cNvPicPr>
            <a:picLocks noGrp="1"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64425" y="2664460"/>
            <a:ext cx="588645" cy="58864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714" y="4364676"/>
          <a:ext cx="507619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298700" imgH="215900" progId="Equation.KSEE3">
                  <p:embed/>
                </p:oleObj>
              </mc:Choice>
              <mc:Fallback>
                <p:oleObj r:id="rId16" imgW="2298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71714" y="4364676"/>
                        <a:ext cx="5076190" cy="4679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745" y="4889821"/>
          <a:ext cx="5215890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362200" imgH="215900" progId="Equation.KSEE3">
                  <p:embed/>
                </p:oleObj>
              </mc:Choice>
              <mc:Fallback>
                <p:oleObj r:id="rId18" imgW="2362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271745" y="4889821"/>
                        <a:ext cx="5215890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18045" y="4652968"/>
          <a:ext cx="387477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752600" imgH="431800" progId="Equation.KSEE3">
                  <p:embed/>
                </p:oleObj>
              </mc:Choice>
              <mc:Fallback>
                <p:oleObj r:id="rId20" imgW="1752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518045" y="4652968"/>
                        <a:ext cx="3874770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92" y="5661666"/>
          <a:ext cx="3314065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498600" imgH="419100" progId="Equation.KSEE3">
                  <p:embed/>
                </p:oleObj>
              </mc:Choice>
              <mc:Fallback>
                <p:oleObj r:id="rId22" imgW="14986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71992" y="5661666"/>
                        <a:ext cx="3314065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71134" y="5660396"/>
          <a:ext cx="2893060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308100" imgH="419100" progId="Equation.KSEE3">
                  <p:embed/>
                </p:oleObj>
              </mc:Choice>
              <mc:Fallback>
                <p:oleObj r:id="rId24" imgW="13081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4571134" y="5660396"/>
                        <a:ext cx="2893060" cy="9086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464194" y="5588324"/>
          <a:ext cx="3089910" cy="991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397000" imgH="457200" progId="Equation.KSEE3">
                  <p:embed/>
                </p:oleObj>
              </mc:Choice>
              <mc:Fallback>
                <p:oleObj r:id="rId26" imgW="13970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7464194" y="5588324"/>
                        <a:ext cx="3089910" cy="9918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435610" y="4364990"/>
            <a:ext cx="9944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1)</a:t>
            </a:r>
          </a:p>
        </p:txBody>
      </p:sp>
      <p:graphicFrame>
        <p:nvGraphicFramePr>
          <p:cNvPr id="28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86179" y="2262195"/>
          <a:ext cx="6767195" cy="2080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997200" imgH="939800" progId="Equation.KSEE3">
                  <p:embed/>
                </p:oleObj>
              </mc:Choice>
              <mc:Fallback>
                <p:oleObj r:id="rId28" imgW="2997200" imgH="939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286179" y="2262195"/>
                        <a:ext cx="6767195" cy="208026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直接连接符 3"/>
          <p:cNvCxnSpPr/>
          <p:nvPr/>
        </p:nvCxnSpPr>
        <p:spPr>
          <a:xfrm flipH="1" flipV="1">
            <a:off x="10304780" y="1700530"/>
            <a:ext cx="249555" cy="43751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9"/>
          <p:cNvSpPr/>
          <p:nvPr/>
        </p:nvSpPr>
        <p:spPr>
          <a:xfrm>
            <a:off x="1919605" y="5661025"/>
            <a:ext cx="2088515" cy="396000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7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3.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椭圆上的点到直线距离的最值</a:t>
            </a:r>
            <a:endParaRPr lang="zh-CN" altLang="en-US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891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46" y="836302"/>
          <a:ext cx="9547860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29100" imgH="634365" progId="Equation.KSEE3">
                  <p:embed/>
                </p:oleObj>
              </mc:Choice>
              <mc:Fallback>
                <p:oleObj r:id="rId3" imgW="42291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946" y="836302"/>
                        <a:ext cx="9547860" cy="14039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9336405" y="2204720"/>
            <a:ext cx="2158365" cy="1261110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pSp>
        <p:nvGrpSpPr>
          <p:cNvPr id="38919" name="组合 22"/>
          <p:cNvGrpSpPr/>
          <p:nvPr/>
        </p:nvGrpSpPr>
        <p:grpSpPr>
          <a:xfrm>
            <a:off x="8112760" y="1341120"/>
            <a:ext cx="3782695" cy="2501900"/>
            <a:chOff x="9840" y="4540"/>
            <a:chExt cx="8401" cy="5555"/>
          </a:xfrm>
        </p:grpSpPr>
        <p:cxnSp>
          <p:nvCxnSpPr>
            <p:cNvPr id="2" name="直接箭头连接符 1"/>
            <p:cNvCxnSpPr/>
            <p:nvPr/>
          </p:nvCxnSpPr>
          <p:spPr>
            <a:xfrm>
              <a:off x="9840" y="7858"/>
              <a:ext cx="840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箭头连接符 2"/>
            <p:cNvCxnSpPr/>
            <p:nvPr/>
          </p:nvCxnSpPr>
          <p:spPr>
            <a:xfrm flipH="1" flipV="1">
              <a:off x="14954" y="4540"/>
              <a:ext cx="0" cy="555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16" name="Line 11"/>
          <p:cNvSpPr/>
          <p:nvPr/>
        </p:nvSpPr>
        <p:spPr>
          <a:xfrm flipV="1">
            <a:off x="8190230" y="1341120"/>
            <a:ext cx="2706370" cy="154178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Line 11"/>
          <p:cNvSpPr/>
          <p:nvPr/>
        </p:nvSpPr>
        <p:spPr>
          <a:xfrm flipV="1">
            <a:off x="8337550" y="1582420"/>
            <a:ext cx="2706370" cy="1541780"/>
          </a:xfrm>
          <a:prstGeom prst="line">
            <a:avLst/>
          </a:prstGeom>
          <a:ln w="28575" cap="flat" cmpd="sng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9639935" y="2301875"/>
            <a:ext cx="102235" cy="1022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0496" name="对象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951845" y="1103630"/>
          <a:ext cx="20129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01600" imgH="177800" progId="Equation.KSEE3">
                  <p:embed/>
                </p:oleObj>
              </mc:Choice>
              <mc:Fallback>
                <p:oleObj r:id="rId5" imgW="101600" imgH="177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951845" y="1103630"/>
                        <a:ext cx="201295" cy="352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" name="直接连接符 29"/>
          <p:cNvCxnSpPr/>
          <p:nvPr/>
        </p:nvCxnSpPr>
        <p:spPr>
          <a:xfrm>
            <a:off x="9883140" y="1917065"/>
            <a:ext cx="144000" cy="252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95960" y="2379980"/>
            <a:ext cx="9429115" cy="7924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思路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：①求</a:t>
            </a:r>
            <a:r>
              <a:rPr lang="zh-CN" sz="2400" b="1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</a:rPr>
              <a:t>与</a:t>
            </a:r>
            <a:r>
              <a:rPr lang="en-US" altLang="zh-CN" sz="2400" b="1" i="1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</a:rPr>
              <a:t>l </a:t>
            </a:r>
            <a:r>
              <a:rPr lang="zh-CN" altLang="en-US" sz="2400" b="1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</a:rPr>
              <a:t>平行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且</a:t>
            </a:r>
            <a:r>
              <a:rPr lang="zh-CN" altLang="en-US" sz="2400" b="1">
                <a:solidFill>
                  <a:schemeClr val="tx2"/>
                </a:solidFill>
                <a:highlight>
                  <a:srgbClr val="FFFF00"/>
                </a:highlight>
                <a:latin typeface="Times New Roman" panose="02020603050405020304" charset="0"/>
                <a:ea typeface="黑体"/>
                <a:cs typeface="Times New Roman" panose="02020603050405020304" charset="0"/>
              </a:rPr>
              <a:t>与椭圆相切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的直线</a:t>
            </a:r>
            <a:endParaRPr lang="en-US" altLang="zh-CN" sz="2400" b="1">
              <a:solidFill>
                <a:schemeClr val="tx2"/>
              </a:solidFill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              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②求两平行线的距离</a:t>
            </a: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53808" y="3212465"/>
          <a:ext cx="550799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489200" imgH="215900" progId="Equation.KSEE3">
                  <p:embed/>
                </p:oleObj>
              </mc:Choice>
              <mc:Fallback>
                <p:oleObj r:id="rId7" imgW="2489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53808" y="3212465"/>
                        <a:ext cx="5507990" cy="47942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56970" y="3672523"/>
          <a:ext cx="2905125" cy="1423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346200" imgH="660400" progId="Equation.KSEE3">
                  <p:embed/>
                </p:oleObj>
              </mc:Choice>
              <mc:Fallback>
                <p:oleObj r:id="rId9" imgW="13462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56970" y="3672523"/>
                        <a:ext cx="2905125" cy="14236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62096" y="4149090"/>
          <a:ext cx="3258185" cy="44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498600" imgH="203200" progId="Equation.KSEE3">
                  <p:embed/>
                </p:oleObj>
              </mc:Choice>
              <mc:Fallback>
                <p:oleObj r:id="rId11" imgW="1498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062096" y="4149090"/>
                        <a:ext cx="3258185" cy="442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33733" y="5138420"/>
          <a:ext cx="2757170" cy="471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270000" imgH="215900" progId="Equation.KSEE3">
                  <p:embed/>
                </p:oleObj>
              </mc:Choice>
              <mc:Fallback>
                <p:oleObj r:id="rId13" imgW="1270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33733" y="5138420"/>
                        <a:ext cx="2757170" cy="4718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Line 11"/>
          <p:cNvSpPr/>
          <p:nvPr/>
        </p:nvSpPr>
        <p:spPr>
          <a:xfrm flipV="1">
            <a:off x="9336405" y="2780665"/>
            <a:ext cx="2706370" cy="1541780"/>
          </a:xfrm>
          <a:prstGeom prst="line">
            <a:avLst/>
          </a:prstGeom>
          <a:ln w="28575" cap="flat" cmpd="sng">
            <a:solidFill>
              <a:srgbClr val="00B05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1064875" y="3266440"/>
            <a:ext cx="102235" cy="10223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26490" y="5876925"/>
          <a:ext cx="6980555" cy="449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3098800" imgH="203200" progId="Equation.KSEE3">
                  <p:embed/>
                </p:oleObj>
              </mc:Choice>
              <mc:Fallback>
                <p:oleObj r:id="rId15" imgW="30988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126490" y="5876925"/>
                        <a:ext cx="6980555" cy="4495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10856" y="5588635"/>
          <a:ext cx="3179445" cy="1026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459865" imgH="469900" progId="Equation.KSEE3">
                  <p:embed/>
                </p:oleObj>
              </mc:Choice>
              <mc:Fallback>
                <p:oleObj r:id="rId17" imgW="1459865" imgH="469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110856" y="5588635"/>
                        <a:ext cx="3179445" cy="102616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2727" name="图片 5"/>
          <p:cNvPicPr>
            <a:picLocks noGrp="1"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935730" y="1518920"/>
            <a:ext cx="758190" cy="7581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2728" name="文本框 6"/>
          <p:cNvSpPr txBox="1"/>
          <p:nvPr/>
        </p:nvSpPr>
        <p:spPr>
          <a:xfrm>
            <a:off x="4655635" y="1700213"/>
            <a:ext cx="185121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C00000"/>
                </a:solidFill>
                <a:latin typeface="Times New Roman" panose="02020603050405020304" charset="0"/>
                <a:ea typeface="黑体"/>
              </a:rPr>
              <a:t>最大距离</a:t>
            </a:r>
          </a:p>
        </p:txBody>
      </p:sp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56970" y="5110480"/>
          <a:ext cx="4555490" cy="499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095500" imgH="228600" progId="Equation.KSEE3">
                  <p:embed/>
                </p:oleObj>
              </mc:Choice>
              <mc:Fallback>
                <p:oleObj r:id="rId20" imgW="2095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156970" y="5110480"/>
                        <a:ext cx="4555490" cy="49974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263525" y="3218815"/>
            <a:ext cx="99441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zh-CN" altLang="en-US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法</a:t>
            </a:r>
            <a:r>
              <a:rPr lang="en-US" altLang="zh-CN" sz="2400" b="1">
                <a:solidFill>
                  <a:schemeClr val="tx2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2)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7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7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27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27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/>
      <p:bldP spid="21" grpId="0" animBg="1"/>
      <p:bldP spid="72728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4.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椭圆的弦长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20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79875" y="827405"/>
          <a:ext cx="2268068" cy="61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079500" imgH="292100" progId="Equation.KSEE3">
                  <p:embed/>
                </p:oleObj>
              </mc:Choice>
              <mc:Fallback>
                <p:oleObj r:id="rId3" imgW="10795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79875" y="827405"/>
                        <a:ext cx="2268068" cy="61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07998" y="3059995"/>
          <a:ext cx="6447155" cy="611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073400" imgH="292100" progId="Equation.KSEE3">
                  <p:embed/>
                </p:oleObj>
              </mc:Choice>
              <mc:Fallback>
                <p:oleObj r:id="rId5" imgW="30734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07998" y="3059995"/>
                        <a:ext cx="6447155" cy="61150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文本框 28"/>
          <p:cNvSpPr txBox="1"/>
          <p:nvPr/>
        </p:nvSpPr>
        <p:spPr>
          <a:xfrm>
            <a:off x="1343660" y="899160"/>
            <a:ext cx="32664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chemeClr val="tx1"/>
                </a:solidFill>
                <a:latin typeface="Arial" panose="020B0604020202020204" pitchFamily="34" charset="0"/>
                <a:ea typeface="黑体"/>
              </a:rPr>
              <a:t>求圆的弦长的方法：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655050" y="3152140"/>
            <a:ext cx="4219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前提：直线斜率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k</a:t>
            </a:r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存在</a:t>
            </a:r>
          </a:p>
        </p:txBody>
      </p:sp>
      <p:graphicFrame>
        <p:nvGraphicFramePr>
          <p:cNvPr id="32" name="对象 3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758776" y="3660243"/>
          <a:ext cx="5895975" cy="900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908300" imgH="444500" progId="Equation.KSEE3">
                  <p:embed/>
                </p:oleObj>
              </mc:Choice>
              <mc:Fallback>
                <p:oleObj r:id="rId7" imgW="29083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58776" y="3660243"/>
                        <a:ext cx="5895975" cy="90043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/>
          <p:cNvSpPr txBox="1"/>
          <p:nvPr/>
        </p:nvSpPr>
        <p:spPr>
          <a:xfrm>
            <a:off x="8655050" y="3773170"/>
            <a:ext cx="31857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前提：直线斜率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k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存在且不为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 </a:t>
            </a:r>
          </a:p>
        </p:txBody>
      </p:sp>
      <p:graphicFrame>
        <p:nvGraphicFramePr>
          <p:cNvPr id="77827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07895" y="2597468"/>
          <a:ext cx="7269281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3352800" imgH="215900" progId="Equation.KSEE3">
                  <p:embed/>
                </p:oleObj>
              </mc:Choice>
              <mc:Fallback>
                <p:oleObj r:id="rId9" imgW="3352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07895" y="2597468"/>
                        <a:ext cx="7269281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文本框 34"/>
          <p:cNvSpPr txBox="1"/>
          <p:nvPr/>
        </p:nvSpPr>
        <p:spPr>
          <a:xfrm>
            <a:off x="1343660" y="1404620"/>
            <a:ext cx="4219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Arial" panose="020B0604020202020204" pitchFamily="34" charset="0"/>
                <a:ea typeface="黑体"/>
              </a:rPr>
              <a:t>求椭圆弦长的方法：</a:t>
            </a:r>
          </a:p>
        </p:txBody>
      </p:sp>
      <p:graphicFrame>
        <p:nvGraphicFramePr>
          <p:cNvPr id="36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07623" y="1908203"/>
          <a:ext cx="383095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854200" imgH="292100" progId="Equation.KSEE3">
                  <p:embed/>
                </p:oleObj>
              </mc:Choice>
              <mc:Fallback>
                <p:oleObj r:id="rId11" imgW="18542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07623" y="1908203"/>
                        <a:ext cx="3830955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" name="图片 3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08795" y="1162050"/>
            <a:ext cx="2482850" cy="2101850"/>
          </a:xfrm>
          <a:prstGeom prst="rect">
            <a:avLst/>
          </a:prstGeom>
        </p:spPr>
      </p:pic>
      <p:grpSp>
        <p:nvGrpSpPr>
          <p:cNvPr id="40" name="组合 39"/>
          <p:cNvGrpSpPr/>
          <p:nvPr/>
        </p:nvGrpSpPr>
        <p:grpSpPr>
          <a:xfrm>
            <a:off x="623570" y="2209800"/>
            <a:ext cx="1587500" cy="1156335"/>
            <a:chOff x="982" y="3819"/>
            <a:chExt cx="2500" cy="1821"/>
          </a:xfrm>
        </p:grpSpPr>
        <p:cxnSp>
          <p:nvCxnSpPr>
            <p:cNvPr id="34" name="肘形连接符 33"/>
            <p:cNvCxnSpPr>
              <a:stCxn id="36" idx="1"/>
              <a:endCxn id="24" idx="1"/>
            </p:cNvCxnSpPr>
            <p:nvPr/>
          </p:nvCxnSpPr>
          <p:spPr>
            <a:xfrm rot="10800000" flipH="1" flipV="1">
              <a:off x="3477" y="3819"/>
              <a:ext cx="5" cy="1821"/>
            </a:xfrm>
            <a:prstGeom prst="bentConnector3">
              <a:avLst>
                <a:gd name="adj1" fmla="val -750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" name="对象 38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982" y="4079"/>
            <a:ext cx="2063" cy="12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4" imgW="736600" imgH="431800" progId="Equation.KSEE3">
                    <p:embed/>
                  </p:oleObj>
                </mc:Choice>
                <mc:Fallback>
                  <p:oleObj r:id="rId14" imgW="736600" imgH="4318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982" y="4079"/>
                          <a:ext cx="2063" cy="1207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 w="38100" cap="flat" cmpd="sng">
                          <a:noFill/>
                          <a:prstDash val="solid"/>
                          <a:miter/>
                          <a:headEnd type="none" w="med" len="med"/>
                          <a:tailEnd type="none" w="med" len="med"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71945" y="674370"/>
            <a:ext cx="1692275" cy="15551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2" name="文本框 41"/>
          <p:cNvSpPr txBox="1"/>
          <p:nvPr/>
        </p:nvSpPr>
        <p:spPr>
          <a:xfrm>
            <a:off x="1343660" y="4764073"/>
            <a:ext cx="4219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过焦点的最短弦长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通径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</a:p>
        </p:txBody>
      </p:sp>
      <p:graphicFrame>
        <p:nvGraphicFramePr>
          <p:cNvPr id="26631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5775" y="5140330"/>
          <a:ext cx="5620738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844800" imgH="419100" progId="Equation.KSEE3">
                  <p:embed/>
                </p:oleObj>
              </mc:Choice>
              <mc:Fallback>
                <p:oleObj r:id="rId17" imgW="2844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415775" y="5140330"/>
                        <a:ext cx="5620738" cy="82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415951" y="5953110"/>
          <a:ext cx="562038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844800" imgH="419100" progId="Equation.KSEE3">
                  <p:embed/>
                </p:oleObj>
              </mc:Choice>
              <mc:Fallback>
                <p:oleObj r:id="rId19" imgW="28448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415951" y="5953110"/>
                        <a:ext cx="562038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72257" y="4580240"/>
          <a:ext cx="577215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92100" imgH="419100" progId="Equation.KSEE3">
                  <p:embed/>
                </p:oleObj>
              </mc:Choice>
              <mc:Fallback>
                <p:oleObj r:id="rId21" imgW="2921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872257" y="4580240"/>
                        <a:ext cx="577215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" name="图片 4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104380" y="4436745"/>
            <a:ext cx="2343150" cy="2055495"/>
          </a:xfrm>
          <a:prstGeom prst="rect">
            <a:avLst/>
          </a:prstGeo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96450" y="4653280"/>
          <a:ext cx="1701165" cy="83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876300" imgH="431800" progId="Equation.KSEE3">
                  <p:embed/>
                </p:oleObj>
              </mc:Choice>
              <mc:Fallback>
                <p:oleObj r:id="rId24" imgW="876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696450" y="4653280"/>
                        <a:ext cx="1701165" cy="8362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96133" y="5539740"/>
          <a:ext cx="1725930" cy="836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889000" imgH="431800" progId="Equation.KSEE3">
                  <p:embed/>
                </p:oleObj>
              </mc:Choice>
              <mc:Fallback>
                <p:oleObj r:id="rId26" imgW="889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9696133" y="5539740"/>
                        <a:ext cx="1725930" cy="83629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81405" y="1623695"/>
            <a:ext cx="6657340" cy="736600"/>
          </a:xfrm>
          <a:prstGeom prst="rect">
            <a:avLst/>
          </a:prstGeom>
        </p:spPr>
        <p:txBody>
          <a:bodyPr wrap="square" lIns="121897" tIns="60948" rIns="121897" bIns="60948">
            <a:sp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665" b="1" kern="1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解</a:t>
            </a:r>
            <a:r>
              <a:rPr lang="zh-CN" altLang="en-US" sz="2665" b="1" kern="100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设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kern="100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直线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t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  <a:endParaRPr lang="en-US" altLang="zh-CN" sz="2665" kern="100">
              <a:effectLst/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23315" y="764540"/>
            <a:ext cx="10274300" cy="11614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1" latinLnBrk="0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倾斜角为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45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°的直线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与椭圆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00" b="1" baseline="30000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00" b="1" baseline="30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交于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 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两点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</a:p>
          <a:p>
            <a:pPr eaLnBrk="1" latinLnBrk="0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求弦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最长时直线</a:t>
            </a:r>
            <a:r>
              <a:rPr lang="en-US" altLang="zh-CN" sz="2600" b="1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的方程</a:t>
            </a:r>
            <a:r>
              <a:rPr lang="en-US" altLang="zh-CN" sz="26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</a:p>
        </p:txBody>
      </p:sp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19412" y="4305935"/>
          <a:ext cx="5132493" cy="6942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159000" imgH="292100" progId="Equation.KSEE3">
                  <p:embed/>
                </p:oleObj>
              </mc:Choice>
              <mc:Fallback>
                <p:oleObj r:id="rId4" imgW="21590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412" y="4305935"/>
                        <a:ext cx="5132493" cy="6942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384502" y="4190788"/>
          <a:ext cx="1551940" cy="937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736600" imgH="444500" progId="Equation.KSEE3">
                  <p:embed/>
                </p:oleObj>
              </mc:Choice>
              <mc:Fallback>
                <p:oleObj r:id="rId6" imgW="7366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84502" y="4190788"/>
                        <a:ext cx="1551940" cy="9372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矩形 18"/>
          <p:cNvSpPr/>
          <p:nvPr/>
        </p:nvSpPr>
        <p:spPr>
          <a:xfrm>
            <a:off x="5157258" y="5035973"/>
            <a:ext cx="3006513" cy="662093"/>
          </a:xfrm>
          <a:prstGeom prst="rect">
            <a:avLst/>
          </a:prstGeom>
        </p:spPr>
        <p:txBody>
          <a:bodyPr wrap="square" lIns="121897" tIns="60948" rIns="121897" bIns="60948">
            <a:noAutofit/>
          </a:bodyPr>
          <a:lstStyle>
            <a:defPPr>
              <a:defRPr lang="zh-CN"/>
            </a:defPPr>
            <a:lvl1pPr marL="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en-US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此时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直线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：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65" i="1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65" kern="100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  <a:endParaRPr lang="en-US" altLang="zh-CN" sz="2665" kern="100">
              <a:effectLst/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55595" y="3429000"/>
          <a:ext cx="2054013" cy="528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889000" imgH="228600" progId="Equation.KSEE3">
                  <p:embed/>
                </p:oleObj>
              </mc:Choice>
              <mc:Fallback>
                <p:oleObj r:id="rId8" imgW="889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55595" y="3429000"/>
                        <a:ext cx="2054013" cy="528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1123738" y="3474720"/>
            <a:ext cx="202268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由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△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&gt;0, 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199727" y="6018742"/>
            <a:ext cx="9554633" cy="624840"/>
          </a:xfrm>
          <a:prstGeom prst="rect">
            <a:avLst/>
          </a:prstGeom>
          <a:solidFill>
            <a:schemeClr val="bg1"/>
          </a:solidFill>
          <a:ln w="28575" cmpd="dbl">
            <a:solidFill>
              <a:srgbClr val="C13FC0"/>
            </a:solidFill>
            <a:prstDash val="solid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一组平行线与椭圆相交</a:t>
            </a:r>
            <a:r>
              <a:rPr lang="en-US" altLang="zh-CN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, </a:t>
            </a: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当直线</a:t>
            </a:r>
            <a:r>
              <a:rPr lang="zh-CN" altLang="en-US" sz="2600" b="1">
                <a:solidFill>
                  <a:srgbClr val="FF0000"/>
                </a:solidFill>
                <a:latin typeface="黑体" panose="02010609060101010101" charset="-122"/>
                <a:ea typeface="黑体"/>
                <a:cs typeface="黑体" panose="02010609060101010101" charset="-122"/>
              </a:rPr>
              <a:t>过椭圆中心</a:t>
            </a: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时</a:t>
            </a:r>
            <a:r>
              <a:rPr lang="en-US" altLang="zh-CN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, </a:t>
            </a:r>
            <a:r>
              <a:rPr lang="zh-CN" altLang="en-US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弦长最长</a:t>
            </a:r>
            <a:r>
              <a:rPr lang="en-US" altLang="zh-CN" sz="2600" b="1">
                <a:latin typeface="黑体" panose="02010609060101010101" charset="-122"/>
                <a:ea typeface="黑体"/>
                <a:cs typeface="黑体" panose="02010609060101010101" charset="-122"/>
              </a:rPr>
              <a:t>.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185968" y="2349077"/>
          <a:ext cx="2264410" cy="1033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002665" imgH="457200" progId="Equation.KSEE3">
                  <p:embed/>
                </p:oleObj>
              </mc:Choice>
              <mc:Fallback>
                <p:oleObj r:id="rId10" imgW="1002665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85968" y="2349077"/>
                        <a:ext cx="2264410" cy="10337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50696" y="2585614"/>
          <a:ext cx="395795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752600" imgH="228600" progId="Equation.KSEE3">
                  <p:embed/>
                </p:oleObj>
              </mc:Choice>
              <mc:Fallback>
                <p:oleObj r:id="rId12" imgW="17526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50696" y="2585614"/>
                        <a:ext cx="3957955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45592" y="3213312"/>
          <a:ext cx="4429760" cy="968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917065" imgH="419100" progId="Equation.KSEE3">
                  <p:embed/>
                </p:oleObj>
              </mc:Choice>
              <mc:Fallback>
                <p:oleObj r:id="rId14" imgW="19170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945592" y="3213312"/>
                        <a:ext cx="4429760" cy="968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38885" y="4964853"/>
          <a:ext cx="3838787" cy="982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688465" imgH="431800" progId="Equation.KSEE3">
                  <p:embed/>
                </p:oleObj>
              </mc:Choice>
              <mc:Fallback>
                <p:oleObj r:id="rId16" imgW="1688465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38885" y="4964853"/>
                        <a:ext cx="3838787" cy="982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47625" y="-27305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12" name="文本框 11"/>
          <p:cNvSpPr txBox="1"/>
          <p:nvPr/>
        </p:nvSpPr>
        <p:spPr>
          <a:xfrm>
            <a:off x="537210" y="69215"/>
            <a:ext cx="62458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平行线所截得的最长弦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7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椭圆的弦长公式与韦达定理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8090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729" y="788829"/>
          <a:ext cx="104632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35500" imgH="634365" progId="Equation.KSEE3">
                  <p:embed/>
                </p:oleObj>
              </mc:Choice>
              <mc:Fallback>
                <p:oleObj r:id="rId3" imgW="46355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729" y="788829"/>
                        <a:ext cx="104632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2533" y="1556703"/>
            <a:ext cx="2647950" cy="2124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57105" y="4869180"/>
            <a:ext cx="2334895" cy="187325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2328386"/>
          <a:ext cx="2777920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320165" imgH="393700" progId="Equation.KSEE3">
                  <p:embed/>
                </p:oleObj>
              </mc:Choice>
              <mc:Fallback>
                <p:oleObj r:id="rId7" imgW="13201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3571" y="2328386"/>
                        <a:ext cx="2777920" cy="8280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3503930" y="2548255"/>
            <a:ext cx="54597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求弦长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|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与点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O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到直线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的距离</a:t>
            </a:r>
          </a:p>
        </p:txBody>
      </p:sp>
      <p:graphicFrame>
        <p:nvGraphicFramePr>
          <p:cNvPr id="1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3284855"/>
          <a:ext cx="40278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981200" imgH="254000" progId="Equation.KSEE3">
                  <p:embed/>
                </p:oleObj>
              </mc:Choice>
              <mc:Fallback>
                <p:oleObj r:id="rId9" imgW="1981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3570" y="3284855"/>
                        <a:ext cx="4027805" cy="5067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72965" y="3284855"/>
          <a:ext cx="34817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625600" imgH="241300" progId="Equation.KSEE3">
                  <p:embed/>
                </p:oleObj>
              </mc:Choice>
              <mc:Fallback>
                <p:oleObj r:id="rId11" imgW="16256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72965" y="3284855"/>
                        <a:ext cx="3481705" cy="50673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9785" y="3791585"/>
          <a:ext cx="5046980" cy="10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463165" imgH="533400" progId="Equation.KSEE3">
                  <p:embed/>
                </p:oleObj>
              </mc:Choice>
              <mc:Fallback>
                <p:oleObj r:id="rId13" imgW="2463165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359785" y="3791585"/>
                        <a:ext cx="5046980" cy="1071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15" y="4054475"/>
          <a:ext cx="2802255" cy="44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58900" imgH="215900" progId="Equation.KSEE3">
                  <p:embed/>
                </p:oleObj>
              </mc:Choice>
              <mc:Fallback>
                <p:oleObj r:id="rId15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1815" y="4054475"/>
                        <a:ext cx="2802255" cy="447040"/>
                      </a:xfrm>
                      <a:prstGeom prst="rect">
                        <a:avLst/>
                      </a:prstGeom>
                      <a:solidFill>
                        <a:srgbClr val="E0D7ED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6893" y="4940618"/>
          <a:ext cx="5180330" cy="624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425700" imgH="292100" progId="Equation.KSEE3">
                  <p:embed/>
                </p:oleObj>
              </mc:Choice>
              <mc:Fallback>
                <p:oleObj r:id="rId17" imgW="2425700" imgH="292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36893" y="4940618"/>
                        <a:ext cx="5180330" cy="62484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00415" y="3919220"/>
          <a:ext cx="3420291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625600" imgH="393700" progId="Equation.KSEE3">
                  <p:embed/>
                </p:oleObj>
              </mc:Choice>
              <mc:Fallback>
                <p:oleObj r:id="rId19" imgW="1625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400415" y="3919220"/>
                        <a:ext cx="3420291" cy="8280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3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17540" y="4821555"/>
          <a:ext cx="1624965" cy="953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736600" imgH="431800" progId="Equation.KSEE3">
                  <p:embed/>
                </p:oleObj>
              </mc:Choice>
              <mc:Fallback>
                <p:oleObj r:id="rId21" imgW="736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717540" y="4821555"/>
                        <a:ext cx="1624965" cy="9537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49275" y="5643246"/>
          <a:ext cx="328231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1536700" imgH="431800" progId="Equation.KSEE3">
                  <p:embed/>
                </p:oleObj>
              </mc:Choice>
              <mc:Fallback>
                <p:oleObj r:id="rId23" imgW="1536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49275" y="5643246"/>
                        <a:ext cx="3282315" cy="92392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863873" y="5661799"/>
          <a:ext cx="6040755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2870200" imgH="431800" progId="Equation.KSEE3">
                  <p:embed/>
                </p:oleObj>
              </mc:Choice>
              <mc:Fallback>
                <p:oleObj r:id="rId25" imgW="2870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863873" y="5661799"/>
                        <a:ext cx="6040755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39646" y="1713397"/>
          <a:ext cx="3211195" cy="478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422400" imgH="215900" progId="Equation.KSEE3">
                  <p:embed/>
                </p:oleObj>
              </mc:Choice>
              <mc:Fallback>
                <p:oleObj r:id="rId27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4439646" y="1713397"/>
                        <a:ext cx="3211195" cy="47815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63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三角形的面积与韦达定理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8090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729" y="788829"/>
          <a:ext cx="10463299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35500" imgH="634365" progId="Equation.KSEE3">
                  <p:embed/>
                </p:oleObj>
              </mc:Choice>
              <mc:Fallback>
                <p:oleObj r:id="rId3" imgW="46355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729" y="788829"/>
                        <a:ext cx="10463299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6790" y="1557020"/>
            <a:ext cx="2209800" cy="1772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8035" y="4863465"/>
            <a:ext cx="2311400" cy="185483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4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3284855"/>
          <a:ext cx="40278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981200" imgH="254000" progId="Equation.KSEE3">
                  <p:embed/>
                </p:oleObj>
              </mc:Choice>
              <mc:Fallback>
                <p:oleObj r:id="rId7" imgW="19812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3570" y="3284855"/>
                        <a:ext cx="4027805" cy="5067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672965" y="3284855"/>
          <a:ext cx="3481705" cy="50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625600" imgH="241300" progId="Equation.KSEE3">
                  <p:embed/>
                </p:oleObj>
              </mc:Choice>
              <mc:Fallback>
                <p:oleObj r:id="rId9" imgW="16256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672965" y="3284855"/>
                        <a:ext cx="3481705" cy="50673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9785" y="3791585"/>
          <a:ext cx="5046980" cy="10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463165" imgH="533400" progId="Equation.KSEE3">
                  <p:embed/>
                </p:oleObj>
              </mc:Choice>
              <mc:Fallback>
                <p:oleObj r:id="rId11" imgW="2463165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59785" y="3791585"/>
                        <a:ext cx="5046980" cy="1071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15" y="4054475"/>
          <a:ext cx="2802255" cy="447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358900" imgH="215900" progId="Equation.KSEE3">
                  <p:embed/>
                </p:oleObj>
              </mc:Choice>
              <mc:Fallback>
                <p:oleObj r:id="rId13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1815" y="4054475"/>
                        <a:ext cx="2802255" cy="447040"/>
                      </a:xfrm>
                      <a:prstGeom prst="rect">
                        <a:avLst/>
                      </a:prstGeom>
                      <a:solidFill>
                        <a:srgbClr val="E0D7ED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00415" y="3919220"/>
          <a:ext cx="3420291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625600" imgH="393700" progId="Equation.KSEE3">
                  <p:embed/>
                </p:oleObj>
              </mc:Choice>
              <mc:Fallback>
                <p:oleObj r:id="rId15" imgW="1625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400415" y="3919220"/>
                        <a:ext cx="3420291" cy="828000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3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99863" y="5721172"/>
          <a:ext cx="4143375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68500" imgH="444500" progId="Equation.KSEE3">
                  <p:embed/>
                </p:oleObj>
              </mc:Choice>
              <mc:Fallback>
                <p:oleObj r:id="rId17" imgW="19685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99863" y="5721172"/>
                        <a:ext cx="4143375" cy="935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39646" y="1713397"/>
          <a:ext cx="3211195" cy="478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422400" imgH="215900" progId="Equation.KSEE3">
                  <p:embed/>
                </p:oleObj>
              </mc:Choice>
              <mc:Fallback>
                <p:oleObj r:id="rId19" imgW="1422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439646" y="1713397"/>
                        <a:ext cx="3211195" cy="47815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63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7185" y="2311222"/>
          <a:ext cx="3553460" cy="828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688465" imgH="393700" progId="Equation.KSEE3">
                  <p:embed/>
                </p:oleObj>
              </mc:Choice>
              <mc:Fallback>
                <p:oleObj r:id="rId21" imgW="16884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97185" y="2311222"/>
                        <a:ext cx="3553460" cy="8280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80160" y="2270899"/>
          <a:ext cx="1737360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825500" imgH="431800" progId="Equation.KSEE3">
                  <p:embed/>
                </p:oleObj>
              </mc:Choice>
              <mc:Fallback>
                <p:oleObj r:id="rId23" imgW="8255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080160" y="2270899"/>
                        <a:ext cx="1737360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7177" y="4825505"/>
          <a:ext cx="7082155" cy="908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3365500" imgH="431800" progId="Equation.KSEE3">
                  <p:embed/>
                </p:oleObj>
              </mc:Choice>
              <mc:Fallback>
                <p:oleObj r:id="rId25" imgW="33655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37177" y="4825505"/>
                        <a:ext cx="7082155" cy="9086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517651" y="5733416"/>
          <a:ext cx="328231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7" imgW="1536700" imgH="431800" progId="Equation.KSEE3">
                  <p:embed/>
                </p:oleObj>
              </mc:Choice>
              <mc:Fallback>
                <p:oleObj r:id="rId27" imgW="1536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17651" y="5733416"/>
                        <a:ext cx="3282315" cy="92392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矩形 25"/>
          <p:cNvSpPr/>
          <p:nvPr/>
        </p:nvSpPr>
        <p:spPr>
          <a:xfrm>
            <a:off x="623570" y="2254885"/>
            <a:ext cx="5256530" cy="957580"/>
          </a:xfrm>
          <a:prstGeom prst="rect">
            <a:avLst/>
          </a:prstGeom>
          <a:noFill/>
          <a:ln w="28575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480550" y="708025"/>
            <a:ext cx="2449830" cy="20389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95325" y="733425"/>
            <a:ext cx="9246870" cy="14293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已知直线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过椭圆</a:t>
            </a:r>
            <a:r>
              <a:rPr lang="en-US" altLang="zh-CN" sz="26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00" b="1" baseline="30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00" b="1" i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00" b="1" baseline="30000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600" b="1"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的左焦点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F</a:t>
            </a:r>
            <a:r>
              <a:rPr lang="en-US" altLang="zh-CN" sz="2600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交椭圆于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两点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求△</a:t>
            </a:r>
            <a:r>
              <a:rPr lang="en-US" altLang="zh-CN" sz="2600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ABF</a:t>
            </a:r>
            <a:r>
              <a:rPr lang="en-US" altLang="zh-CN" sz="2600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面积的最大值</a:t>
            </a:r>
            <a:r>
              <a:rPr lang="en-US" altLang="zh-CN" sz="2600">
                <a:latin typeface="Times New Roman" panose="02020603050405020304" charset="0"/>
                <a:ea typeface="黑体"/>
                <a:cs typeface="Times New Roman" panose="02020603050405020304" charset="0"/>
              </a:rPr>
              <a:t>.   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67503" y="3140498"/>
            <a:ext cx="385402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②当直线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斜率存在时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96172" y="2451100"/>
            <a:ext cx="4432300" cy="4953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665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解：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①当直线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斜率不存在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时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374342" y="3097742"/>
            <a:ext cx="3827780" cy="5994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), 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且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&gt;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</a:p>
        </p:txBody>
      </p:sp>
      <p:graphicFrame>
        <p:nvGraphicFramePr>
          <p:cNvPr id="39" name="对象 3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079981" y="3155950"/>
          <a:ext cx="229425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066800" imgH="215900" progId="Equation.KSEE3">
                  <p:embed/>
                </p:oleObj>
              </mc:Choice>
              <mc:Fallback>
                <p:oleObj r:id="rId6" imgW="10668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79981" y="3155950"/>
                        <a:ext cx="2294255" cy="46355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9682" y="3645006"/>
          <a:ext cx="2550160" cy="1020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206500" imgH="482600" progId="Equation.KSEE3">
                  <p:embed/>
                </p:oleObj>
              </mc:Choice>
              <mc:Fallback>
                <p:oleObj r:id="rId8" imgW="12065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9682" y="3645006"/>
                        <a:ext cx="2550160" cy="1020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5"/>
          <p:cNvSpPr txBox="1"/>
          <p:nvPr/>
        </p:nvSpPr>
        <p:spPr>
          <a:xfrm>
            <a:off x="3389630" y="3933190"/>
            <a:ext cx="1236980" cy="5791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消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zh-CN" altLang="en-US" sz="2400">
                <a:latin typeface="Times New Roman" panose="02020603050405020304" charset="0"/>
                <a:ea typeface="黑体"/>
                <a:cs typeface="Times New Roman" panose="02020603050405020304" charset="0"/>
              </a:rPr>
              <a:t>得</a:t>
            </a:r>
          </a:p>
        </p:txBody>
      </p:sp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16077" y="2451100"/>
          <a:ext cx="1445260" cy="561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685800" imgH="266700" progId="Equation.KSEE3">
                  <p:embed/>
                </p:oleObj>
              </mc:Choice>
              <mc:Fallback>
                <p:oleObj r:id="rId10" imgW="685800" imgH="266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16077" y="2451100"/>
                        <a:ext cx="1445260" cy="5613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461125" y="2315633"/>
          <a:ext cx="3702473" cy="8322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752600" imgH="393700" progId="Equation.KSEE3">
                  <p:embed/>
                </p:oleObj>
              </mc:Choice>
              <mc:Fallback>
                <p:oleObj r:id="rId12" imgW="1752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61125" y="2315633"/>
                        <a:ext cx="3702473" cy="8322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99288" y="3896254"/>
          <a:ext cx="1911350" cy="4438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876300" imgH="203200" progId="Equation.KSEE3">
                  <p:embed/>
                </p:oleObj>
              </mc:Choice>
              <mc:Fallback>
                <p:oleObj r:id="rId14" imgW="8763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699288" y="3896254"/>
                        <a:ext cx="1911350" cy="44386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09308" y="4676670"/>
          <a:ext cx="533336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336800" imgH="393700" progId="Equation.KSEE3">
                  <p:embed/>
                </p:oleObj>
              </mc:Choice>
              <mc:Fallback>
                <p:oleObj r:id="rId16" imgW="2336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09308" y="4676670"/>
                        <a:ext cx="5333365" cy="898525"/>
                      </a:xfrm>
                      <a:prstGeom prst="rect">
                        <a:avLst/>
                      </a:prstGeom>
                      <a:solidFill>
                        <a:srgbClr val="FFFFD1">
                          <a:alpha val="67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42990" y="4653915"/>
          <a:ext cx="2045970" cy="1036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01700" imgH="457200" progId="Equation.KSEE3">
                  <p:embed/>
                </p:oleObj>
              </mc:Choice>
              <mc:Fallback>
                <p:oleObj r:id="rId18" imgW="9017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142990" y="4653915"/>
                        <a:ext cx="2045970" cy="10363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23809" y="3896148"/>
          <a:ext cx="4475480" cy="51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981200" imgH="228600" progId="Equation.KSEE3">
                  <p:embed/>
                </p:oleObj>
              </mc:Choice>
              <mc:Fallback>
                <p:oleObj r:id="rId20" imgW="1981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223809" y="3896148"/>
                        <a:ext cx="4475480" cy="517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74808" y="1330431"/>
          <a:ext cx="5031879" cy="82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2387600" imgH="393700" progId="Equation.KSEE3">
                  <p:embed/>
                </p:oleObj>
              </mc:Choice>
              <mc:Fallback>
                <p:oleObj r:id="rId22" imgW="2387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174808" y="1330431"/>
                        <a:ext cx="5031879" cy="828000"/>
                      </a:xfrm>
                      <a:prstGeom prst="rect">
                        <a:avLst/>
                      </a:prstGeom>
                      <a:noFill/>
                      <a:ln w="31750">
                        <a:solidFill>
                          <a:srgbClr val="FFA36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61063" y="1475317"/>
          <a:ext cx="1436450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673100" imgH="254000" progId="Equation.KSEE3">
                  <p:embed/>
                </p:oleObj>
              </mc:Choice>
              <mc:Fallback>
                <p:oleObj r:id="rId24" imgW="6731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7661063" y="1475317"/>
                        <a:ext cx="1436450" cy="540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175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84198" y="5013008"/>
          <a:ext cx="807085" cy="489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355600" imgH="215900" progId="Equation.KSEE3">
                  <p:embed/>
                </p:oleObj>
              </mc:Choice>
              <mc:Fallback>
                <p:oleObj r:id="rId26" imgW="355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184198" y="5013008"/>
                        <a:ext cx="807085" cy="489585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文本框 55"/>
          <p:cNvSpPr txBox="1"/>
          <p:nvPr/>
        </p:nvSpPr>
        <p:spPr>
          <a:xfrm>
            <a:off x="809413" y="5838510"/>
            <a:ext cx="4975860" cy="50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∴ 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△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ABF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面积的最大值为</a:t>
            </a:r>
          </a:p>
        </p:txBody>
      </p:sp>
      <p:graphicFrame>
        <p:nvGraphicFramePr>
          <p:cNvPr id="57" name="对象 5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83853" y="5855547"/>
          <a:ext cx="57762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66700" imgH="215900" progId="Equation.KSEE3">
                  <p:embed/>
                </p:oleObj>
              </mc:Choice>
              <mc:Fallback>
                <p:oleObj r:id="rId28" imgW="266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583853" y="5855547"/>
                        <a:ext cx="577628" cy="46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8" name="文本框 7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黑体" panose="02010609060101010101" charset="-122"/>
                <a:ea typeface="黑体"/>
                <a:cs typeface="微软雅黑" panose="020B0503020204020204" charset="-122"/>
                <a:sym typeface="+mn-ea"/>
              </a:rPr>
              <a:t>三角形的面积与韦达定理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animBg="1"/>
      <p:bldP spid="38" grpId="0" animBg="1"/>
      <p:bldP spid="42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95113" y="692362"/>
            <a:ext cx="11060853" cy="14291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已知直线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过椭圆</a:t>
            </a:r>
            <a:r>
              <a:rPr lang="en-US" altLang="zh-CN" sz="26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00" b="1" baseline="30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＋</a:t>
            </a:r>
            <a:r>
              <a:rPr lang="en-US" altLang="zh-CN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00" b="1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00" b="1" baseline="30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的左焦点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F</a:t>
            </a:r>
            <a:r>
              <a:rPr lang="en-US" altLang="zh-CN" sz="2600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交椭圆于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两点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</a:t>
            </a: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求△</a:t>
            </a:r>
            <a:r>
              <a:rPr lang="en-US" altLang="zh-CN" sz="2600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ABF</a:t>
            </a:r>
            <a:r>
              <a:rPr lang="en-US" altLang="zh-CN" sz="2600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zh-CN" altLang="en-US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面积的最大值</a:t>
            </a:r>
            <a:r>
              <a:rPr lang="en-US" altLang="zh-CN" sz="26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.   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093" y="4676987"/>
            <a:ext cx="2545927" cy="2118360"/>
          </a:xfrm>
          <a:prstGeom prst="rect">
            <a:avLst/>
          </a:prstGeom>
        </p:spPr>
      </p:pic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926" y="1882246"/>
          <a:ext cx="3630930" cy="864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651000" imgH="393700" progId="Equation.KSEE3">
                  <p:embed/>
                </p:oleObj>
              </mc:Choice>
              <mc:Fallback>
                <p:oleObj r:id="rId5" imgW="16510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7926" y="1882246"/>
                        <a:ext cx="3630930" cy="864235"/>
                      </a:xfrm>
                      <a:prstGeom prst="rect">
                        <a:avLst/>
                      </a:prstGeom>
                      <a:noFill/>
                      <a:ln w="31750">
                        <a:solidFill>
                          <a:srgbClr val="FFA36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文本框 45"/>
          <p:cNvSpPr txBox="1"/>
          <p:nvPr/>
        </p:nvSpPr>
        <p:spPr>
          <a:xfrm>
            <a:off x="4728210" y="1268095"/>
            <a:ext cx="5626100" cy="1396365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FFC30B"/>
            </a:solidFill>
            <a:prstDash val="solid"/>
          </a:ln>
        </p:spPr>
        <p:txBody>
          <a:bodyPr wrap="square" rtlCol="0">
            <a:noAutofit/>
          </a:bodyPr>
          <a:lstStyle/>
          <a:p>
            <a:r>
              <a:rPr lang="en-US" altLang="zh-CN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 </a:t>
            </a:r>
            <a:r>
              <a:rPr lang="zh-CN" altLang="en-US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已知直线过点</a:t>
            </a:r>
            <a:r>
              <a:rPr lang="en-US" altLang="zh-CN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400" b="1" i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n</a:t>
            </a:r>
            <a:r>
              <a:rPr lang="en-US" altLang="zh-CN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 0), </a:t>
            </a:r>
            <a:r>
              <a:rPr lang="zh-CN" altLang="en-US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可</a:t>
            </a:r>
            <a:r>
              <a:rPr lang="zh-CN" altLang="en-US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设为：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4810125" y="2135082"/>
            <a:ext cx="1978025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②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my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＋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n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825365" y="1646555"/>
            <a:ext cx="2136140" cy="584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①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＝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k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n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      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944572" y="1701588"/>
            <a:ext cx="3411220" cy="4741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latin typeface="Times New Roman" panose="02020603050405020304" charset="0"/>
                <a:ea typeface="黑体"/>
              </a:rPr>
              <a:t>不含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</a:rPr>
              <a:t>斜率不存在</a:t>
            </a:r>
            <a:r>
              <a:rPr lang="zh-CN" altLang="en-US" sz="2400" b="1">
                <a:latin typeface="Times New Roman" panose="02020603050405020304" charset="0"/>
                <a:ea typeface="黑体"/>
              </a:rPr>
              <a:t>的情形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6944572" y="2159635"/>
            <a:ext cx="2915073" cy="5655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不含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斜率为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0</a:t>
            </a:r>
            <a:r>
              <a:rPr lang="zh-CN" altLang="en-US" sz="2400" b="1">
                <a:latin typeface="Times New Roman" panose="02020603050405020304" charset="0"/>
                <a:ea typeface="黑体"/>
                <a:cs typeface="Times New Roman" panose="02020603050405020304" charset="0"/>
              </a:rPr>
              <a:t>的情形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007360" y="1701588"/>
            <a:ext cx="825500" cy="106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消</a:t>
            </a:r>
            <a:r>
              <a:rPr lang="en-US" altLang="zh-CN" sz="1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943687" y="2830407"/>
            <a:ext cx="2398607" cy="55118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noAutofit/>
          </a:bodyPr>
          <a:lstStyle/>
          <a:p>
            <a:pPr algn="l"/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设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: 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＝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my</a:t>
            </a:r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－</a:t>
            </a:r>
            <a:r>
              <a:rPr lang="en-US" altLang="zh-CN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65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343140" y="2830407"/>
            <a:ext cx="391752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A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)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，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B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(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x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,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)</a:t>
            </a:r>
            <a:r>
              <a:rPr lang="zh-CN" altLang="en-US" sz="2665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且</a:t>
            </a:r>
            <a:r>
              <a:rPr lang="en-US" altLang="zh-CN" sz="2665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y</a:t>
            </a:r>
            <a:r>
              <a:rPr lang="en-US" altLang="zh-CN" sz="2665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1</a:t>
            </a:r>
            <a:r>
              <a:rPr lang="en-US" altLang="zh-CN" sz="2665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&gt;</a:t>
            </a:r>
            <a:r>
              <a:rPr lang="en-US" altLang="zh-CN" sz="2665" i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y</a:t>
            </a:r>
            <a:r>
              <a:rPr lang="en-US" altLang="zh-CN" sz="2665" baseline="-25000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2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42900" y="2852420"/>
            <a:ext cx="514434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解</a:t>
            </a:r>
            <a:r>
              <a:rPr lang="en-US" altLang="zh-CN" sz="2665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: 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由题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知直线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l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不与</a:t>
            </a:r>
            <a:r>
              <a:rPr lang="en-US" altLang="zh-CN" sz="2665" i="1"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轴重合</a:t>
            </a:r>
            <a:r>
              <a:rPr lang="en-US" altLang="zh-CN" sz="2665">
                <a:latin typeface="Times New Roman" panose="02020603050405020304" charset="0"/>
                <a:ea typeface="黑体"/>
                <a:cs typeface="Times New Roman" panose="02020603050405020304" charset="0"/>
              </a:rPr>
              <a:t>,</a:t>
            </a:r>
          </a:p>
        </p:txBody>
      </p:sp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0380" y="3425613"/>
          <a:ext cx="2517987" cy="1029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1181100" imgH="482600" progId="Equation.KSEE3">
                  <p:embed/>
                </p:oleObj>
              </mc:Choice>
              <mc:Fallback>
                <p:oleObj r:id="rId7" imgW="11811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380" y="3425613"/>
                        <a:ext cx="2517987" cy="10295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5"/>
          <p:cNvSpPr txBox="1"/>
          <p:nvPr/>
        </p:nvSpPr>
        <p:spPr>
          <a:xfrm>
            <a:off x="3018367" y="3622040"/>
            <a:ext cx="1207347" cy="53170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665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消</a:t>
            </a:r>
            <a:r>
              <a:rPr lang="en-US" altLang="zh-CN" sz="2665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x</a:t>
            </a:r>
            <a:r>
              <a:rPr lang="zh-CN" altLang="en-US" sz="2665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得</a:t>
            </a:r>
          </a:p>
        </p:txBody>
      </p:sp>
      <p:graphicFrame>
        <p:nvGraphicFramePr>
          <p:cNvPr id="22" name="对象 2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94573" y="3620347"/>
          <a:ext cx="3614420" cy="51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600200" imgH="228600" progId="Equation.KSEE3">
                  <p:embed/>
                </p:oleObj>
              </mc:Choice>
              <mc:Fallback>
                <p:oleObj r:id="rId9" imgW="1600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994573" y="3620347"/>
                        <a:ext cx="3614420" cy="517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31431" y="3612727"/>
          <a:ext cx="1787313" cy="462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787400" imgH="203200" progId="Equation.KSEE3">
                  <p:embed/>
                </p:oleObj>
              </mc:Choice>
              <mc:Fallback>
                <p:oleObj r:id="rId11" imgW="7874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631431" y="3612727"/>
                        <a:ext cx="1787313" cy="462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7680" y="4386580"/>
          <a:ext cx="5493173" cy="985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476500" imgH="444500" progId="Equation.KSEE3">
                  <p:embed/>
                </p:oleObj>
              </mc:Choice>
              <mc:Fallback>
                <p:oleObj r:id="rId13" imgW="24765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7680" y="4386580"/>
                        <a:ext cx="5493173" cy="9855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40047" y="4290907"/>
          <a:ext cx="1666240" cy="8864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12800" imgH="431800" progId="Equation.KSEE3">
                  <p:embed/>
                </p:oleObj>
              </mc:Choice>
              <mc:Fallback>
                <p:oleObj r:id="rId15" imgW="8128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840047" y="4290907"/>
                        <a:ext cx="1666240" cy="8864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99480" y="4290907"/>
          <a:ext cx="2821940" cy="13978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358900" imgH="673100" progId="Equation.KSEE3">
                  <p:embed/>
                </p:oleObj>
              </mc:Choice>
              <mc:Fallback>
                <p:oleObj r:id="rId17" imgW="1358900" imgH="673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999480" y="4290907"/>
                        <a:ext cx="2821940" cy="13978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00591" y="5491269"/>
          <a:ext cx="529717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413000" imgH="228600" progId="Equation.KSEE3">
                  <p:embed/>
                </p:oleObj>
              </mc:Choice>
              <mc:Fallback>
                <p:oleObj r:id="rId19" imgW="2413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00591" y="5491269"/>
                        <a:ext cx="5297170" cy="5041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" name="组合 54"/>
          <p:cNvGrpSpPr/>
          <p:nvPr/>
        </p:nvGrpSpPr>
        <p:grpSpPr>
          <a:xfrm>
            <a:off x="428413" y="6018954"/>
            <a:ext cx="4975860" cy="501227"/>
            <a:chOff x="423" y="6468"/>
            <a:chExt cx="5877" cy="592"/>
          </a:xfrm>
        </p:grpSpPr>
        <p:sp>
          <p:nvSpPr>
            <p:cNvPr id="56" name="文本框 55"/>
            <p:cNvSpPr txBox="1"/>
            <p:nvPr/>
          </p:nvSpPr>
          <p:spPr>
            <a:xfrm>
              <a:off x="423" y="6468"/>
              <a:ext cx="5877" cy="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665">
                  <a:latin typeface="Times New Roman" panose="02020603050405020304" charset="0"/>
                  <a:ea typeface="黑体"/>
                  <a:cs typeface="Times New Roman" panose="02020603050405020304" charset="0"/>
                </a:rPr>
                <a:t>∴ </a:t>
              </a:r>
              <a:r>
                <a:rPr lang="zh-CN" altLang="en-US" sz="2665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△</a:t>
              </a:r>
              <a:r>
                <a:rPr lang="en-US" altLang="zh-CN" sz="2665" i="1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ABF</a:t>
              </a:r>
              <a:r>
                <a:rPr lang="en-US" altLang="zh-CN" sz="2665" baseline="-25000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2</a:t>
              </a:r>
              <a:r>
                <a:rPr lang="zh-CN" altLang="en-US" sz="2665">
                  <a:latin typeface="Times New Roman" panose="02020603050405020304" charset="0"/>
                  <a:ea typeface="黑体"/>
                  <a:cs typeface="Times New Roman" panose="02020603050405020304" charset="0"/>
                  <a:sym typeface="+mn-ea"/>
                </a:rPr>
                <a:t>面积的最大值为</a:t>
              </a:r>
            </a:p>
          </p:txBody>
        </p:sp>
        <p:graphicFrame>
          <p:nvGraphicFramePr>
            <p:cNvPr id="57" name="对象 56">
              <a:hlinkClick r:id="" action="ppaction://ole?verb=0"/>
            </p:cNvPr>
            <p:cNvGraphicFramePr>
              <a:graphicFrameLocks noChangeAspect="1"/>
            </p:cNvGraphicFramePr>
            <p:nvPr/>
          </p:nvGraphicFramePr>
          <p:xfrm>
            <a:off x="4993" y="6468"/>
            <a:ext cx="683" cy="5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266700" imgH="215900" progId="Equation.KSEE3">
                    <p:embed/>
                  </p:oleObj>
                </mc:Choice>
                <mc:Fallback>
                  <p:oleObj r:id="rId21" imgW="266700" imgH="215900" progId="Equation.KSEE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993" y="6468"/>
                          <a:ext cx="683" cy="55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>
              <a:latin typeface="Times New Roman" panose="02020603050405020304" charset="0"/>
              <a:ea typeface="黑体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</a:t>
            </a:r>
            <a:r>
              <a:rPr lang="zh-CN" altLang="en-US" sz="3200" b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三角形的面积与韦达定理</a:t>
            </a:r>
            <a:endParaRPr lang="en-US" altLang="zh-CN" sz="3200" b="1" noProof="1">
              <a:solidFill>
                <a:schemeClr val="tx1"/>
              </a:solidFill>
              <a:effectLst/>
              <a:latin typeface="Times New Roman" panose="02020603050405020304" charset="0"/>
              <a:ea typeface="黑体"/>
              <a:cs typeface="Times New Roman" panose="02020603050405020304" charset="0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 animBg="1"/>
      <p:bldP spid="52" grpId="0"/>
      <p:bldP spid="53" grpId="0"/>
      <p:bldP spid="54" grpId="0"/>
      <p:bldP spid="10" grpId="0"/>
      <p:bldP spid="14" grpId="0" animBg="1"/>
      <p:bldP spid="13" grpId="0" animBg="1"/>
      <p:bldP spid="11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标题 4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087620" y="3068955"/>
            <a:ext cx="6330950" cy="1688465"/>
          </a:xfrm>
        </p:spPr>
        <p:txBody>
          <a:bodyPr vert="horz" lIns="101600" tIns="38100" rIns="76200" bIns="38100" anchor="b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0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微专题</a:t>
            </a:r>
            <a:r>
              <a:rPr kumimoji="0" lang="en-US" altLang="zh-CN" sz="40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3</a:t>
            </a:r>
            <a:b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</a:br>
            <a:r>
              <a:rPr kumimoji="0" lang="zh-CN" altLang="en-US" sz="4800" b="1" i="0" u="none" strike="noStrike" kern="1200" cap="none" spc="2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/>
                <a:cs typeface="+mj-cs"/>
              </a:rPr>
              <a:t>点差法及其运用</a:t>
            </a:r>
          </a:p>
        </p:txBody>
      </p:sp>
    </p:spTree>
    <p:custDataLst>
      <p:tags r:id="rId1"/>
    </p:custDataLst>
  </p:cSld>
  <p:clrMapOvr>
    <a:masterClrMapping/>
  </p:clrMapOvr>
  <p:transition>
    <p:split orient="vert"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559560" y="4563745"/>
            <a:ext cx="4465320" cy="932180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9318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908050"/>
          <a:ext cx="933247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78300" imgH="419100" progId="Equation.KSEE3">
                  <p:embed/>
                </p:oleObj>
              </mc:Choice>
              <mc:Fallback>
                <p:oleObj r:id="rId3" imgW="41783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960" y="908050"/>
                        <a:ext cx="933247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940" y="1484630"/>
            <a:ext cx="2195195" cy="1661160"/>
          </a:xfrm>
          <a:prstGeom prst="rect">
            <a:avLst/>
          </a:prstGeom>
        </p:spPr>
      </p:pic>
      <p:graphicFrame>
        <p:nvGraphicFramePr>
          <p:cNvPr id="34" name="对象 3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1873250"/>
          <a:ext cx="6936974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882900" imgH="215900" progId="Equation.KSEE3">
                  <p:embed/>
                </p:oleObj>
              </mc:Choice>
              <mc:Fallback>
                <p:oleObj r:id="rId6" imgW="2882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5960" y="1873250"/>
                        <a:ext cx="6936974" cy="504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27893" y="3213100"/>
          <a:ext cx="6457950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781300" imgH="228600" progId="Equation.KSEE3">
                  <p:embed/>
                </p:oleObj>
              </mc:Choice>
              <mc:Fallback>
                <p:oleObj r:id="rId8" imgW="27813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727893" y="3213100"/>
                        <a:ext cx="6457950" cy="5143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2425065"/>
          <a:ext cx="593738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463165" imgH="215900" progId="Equation.KSEE3">
                  <p:embed/>
                </p:oleObj>
              </mc:Choice>
              <mc:Fallback>
                <p:oleObj r:id="rId10" imgW="24631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71905" y="2425065"/>
                        <a:ext cx="5937381" cy="504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4004945"/>
          <a:ext cx="3034665" cy="483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358900" imgH="215900" progId="Equation.KSEE3">
                  <p:embed/>
                </p:oleObj>
              </mc:Choice>
              <mc:Fallback>
                <p:oleObj r:id="rId12" imgW="1358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271905" y="4004945"/>
                        <a:ext cx="3034665" cy="483235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4559300"/>
          <a:ext cx="3261360" cy="907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371600" imgH="393700" progId="Equation.KSEE3">
                  <p:embed/>
                </p:oleObj>
              </mc:Choice>
              <mc:Fallback>
                <p:oleObj r:id="rId14" imgW="1371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271905" y="4559300"/>
                        <a:ext cx="3261360" cy="9074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12310" y="4754245"/>
          <a:ext cx="158682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660400" imgH="215900" progId="Equation.KSEE3">
                  <p:embed/>
                </p:oleObj>
              </mc:Choice>
              <mc:Fallback>
                <p:oleObj r:id="rId16" imgW="6604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512310" y="4754245"/>
                        <a:ext cx="158682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24245" y="4580890"/>
          <a:ext cx="1863398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825500" imgH="393700" progId="Equation.KSEE3">
                  <p:embed/>
                </p:oleObj>
              </mc:Choice>
              <mc:Fallback>
                <p:oleObj r:id="rId18" imgW="825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024245" y="4580890"/>
                        <a:ext cx="1863398" cy="86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1905" y="5505450"/>
          <a:ext cx="5311466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565400" imgH="393700" progId="Equation.KSEE3">
                  <p:embed/>
                </p:oleObj>
              </mc:Choice>
              <mc:Fallback>
                <p:oleObj r:id="rId20" imgW="2565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271905" y="5505450"/>
                        <a:ext cx="5311466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272063" y="2898790"/>
          <a:ext cx="3439795" cy="1102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459865" imgH="482600" progId="Equation.KSEE3">
                  <p:embed/>
                </p:oleObj>
              </mc:Choice>
              <mc:Fallback>
                <p:oleObj r:id="rId22" imgW="1459865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272063" y="2898790"/>
                        <a:ext cx="3439795" cy="11023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11490" y="1731645"/>
          <a:ext cx="144145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698500" imgH="393700" progId="Equation.KSEE3">
                  <p:embed/>
                </p:oleObj>
              </mc:Choice>
              <mc:Fallback>
                <p:oleObj r:id="rId24" imgW="698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111490" y="1731645"/>
                        <a:ext cx="1441450" cy="78740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圆角矩形 3"/>
          <p:cNvSpPr/>
          <p:nvPr/>
        </p:nvSpPr>
        <p:spPr>
          <a:xfrm>
            <a:off x="4368165" y="1124585"/>
            <a:ext cx="41592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5448300" y="1132840"/>
            <a:ext cx="76263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464425" y="692150"/>
            <a:ext cx="28600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目的：求斜率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k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3172460" y="52705"/>
            <a:ext cx="2761615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联立</a:t>
            </a:r>
            <a:r>
              <a:rPr lang="en-US" altLang="zh-CN" sz="2800" b="1" strike="noStrike" noProof="1"/>
              <a:t>+</a:t>
            </a:r>
            <a:r>
              <a:rPr lang="zh-CN" altLang="en-US" sz="2800" b="1" strike="noStrike" noProof="1"/>
              <a:t>中点公式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696450" y="332740"/>
            <a:ext cx="1375410" cy="84264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zh-CN" altLang="zh-CN" sz="2200" b="1" kern="100">
                <a:solidFill>
                  <a:srgbClr val="FF0000"/>
                </a:solidFill>
                <a:effectLst/>
                <a:latin typeface="Times New Roman" panose="02020603050405020304" charset="0"/>
                <a:cs typeface="Times New Roman" panose="02020603050405020304" charset="0"/>
                <a:sym typeface="+mn-ea"/>
              </a:rPr>
              <a:t>设而不求</a:t>
            </a:r>
          </a:p>
          <a:p>
            <a:pPr algn="l">
              <a:lnSpc>
                <a:spcPct val="110000"/>
              </a:lnSpc>
            </a:pPr>
            <a:r>
              <a:rPr lang="zh-CN" altLang="zh-CN" sz="2200" b="1" kern="100">
                <a:solidFill>
                  <a:srgbClr val="FF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韦达定理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5" grpId="0" animBg="1"/>
      <p:bldP spid="13" grpId="0"/>
      <p:bldP spid="24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93187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836295"/>
          <a:ext cx="9332470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178300" imgH="419100" progId="Equation.KSEE3">
                  <p:embed/>
                </p:oleObj>
              </mc:Choice>
              <mc:Fallback>
                <p:oleObj r:id="rId3" imgW="41783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5960" y="836295"/>
                        <a:ext cx="9332470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5952490" y="1742440"/>
            <a:ext cx="2943860" cy="532765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2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14375" y="1772920"/>
          <a:ext cx="827468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3886200" imgH="215900" progId="Equation.KSEE3">
                  <p:embed/>
                </p:oleObj>
              </mc:Choice>
              <mc:Fallback>
                <p:oleObj r:id="rId5" imgW="3886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4375" y="1772920"/>
                        <a:ext cx="827468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7690" y="2228270"/>
          <a:ext cx="4798082" cy="1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260600" imgH="508000" progId="Equation.KSEE3">
                  <p:embed/>
                </p:oleObj>
              </mc:Choice>
              <mc:Fallback>
                <p:oleObj r:id="rId7" imgW="22606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7690" y="2228270"/>
                        <a:ext cx="4798082" cy="108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14375" y="3307715"/>
          <a:ext cx="455971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070100" imgH="228600" progId="Equation.KSEE3">
                  <p:embed/>
                </p:oleObj>
              </mc:Choice>
              <mc:Fallback>
                <p:oleObj r:id="rId9" imgW="2070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14375" y="3307715"/>
                        <a:ext cx="4559718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28435" y="3802063"/>
          <a:ext cx="380850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765300" imgH="215900" progId="Equation.KSEE3">
                  <p:embed/>
                </p:oleObj>
              </mc:Choice>
              <mc:Fallback>
                <p:oleObj r:id="rId11" imgW="1765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28435" y="3802063"/>
                        <a:ext cx="380850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4341495"/>
          <a:ext cx="3770154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739900" imgH="431800" progId="Equation.KSEE3">
                  <p:embed/>
                </p:oleObj>
              </mc:Choice>
              <mc:Fallback>
                <p:oleObj r:id="rId13" imgW="17399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95960" y="4341495"/>
                        <a:ext cx="3770154" cy="936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490403" y="4386580"/>
          <a:ext cx="5109038" cy="8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2565400" imgH="393700" progId="Equation.KSEE3">
                  <p:embed/>
                </p:oleObj>
              </mc:Choice>
              <mc:Fallback>
                <p:oleObj r:id="rId15" imgW="25654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90403" y="4386580"/>
                        <a:ext cx="5109038" cy="864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8" name="文本框 48"/>
          <p:cNvSpPr txBox="1"/>
          <p:nvPr/>
        </p:nvSpPr>
        <p:spPr>
          <a:xfrm>
            <a:off x="6584633" y="3276600"/>
            <a:ext cx="3706812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中点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/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斜率公式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643" y="3806508"/>
          <a:ext cx="5801918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679700" imgH="215900" progId="Equation.KSEE3">
                  <p:embed/>
                </p:oleObj>
              </mc:Choice>
              <mc:Fallback>
                <p:oleObj r:id="rId17" imgW="26797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95643" y="3806508"/>
                        <a:ext cx="5801918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5737225" y="2493010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代点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737225" y="3267075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作差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3172460" y="52705"/>
            <a:ext cx="1583690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点差法</a:t>
            </a:r>
          </a:p>
        </p:txBody>
      </p:sp>
      <p:pic>
        <p:nvPicPr>
          <p:cNvPr id="101387" name="图片 8"/>
          <p:cNvPicPr>
            <a:picLocks noChangeAspect="1"/>
          </p:cNvPicPr>
          <p:nvPr/>
        </p:nvPicPr>
        <p:blipFill>
          <a:blip r:embed="rId19"/>
          <a:srcRect l="10939" b="5426"/>
          <a:stretch>
            <a:fillRect/>
          </a:stretch>
        </p:blipFill>
        <p:spPr>
          <a:xfrm>
            <a:off x="9848215" y="5157470"/>
            <a:ext cx="2259330" cy="1593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552940" y="1873250"/>
            <a:ext cx="2195195" cy="1661160"/>
          </a:xfrm>
          <a:prstGeom prst="rect">
            <a:avLst/>
          </a:prstGeom>
        </p:spPr>
      </p:pic>
      <p:graphicFrame>
        <p:nvGraphicFramePr>
          <p:cNvPr id="101379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253" y="5351145"/>
          <a:ext cx="9164955" cy="144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4203065" imgH="660400" progId="Equation.KSEE3">
                  <p:embed/>
                </p:oleObj>
              </mc:Choice>
              <mc:Fallback>
                <p:oleObj r:id="rId21" imgW="4203065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23253" y="5351145"/>
                        <a:ext cx="9164955" cy="144018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544572" y="786135"/>
          <a:ext cx="1541780" cy="935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711200" imgH="431800" progId="Equation.KSEE3">
                  <p:embed/>
                </p:oleObj>
              </mc:Choice>
              <mc:Fallback>
                <p:oleObj r:id="rId23" imgW="711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544572" y="786135"/>
                        <a:ext cx="1541780" cy="93599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accent1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7464425" y="692150"/>
            <a:ext cx="28600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目的：求斜率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k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4368165" y="1052830"/>
            <a:ext cx="41592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448300" y="1061085"/>
            <a:ext cx="76263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3742373" y="4269740"/>
            <a:ext cx="94361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064578" y="4274820"/>
            <a:ext cx="9626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847908" y="4262755"/>
            <a:ext cx="97409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175828" y="4267835"/>
            <a:ext cx="897255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5308" grpId="0"/>
      <p:bldP spid="13" grpId="0"/>
      <p:bldP spid="14" grpId="0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172460" y="52705"/>
            <a:ext cx="1583690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点差法</a:t>
            </a:r>
          </a:p>
        </p:txBody>
      </p:sp>
      <p:pic>
        <p:nvPicPr>
          <p:cNvPr id="101387" name="图片 8"/>
          <p:cNvPicPr>
            <a:picLocks noChangeAspect="1"/>
          </p:cNvPicPr>
          <p:nvPr/>
        </p:nvPicPr>
        <p:blipFill>
          <a:blip r:embed="rId3"/>
          <a:srcRect l="10939" b="5426"/>
          <a:stretch>
            <a:fillRect/>
          </a:stretch>
        </p:blipFill>
        <p:spPr>
          <a:xfrm>
            <a:off x="9078595" y="2276475"/>
            <a:ext cx="2805430" cy="197929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1379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6893" y="807085"/>
          <a:ext cx="10911205" cy="144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5003800" imgH="660400" progId="Equation.KSEE3">
                  <p:embed/>
                </p:oleObj>
              </mc:Choice>
              <mc:Fallback>
                <p:oleObj r:id="rId4" imgW="50038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6893" y="807085"/>
                        <a:ext cx="10911205" cy="144018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8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7075" y="2896235"/>
          <a:ext cx="5762462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540000" imgH="508000" progId="Equation.KSEE3">
                  <p:embed/>
                </p:oleObj>
              </mc:Choice>
              <mc:Fallback>
                <p:oleObj r:id="rId6" imgW="25400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7075" y="2896235"/>
                        <a:ext cx="5762462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4149090"/>
          <a:ext cx="7907655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3632200" imgH="228600" progId="Equation.KSEE3">
                  <p:embed/>
                </p:oleObj>
              </mc:Choice>
              <mc:Fallback>
                <p:oleObj r:id="rId8" imgW="3632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5960" y="4149090"/>
                        <a:ext cx="7907655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27075" y="5279390"/>
          <a:ext cx="2929255" cy="1001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333500" imgH="457200" progId="Equation.KSEE3">
                  <p:embed/>
                </p:oleObj>
              </mc:Choice>
              <mc:Fallback>
                <p:oleObj r:id="rId10" imgW="13335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27075" y="5279390"/>
                        <a:ext cx="2929255" cy="10013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95960" y="2420620"/>
          <a:ext cx="705660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3200400" imgH="228600" progId="Equation.KSEE3">
                  <p:embed/>
                </p:oleObj>
              </mc:Choice>
              <mc:Fallback>
                <p:oleObj r:id="rId12" imgW="3200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95960" y="2420620"/>
                        <a:ext cx="705660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656330" y="5370830"/>
          <a:ext cx="266382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181100" imgH="419100" progId="Equation.KSEE3">
                  <p:embed/>
                </p:oleObj>
              </mc:Choice>
              <mc:Fallback>
                <p:oleObj r:id="rId14" imgW="11811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656330" y="5370830"/>
                        <a:ext cx="2663825" cy="942975"/>
                      </a:xfrm>
                      <a:prstGeom prst="rect">
                        <a:avLst/>
                      </a:prstGeom>
                      <a:solidFill>
                        <a:srgbClr val="FFFF00">
                          <a:alpha val="50000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991995" y="4714558"/>
          <a:ext cx="447975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057400" imgH="241300" progId="Equation.KSEE3">
                  <p:embed/>
                </p:oleObj>
              </mc:Choice>
              <mc:Fallback>
                <p:oleObj r:id="rId16" imgW="20574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991995" y="4714558"/>
                        <a:ext cx="447975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48"/>
          <p:cNvSpPr txBox="1"/>
          <p:nvPr/>
        </p:nvSpPr>
        <p:spPr>
          <a:xfrm>
            <a:off x="6456045" y="4796790"/>
            <a:ext cx="26466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中点公式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489700" y="3209290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代点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688705" y="4149090"/>
            <a:ext cx="11201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作差</a:t>
            </a:r>
          </a:p>
        </p:txBody>
      </p:sp>
      <p:sp>
        <p:nvSpPr>
          <p:cNvPr id="22" name="文本框 48"/>
          <p:cNvSpPr txBox="1"/>
          <p:nvPr/>
        </p:nvSpPr>
        <p:spPr>
          <a:xfrm>
            <a:off x="6364605" y="5572760"/>
            <a:ext cx="26346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(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斜率公式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  <a:sym typeface="黑体" panose="02010609060101010101" charset="-122"/>
              </a:rPr>
              <a:t>)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3864293" y="4697730"/>
            <a:ext cx="11239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6888798" y="4693920"/>
            <a:ext cx="119253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4954905" y="3246755"/>
            <a:ext cx="1177925" cy="985520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3172460" y="52705"/>
            <a:ext cx="1583690" cy="58166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zh-CN" altLang="en-US" sz="2800" b="1" strike="noStrike" noProof="1"/>
              <a:t>点差法</a:t>
            </a:r>
          </a:p>
        </p:txBody>
      </p:sp>
      <p:graphicFrame>
        <p:nvGraphicFramePr>
          <p:cNvPr id="97284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04822" y="836342"/>
          <a:ext cx="10912475" cy="1799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953000" imgH="838200" progId="Equation.KSEE3">
                  <p:embed/>
                </p:oleObj>
              </mc:Choice>
              <mc:Fallback>
                <p:oleObj r:id="rId3" imgW="49530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4822" y="836342"/>
                        <a:ext cx="10912475" cy="179959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chemeClr val="tx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7288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2670" y="2707640"/>
            <a:ext cx="2406015" cy="177546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37" name="直接连接符 36"/>
          <p:cNvCxnSpPr/>
          <p:nvPr/>
        </p:nvCxnSpPr>
        <p:spPr>
          <a:xfrm>
            <a:off x="4511993" y="1556385"/>
            <a:ext cx="318389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5015865" y="1556385"/>
            <a:ext cx="32035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/>
                <a:sym typeface="黑体" panose="02010609060101010101" charset="-122"/>
              </a:rPr>
              <a:t>关于原点对称</a:t>
            </a: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57885" y="2727960"/>
          <a:ext cx="2606040" cy="518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168400" imgH="228600" progId="Equation.KSEE3">
                  <p:embed/>
                </p:oleObj>
              </mc:Choice>
              <mc:Fallback>
                <p:oleObj r:id="rId6" imgW="1168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57885" y="2727960"/>
                        <a:ext cx="2606040" cy="518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57568" y="3212148"/>
          <a:ext cx="6755130" cy="1069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959100" imgH="457200" progId="Equation.KSEE3">
                  <p:embed/>
                </p:oleObj>
              </mc:Choice>
              <mc:Fallback>
                <p:oleObj r:id="rId8" imgW="29591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57568" y="3212148"/>
                        <a:ext cx="6755130" cy="10693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37883" y="4281488"/>
          <a:ext cx="8839200" cy="1953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797300" imgH="862965" progId="Equation.KSEE3">
                  <p:embed/>
                </p:oleObj>
              </mc:Choice>
              <mc:Fallback>
                <p:oleObj r:id="rId10" imgW="3797300" imgH="8629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37883" y="4281488"/>
                        <a:ext cx="8839200" cy="19538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677372" y="4808585"/>
          <a:ext cx="246316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17600" imgH="419100" progId="Equation.KSEE3">
                  <p:embed/>
                </p:oleObj>
              </mc:Choice>
              <mc:Fallback>
                <p:oleObj r:id="rId12" imgW="11176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677372" y="4808585"/>
                        <a:ext cx="2463165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14"/>
          <a:srcRect l="8756" b="11771"/>
          <a:stretch>
            <a:fillRect/>
          </a:stretch>
        </p:blipFill>
        <p:spPr>
          <a:xfrm>
            <a:off x="9868535" y="2564765"/>
            <a:ext cx="2272030" cy="1927860"/>
          </a:xfrm>
          <a:prstGeom prst="rect">
            <a:avLst/>
          </a:prstGeo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★椭圆斜率乘积定值问题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pic>
        <p:nvPicPr>
          <p:cNvPr id="97288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580" y="4436745"/>
            <a:ext cx="2929890" cy="21615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</p:pic>
      <p:graphicFrame>
        <p:nvGraphicFramePr>
          <p:cNvPr id="9933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0" y="4076700"/>
          <a:ext cx="7165340" cy="2376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288665" imgH="1091565" progId="Equation.KSEE3">
                  <p:embed/>
                </p:oleObj>
              </mc:Choice>
              <mc:Fallback>
                <p:oleObj r:id="rId4" imgW="3288665" imgH="10915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3570" y="4076700"/>
                        <a:ext cx="7165340" cy="2376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9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908685"/>
          <a:ext cx="8585200" cy="499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937000" imgH="228600" progId="Equation.KSEE3">
                  <p:embed/>
                </p:oleObj>
              </mc:Choice>
              <mc:Fallback>
                <p:oleObj r:id="rId6" imgW="39370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3571" y="908685"/>
                        <a:ext cx="8585200" cy="4991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1" y="1413108"/>
          <a:ext cx="5763260" cy="1824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578100" imgH="838200" progId="Equation.KSEE3">
                  <p:embed/>
                </p:oleObj>
              </mc:Choice>
              <mc:Fallback>
                <p:oleObj r:id="rId8" imgW="2578100" imgH="838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23571" y="1413108"/>
                        <a:ext cx="5763260" cy="18249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1387" name="图片 8"/>
          <p:cNvPicPr>
            <a:picLocks noChangeAspect="1"/>
          </p:cNvPicPr>
          <p:nvPr/>
        </p:nvPicPr>
        <p:blipFill>
          <a:blip r:embed="rId10"/>
          <a:srcRect l="10939" b="5426"/>
          <a:stretch>
            <a:fillRect/>
          </a:stretch>
        </p:blipFill>
        <p:spPr>
          <a:xfrm>
            <a:off x="8904605" y="1268730"/>
            <a:ext cx="3065145" cy="2162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上箭头 12"/>
          <p:cNvSpPr/>
          <p:nvPr/>
        </p:nvSpPr>
        <p:spPr>
          <a:xfrm>
            <a:off x="4224020" y="3209098"/>
            <a:ext cx="444500" cy="83439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4" name="对象 1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784061" y="3356418"/>
          <a:ext cx="152908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647700" imgH="228600" progId="Equation.KSEE3">
                  <p:embed/>
                </p:oleObj>
              </mc:Choice>
              <mc:Fallback>
                <p:oleObj r:id="rId11" imgW="647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84061" y="3356418"/>
                        <a:ext cx="1529080" cy="53975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直接连接符 14"/>
          <p:cNvCxnSpPr/>
          <p:nvPr/>
        </p:nvCxnSpPr>
        <p:spPr>
          <a:xfrm flipH="1">
            <a:off x="9192895" y="2327910"/>
            <a:ext cx="2105660" cy="381000"/>
          </a:xfrm>
          <a:prstGeom prst="line">
            <a:avLst/>
          </a:prstGeom>
          <a:ln w="317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760460" y="2564765"/>
          <a:ext cx="358140" cy="325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77165" imgH="165100" progId="Equation.KSEE3">
                  <p:embed/>
                </p:oleObj>
              </mc:Choice>
              <mc:Fallback>
                <p:oleObj r:id="rId13" imgW="177165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760460" y="2564765"/>
                        <a:ext cx="358140" cy="3251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直接连接符 18"/>
          <p:cNvCxnSpPr/>
          <p:nvPr/>
        </p:nvCxnSpPr>
        <p:spPr>
          <a:xfrm flipH="1">
            <a:off x="9192895" y="1946910"/>
            <a:ext cx="448945" cy="762000"/>
          </a:xfrm>
          <a:prstGeom prst="line">
            <a:avLst/>
          </a:prstGeom>
          <a:ln w="317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136140" y="3216400"/>
          <a:ext cx="1960880" cy="819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002665" imgH="419100" progId="Equation.KSEE3">
                  <p:embed/>
                </p:oleObj>
              </mc:Choice>
              <mc:Fallback>
                <p:oleObj r:id="rId15" imgW="10026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136140" y="3216400"/>
                        <a:ext cx="1960880" cy="819785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25850" y="4087728"/>
          <a:ext cx="434403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943100" imgH="215900" progId="Equation.KSEE3">
                  <p:embed/>
                </p:oleObj>
              </mc:Choice>
              <mc:Fallback>
                <p:oleObj r:id="rId17" imgW="1943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625850" y="4087728"/>
                        <a:ext cx="4344035" cy="4699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1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：椭圆斜率乘积定值问题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486140" y="4260850"/>
            <a:ext cx="3497580" cy="2075815"/>
            <a:chOff x="1506" y="4536"/>
            <a:chExt cx="7250" cy="4444"/>
          </a:xfrm>
        </p:grpSpPr>
        <p:pic>
          <p:nvPicPr>
            <p:cNvPr id="62467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6" y="4606"/>
              <a:ext cx="6227" cy="4110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3" name="直接箭头连接符 2"/>
            <p:cNvCxnSpPr/>
            <p:nvPr/>
          </p:nvCxnSpPr>
          <p:spPr>
            <a:xfrm flipH="1" flipV="1">
              <a:off x="4773" y="4536"/>
              <a:ext cx="0" cy="4445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箭头连接符 3"/>
            <p:cNvCxnSpPr/>
            <p:nvPr/>
          </p:nvCxnSpPr>
          <p:spPr>
            <a:xfrm>
              <a:off x="1506" y="7001"/>
              <a:ext cx="7250" cy="0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686" y="747373"/>
          <a:ext cx="10287635" cy="14039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711700" imgH="660400" progId="Equation.KSEE3">
                  <p:embed/>
                </p:oleObj>
              </mc:Choice>
              <mc:Fallback>
                <p:oleObj r:id="rId4" imgW="47117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1686" y="747373"/>
                        <a:ext cx="10287635" cy="14039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40595" y="1268730"/>
          <a:ext cx="520065" cy="81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66700" imgH="431800" progId="Equation.KSEE3">
                  <p:embed/>
                </p:oleObj>
              </mc:Choice>
              <mc:Fallback>
                <p:oleObj r:id="rId6" imgW="266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0595" y="1268730"/>
                        <a:ext cx="520065" cy="8185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8795" y="2276741"/>
          <a:ext cx="2599055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244600" imgH="419100" progId="Equation.KSEE3">
                  <p:embed/>
                </p:oleObj>
              </mc:Choice>
              <mc:Fallback>
                <p:oleObj r:id="rId8" imgW="12446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8795" y="2276741"/>
                        <a:ext cx="2599055" cy="85217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08168" y="2302142"/>
          <a:ext cx="289179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384300" imgH="393700" progId="Equation.KSEE3">
                  <p:embed/>
                </p:oleObj>
              </mc:Choice>
              <mc:Fallback>
                <p:oleObj r:id="rId10" imgW="1384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208168" y="2302142"/>
                        <a:ext cx="2891790" cy="8007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96149" y="2276424"/>
          <a:ext cx="4509770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159000" imgH="419100" progId="Equation.KSEE3">
                  <p:embed/>
                </p:oleObj>
              </mc:Choice>
              <mc:Fallback>
                <p:oleObj r:id="rId12" imgW="2159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096149" y="2276424"/>
                        <a:ext cx="4509770" cy="852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400" y="3134626"/>
          <a:ext cx="2679065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282700" imgH="419100" progId="Equation.KSEE3">
                  <p:embed/>
                </p:oleObj>
              </mc:Choice>
              <mc:Fallback>
                <p:oleObj r:id="rId14" imgW="12827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23400" y="3134626"/>
                        <a:ext cx="2679065" cy="85217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02783" y="3134626"/>
          <a:ext cx="4429760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120900" imgH="419100" progId="Equation.KSEE3">
                  <p:embed/>
                </p:oleObj>
              </mc:Choice>
              <mc:Fallback>
                <p:oleObj r:id="rId16" imgW="21209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02783" y="3134626"/>
                        <a:ext cx="4429760" cy="852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751911" y="3082556"/>
          <a:ext cx="2493645" cy="904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193800" imgH="444500" progId="Equation.KSEE3">
                  <p:embed/>
                </p:oleObj>
              </mc:Choice>
              <mc:Fallback>
                <p:oleObj r:id="rId18" imgW="11938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751911" y="3082556"/>
                        <a:ext cx="2493645" cy="9042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：点差法与中点弦问题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615555" y="1917065"/>
            <a:ext cx="3602355" cy="503555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0342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7210" y="1916430"/>
          <a:ext cx="1077722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10100" imgH="215900" progId="Equation.KSEE3">
                  <p:embed/>
                </p:oleObj>
              </mc:Choice>
              <mc:Fallback>
                <p:oleObj r:id="rId3" imgW="4610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7210" y="1916430"/>
                        <a:ext cx="1077722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498" y="2435225"/>
          <a:ext cx="4966135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197100" imgH="508000" progId="Equation.KSEE3">
                  <p:embed/>
                </p:oleObj>
              </mc:Choice>
              <mc:Fallback>
                <p:oleObj r:id="rId5" imgW="21971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1498" y="2435225"/>
                        <a:ext cx="4966135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2" name="对象 3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102668" y="2759075"/>
          <a:ext cx="545505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476500" imgH="228600" progId="Equation.KSEE3">
                  <p:embed/>
                </p:oleObj>
              </mc:Choice>
              <mc:Fallback>
                <p:oleObj r:id="rId7" imgW="2476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02668" y="2759075"/>
                        <a:ext cx="5455059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3" name="对象 4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498" y="3596640"/>
          <a:ext cx="4424029" cy="4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1968500" imgH="215900" progId="Equation.KSEE3">
                  <p:embed/>
                </p:oleObj>
              </mc:Choice>
              <mc:Fallback>
                <p:oleObj r:id="rId9" imgW="1968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1498" y="3596640"/>
                        <a:ext cx="4424029" cy="486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  <a:alpha val="61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621" name="对象 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9600" y="764540"/>
          <a:ext cx="10719435" cy="972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4660265" imgH="419100" progId="Equation.KSEE3">
                  <p:embed/>
                </p:oleObj>
              </mc:Choice>
              <mc:Fallback>
                <p:oleObj r:id="rId11" imgW="4660265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09600" y="764540"/>
                        <a:ext cx="10719435" cy="972185"/>
                      </a:xfrm>
                      <a:prstGeom prst="rect">
                        <a:avLst/>
                      </a:prstGeom>
                      <a:solidFill>
                        <a:srgbClr val="E0D7ED">
                          <a:alpha val="62999"/>
                        </a:srgb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1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1524" y="4100543"/>
          <a:ext cx="2787329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193800" imgH="431800" progId="Equation.KSEE3">
                  <p:embed/>
                </p:oleObj>
              </mc:Choice>
              <mc:Fallback>
                <p:oleObj r:id="rId13" imgW="11938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81524" y="4100543"/>
                        <a:ext cx="2787329" cy="100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5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90994" y="4154201"/>
          <a:ext cx="1678093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736600" imgH="393700" progId="Equation.KSEE3">
                  <p:embed/>
                </p:oleObj>
              </mc:Choice>
              <mc:Fallback>
                <p:oleObj r:id="rId15" imgW="736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590994" y="4154201"/>
                        <a:ext cx="1678093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68358" y="4100483"/>
          <a:ext cx="1222941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508000" imgH="419100" progId="Equation.KSEE3">
                  <p:embed/>
                </p:oleObj>
              </mc:Choice>
              <mc:Fallback>
                <p:oleObj r:id="rId17" imgW="508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368358" y="4100483"/>
                        <a:ext cx="1222941" cy="100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6" name="对象 1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859" y="5161847"/>
          <a:ext cx="4313555" cy="1080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1930400" imgH="482600" progId="Equation.KSEE3">
                  <p:embed/>
                </p:oleObj>
              </mc:Choice>
              <mc:Fallback>
                <p:oleObj r:id="rId19" imgW="19304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51859" y="5161847"/>
                        <a:ext cx="4313555" cy="10801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464425" y="3377565"/>
            <a:ext cx="2157730" cy="1737360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05487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65053" y="5229225"/>
          <a:ext cx="7097656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073400" imgH="419100" progId="Equation.KSEE3">
                  <p:embed/>
                </p:oleObj>
              </mc:Choice>
              <mc:Fallback>
                <p:oleObj r:id="rId22" imgW="30734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865053" y="5229225"/>
                        <a:ext cx="7097656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551815" y="6315710"/>
            <a:ext cx="10106025" cy="4222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结论</a:t>
            </a:r>
            <a:r>
              <a:rPr lang="en-US" altLang="zh-CN" sz="2400" b="1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:</a:t>
            </a:r>
            <a:r>
              <a:rPr lang="en-US" altLang="zh-CN" sz="2400">
                <a:solidFill>
                  <a:srgbClr val="113DF9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 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一组平行弦</a:t>
            </a:r>
            <a:r>
              <a:rPr 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中点在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同一条过椭圆中心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的线段上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(</a:t>
            </a:r>
            <a:r>
              <a:rPr lang="zh-CN" altLang="en-US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不含端点</a:t>
            </a:r>
            <a:r>
              <a:rPr lang="en-US" altLang="zh-CN" sz="2400" b="1">
                <a:solidFill>
                  <a:schemeClr val="tx1"/>
                </a:solidFill>
                <a:latin typeface="Times New Roman" panose="02020603050405020304" charset="0"/>
                <a:ea typeface="黑体"/>
                <a:cs typeface="Times New Roman" panose="02020603050405020304" charset="0"/>
              </a:rPr>
              <a:t>).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5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5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</a:t>
            </a:r>
            <a:r>
              <a:rPr lang="en-US" alt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2</a:t>
            </a:r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：点差法与中点弦问题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0957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572" y="863005"/>
          <a:ext cx="10191750" cy="144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495800" imgH="634365" progId="Equation.KSEE3">
                  <p:embed/>
                </p:oleObj>
              </mc:Choice>
              <mc:Fallback>
                <p:oleObj r:id="rId3" imgW="44958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572" y="863005"/>
                        <a:ext cx="10191750" cy="144018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7414260" y="2513965"/>
            <a:ext cx="3602355" cy="503555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0342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35915" y="2513330"/>
          <a:ext cx="1077722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610100" imgH="215900" progId="Equation.KSEE3">
                  <p:embed/>
                </p:oleObj>
              </mc:Choice>
              <mc:Fallback>
                <p:oleObj r:id="rId5" imgW="4610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915" y="2513330"/>
                        <a:ext cx="1077722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1378" y="3027045"/>
          <a:ext cx="4966135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197100" imgH="508000" progId="Equation.KSEE3">
                  <p:embed/>
                </p:oleObj>
              </mc:Choice>
              <mc:Fallback>
                <p:oleObj r:id="rId7" imgW="21971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61378" y="3027045"/>
                        <a:ext cx="4966135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2" name="对象 3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901373" y="3355975"/>
          <a:ext cx="545505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476500" imgH="228600" progId="Equation.KSEE3">
                  <p:embed/>
                </p:oleObj>
              </mc:Choice>
              <mc:Fallback>
                <p:oleObj r:id="rId9" imgW="2476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901373" y="3355975"/>
                        <a:ext cx="5455059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3" name="对象 4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1378" y="4188460"/>
          <a:ext cx="458788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968500" imgH="215900" progId="Equation.KSEE3">
                  <p:embed/>
                </p:oleObj>
              </mc:Choice>
              <mc:Fallback>
                <p:oleObj r:id="rId11" imgW="1968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61378" y="4188460"/>
                        <a:ext cx="4587882" cy="504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  <a:alpha val="61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4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36483" y="4705668"/>
          <a:ext cx="4386282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879600" imgH="431800" progId="Equation.KSEE3">
                  <p:embed/>
                </p:oleObj>
              </mc:Choice>
              <mc:Fallback>
                <p:oleObj r:id="rId13" imgW="1879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336483" y="4705668"/>
                        <a:ext cx="4386282" cy="100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7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65925" y="4742498"/>
          <a:ext cx="2051652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62965" imgH="393700" progId="Equation.KSEE3">
                  <p:embed/>
                </p:oleObj>
              </mc:Choice>
              <mc:Fallback>
                <p:oleObj r:id="rId15" imgW="8629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765925" y="4742498"/>
                        <a:ext cx="2051652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8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1378" y="5786120"/>
          <a:ext cx="637411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730500" imgH="215900" progId="Equation.KSEE3">
                  <p:embed/>
                </p:oleObj>
              </mc:Choice>
              <mc:Fallback>
                <p:oleObj r:id="rId17" imgW="2730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61378" y="5786120"/>
                        <a:ext cx="637411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40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61695" y="4958398"/>
          <a:ext cx="147505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634365" imgH="215900" progId="Equation.KSEE3">
                  <p:embed/>
                </p:oleObj>
              </mc:Choice>
              <mc:Fallback>
                <p:oleObj r:id="rId19" imgW="6343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61695" y="4958398"/>
                        <a:ext cx="1475051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512310" y="1829753"/>
          <a:ext cx="309498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346200" imgH="203200" progId="Equation.KSEE3">
                  <p:embed/>
                </p:oleObj>
              </mc:Choice>
              <mc:Fallback>
                <p:oleObj r:id="rId21" imgW="1346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12310" y="1829753"/>
                        <a:ext cx="3094982" cy="468000"/>
                      </a:xfrm>
                      <a:prstGeom prst="rect">
                        <a:avLst/>
                      </a:prstGeom>
                      <a:noFill/>
                      <a:ln w="28575" cap="flat" cmpd="sng">
                        <a:solidFill>
                          <a:srgbClr val="FF66CC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890510" y="1789748"/>
          <a:ext cx="147770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634365" imgH="215900" progId="Equation.KSEE3">
                  <p:embed/>
                </p:oleObj>
              </mc:Choice>
              <mc:Fallback>
                <p:oleObj r:id="rId23" imgW="6343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890510" y="1789748"/>
                        <a:ext cx="1477705" cy="504000"/>
                      </a:xfrm>
                      <a:prstGeom prst="rect">
                        <a:avLst/>
                      </a:prstGeom>
                      <a:noFill/>
                      <a:ln w="28575" cap="flat" cmpd="sng">
                        <a:solidFill>
                          <a:srgbClr val="0000F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圆角矩形 10"/>
          <p:cNvSpPr/>
          <p:nvPr/>
        </p:nvSpPr>
        <p:spPr>
          <a:xfrm>
            <a:off x="5974080" y="4705985"/>
            <a:ext cx="748030" cy="1007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2" name="圆角矩形 11"/>
          <p:cNvSpPr/>
          <p:nvPr/>
        </p:nvSpPr>
        <p:spPr>
          <a:xfrm>
            <a:off x="7990205" y="4750435"/>
            <a:ext cx="839470" cy="9626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185275" y="4249738"/>
            <a:ext cx="2825750" cy="24082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595" y="4869180"/>
            <a:ext cx="2193290" cy="18548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graphicFrame>
        <p:nvGraphicFramePr>
          <p:cNvPr id="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3875" y="2060575"/>
          <a:ext cx="10315575" cy="1404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3385600" imgH="15849600" progId="Equation.DSMT4">
                  <p:embed/>
                </p:oleObj>
              </mc:Choice>
              <mc:Fallback>
                <p:oleObj name="Equation" r:id="rId4" imgW="113385600" imgH="15849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3875" y="2060575"/>
                        <a:ext cx="10315575" cy="1404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479425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★课后思考与练习：椭圆斜率乘积定值问题与中点弦问题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2466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5416" y="667991"/>
          <a:ext cx="8777417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860800" imgH="634365" progId="Equation.KSEE3">
                  <p:embed/>
                </p:oleObj>
              </mc:Choice>
              <mc:Fallback>
                <p:oleObj r:id="rId6" imgW="38608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5416" y="667991"/>
                        <a:ext cx="8777417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9528810" y="781685"/>
            <a:ext cx="2576830" cy="1529080"/>
            <a:chOff x="1506" y="4536"/>
            <a:chExt cx="7250" cy="4444"/>
          </a:xfrm>
        </p:grpSpPr>
        <p:pic>
          <p:nvPicPr>
            <p:cNvPr id="62467" name="图片 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776" y="4606"/>
              <a:ext cx="6227" cy="4110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3" name="直接箭头连接符 2"/>
            <p:cNvCxnSpPr/>
            <p:nvPr/>
          </p:nvCxnSpPr>
          <p:spPr>
            <a:xfrm flipH="1" flipV="1">
              <a:off x="4773" y="4536"/>
              <a:ext cx="0" cy="4445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箭头连接符 3"/>
            <p:cNvCxnSpPr/>
            <p:nvPr/>
          </p:nvCxnSpPr>
          <p:spPr>
            <a:xfrm>
              <a:off x="1506" y="7001"/>
              <a:ext cx="7250" cy="0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8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759" y="3465166"/>
          <a:ext cx="10582066" cy="14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4610100" imgH="660400" progId="Equation.KSEE3">
                  <p:embed/>
                </p:oleObj>
              </mc:Choice>
              <mc:Fallback>
                <p:oleObj r:id="rId9" imgW="46101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1759" y="3465166"/>
                        <a:ext cx="10582066" cy="14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57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3358" y="5058540"/>
          <a:ext cx="8940800" cy="1475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3848100" imgH="634365" progId="Equation.KSEE3">
                  <p:embed/>
                </p:oleObj>
              </mc:Choice>
              <mc:Fallback>
                <p:oleObj r:id="rId11" imgW="38481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3358" y="5058540"/>
                        <a:ext cx="8940800" cy="14757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★应用：椭圆斜率乘积定值问题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62466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5416" y="667991"/>
          <a:ext cx="8777417" cy="14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3860800" imgH="634365" progId="Equation.KSEE3">
                  <p:embed/>
                </p:oleObj>
              </mc:Choice>
              <mc:Fallback>
                <p:oleObj r:id="rId3" imgW="38608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5416" y="667991"/>
                        <a:ext cx="8777417" cy="14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9382760" y="368935"/>
            <a:ext cx="2733040" cy="1621790"/>
            <a:chOff x="1506" y="4536"/>
            <a:chExt cx="7250" cy="4444"/>
          </a:xfrm>
        </p:grpSpPr>
        <p:pic>
          <p:nvPicPr>
            <p:cNvPr id="62467" name="图片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6" y="4606"/>
              <a:ext cx="6227" cy="4110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3" name="直接箭头连接符 2"/>
            <p:cNvCxnSpPr/>
            <p:nvPr/>
          </p:nvCxnSpPr>
          <p:spPr>
            <a:xfrm flipH="1" flipV="1">
              <a:off x="4773" y="4536"/>
              <a:ext cx="0" cy="4445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箭头连接符 3"/>
            <p:cNvCxnSpPr/>
            <p:nvPr/>
          </p:nvCxnSpPr>
          <p:spPr>
            <a:xfrm>
              <a:off x="1506" y="7001"/>
              <a:ext cx="7250" cy="0"/>
            </a:xfrm>
            <a:prstGeom prst="straightConnector1">
              <a:avLst/>
            </a:prstGeom>
            <a:ln w="28575">
              <a:solidFill>
                <a:schemeClr val="tx1">
                  <a:lumMod val="95000"/>
                  <a:lumOff val="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23875" y="3675063"/>
          <a:ext cx="10315575" cy="140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3385600" imgH="15849600" progId="Equation.DSMT4">
                  <p:embed/>
                </p:oleObj>
              </mc:Choice>
              <mc:Fallback>
                <p:oleObj name="Equation" r:id="rId6" imgW="113385600" imgH="15849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3875" y="3675063"/>
                        <a:ext cx="10315575" cy="14049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645" y="2148471"/>
          <a:ext cx="3208655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536700" imgH="393700" progId="Equation.KSEE3">
                  <p:embed/>
                </p:oleObj>
              </mc:Choice>
              <mc:Fallback>
                <p:oleObj r:id="rId8" imgW="15367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51645" y="2148471"/>
                        <a:ext cx="3208655" cy="8001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625421" y="2096084"/>
          <a:ext cx="3183255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524000" imgH="419100" progId="Equation.KSEE3">
                  <p:embed/>
                </p:oleObj>
              </mc:Choice>
              <mc:Fallback>
                <p:oleObj r:id="rId10" imgW="1524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25421" y="2096084"/>
                        <a:ext cx="3183255" cy="852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60618" y="2151964"/>
          <a:ext cx="286512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371600" imgH="393700" progId="Equation.KSEE3">
                  <p:embed/>
                </p:oleObj>
              </mc:Choice>
              <mc:Fallback>
                <p:oleObj r:id="rId12" imgW="13716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60618" y="2151964"/>
                        <a:ext cx="2865120" cy="8007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808676" y="2132914"/>
          <a:ext cx="1167765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558800" imgH="393700" progId="Equation.KSEE3">
                  <p:embed/>
                </p:oleObj>
              </mc:Choice>
              <mc:Fallback>
                <p:oleObj r:id="rId14" imgW="558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808676" y="2132914"/>
                        <a:ext cx="1167765" cy="8007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76728" y="2938411"/>
          <a:ext cx="251968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206500" imgH="393700" progId="Equation.KSEE3">
                  <p:embed/>
                </p:oleObj>
              </mc:Choice>
              <mc:Fallback>
                <p:oleObj r:id="rId16" imgW="12065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76728" y="2938411"/>
                        <a:ext cx="2519680" cy="8001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96091" y="3132086"/>
          <a:ext cx="3766185" cy="46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1803400" imgH="228600" progId="Equation.KSEE3">
                  <p:embed/>
                </p:oleObj>
              </mc:Choice>
              <mc:Fallback>
                <p:oleObj r:id="rId18" imgW="18034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096091" y="3132086"/>
                        <a:ext cx="3766185" cy="4648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768840" y="4221480"/>
          <a:ext cx="520065" cy="8185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66700" imgH="431800" progId="Equation.KSEE3">
                  <p:embed/>
                </p:oleObj>
              </mc:Choice>
              <mc:Fallback>
                <p:oleObj r:id="rId20" imgW="2667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768840" y="4221480"/>
                        <a:ext cx="520065" cy="8185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7040" y="5085981"/>
          <a:ext cx="2599055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244600" imgH="419100" progId="Equation.KSEE3">
                  <p:embed/>
                </p:oleObj>
              </mc:Choice>
              <mc:Fallback>
                <p:oleObj r:id="rId22" imgW="12446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537040" y="5085981"/>
                        <a:ext cx="2599055" cy="85217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36413" y="5111382"/>
          <a:ext cx="2891790" cy="800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384300" imgH="393700" progId="Equation.KSEE3">
                  <p:embed/>
                </p:oleObj>
              </mc:Choice>
              <mc:Fallback>
                <p:oleObj r:id="rId24" imgW="1384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136413" y="5111382"/>
                        <a:ext cx="2891790" cy="8007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024394" y="5085664"/>
          <a:ext cx="4509770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159000" imgH="419100" progId="Equation.KSEE3">
                  <p:embed/>
                </p:oleObj>
              </mc:Choice>
              <mc:Fallback>
                <p:oleObj r:id="rId26" imgW="21590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024394" y="5085664"/>
                        <a:ext cx="4509770" cy="852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51645" y="5943866"/>
          <a:ext cx="2679065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282700" imgH="419100" progId="Equation.KSEE3">
                  <p:embed/>
                </p:oleObj>
              </mc:Choice>
              <mc:Fallback>
                <p:oleObj r:id="rId28" imgW="12827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51645" y="5943866"/>
                        <a:ext cx="2679065" cy="85217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231028" y="5943866"/>
          <a:ext cx="4429760" cy="852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2120900" imgH="419100" progId="Equation.KSEE3">
                  <p:embed/>
                </p:oleObj>
              </mc:Choice>
              <mc:Fallback>
                <p:oleObj r:id="rId30" imgW="2120900" imgH="419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231028" y="5943866"/>
                        <a:ext cx="4429760" cy="8521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80156" y="5891796"/>
          <a:ext cx="2493645" cy="904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193800" imgH="444500" progId="Equation.KSEE3">
                  <p:embed/>
                </p:oleObj>
              </mc:Choice>
              <mc:Fallback>
                <p:oleObj r:id="rId32" imgW="1193800" imgH="4445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7680156" y="5891796"/>
                        <a:ext cx="2493645" cy="9042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★应用：椭圆斜率乘积定值问题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1815" y="1485265"/>
            <a:ext cx="5616575" cy="575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37154" y="770861"/>
          <a:ext cx="10582066" cy="14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610100" imgH="660400" progId="Equation.KSEE3">
                  <p:embed/>
                </p:oleObj>
              </mc:Choice>
              <mc:Fallback>
                <p:oleObj r:id="rId3" imgW="4610100" imgH="660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7154" y="770861"/>
                        <a:ext cx="10582066" cy="147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图片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2020" y="2636520"/>
            <a:ext cx="2995295" cy="2533015"/>
          </a:xfrm>
          <a:prstGeom prst="rect">
            <a:avLst/>
          </a:prstGeom>
        </p:spPr>
      </p:pic>
      <p:graphicFrame>
        <p:nvGraphicFramePr>
          <p:cNvPr id="2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853940" y="2492375"/>
          <a:ext cx="1905000" cy="832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876300" imgH="393700" progId="Equation.KSEE3">
                  <p:embed/>
                </p:oleObj>
              </mc:Choice>
              <mc:Fallback>
                <p:oleObj r:id="rId6" imgW="8763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53940" y="2492375"/>
                        <a:ext cx="1905000" cy="83248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715" y="2636520"/>
          <a:ext cx="4086225" cy="456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879600" imgH="215900" progId="Equation.KSEE3">
                  <p:embed/>
                </p:oleObj>
              </mc:Choice>
              <mc:Fallback>
                <p:oleObj r:id="rId8" imgW="1879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7715" y="2636520"/>
                        <a:ext cx="4086225" cy="4565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715" y="3285490"/>
          <a:ext cx="2430780" cy="9671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117600" imgH="457200" progId="Equation.KSEE3">
                  <p:embed/>
                </p:oleObj>
              </mc:Choice>
              <mc:Fallback>
                <p:oleObj r:id="rId10" imgW="1117600" imgH="457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7715" y="3285490"/>
                        <a:ext cx="2430780" cy="96710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72130" y="3285490"/>
          <a:ext cx="24860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43000" imgH="215900" progId="Equation.KSEE3">
                  <p:embed/>
                </p:oleObj>
              </mc:Choice>
              <mc:Fallback>
                <p:oleObj r:id="rId12" imgW="11430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072130" y="3285490"/>
                        <a:ext cx="2486025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103245" y="3791585"/>
          <a:ext cx="240284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104900" imgH="215900" progId="Equation.KSEE3">
                  <p:embed/>
                </p:oleObj>
              </mc:Choice>
              <mc:Fallback>
                <p:oleObj r:id="rId14" imgW="1104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103245" y="3791585"/>
                        <a:ext cx="2402840" cy="4572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67715" y="4281805"/>
          <a:ext cx="7212965" cy="48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314700" imgH="228600" progId="Equation.KSEE3">
                  <p:embed/>
                </p:oleObj>
              </mc:Choice>
              <mc:Fallback>
                <p:oleObj r:id="rId16" imgW="33147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67715" y="4281805"/>
                        <a:ext cx="7212965" cy="4851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432175" y="4781550"/>
          <a:ext cx="5333365" cy="48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451100" imgH="228600" progId="Equation.KSEE3">
                  <p:embed/>
                </p:oleObj>
              </mc:Choice>
              <mc:Fallback>
                <p:oleObj r:id="rId18" imgW="24511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432175" y="4781550"/>
                        <a:ext cx="5333365" cy="48514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943817" y="5372685"/>
          <a:ext cx="281495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346200" imgH="431800" progId="Equation.KSEE3">
                  <p:embed/>
                </p:oleObj>
              </mc:Choice>
              <mc:Fallback>
                <p:oleObj r:id="rId20" imgW="13462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943817" y="5372685"/>
                        <a:ext cx="2814955" cy="8794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38100">
                        <a:solidFill>
                          <a:schemeClr val="accent2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10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0344785" y="1485265"/>
          <a:ext cx="1318260" cy="727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762000" imgH="431800" progId="Equation.KSEE3">
                  <p:embed/>
                </p:oleObj>
              </mc:Choice>
              <mc:Fallback>
                <p:oleObj r:id="rId22" imgW="7620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0344785" y="1485265"/>
                        <a:ext cx="1318260" cy="7277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圆角矩形 1"/>
          <p:cNvSpPr/>
          <p:nvPr/>
        </p:nvSpPr>
        <p:spPr>
          <a:xfrm>
            <a:off x="7682230" y="4796790"/>
            <a:ext cx="555625" cy="487045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肘形连接符 2"/>
          <p:cNvCxnSpPr>
            <a:stCxn id="27" idx="3"/>
            <a:endCxn id="2" idx="0"/>
          </p:cNvCxnSpPr>
          <p:nvPr/>
        </p:nvCxnSpPr>
        <p:spPr>
          <a:xfrm>
            <a:off x="6758940" y="2908935"/>
            <a:ext cx="1201420" cy="188785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73501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800" strike="noStrike" noProof="1"/>
          </a:p>
        </p:txBody>
      </p:sp>
      <p:sp>
        <p:nvSpPr>
          <p:cNvPr id="9" name="文本框 8"/>
          <p:cNvSpPr txBox="1"/>
          <p:nvPr/>
        </p:nvSpPr>
        <p:spPr>
          <a:xfrm>
            <a:off x="537210" y="69215"/>
            <a:ext cx="1154938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3399"/>
                </a:solidFill>
              </a14:hiddenFill>
            </a:ext>
          </a:extLst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3200" b="1" noProof="1">
                <a:solidFill>
                  <a:schemeClr val="tx1"/>
                </a:solidFill>
                <a:effectLst/>
                <a:latin typeface="Times New Roman" panose="02020603050405020304" charset="0"/>
                <a:ea typeface="黑体"/>
                <a:cs typeface="Times New Roman" panose="02020603050405020304" charset="0"/>
                <a:sym typeface="+mn-ea"/>
              </a:rPr>
              <a:t>★应用：点差法与中点弦问题</a:t>
            </a:r>
            <a:endParaRPr lang="zh-CN" sz="3200" b="1" noProof="1">
              <a:solidFill>
                <a:schemeClr val="tx1"/>
              </a:solidFill>
              <a:effectLst/>
              <a:latin typeface="黑体" panose="02010609060101010101" charset="-122"/>
              <a:ea typeface="黑体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09571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23371" y="863095"/>
          <a:ext cx="10192152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495800" imgH="634365" progId="Equation.KSEE3">
                  <p:embed/>
                </p:oleObj>
              </mc:Choice>
              <mc:Fallback>
                <p:oleObj r:id="rId3" imgW="4495800" imgH="6343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3371" y="863095"/>
                        <a:ext cx="10192152" cy="14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7364730" y="2431415"/>
            <a:ext cx="3602355" cy="503555"/>
          </a:xfrm>
          <a:prstGeom prst="rect">
            <a:avLst/>
          </a:prstGeom>
          <a:solidFill>
            <a:srgbClr val="FFFF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03429" name="对象 8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6385" y="2430780"/>
          <a:ext cx="1077722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4610100" imgH="215900" progId="Equation.KSEE3">
                  <p:embed/>
                </p:oleObj>
              </mc:Choice>
              <mc:Fallback>
                <p:oleObj r:id="rId5" imgW="46101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6385" y="2430780"/>
                        <a:ext cx="1077722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1848" y="2944495"/>
          <a:ext cx="4966135" cy="11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2197100" imgH="508000" progId="Equation.KSEE3">
                  <p:embed/>
                </p:oleObj>
              </mc:Choice>
              <mc:Fallback>
                <p:oleObj r:id="rId7" imgW="2197100" imgH="508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11848" y="2944495"/>
                        <a:ext cx="4966135" cy="115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2" name="对象 3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5851843" y="3273425"/>
          <a:ext cx="545505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476500" imgH="228600" progId="Equation.KSEE3">
                  <p:embed/>
                </p:oleObj>
              </mc:Choice>
              <mc:Fallback>
                <p:oleObj r:id="rId9" imgW="24765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51843" y="3273425"/>
                        <a:ext cx="5455059" cy="504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3" name="对象 4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1848" y="4105910"/>
          <a:ext cx="458788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1968500" imgH="215900" progId="Equation.KSEE3">
                  <p:embed/>
                </p:oleObj>
              </mc:Choice>
              <mc:Fallback>
                <p:oleObj r:id="rId11" imgW="1968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11848" y="4105910"/>
                        <a:ext cx="4587882" cy="50400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  <a:alpha val="61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4" name="对象 4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286953" y="4623118"/>
          <a:ext cx="4386282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879600" imgH="431800" progId="Equation.KSEE3">
                  <p:embed/>
                </p:oleObj>
              </mc:Choice>
              <mc:Fallback>
                <p:oleObj r:id="rId13" imgW="18796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86953" y="4623118"/>
                        <a:ext cx="4386282" cy="1008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7" name="对象 7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716395" y="4659948"/>
          <a:ext cx="2051652" cy="93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862965" imgH="393700" progId="Equation.KSEE3">
                  <p:embed/>
                </p:oleObj>
              </mc:Choice>
              <mc:Fallback>
                <p:oleObj r:id="rId15" imgW="862965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716395" y="4659948"/>
                        <a:ext cx="2051652" cy="93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8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2165" y="5703570"/>
          <a:ext cx="644144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2730500" imgH="215900" progId="Equation.KSEE3">
                  <p:embed/>
                </p:oleObj>
              </mc:Choice>
              <mc:Fallback>
                <p:oleObj r:id="rId17" imgW="2730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12165" y="5703570"/>
                        <a:ext cx="644144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40" name="对象 14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12165" y="4875848"/>
          <a:ext cx="1475051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634365" imgH="215900" progId="Equation.KSEE3">
                  <p:embed/>
                </p:oleObj>
              </mc:Choice>
              <mc:Fallback>
                <p:oleObj r:id="rId19" imgW="6343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12165" y="4875848"/>
                        <a:ext cx="1475051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27500" y="1797368"/>
          <a:ext cx="3094982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1346200" imgH="203200" progId="Equation.KSEE3">
                  <p:embed/>
                </p:oleObj>
              </mc:Choice>
              <mc:Fallback>
                <p:oleObj r:id="rId21" imgW="13462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127500" y="1797368"/>
                        <a:ext cx="3094982" cy="468000"/>
                      </a:xfrm>
                      <a:prstGeom prst="rect">
                        <a:avLst/>
                      </a:prstGeom>
                      <a:noFill/>
                      <a:ln w="28575" cap="flat" cmpd="sng">
                        <a:solidFill>
                          <a:srgbClr val="FF66CC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505700" y="1757363"/>
          <a:ext cx="147770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634365" imgH="215900" progId="Equation.KSEE3">
                  <p:embed/>
                </p:oleObj>
              </mc:Choice>
              <mc:Fallback>
                <p:oleObj r:id="rId23" imgW="634365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505700" y="1757363"/>
                        <a:ext cx="1477705" cy="504000"/>
                      </a:xfrm>
                      <a:prstGeom prst="rect">
                        <a:avLst/>
                      </a:prstGeom>
                      <a:noFill/>
                      <a:ln w="28575" cap="flat" cmpd="sng">
                        <a:solidFill>
                          <a:srgbClr val="0000F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圆角矩形 10"/>
          <p:cNvSpPr/>
          <p:nvPr/>
        </p:nvSpPr>
        <p:spPr>
          <a:xfrm>
            <a:off x="5924550" y="4623435"/>
            <a:ext cx="748030" cy="10077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2" name="圆角矩形 11"/>
          <p:cNvSpPr/>
          <p:nvPr/>
        </p:nvSpPr>
        <p:spPr>
          <a:xfrm>
            <a:off x="7940675" y="4667885"/>
            <a:ext cx="839470" cy="9626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185275" y="4249738"/>
            <a:ext cx="2825750" cy="24082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3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3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3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zEwNTM5NzYwMDRjMzkwZTVkZjY2ODkwMGIxNGU0OTUifQ=="/>
  <p:tag name="KSO_WPP_MARK_KEY" val="6bfe26b4-628a-4d06-a216-fa341023c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TEMPLATE_SUBCATEGORY" val="0"/>
  <p:tag name="KSO_WM_TEMPLATE_THUMBS_INDEX" val="1、2、14、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RGE_SHAPE" val="1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RGE_SHAPE" val="1"/>
  <p:tag name="KSO_WM_UNIT_LAYERLEVEL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RGE_SHAPE" val="1"/>
  <p:tag name="KSO_WM_UNIT_LAYERLEVEL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90776_3"/>
  <p:tag name="KSO_WM_SLIDE_INDEX" val="3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INDEX" val="20190776"/>
  <p:tag name="KSO_WM_TEMPLATE_SUBCATEGORY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custom20190776_3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YPE" val="a"/>
  <p:tag name="KSO_WM_UNIT_VALUE" val="9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336,&quot;width&quot;:4009.3338582677166}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PECIAL_SOURCE" val="bdnul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SLIDE_ID" val="custom20190776_3"/>
  <p:tag name="KSO_WM_SLIDE_INDEX" val="3"/>
  <p:tag name="KSO_WM_SLIDE_ITEM_CNT" val="0"/>
  <p:tag name="KSO_WM_SLIDE_LAYOUT" val="a_b_e"/>
  <p:tag name="KSO_WM_SLIDE_LAYOUT_CNT" val="1_1_1"/>
  <p:tag name="KSO_WM_SLIDE_SUBTYPE" val="pureTxt"/>
  <p:tag name="KSO_WM_SLIDE_TYPE" val="sectionTitle"/>
  <p:tag name="KSO_WM_TAG_VERSION" val="1.0"/>
  <p:tag name="KSO_WM_TEMPLATE_CATEGORY" val="custom"/>
  <p:tag name="KSO_WM_TEMPLATE_INDEX" val="20190776"/>
  <p:tag name="KSO_WM_TEMPLATE_SUBCATEGORY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90776"/>
  <p:tag name="KSO_WM_UNIT_COMPATIBLE" val="0"/>
  <p:tag name="KSO_WM_UNIT_DIAGRAM_ISNUMVISUAL" val="0"/>
  <p:tag name="KSO_WM_UNIT_DIAGRAM_ISREFERUNIT" val="0"/>
  <p:tag name="KSO_WM_UNIT_HIGHLIGHT" val="0"/>
  <p:tag name="KSO_WM_UNIT_ID" val="custom20190776_3*a*1"/>
  <p:tag name="KSO_WM_UNIT_INDEX" val="1"/>
  <p:tag name="KSO_WM_UNIT_ISCONTENTSTITLE" val="0"/>
  <p:tag name="KSO_WM_UNIT_LAYERLEVEL" val="1"/>
  <p:tag name="KSO_WM_UNIT_NOCLEAR" val="0"/>
  <p:tag name="KSO_WM_UNIT_PRESET_TEXT" val="单击此处添加标题"/>
  <p:tag name="KSO_WM_UNIT_TYPE" val="a"/>
  <p:tag name="KSO_WM_UNIT_VALUE" val="9"/>
</p:tagLst>
</file>

<file path=ppt/theme/theme1.xml><?xml version="1.0" encoding="utf-8"?>
<a:theme xmlns:a="http://schemas.openxmlformats.org/drawingml/2006/main" name="1_Office 主题​​">
  <a:themeElements>
    <a:clrScheme name="自定义 125">
      <a:dk1>
        <a:srgbClr val="000000"/>
      </a:dk1>
      <a:lt1>
        <a:srgbClr val="FFFFFF"/>
      </a:lt1>
      <a:dk2>
        <a:srgbClr val="FE581B"/>
      </a:dk2>
      <a:lt2>
        <a:srgbClr val="F0F0F0"/>
      </a:lt2>
      <a:accent1>
        <a:srgbClr val="FE581B"/>
      </a:accent1>
      <a:accent2>
        <a:srgbClr val="FE9242"/>
      </a:accent2>
      <a:accent3>
        <a:srgbClr val="FA556F"/>
      </a:accent3>
      <a:accent4>
        <a:srgbClr val="AE8EC9"/>
      </a:accent4>
      <a:accent5>
        <a:srgbClr val="E1A290"/>
      </a:accent5>
      <a:accent6>
        <a:srgbClr val="3E4D74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761</Words>
  <Application>Microsoft Office PowerPoint</Application>
  <PresentationFormat>宽屏</PresentationFormat>
  <Paragraphs>93</Paragraphs>
  <Slides>26</Slides>
  <Notes>24</Notes>
  <HiddenSlides>1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黑体</vt:lpstr>
      <vt:lpstr>微软雅黑</vt:lpstr>
      <vt:lpstr>Arial</vt:lpstr>
      <vt:lpstr>Calibri</vt:lpstr>
      <vt:lpstr>Times New Roman</vt:lpstr>
      <vt:lpstr>1_Office 主题​​</vt:lpstr>
      <vt:lpstr>WPS 公式 3.0</vt:lpstr>
      <vt:lpstr>Equation.3</vt:lpstr>
      <vt:lpstr>Equation</vt:lpstr>
      <vt:lpstr>微专题1 直线与椭圆的位置关系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微专题3 点差法及其运用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LLD</dc:creator>
  <cp:lastModifiedBy>微软用户</cp:lastModifiedBy>
  <cp:revision>5</cp:revision>
  <cp:lastPrinted>2024-06-06T17:19:45Z</cp:lastPrinted>
  <dcterms:created xsi:type="dcterms:W3CDTF">2024-06-06T17:19:45Z</dcterms:created>
  <dcterms:modified xsi:type="dcterms:W3CDTF">2024-11-02T06:30:18Z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