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71" r:id="rId2"/>
    <p:sldId id="1594" r:id="rId3"/>
    <p:sldId id="1606" r:id="rId4"/>
    <p:sldId id="268" r:id="rId5"/>
    <p:sldId id="269" r:id="rId6"/>
    <p:sldId id="1598" r:id="rId7"/>
    <p:sldId id="274" r:id="rId8"/>
    <p:sldId id="1608" r:id="rId9"/>
    <p:sldId id="844" r:id="rId10"/>
    <p:sldId id="275" r:id="rId11"/>
    <p:sldId id="276" r:id="rId12"/>
    <p:sldId id="272" r:id="rId13"/>
    <p:sldId id="1596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2" userDrawn="1">
          <p15:clr>
            <a:srgbClr val="A4A3A4"/>
          </p15:clr>
        </p15:guide>
        <p15:guide id="2" pos="387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C" initials="P" lastIdx="0" clrIdx="0"/>
  <p:cmAuthor id="1" name="新课标第一网" initials="新" lastIdx="0" clrIdx="0"/>
  <p:cmAuthor id="2" name="Administrator" initials="A" lastIdx="0" clrIdx="1"/>
  <p:cmAuthor id="3" name="USER" initials="U" lastIdx="0" clrIdx="0"/>
  <p:cmAuthor id="4" name="YOGA" initials="Y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264" y="52"/>
      </p:cViewPr>
      <p:guideLst>
        <p:guide orient="horz" pos="2202"/>
        <p:guide pos="387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7"/>
          <p:cNvSpPr txBox="1">
            <a:spLocks noGrp="1"/>
          </p:cNvSpPr>
          <p:nvPr>
            <p:ph type="sldNum" sz="quarter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en-US" altLang="zh-CN" sz="1200">
                <a:latin typeface="Arial" panose="020B0604020202020204" pitchFamily="34" charset="0"/>
                <a:ea typeface="宋体" panose="02010600030101010101" pitchFamily="2" charset="-122"/>
              </a:rPr>
              <a:t>2</a:t>
            </a:fld>
            <a:endParaRPr lang="en-US" altLang="zh-CN" sz="120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5298" name="Rectangle 2"/>
          <p:cNvSpPr>
            <a:spLocks noGrp="1" noRot="1" noChangeAspect="1" noTextEdit="1"/>
          </p:cNvSpPr>
          <p:nvPr>
            <p:ph type="sldImg" idx="1"/>
          </p:nvPr>
        </p:nvSpPr>
        <p:spPr>
          <a:xfrm>
            <a:off x="2232025" y="487363"/>
            <a:ext cx="4637088" cy="2608262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</p:sp>
      <p:sp>
        <p:nvSpPr>
          <p:cNvPr id="55299" name="Rectangle 3"/>
          <p:cNvSpPr txBox="1">
            <a:spLocks noGrp="1"/>
          </p:cNvSpPr>
          <p:nvPr>
            <p:ph type="body" idx="2"/>
          </p:nvPr>
        </p:nvSpPr>
        <p:spPr>
          <a:xfrm>
            <a:off x="1212851" y="3258741"/>
            <a:ext cx="6678083" cy="3094434"/>
          </a:xfrm>
          <a:solidFill>
            <a:srgbClr val="FFFFFF"/>
          </a:solidFill>
          <a:ln>
            <a:solidFill>
              <a:srgbClr val="000000"/>
            </a:solidFill>
            <a:miter/>
          </a:ln>
        </p:spPr>
        <p:txBody>
          <a:bodyPr wrap="square" lIns="88615" tIns="44307" rIns="88615" bIns="44307" anchor="t" anchorCtr="0"/>
          <a:lstStyle/>
          <a:p>
            <a:pPr lvl="0"/>
            <a:r>
              <a:rPr lang="zh-CN" altLang="zh-CN"/>
              <a:t>如何判断焦点位置？</a:t>
            </a:r>
          </a:p>
        </p:txBody>
      </p:sp>
    </p:spTree>
    <p:extLst>
      <p:ext uri="{BB962C8B-B14F-4D97-AF65-F5344CB8AC3E}">
        <p14:creationId xmlns:p14="http://schemas.microsoft.com/office/powerpoint/2010/main" val="1753994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幻灯片图像占位符 146433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76802" name="文本占位符 146434"/>
          <p:cNvSpPr txBox="1"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r>
              <a:rPr lang="zh-CN" altLang="en-US"/>
              <a:t>例2</a:t>
            </a:r>
          </a:p>
        </p:txBody>
      </p:sp>
      <p:sp>
        <p:nvSpPr>
          <p:cNvPr id="76803" name="灯片编号占位符 1"/>
          <p:cNvSpPr>
            <a:spLocks noGrp="1"/>
          </p:cNvSpPr>
          <p:nvPr>
            <p:ph type="sldNum" sz="quarter" idx="10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>
                <a:latin typeface="Arial" panose="020B0604020202020204" pitchFamily="34" charset="0"/>
                <a:ea typeface="黑体" panose="02010609060101010101" charset="-122"/>
              </a:rPr>
              <a:t>3</a:t>
            </a:fld>
            <a:endParaRPr lang="zh-CN" altLang="en-US" sz="1200">
              <a:latin typeface="Arial" panose="020B0604020202020204" pitchFamily="34" charset="0"/>
              <a:ea typeface="黑体" panose="02010609060101010101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幻灯片图像占位符 1"/>
          <p:cNvSpPr>
            <a:spLocks noGrp="1" noRot="1" noChangeAspect="1"/>
          </p:cNvSpPr>
          <p:nvPr>
            <p:ph type="sldImg"/>
          </p:nvPr>
        </p:nvSpPr>
        <p:spPr>
          <a:ln>
            <a:solidFill>
              <a:srgbClr val="000000"/>
            </a:solidFill>
          </a:ln>
        </p:spPr>
      </p:sp>
      <p:sp>
        <p:nvSpPr>
          <p:cNvPr id="69634" name="文本占位符 2"/>
          <p:cNvSpPr txBox="1">
            <a:spLocks noGrp="1"/>
          </p:cNvSpPr>
          <p:nvPr>
            <p:ph type="body" idx="1"/>
          </p:nvPr>
        </p:nvSpPr>
        <p:spPr/>
        <p:txBody>
          <a:bodyPr lIns="91440" tIns="45720" rIns="91440" bIns="45720" anchor="t" anchorCtr="0"/>
          <a:lstStyle/>
          <a:p>
            <a:pPr lvl="0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258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68344D-7117-4F88-AAA4-2EDA16E40D47}" type="slidenum">
              <a:rPr lang="zh-CN" altLang="en-US" smtClean="0">
                <a:solidFill>
                  <a:prstClr val="black"/>
                </a:solidFill>
              </a:rPr>
              <a:pPr/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309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52C6E6-1169-C06C-9CD3-E0331C043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幻灯片图像占位符 1">
            <a:extLst>
              <a:ext uri="{FF2B5EF4-FFF2-40B4-BE49-F238E27FC236}">
                <a16:creationId xmlns:a16="http://schemas.microsoft.com/office/drawing/2014/main" id="{6A7538F8-EE82-4258-4D65-8F660A302A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/>
            </a:solidFill>
            <a:miter/>
          </a:ln>
        </p:spPr>
      </p:sp>
      <p:sp>
        <p:nvSpPr>
          <p:cNvPr id="40962" name="备注占位符 2">
            <a:extLst>
              <a:ext uri="{FF2B5EF4-FFF2-40B4-BE49-F238E27FC236}">
                <a16:creationId xmlns:a16="http://schemas.microsoft.com/office/drawing/2014/main" id="{BB615EAF-0D98-9B4D-54AC-D44895B24789}"/>
              </a:ext>
            </a:extLst>
          </p:cNvPr>
          <p:cNvSpPr txBox="1">
            <a:spLocks noGrp="1"/>
          </p:cNvSpPr>
          <p:nvPr>
            <p:ph type="body" idx="1"/>
          </p:nvPr>
        </p:nvSpPr>
        <p:spPr/>
        <p:txBody>
          <a:bodyPr wrap="square" lIns="91440" tIns="45720" rIns="91440" bIns="45720" anchor="t" anchorCtr="0"/>
          <a:lstStyle/>
          <a:p>
            <a:pPr lvl="0"/>
            <a:endParaRPr lang="zh-CN" altLang="en-US"/>
          </a:p>
        </p:txBody>
      </p:sp>
      <p:sp>
        <p:nvSpPr>
          <p:cNvPr id="40963" name="灯片编号占位符 3">
            <a:extLst>
              <a:ext uri="{FF2B5EF4-FFF2-40B4-BE49-F238E27FC236}">
                <a16:creationId xmlns:a16="http://schemas.microsoft.com/office/drawing/2014/main" id="{0DD4604F-182C-6751-B3CE-3E6855B9732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b" anchorCtr="0"/>
          <a:lstStyle/>
          <a:p>
            <a:pPr lvl="0" algn="r"/>
            <a:fld id="{9A0DB2DC-4C9A-4742-B13C-FB6460FD3503}" type="slidenum">
              <a:rPr lang="zh-CN" altLang="en-US" sz="1200">
                <a:latin typeface="Calibri"/>
                <a:ea typeface="黑体"/>
              </a:rPr>
              <a:t>13</a:t>
            </a:fld>
            <a:endParaRPr lang="zh-CN" altLang="en-US" sz="1200">
              <a:latin typeface="Calibri"/>
              <a:ea typeface="黑体"/>
            </a:endParaRPr>
          </a:p>
        </p:txBody>
      </p:sp>
    </p:spTree>
    <p:extLst>
      <p:ext uri="{BB962C8B-B14F-4D97-AF65-F5344CB8AC3E}">
        <p14:creationId xmlns:p14="http://schemas.microsoft.com/office/powerpoint/2010/main" val="1249126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5" name="组合 10862"/>
          <p:cNvGrpSpPr/>
          <p:nvPr/>
        </p:nvGrpSpPr>
        <p:grpSpPr>
          <a:xfrm>
            <a:off x="5014913" y="1393825"/>
            <a:ext cx="6994525" cy="5461000"/>
            <a:chOff x="5014913" y="1393825"/>
            <a:chExt cx="6994525" cy="5461001"/>
          </a:xfrm>
        </p:grpSpPr>
        <p:pic>
          <p:nvPicPr>
            <p:cNvPr id="8196" name="Picture 8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6425" y="4524376"/>
              <a:ext cx="3132138" cy="23304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197" name="Freeform 875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98" name="Freeform 876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8199" name="Picture 8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7450" y="4524376"/>
              <a:ext cx="3105150" cy="23256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200" name="Freeform 878"/>
            <p:cNvSpPr/>
            <p:nvPr/>
          </p:nvSpPr>
          <p:spPr>
            <a:xfrm>
              <a:off x="5014913" y="2767013"/>
              <a:ext cx="1724025" cy="998538"/>
            </a:xfrm>
            <a:custGeom>
              <a:avLst/>
              <a:gdLst/>
              <a:ahLst/>
              <a:cxnLst>
                <a:cxn ang="0">
                  <a:pos x="0" y="500062"/>
                </a:cxn>
                <a:cxn ang="0">
                  <a:pos x="858837" y="0"/>
                </a:cxn>
                <a:cxn ang="0">
                  <a:pos x="1724025" y="500062"/>
                </a:cxn>
                <a:cxn ang="0">
                  <a:pos x="865187" y="998538"/>
                </a:cxn>
                <a:cxn ang="0">
                  <a:pos x="0" y="500062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1" name="Freeform 879"/>
            <p:cNvSpPr/>
            <p:nvPr/>
          </p:nvSpPr>
          <p:spPr>
            <a:xfrm>
              <a:off x="11225213" y="2989263"/>
              <a:ext cx="784225" cy="454025"/>
            </a:xfrm>
            <a:custGeom>
              <a:avLst/>
              <a:gdLst/>
              <a:ahLst/>
              <a:cxnLst>
                <a:cxn ang="0">
                  <a:pos x="0" y="227012"/>
                </a:cxn>
                <a:cxn ang="0">
                  <a:pos x="390525" y="0"/>
                </a:cxn>
                <a:cxn ang="0">
                  <a:pos x="784225" y="227012"/>
                </a:cxn>
                <a:cxn ang="0">
                  <a:pos x="393700" y="454025"/>
                </a:cxn>
                <a:cxn ang="0">
                  <a:pos x="0" y="227012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2" name="Freeform 880"/>
            <p:cNvSpPr/>
            <p:nvPr/>
          </p:nvSpPr>
          <p:spPr>
            <a:xfrm>
              <a:off x="6373813" y="2100263"/>
              <a:ext cx="742950" cy="430213"/>
            </a:xfrm>
            <a:custGeom>
              <a:avLst/>
              <a:gdLst/>
              <a:ahLst/>
              <a:cxnLst>
                <a:cxn ang="0">
                  <a:pos x="0" y="214312"/>
                </a:cxn>
                <a:cxn ang="0">
                  <a:pos x="369887" y="0"/>
                </a:cxn>
                <a:cxn ang="0">
                  <a:pos x="742950" y="214312"/>
                </a:cxn>
                <a:cxn ang="0">
                  <a:pos x="373062" y="430213"/>
                </a:cxn>
                <a:cxn ang="0">
                  <a:pos x="0" y="214312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3" name="Freeform 881"/>
            <p:cNvSpPr/>
            <p:nvPr/>
          </p:nvSpPr>
          <p:spPr>
            <a:xfrm>
              <a:off x="10609263" y="2268538"/>
              <a:ext cx="563563" cy="325438"/>
            </a:xfrm>
            <a:custGeom>
              <a:avLst/>
              <a:gdLst/>
              <a:ahLst/>
              <a:cxnLst>
                <a:cxn ang="0">
                  <a:pos x="0" y="163512"/>
                </a:cxn>
                <a:cxn ang="0">
                  <a:pos x="280987" y="0"/>
                </a:cxn>
                <a:cxn ang="0">
                  <a:pos x="563563" y="163512"/>
                </a:cxn>
                <a:cxn ang="0">
                  <a:pos x="282575" y="325438"/>
                </a:cxn>
                <a:cxn ang="0">
                  <a:pos x="0" y="163512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4" name="Freeform 882"/>
            <p:cNvSpPr/>
            <p:nvPr/>
          </p:nvSpPr>
          <p:spPr>
            <a:xfrm>
              <a:off x="6989763" y="4221163"/>
              <a:ext cx="39688" cy="36513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11112" y="0"/>
                </a:cxn>
                <a:cxn ang="0">
                  <a:pos x="39688" y="15875"/>
                </a:cxn>
                <a:cxn ang="0">
                  <a:pos x="38100" y="36513"/>
                </a:cxn>
                <a:cxn ang="0">
                  <a:pos x="30162" y="33337"/>
                </a:cxn>
                <a:cxn ang="0">
                  <a:pos x="30162" y="22225"/>
                </a:cxn>
                <a:cxn ang="0">
                  <a:pos x="1587" y="4762"/>
                </a:cxn>
                <a:cxn ang="0">
                  <a:pos x="0" y="4762"/>
                </a:cxn>
                <a:cxn ang="0">
                  <a:pos x="7937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5" name="Freeform 883"/>
            <p:cNvSpPr/>
            <p:nvPr/>
          </p:nvSpPr>
          <p:spPr>
            <a:xfrm>
              <a:off x="7010400" y="4217988"/>
              <a:ext cx="44450" cy="39688"/>
            </a:xfrm>
            <a:custGeom>
              <a:avLst/>
              <a:gdLst/>
              <a:ahLst/>
              <a:cxnLst>
                <a:cxn ang="0">
                  <a:pos x="34925" y="0"/>
                </a:cxn>
                <a:cxn ang="0">
                  <a:pos x="33337" y="1587"/>
                </a:cxn>
                <a:cxn ang="0">
                  <a:pos x="0" y="19050"/>
                </a:cxn>
                <a:cxn ang="0">
                  <a:pos x="0" y="39688"/>
                </a:cxn>
                <a:cxn ang="0">
                  <a:pos x="9525" y="36512"/>
                </a:cxn>
                <a:cxn ang="0">
                  <a:pos x="9525" y="25400"/>
                </a:cxn>
                <a:cxn ang="0">
                  <a:pos x="41275" y="6350"/>
                </a:cxn>
                <a:cxn ang="0">
                  <a:pos x="44450" y="6350"/>
                </a:cxn>
                <a:cxn ang="0">
                  <a:pos x="34925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6" name="Freeform 884"/>
            <p:cNvSpPr/>
            <p:nvPr/>
          </p:nvSpPr>
          <p:spPr>
            <a:xfrm>
              <a:off x="6988175" y="4222751"/>
              <a:ext cx="66675" cy="38100"/>
            </a:xfrm>
            <a:custGeom>
              <a:avLst/>
              <a:gdLst/>
              <a:ahLst/>
              <a:cxnLst>
                <a:cxn ang="0">
                  <a:pos x="0" y="6350"/>
                </a:cxn>
                <a:cxn ang="0">
                  <a:pos x="3175" y="3175"/>
                </a:cxn>
                <a:cxn ang="0">
                  <a:pos x="31750" y="20637"/>
                </a:cxn>
                <a:cxn ang="0">
                  <a:pos x="63500" y="1587"/>
                </a:cxn>
                <a:cxn ang="0">
                  <a:pos x="66675" y="3175"/>
                </a:cxn>
                <a:cxn ang="0">
                  <a:pos x="66675" y="15875"/>
                </a:cxn>
                <a:cxn ang="0">
                  <a:pos x="63500" y="22225"/>
                </a:cxn>
                <a:cxn ang="0">
                  <a:pos x="38100" y="36512"/>
                </a:cxn>
                <a:cxn ang="0">
                  <a:pos x="25400" y="36512"/>
                </a:cxn>
                <a:cxn ang="0">
                  <a:pos x="3175" y="23812"/>
                </a:cxn>
                <a:cxn ang="0">
                  <a:pos x="0" y="19050"/>
                </a:cxn>
                <a:cxn ang="0">
                  <a:pos x="0" y="6350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7" name="Freeform 885"/>
            <p:cNvSpPr/>
            <p:nvPr/>
          </p:nvSpPr>
          <p:spPr>
            <a:xfrm>
              <a:off x="6811963" y="4224338"/>
              <a:ext cx="130175" cy="174625"/>
            </a:xfrm>
            <a:custGeom>
              <a:avLst/>
              <a:gdLst/>
              <a:ahLst/>
              <a:cxnLst>
                <a:cxn ang="0">
                  <a:pos x="0" y="138112"/>
                </a:cxn>
                <a:cxn ang="0">
                  <a:pos x="12700" y="150812"/>
                </a:cxn>
                <a:cxn ang="0">
                  <a:pos x="66675" y="168275"/>
                </a:cxn>
                <a:cxn ang="0">
                  <a:pos x="130175" y="39687"/>
                </a:cxn>
                <a:cxn ang="0">
                  <a:pos x="80962" y="9525"/>
                </a:cxn>
                <a:cxn ang="0">
                  <a:pos x="20637" y="42862"/>
                </a:cxn>
                <a:cxn ang="0">
                  <a:pos x="0" y="138112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8" name="Freeform 886"/>
            <p:cNvSpPr/>
            <p:nvPr/>
          </p:nvSpPr>
          <p:spPr>
            <a:xfrm>
              <a:off x="6838950" y="4241801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4462"/>
                </a:cxn>
                <a:cxn ang="0">
                  <a:pos x="25400" y="152400"/>
                </a:cxn>
                <a:cxn ang="0">
                  <a:pos x="0" y="112712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09" name="Freeform 887"/>
            <p:cNvSpPr/>
            <p:nvPr/>
          </p:nvSpPr>
          <p:spPr>
            <a:xfrm>
              <a:off x="6858000" y="4276726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8262"/>
                </a:cxn>
                <a:cxn ang="0">
                  <a:pos x="36512" y="6350"/>
                </a:cxn>
                <a:cxn ang="0">
                  <a:pos x="53975" y="0"/>
                </a:cxn>
                <a:cxn ang="0">
                  <a:pos x="76200" y="28575"/>
                </a:cxn>
                <a:cxn ang="0">
                  <a:pos x="39687" y="90487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0" name="Freeform 888"/>
            <p:cNvSpPr/>
            <p:nvPr/>
          </p:nvSpPr>
          <p:spPr>
            <a:xfrm>
              <a:off x="6869113" y="4283076"/>
              <a:ext cx="61913" cy="87313"/>
            </a:xfrm>
            <a:custGeom>
              <a:avLst/>
              <a:gdLst/>
              <a:ahLst/>
              <a:cxnLst>
                <a:cxn ang="0">
                  <a:pos x="0" y="82550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2550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1" name="Freeform 889"/>
            <p:cNvSpPr/>
            <p:nvPr/>
          </p:nvSpPr>
          <p:spPr>
            <a:xfrm>
              <a:off x="6873875" y="4298951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39687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2" name="Freeform 890"/>
            <p:cNvSpPr/>
            <p:nvPr/>
          </p:nvSpPr>
          <p:spPr>
            <a:xfrm>
              <a:off x="6291263" y="4041776"/>
              <a:ext cx="752475" cy="458788"/>
            </a:xfrm>
            <a:custGeom>
              <a:avLst/>
              <a:gdLst/>
              <a:ahLst/>
              <a:cxnLst>
                <a:cxn ang="0">
                  <a:pos x="7937" y="266700"/>
                </a:cxn>
                <a:cxn ang="0">
                  <a:pos x="460375" y="1587"/>
                </a:cxn>
                <a:cxn ang="0">
                  <a:pos x="466725" y="0"/>
                </a:cxn>
                <a:cxn ang="0">
                  <a:pos x="752475" y="168275"/>
                </a:cxn>
                <a:cxn ang="0">
                  <a:pos x="747712" y="168275"/>
                </a:cxn>
                <a:cxn ang="0">
                  <a:pos x="293687" y="434975"/>
                </a:cxn>
                <a:cxn ang="0">
                  <a:pos x="285750" y="449262"/>
                </a:cxn>
                <a:cxn ang="0">
                  <a:pos x="285750" y="452437"/>
                </a:cxn>
                <a:cxn ang="0">
                  <a:pos x="287337" y="458788"/>
                </a:cxn>
                <a:cxn ang="0">
                  <a:pos x="1587" y="290512"/>
                </a:cxn>
                <a:cxn ang="0">
                  <a:pos x="0" y="284162"/>
                </a:cxn>
                <a:cxn ang="0">
                  <a:pos x="0" y="280987"/>
                </a:cxn>
                <a:cxn ang="0">
                  <a:pos x="7937" y="266700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3" name="Freeform 891"/>
            <p:cNvSpPr/>
            <p:nvPr/>
          </p:nvSpPr>
          <p:spPr>
            <a:xfrm>
              <a:off x="6577013" y="4208463"/>
              <a:ext cx="469900" cy="293688"/>
            </a:xfrm>
            <a:custGeom>
              <a:avLst/>
              <a:gdLst/>
              <a:ahLst/>
              <a:cxnLst>
                <a:cxn ang="0">
                  <a:pos x="7937" y="268287"/>
                </a:cxn>
                <a:cxn ang="0">
                  <a:pos x="0" y="282575"/>
                </a:cxn>
                <a:cxn ang="0">
                  <a:pos x="0" y="285750"/>
                </a:cxn>
                <a:cxn ang="0">
                  <a:pos x="7937" y="290512"/>
                </a:cxn>
                <a:cxn ang="0">
                  <a:pos x="461962" y="25400"/>
                </a:cxn>
                <a:cxn ang="0">
                  <a:pos x="469900" y="11112"/>
                </a:cxn>
                <a:cxn ang="0">
                  <a:pos x="469900" y="6350"/>
                </a:cxn>
                <a:cxn ang="0">
                  <a:pos x="461962" y="1587"/>
                </a:cxn>
                <a:cxn ang="0">
                  <a:pos x="7937" y="268287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4" name="Freeform 892"/>
            <p:cNvSpPr/>
            <p:nvPr/>
          </p:nvSpPr>
          <p:spPr>
            <a:xfrm>
              <a:off x="6281738" y="3690938"/>
              <a:ext cx="773113" cy="785813"/>
            </a:xfrm>
            <a:custGeom>
              <a:avLst/>
              <a:gdLst/>
              <a:ahLst/>
              <a:cxnLst>
                <a:cxn ang="0">
                  <a:pos x="327025" y="434975"/>
                </a:cxn>
                <a:cxn ang="0">
                  <a:pos x="766762" y="190500"/>
                </a:cxn>
                <a:cxn ang="0">
                  <a:pos x="766762" y="177800"/>
                </a:cxn>
                <a:cxn ang="0">
                  <a:pos x="463550" y="4762"/>
                </a:cxn>
                <a:cxn ang="0">
                  <a:pos x="444500" y="6350"/>
                </a:cxn>
                <a:cxn ang="0">
                  <a:pos x="17462" y="257175"/>
                </a:cxn>
                <a:cxn ang="0">
                  <a:pos x="0" y="288925"/>
                </a:cxn>
                <a:cxn ang="0">
                  <a:pos x="31750" y="657225"/>
                </a:cxn>
                <a:cxn ang="0">
                  <a:pos x="309562" y="785813"/>
                </a:cxn>
                <a:cxn ang="0">
                  <a:pos x="309562" y="466725"/>
                </a:cxn>
                <a:cxn ang="0">
                  <a:pos x="327025" y="434975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5" name="Freeform 893"/>
            <p:cNvSpPr/>
            <p:nvPr/>
          </p:nvSpPr>
          <p:spPr>
            <a:xfrm>
              <a:off x="6281738" y="3973513"/>
              <a:ext cx="331788" cy="503238"/>
            </a:xfrm>
            <a:custGeom>
              <a:avLst/>
              <a:gdLst/>
              <a:ahLst/>
              <a:cxnLst>
                <a:cxn ang="0">
                  <a:pos x="0" y="358775"/>
                </a:cxn>
                <a:cxn ang="0">
                  <a:pos x="0" y="6350"/>
                </a:cxn>
                <a:cxn ang="0">
                  <a:pos x="1587" y="0"/>
                </a:cxn>
                <a:cxn ang="0">
                  <a:pos x="287337" y="146050"/>
                </a:cxn>
                <a:cxn ang="0">
                  <a:pos x="331788" y="150812"/>
                </a:cxn>
                <a:cxn ang="0">
                  <a:pos x="309562" y="184150"/>
                </a:cxn>
                <a:cxn ang="0">
                  <a:pos x="309562" y="503238"/>
                </a:cxn>
                <a:cxn ang="0">
                  <a:pos x="0" y="358775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6" name="Freeform 894"/>
            <p:cNvSpPr/>
            <p:nvPr/>
          </p:nvSpPr>
          <p:spPr>
            <a:xfrm>
              <a:off x="6278563" y="3956051"/>
              <a:ext cx="34925" cy="395288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20637" y="25400"/>
                </a:cxn>
                <a:cxn ang="0">
                  <a:pos x="34925" y="31750"/>
                </a:cxn>
                <a:cxn ang="0">
                  <a:pos x="34925" y="395288"/>
                </a:cxn>
                <a:cxn ang="0">
                  <a:pos x="3175" y="376237"/>
                </a:cxn>
                <a:cxn ang="0">
                  <a:pos x="3175" y="23812"/>
                </a:cxn>
                <a:cxn ang="0">
                  <a:pos x="1270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7" name="Freeform 895"/>
            <p:cNvSpPr/>
            <p:nvPr/>
          </p:nvSpPr>
          <p:spPr>
            <a:xfrm>
              <a:off x="6591300" y="3868738"/>
              <a:ext cx="466725" cy="608013"/>
            </a:xfrm>
            <a:custGeom>
              <a:avLst/>
              <a:gdLst/>
              <a:ahLst/>
              <a:cxnLst>
                <a:cxn ang="0">
                  <a:pos x="0" y="258762"/>
                </a:cxn>
                <a:cxn ang="0">
                  <a:pos x="22225" y="254000"/>
                </a:cxn>
                <a:cxn ang="0">
                  <a:pos x="454025" y="12700"/>
                </a:cxn>
                <a:cxn ang="0">
                  <a:pos x="457200" y="0"/>
                </a:cxn>
                <a:cxn ang="0">
                  <a:pos x="466725" y="20637"/>
                </a:cxn>
                <a:cxn ang="0">
                  <a:pos x="466725" y="325437"/>
                </a:cxn>
                <a:cxn ang="0">
                  <a:pos x="460375" y="336550"/>
                </a:cxn>
                <a:cxn ang="0">
                  <a:pos x="0" y="608013"/>
                </a:cxn>
                <a:cxn ang="0">
                  <a:pos x="0" y="258762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8" name="Freeform 896"/>
            <p:cNvSpPr/>
            <p:nvPr/>
          </p:nvSpPr>
          <p:spPr>
            <a:xfrm>
              <a:off x="6294438" y="4478338"/>
              <a:ext cx="153988" cy="98425"/>
            </a:xfrm>
            <a:custGeom>
              <a:avLst/>
              <a:gdLst/>
              <a:ahLst/>
              <a:cxnLst>
                <a:cxn ang="0">
                  <a:pos x="138112" y="79375"/>
                </a:cxn>
                <a:cxn ang="0">
                  <a:pos x="125412" y="69850"/>
                </a:cxn>
                <a:cxn ang="0">
                  <a:pos x="26987" y="98425"/>
                </a:cxn>
                <a:cxn ang="0">
                  <a:pos x="0" y="46037"/>
                </a:cxn>
                <a:cxn ang="0">
                  <a:pos x="119062" y="0"/>
                </a:cxn>
                <a:cxn ang="0">
                  <a:pos x="153988" y="36512"/>
                </a:cxn>
                <a:cxn ang="0">
                  <a:pos x="138112" y="79375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19" name="Freeform 897"/>
            <p:cNvSpPr/>
            <p:nvPr/>
          </p:nvSpPr>
          <p:spPr>
            <a:xfrm>
              <a:off x="6286500" y="4502151"/>
              <a:ext cx="131763" cy="160338"/>
            </a:xfrm>
            <a:custGeom>
              <a:avLst/>
              <a:gdLst/>
              <a:ahLst/>
              <a:cxnLst>
                <a:cxn ang="0">
                  <a:pos x="0" y="122237"/>
                </a:cxn>
                <a:cxn ang="0">
                  <a:pos x="12700" y="134937"/>
                </a:cxn>
                <a:cxn ang="0">
                  <a:pos x="66675" y="153987"/>
                </a:cxn>
                <a:cxn ang="0">
                  <a:pos x="131763" y="25400"/>
                </a:cxn>
                <a:cxn ang="0">
                  <a:pos x="90487" y="1587"/>
                </a:cxn>
                <a:cxn ang="0">
                  <a:pos x="20637" y="26987"/>
                </a:cxn>
                <a:cxn ang="0">
                  <a:pos x="0" y="122237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Freeform 898"/>
            <p:cNvSpPr/>
            <p:nvPr/>
          </p:nvSpPr>
          <p:spPr>
            <a:xfrm>
              <a:off x="6313488" y="4503738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6050"/>
                </a:cxn>
                <a:cxn ang="0">
                  <a:pos x="25400" y="152400"/>
                </a:cxn>
                <a:cxn ang="0">
                  <a:pos x="0" y="114300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1" name="Freeform 899"/>
            <p:cNvSpPr/>
            <p:nvPr/>
          </p:nvSpPr>
          <p:spPr>
            <a:xfrm>
              <a:off x="6332538" y="4540251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6675"/>
                </a:cxn>
                <a:cxn ang="0">
                  <a:pos x="36512" y="4762"/>
                </a:cxn>
                <a:cxn ang="0">
                  <a:pos x="53975" y="0"/>
                </a:cxn>
                <a:cxn ang="0">
                  <a:pos x="76200" y="26987"/>
                </a:cxn>
                <a:cxn ang="0">
                  <a:pos x="39687" y="88900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2" name="Freeform 900"/>
            <p:cNvSpPr/>
            <p:nvPr/>
          </p:nvSpPr>
          <p:spPr>
            <a:xfrm>
              <a:off x="6343650" y="4545013"/>
              <a:ext cx="61913" cy="87313"/>
            </a:xfrm>
            <a:custGeom>
              <a:avLst/>
              <a:gdLst/>
              <a:ahLst/>
              <a:cxnLst>
                <a:cxn ang="0">
                  <a:pos x="0" y="84137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4137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3" name="Freeform 901"/>
            <p:cNvSpPr/>
            <p:nvPr/>
          </p:nvSpPr>
          <p:spPr>
            <a:xfrm>
              <a:off x="6348413" y="4560888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41275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4" name="Freeform 902"/>
            <p:cNvSpPr/>
            <p:nvPr/>
          </p:nvSpPr>
          <p:spPr>
            <a:xfrm>
              <a:off x="6142038" y="4186238"/>
              <a:ext cx="31750" cy="6508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2700" y="1587"/>
                </a:cxn>
                <a:cxn ang="0">
                  <a:pos x="26987" y="9525"/>
                </a:cxn>
                <a:cxn ang="0">
                  <a:pos x="31750" y="20637"/>
                </a:cxn>
                <a:cxn ang="0">
                  <a:pos x="23812" y="61912"/>
                </a:cxn>
                <a:cxn ang="0">
                  <a:pos x="17462" y="63500"/>
                </a:cxn>
                <a:cxn ang="0">
                  <a:pos x="4762" y="55562"/>
                </a:cxn>
                <a:cxn ang="0">
                  <a:pos x="1587" y="46037"/>
                </a:cxn>
                <a:cxn ang="0">
                  <a:pos x="6350" y="4762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5" name="Freeform 903"/>
            <p:cNvSpPr/>
            <p:nvPr/>
          </p:nvSpPr>
          <p:spPr>
            <a:xfrm>
              <a:off x="6138863" y="4186238"/>
              <a:ext cx="31750" cy="65088"/>
            </a:xfrm>
            <a:custGeom>
              <a:avLst/>
              <a:gdLst/>
              <a:ahLst/>
              <a:cxnLst>
                <a:cxn ang="0">
                  <a:pos x="0" y="7937"/>
                </a:cxn>
                <a:cxn ang="0">
                  <a:pos x="14287" y="0"/>
                </a:cxn>
                <a:cxn ang="0">
                  <a:pos x="31750" y="15875"/>
                </a:cxn>
                <a:cxn ang="0">
                  <a:pos x="22225" y="65088"/>
                </a:cxn>
                <a:cxn ang="0">
                  <a:pos x="9525" y="61912"/>
                </a:cxn>
                <a:cxn ang="0">
                  <a:pos x="0" y="7937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6" name="Freeform 904"/>
            <p:cNvSpPr/>
            <p:nvPr/>
          </p:nvSpPr>
          <p:spPr>
            <a:xfrm>
              <a:off x="6132513" y="4191001"/>
              <a:ext cx="26988" cy="5873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1112" y="1587"/>
                </a:cxn>
                <a:cxn ang="0">
                  <a:pos x="23812" y="9525"/>
                </a:cxn>
                <a:cxn ang="0">
                  <a:pos x="26988" y="19050"/>
                </a:cxn>
                <a:cxn ang="0">
                  <a:pos x="20637" y="53975"/>
                </a:cxn>
                <a:cxn ang="0">
                  <a:pos x="15875" y="57150"/>
                </a:cxn>
                <a:cxn ang="0">
                  <a:pos x="4762" y="49212"/>
                </a:cxn>
                <a:cxn ang="0">
                  <a:pos x="0" y="41275"/>
                </a:cxn>
                <a:cxn ang="0">
                  <a:pos x="6350" y="4762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7" name="Freeform 905"/>
            <p:cNvSpPr/>
            <p:nvPr/>
          </p:nvSpPr>
          <p:spPr>
            <a:xfrm>
              <a:off x="6026150" y="4086226"/>
              <a:ext cx="522288" cy="500063"/>
            </a:xfrm>
            <a:custGeom>
              <a:avLst/>
              <a:gdLst/>
              <a:ahLst/>
              <a:cxnLst>
                <a:cxn ang="0">
                  <a:pos x="514350" y="111125"/>
                </a:cxn>
                <a:cxn ang="0">
                  <a:pos x="287337" y="4762"/>
                </a:cxn>
                <a:cxn ang="0">
                  <a:pos x="193675" y="53975"/>
                </a:cxn>
                <a:cxn ang="0">
                  <a:pos x="104775" y="184150"/>
                </a:cxn>
                <a:cxn ang="0">
                  <a:pos x="3175" y="287337"/>
                </a:cxn>
                <a:cxn ang="0">
                  <a:pos x="1587" y="352425"/>
                </a:cxn>
                <a:cxn ang="0">
                  <a:pos x="3175" y="371475"/>
                </a:cxn>
                <a:cxn ang="0">
                  <a:pos x="215900" y="500063"/>
                </a:cxn>
                <a:cxn ang="0">
                  <a:pos x="285750" y="465137"/>
                </a:cxn>
                <a:cxn ang="0">
                  <a:pos x="288925" y="434975"/>
                </a:cxn>
                <a:cxn ang="0">
                  <a:pos x="363537" y="398462"/>
                </a:cxn>
                <a:cxn ang="0">
                  <a:pos x="368300" y="396875"/>
                </a:cxn>
                <a:cxn ang="0">
                  <a:pos x="406400" y="471487"/>
                </a:cxn>
                <a:cxn ang="0">
                  <a:pos x="506412" y="414337"/>
                </a:cxn>
                <a:cxn ang="0">
                  <a:pos x="514350" y="111125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8" name="Freeform 906"/>
            <p:cNvSpPr/>
            <p:nvPr/>
          </p:nvSpPr>
          <p:spPr>
            <a:xfrm>
              <a:off x="6238875" y="4194176"/>
              <a:ext cx="323850" cy="385763"/>
            </a:xfrm>
            <a:custGeom>
              <a:avLst/>
              <a:gdLst/>
              <a:ahLst/>
              <a:cxnLst>
                <a:cxn ang="0">
                  <a:pos x="320675" y="269875"/>
                </a:cxn>
                <a:cxn ang="0">
                  <a:pos x="322262" y="163512"/>
                </a:cxn>
                <a:cxn ang="0">
                  <a:pos x="311150" y="30162"/>
                </a:cxn>
                <a:cxn ang="0">
                  <a:pos x="303212" y="3175"/>
                </a:cxn>
                <a:cxn ang="0">
                  <a:pos x="293687" y="1587"/>
                </a:cxn>
                <a:cxn ang="0">
                  <a:pos x="241300" y="33337"/>
                </a:cxn>
                <a:cxn ang="0">
                  <a:pos x="211137" y="58737"/>
                </a:cxn>
                <a:cxn ang="0">
                  <a:pos x="196850" y="84137"/>
                </a:cxn>
                <a:cxn ang="0">
                  <a:pos x="123825" y="217487"/>
                </a:cxn>
                <a:cxn ang="0">
                  <a:pos x="7937" y="307975"/>
                </a:cxn>
                <a:cxn ang="0">
                  <a:pos x="3175" y="385763"/>
                </a:cxn>
                <a:cxn ang="0">
                  <a:pos x="82550" y="366712"/>
                </a:cxn>
                <a:cxn ang="0">
                  <a:pos x="92075" y="346075"/>
                </a:cxn>
                <a:cxn ang="0">
                  <a:pos x="174625" y="290512"/>
                </a:cxn>
                <a:cxn ang="0">
                  <a:pos x="190500" y="312737"/>
                </a:cxn>
                <a:cxn ang="0">
                  <a:pos x="193675" y="363537"/>
                </a:cxn>
                <a:cxn ang="0">
                  <a:pos x="306387" y="300037"/>
                </a:cxn>
                <a:cxn ang="0">
                  <a:pos x="320675" y="269875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9" name="Freeform 907"/>
            <p:cNvSpPr/>
            <p:nvPr/>
          </p:nvSpPr>
          <p:spPr>
            <a:xfrm>
              <a:off x="6403975" y="4200526"/>
              <a:ext cx="136525" cy="342900"/>
            </a:xfrm>
            <a:custGeom>
              <a:avLst/>
              <a:gdLst/>
              <a:ahLst/>
              <a:cxnLst>
                <a:cxn ang="0">
                  <a:pos x="120650" y="298450"/>
                </a:cxn>
                <a:cxn ang="0">
                  <a:pos x="125412" y="293687"/>
                </a:cxn>
                <a:cxn ang="0">
                  <a:pos x="131762" y="190500"/>
                </a:cxn>
                <a:cxn ang="0">
                  <a:pos x="133350" y="187325"/>
                </a:cxn>
                <a:cxn ang="0">
                  <a:pos x="136525" y="179387"/>
                </a:cxn>
                <a:cxn ang="0">
                  <a:pos x="134937" y="80962"/>
                </a:cxn>
                <a:cxn ang="0">
                  <a:pos x="130175" y="1587"/>
                </a:cxn>
                <a:cxn ang="0">
                  <a:pos x="127000" y="0"/>
                </a:cxn>
                <a:cxn ang="0">
                  <a:pos x="68262" y="39687"/>
                </a:cxn>
                <a:cxn ang="0">
                  <a:pos x="41275" y="74612"/>
                </a:cxn>
                <a:cxn ang="0">
                  <a:pos x="1587" y="142875"/>
                </a:cxn>
                <a:cxn ang="0">
                  <a:pos x="0" y="149225"/>
                </a:cxn>
                <a:cxn ang="0">
                  <a:pos x="0" y="276225"/>
                </a:cxn>
                <a:cxn ang="0">
                  <a:pos x="3175" y="277812"/>
                </a:cxn>
                <a:cxn ang="0">
                  <a:pos x="47625" y="341312"/>
                </a:cxn>
                <a:cxn ang="0">
                  <a:pos x="120650" y="298450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0" name="Freeform 908"/>
            <p:cNvSpPr/>
            <p:nvPr/>
          </p:nvSpPr>
          <p:spPr>
            <a:xfrm>
              <a:off x="6410325" y="4219576"/>
              <a:ext cx="115888" cy="185738"/>
            </a:xfrm>
            <a:custGeom>
              <a:avLst/>
              <a:gdLst/>
              <a:ahLst/>
              <a:cxnLst>
                <a:cxn ang="0">
                  <a:pos x="104775" y="1587"/>
                </a:cxn>
                <a:cxn ang="0">
                  <a:pos x="114300" y="7937"/>
                </a:cxn>
                <a:cxn ang="0">
                  <a:pos x="115888" y="77787"/>
                </a:cxn>
                <a:cxn ang="0">
                  <a:pos x="90487" y="125412"/>
                </a:cxn>
                <a:cxn ang="0">
                  <a:pos x="6350" y="184150"/>
                </a:cxn>
                <a:cxn ang="0">
                  <a:pos x="0" y="182562"/>
                </a:cxn>
                <a:cxn ang="0">
                  <a:pos x="0" y="147637"/>
                </a:cxn>
                <a:cxn ang="0">
                  <a:pos x="4762" y="125412"/>
                </a:cxn>
                <a:cxn ang="0">
                  <a:pos x="49212" y="47625"/>
                </a:cxn>
                <a:cxn ang="0">
                  <a:pos x="65087" y="30162"/>
                </a:cxn>
                <a:cxn ang="0">
                  <a:pos x="104775" y="1587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1" name="Freeform 909"/>
            <p:cNvSpPr/>
            <p:nvPr/>
          </p:nvSpPr>
          <p:spPr>
            <a:xfrm>
              <a:off x="6410325" y="4221163"/>
              <a:ext cx="109538" cy="177800"/>
            </a:xfrm>
            <a:custGeom>
              <a:avLst/>
              <a:gdLst/>
              <a:ahLst/>
              <a:cxnLst>
                <a:cxn ang="0">
                  <a:pos x="109538" y="73025"/>
                </a:cxn>
                <a:cxn ang="0">
                  <a:pos x="107950" y="3175"/>
                </a:cxn>
                <a:cxn ang="0">
                  <a:pos x="106362" y="0"/>
                </a:cxn>
                <a:cxn ang="0">
                  <a:pos x="104775" y="0"/>
                </a:cxn>
                <a:cxn ang="0">
                  <a:pos x="65087" y="28575"/>
                </a:cxn>
                <a:cxn ang="0">
                  <a:pos x="49212" y="46037"/>
                </a:cxn>
                <a:cxn ang="0">
                  <a:pos x="4762" y="123825"/>
                </a:cxn>
                <a:cxn ang="0">
                  <a:pos x="0" y="146050"/>
                </a:cxn>
                <a:cxn ang="0">
                  <a:pos x="0" y="177800"/>
                </a:cxn>
                <a:cxn ang="0">
                  <a:pos x="84137" y="119062"/>
                </a:cxn>
                <a:cxn ang="0">
                  <a:pos x="109538" y="73025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2" name="Freeform 910"/>
            <p:cNvSpPr/>
            <p:nvPr/>
          </p:nvSpPr>
          <p:spPr>
            <a:xfrm>
              <a:off x="6134100" y="4264026"/>
              <a:ext cx="230188" cy="138113"/>
            </a:xfrm>
            <a:custGeom>
              <a:avLst/>
              <a:gdLst/>
              <a:ahLst/>
              <a:cxnLst>
                <a:cxn ang="0">
                  <a:pos x="230188" y="115887"/>
                </a:cxn>
                <a:cxn ang="0">
                  <a:pos x="211137" y="134937"/>
                </a:cxn>
                <a:cxn ang="0">
                  <a:pos x="4762" y="25400"/>
                </a:cxn>
                <a:cxn ang="0">
                  <a:pos x="12700" y="0"/>
                </a:cxn>
                <a:cxn ang="0">
                  <a:pos x="39687" y="9525"/>
                </a:cxn>
                <a:cxn ang="0">
                  <a:pos x="220662" y="104775"/>
                </a:cxn>
                <a:cxn ang="0">
                  <a:pos x="230188" y="115887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3" name="Freeform 911"/>
            <p:cNvSpPr/>
            <p:nvPr/>
          </p:nvSpPr>
          <p:spPr>
            <a:xfrm>
              <a:off x="6142038" y="4148138"/>
              <a:ext cx="290513" cy="246063"/>
            </a:xfrm>
            <a:custGeom>
              <a:avLst/>
              <a:gdLst/>
              <a:ahLst/>
              <a:cxnLst>
                <a:cxn ang="0">
                  <a:pos x="214312" y="241300"/>
                </a:cxn>
                <a:cxn ang="0">
                  <a:pos x="206375" y="244475"/>
                </a:cxn>
                <a:cxn ang="0">
                  <a:pos x="1587" y="133350"/>
                </a:cxn>
                <a:cxn ang="0">
                  <a:pos x="1587" y="123825"/>
                </a:cxn>
                <a:cxn ang="0">
                  <a:pos x="84137" y="3175"/>
                </a:cxn>
                <a:cxn ang="0">
                  <a:pos x="90487" y="3175"/>
                </a:cxn>
                <a:cxn ang="0">
                  <a:pos x="287337" y="100012"/>
                </a:cxn>
                <a:cxn ang="0">
                  <a:pos x="288925" y="106362"/>
                </a:cxn>
                <a:cxn ang="0">
                  <a:pos x="252412" y="176212"/>
                </a:cxn>
                <a:cxn ang="0">
                  <a:pos x="214312" y="241300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4" name="Freeform 912"/>
            <p:cNvSpPr>
              <a:spLocks noEditPoints="1"/>
            </p:cNvSpPr>
            <p:nvPr/>
          </p:nvSpPr>
          <p:spPr>
            <a:xfrm>
              <a:off x="6140450" y="4146551"/>
              <a:ext cx="293688" cy="247650"/>
            </a:xfrm>
            <a:custGeom>
              <a:avLst/>
              <a:gdLst/>
              <a:ahLst/>
              <a:cxnLst>
                <a:cxn ang="0">
                  <a:pos x="207962" y="247650"/>
                </a:cxn>
                <a:cxn ang="0">
                  <a:pos x="3175" y="136525"/>
                </a:cxn>
                <a:cxn ang="0">
                  <a:pos x="1587" y="125412"/>
                </a:cxn>
                <a:cxn ang="0">
                  <a:pos x="71437" y="20637"/>
                </a:cxn>
                <a:cxn ang="0">
                  <a:pos x="84137" y="4762"/>
                </a:cxn>
                <a:cxn ang="0">
                  <a:pos x="93662" y="3175"/>
                </a:cxn>
                <a:cxn ang="0">
                  <a:pos x="288925" y="100012"/>
                </a:cxn>
                <a:cxn ang="0">
                  <a:pos x="292100" y="104775"/>
                </a:cxn>
                <a:cxn ang="0">
                  <a:pos x="292100" y="109537"/>
                </a:cxn>
                <a:cxn ang="0">
                  <a:pos x="277812" y="134937"/>
                </a:cxn>
                <a:cxn ang="0">
                  <a:pos x="255587" y="177800"/>
                </a:cxn>
                <a:cxn ang="0">
                  <a:pos x="234950" y="214312"/>
                </a:cxn>
                <a:cxn ang="0">
                  <a:pos x="217487" y="242887"/>
                </a:cxn>
                <a:cxn ang="0">
                  <a:pos x="209550" y="247650"/>
                </a:cxn>
                <a:cxn ang="0">
                  <a:pos x="207962" y="247650"/>
                </a:cxn>
                <a:cxn ang="0">
                  <a:pos x="85725" y="6350"/>
                </a:cxn>
                <a:cxn ang="0">
                  <a:pos x="74612" y="22225"/>
                </a:cxn>
                <a:cxn ang="0">
                  <a:pos x="4762" y="127000"/>
                </a:cxn>
                <a:cxn ang="0">
                  <a:pos x="4762" y="134937"/>
                </a:cxn>
                <a:cxn ang="0">
                  <a:pos x="207962" y="246062"/>
                </a:cxn>
                <a:cxn ang="0">
                  <a:pos x="214312" y="242887"/>
                </a:cxn>
                <a:cxn ang="0">
                  <a:pos x="231775" y="212725"/>
                </a:cxn>
                <a:cxn ang="0">
                  <a:pos x="252412" y="176212"/>
                </a:cxn>
                <a:cxn ang="0">
                  <a:pos x="276225" y="133350"/>
                </a:cxn>
                <a:cxn ang="0">
                  <a:pos x="288925" y="107950"/>
                </a:cxn>
                <a:cxn ang="0">
                  <a:pos x="288925" y="104775"/>
                </a:cxn>
                <a:cxn ang="0">
                  <a:pos x="287337" y="103187"/>
                </a:cxn>
                <a:cxn ang="0">
                  <a:pos x="92075" y="4762"/>
                </a:cxn>
                <a:cxn ang="0">
                  <a:pos x="88900" y="4762"/>
                </a:cxn>
                <a:cxn ang="0">
                  <a:pos x="85725" y="6350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5" name="Freeform 913"/>
            <p:cNvSpPr/>
            <p:nvPr/>
          </p:nvSpPr>
          <p:spPr>
            <a:xfrm>
              <a:off x="6207125" y="4338638"/>
              <a:ext cx="85725" cy="365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3175" y="1587"/>
                </a:cxn>
                <a:cxn ang="0">
                  <a:pos x="85725" y="36513"/>
                </a:cxn>
                <a:cxn ang="0">
                  <a:pos x="3175" y="7937"/>
                </a:cxn>
                <a:cxn ang="0">
                  <a:pos x="0" y="3175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6" name="Freeform 914"/>
            <p:cNvSpPr/>
            <p:nvPr/>
          </p:nvSpPr>
          <p:spPr>
            <a:xfrm>
              <a:off x="6240463" y="4349751"/>
              <a:ext cx="84138" cy="317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84138" y="31750"/>
                </a:cxn>
                <a:cxn ang="0">
                  <a:pos x="84138" y="30162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7" name="Freeform 915"/>
            <p:cNvSpPr/>
            <p:nvPr/>
          </p:nvSpPr>
          <p:spPr>
            <a:xfrm>
              <a:off x="6240463" y="4351338"/>
              <a:ext cx="84138" cy="3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75"/>
                </a:cxn>
                <a:cxn ang="0">
                  <a:pos x="82550" y="31750"/>
                </a:cxn>
                <a:cxn ang="0">
                  <a:pos x="84138" y="30162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8" name="Freeform 916"/>
            <p:cNvSpPr/>
            <p:nvPr/>
          </p:nvSpPr>
          <p:spPr>
            <a:xfrm>
              <a:off x="6145213" y="4289426"/>
              <a:ext cx="80963" cy="47625"/>
            </a:xfrm>
            <a:custGeom>
              <a:avLst/>
              <a:gdLst/>
              <a:ahLst/>
              <a:cxnLst>
                <a:cxn ang="0">
                  <a:pos x="1587" y="1587"/>
                </a:cxn>
                <a:cxn ang="0">
                  <a:pos x="4762" y="1587"/>
                </a:cxn>
                <a:cxn ang="0">
                  <a:pos x="80963" y="47625"/>
                </a:cxn>
                <a:cxn ang="0">
                  <a:pos x="3175" y="6350"/>
                </a:cxn>
                <a:cxn ang="0">
                  <a:pos x="1587" y="1587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39" name="Freeform 917"/>
            <p:cNvSpPr/>
            <p:nvPr/>
          </p:nvSpPr>
          <p:spPr>
            <a:xfrm>
              <a:off x="6181725" y="4306888"/>
              <a:ext cx="77788" cy="444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7788" y="44450"/>
                </a:cxn>
                <a:cxn ang="0">
                  <a:pos x="77788" y="41275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0" name="Freeform 918"/>
            <p:cNvSpPr/>
            <p:nvPr/>
          </p:nvSpPr>
          <p:spPr>
            <a:xfrm>
              <a:off x="6180138" y="4306888"/>
              <a:ext cx="79375" cy="46038"/>
            </a:xfrm>
            <a:custGeom>
              <a:avLst/>
              <a:gdLst/>
              <a:ahLst/>
              <a:cxnLst>
                <a:cxn ang="0">
                  <a:pos x="1587" y="0"/>
                </a:cxn>
                <a:cxn ang="0">
                  <a:pos x="1587" y="3175"/>
                </a:cxn>
                <a:cxn ang="0">
                  <a:pos x="76200" y="44450"/>
                </a:cxn>
                <a:cxn ang="0">
                  <a:pos x="79375" y="42862"/>
                </a:cxn>
                <a:cxn ang="0">
                  <a:pos x="1587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1" name="Freeform 919"/>
            <p:cNvSpPr/>
            <p:nvPr/>
          </p:nvSpPr>
          <p:spPr>
            <a:xfrm>
              <a:off x="6022975" y="4443413"/>
              <a:ext cx="307975" cy="192088"/>
            </a:xfrm>
            <a:custGeom>
              <a:avLst/>
              <a:gdLst/>
              <a:ahLst/>
              <a:cxnLst>
                <a:cxn ang="0">
                  <a:pos x="300037" y="114300"/>
                </a:cxn>
                <a:cxn ang="0">
                  <a:pos x="219075" y="136525"/>
                </a:cxn>
                <a:cxn ang="0">
                  <a:pos x="80962" y="73025"/>
                </a:cxn>
                <a:cxn ang="0">
                  <a:pos x="12700" y="19050"/>
                </a:cxn>
                <a:cxn ang="0">
                  <a:pos x="4762" y="0"/>
                </a:cxn>
                <a:cxn ang="0">
                  <a:pos x="4762" y="0"/>
                </a:cxn>
                <a:cxn ang="0">
                  <a:pos x="0" y="4762"/>
                </a:cxn>
                <a:cxn ang="0">
                  <a:pos x="1587" y="38100"/>
                </a:cxn>
                <a:cxn ang="0">
                  <a:pos x="1587" y="49212"/>
                </a:cxn>
                <a:cxn ang="0">
                  <a:pos x="4762" y="61912"/>
                </a:cxn>
                <a:cxn ang="0">
                  <a:pos x="211137" y="188912"/>
                </a:cxn>
                <a:cxn ang="0">
                  <a:pos x="246062" y="187325"/>
                </a:cxn>
                <a:cxn ang="0">
                  <a:pos x="277812" y="174625"/>
                </a:cxn>
                <a:cxn ang="0">
                  <a:pos x="284162" y="158750"/>
                </a:cxn>
                <a:cxn ang="0">
                  <a:pos x="307975" y="119062"/>
                </a:cxn>
                <a:cxn ang="0">
                  <a:pos x="300037" y="114300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2" name="Freeform 920"/>
            <p:cNvSpPr/>
            <p:nvPr/>
          </p:nvSpPr>
          <p:spPr>
            <a:xfrm>
              <a:off x="6019800" y="4448176"/>
              <a:ext cx="311150" cy="187325"/>
            </a:xfrm>
            <a:custGeom>
              <a:avLst/>
              <a:gdLst/>
              <a:ahLst/>
              <a:cxnLst>
                <a:cxn ang="0">
                  <a:pos x="292100" y="165100"/>
                </a:cxn>
                <a:cxn ang="0">
                  <a:pos x="298450" y="153987"/>
                </a:cxn>
                <a:cxn ang="0">
                  <a:pos x="311150" y="114300"/>
                </a:cxn>
                <a:cxn ang="0">
                  <a:pos x="285750" y="123825"/>
                </a:cxn>
                <a:cxn ang="0">
                  <a:pos x="223837" y="139700"/>
                </a:cxn>
                <a:cxn ang="0">
                  <a:pos x="12700" y="19050"/>
                </a:cxn>
                <a:cxn ang="0">
                  <a:pos x="3175" y="0"/>
                </a:cxn>
                <a:cxn ang="0">
                  <a:pos x="4762" y="44450"/>
                </a:cxn>
                <a:cxn ang="0">
                  <a:pos x="9525" y="73025"/>
                </a:cxn>
                <a:cxn ang="0">
                  <a:pos x="206375" y="185737"/>
                </a:cxn>
                <a:cxn ang="0">
                  <a:pos x="249237" y="182562"/>
                </a:cxn>
                <a:cxn ang="0">
                  <a:pos x="279400" y="171450"/>
                </a:cxn>
                <a:cxn ang="0">
                  <a:pos x="292100" y="165100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3" name="Freeform 921"/>
            <p:cNvSpPr/>
            <p:nvPr/>
          </p:nvSpPr>
          <p:spPr>
            <a:xfrm>
              <a:off x="6242050" y="4510088"/>
              <a:ext cx="25400" cy="49213"/>
            </a:xfrm>
            <a:custGeom>
              <a:avLst/>
              <a:gdLst/>
              <a:ahLst/>
              <a:cxnLst>
                <a:cxn ang="0">
                  <a:pos x="0" y="49213"/>
                </a:cxn>
                <a:cxn ang="0">
                  <a:pos x="11112" y="46037"/>
                </a:cxn>
                <a:cxn ang="0">
                  <a:pos x="17462" y="34925"/>
                </a:cxn>
                <a:cxn ang="0">
                  <a:pos x="25400" y="9525"/>
                </a:cxn>
                <a:cxn ang="0">
                  <a:pos x="20637" y="3175"/>
                </a:cxn>
                <a:cxn ang="0">
                  <a:pos x="0" y="14287"/>
                </a:cxn>
                <a:cxn ang="0">
                  <a:pos x="0" y="49213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4" name="Freeform 922"/>
            <p:cNvSpPr/>
            <p:nvPr/>
          </p:nvSpPr>
          <p:spPr>
            <a:xfrm>
              <a:off x="6170613" y="4498976"/>
              <a:ext cx="71438" cy="60325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0" y="34925"/>
                </a:cxn>
                <a:cxn ang="0">
                  <a:pos x="30162" y="46037"/>
                </a:cxn>
                <a:cxn ang="0">
                  <a:pos x="71438" y="60325"/>
                </a:cxn>
                <a:cxn ang="0">
                  <a:pos x="71438" y="25400"/>
                </a:cxn>
                <a:cxn ang="0">
                  <a:pos x="1270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5" name="Freeform 923"/>
            <p:cNvSpPr/>
            <p:nvPr/>
          </p:nvSpPr>
          <p:spPr>
            <a:xfrm>
              <a:off x="6173788" y="4511676"/>
              <a:ext cx="93663" cy="47625"/>
            </a:xfrm>
            <a:custGeom>
              <a:avLst/>
              <a:gdLst/>
              <a:ahLst/>
              <a:cxnLst>
                <a:cxn ang="0">
                  <a:pos x="61912" y="952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84137" y="4762"/>
                </a:cxn>
                <a:cxn ang="0">
                  <a:pos x="87312" y="1587"/>
                </a:cxn>
                <a:cxn ang="0">
                  <a:pos x="90487" y="1587"/>
                </a:cxn>
                <a:cxn ang="0">
                  <a:pos x="93663" y="3175"/>
                </a:cxn>
                <a:cxn ang="0">
                  <a:pos x="92075" y="7937"/>
                </a:cxn>
                <a:cxn ang="0">
                  <a:pos x="92075" y="79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77787" y="42862"/>
                </a:cxn>
                <a:cxn ang="0">
                  <a:pos x="77787" y="42862"/>
                </a:cxn>
                <a:cxn ang="0">
                  <a:pos x="68262" y="46037"/>
                </a:cxn>
                <a:cxn ang="0">
                  <a:pos x="68262" y="46037"/>
                </a:cxn>
                <a:cxn ang="0">
                  <a:pos x="34925" y="36512"/>
                </a:cxn>
                <a:cxn ang="0">
                  <a:pos x="17462" y="30162"/>
                </a:cxn>
                <a:cxn ang="0">
                  <a:pos x="0" y="23812"/>
                </a:cxn>
                <a:cxn ang="0">
                  <a:pos x="33337" y="36512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87312" y="34925"/>
                </a:cxn>
                <a:cxn ang="0">
                  <a:pos x="87312" y="34925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3175"/>
                </a:cxn>
                <a:cxn ang="0">
                  <a:pos x="93663" y="1587"/>
                </a:cxn>
                <a:cxn ang="0">
                  <a:pos x="92075" y="0"/>
                </a:cxn>
                <a:cxn ang="0">
                  <a:pos x="87312" y="1587"/>
                </a:cxn>
                <a:cxn ang="0">
                  <a:pos x="84137" y="317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1912" y="9525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6" name="Freeform 924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138113" y="85725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7" name="Freeform 925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8" name="Freeform 926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49" name="Freeform 927"/>
            <p:cNvSpPr/>
            <p:nvPr/>
          </p:nvSpPr>
          <p:spPr>
            <a:xfrm>
              <a:off x="6051550" y="4418013"/>
              <a:ext cx="131763" cy="115888"/>
            </a:xfrm>
            <a:custGeom>
              <a:avLst/>
              <a:gdLst/>
              <a:ahLst/>
              <a:cxnLst>
                <a:cxn ang="0">
                  <a:pos x="53975" y="41275"/>
                </a:cxn>
                <a:cxn ang="0">
                  <a:pos x="131763" y="80962"/>
                </a:cxn>
                <a:cxn ang="0">
                  <a:pos x="119062" y="115888"/>
                </a:cxn>
                <a:cxn ang="0">
                  <a:pos x="53975" y="82550"/>
                </a:cxn>
                <a:cxn ang="0">
                  <a:pos x="4762" y="44450"/>
                </a:cxn>
                <a:cxn ang="0">
                  <a:pos x="3175" y="39687"/>
                </a:cxn>
                <a:cxn ang="0">
                  <a:pos x="0" y="0"/>
                </a:cxn>
                <a:cxn ang="0">
                  <a:pos x="53975" y="41275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0" name="Freeform 928"/>
            <p:cNvSpPr/>
            <p:nvPr/>
          </p:nvSpPr>
          <p:spPr>
            <a:xfrm>
              <a:off x="6027738" y="4397376"/>
              <a:ext cx="20638" cy="65088"/>
            </a:xfrm>
            <a:custGeom>
              <a:avLst/>
              <a:gdLst/>
              <a:ahLst/>
              <a:cxnLst>
                <a:cxn ang="0">
                  <a:pos x="17462" y="15875"/>
                </a:cxn>
                <a:cxn ang="0">
                  <a:pos x="0" y="0"/>
                </a:cxn>
                <a:cxn ang="0">
                  <a:pos x="0" y="12700"/>
                </a:cxn>
                <a:cxn ang="0">
                  <a:pos x="0" y="39687"/>
                </a:cxn>
                <a:cxn ang="0">
                  <a:pos x="1587" y="42862"/>
                </a:cxn>
                <a:cxn ang="0">
                  <a:pos x="7937" y="50800"/>
                </a:cxn>
                <a:cxn ang="0">
                  <a:pos x="12700" y="58737"/>
                </a:cxn>
                <a:cxn ang="0">
                  <a:pos x="20638" y="65088"/>
                </a:cxn>
                <a:cxn ang="0">
                  <a:pos x="17462" y="15875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1" name="Freeform 929"/>
            <p:cNvSpPr/>
            <p:nvPr/>
          </p:nvSpPr>
          <p:spPr>
            <a:xfrm>
              <a:off x="6029325" y="4276726"/>
              <a:ext cx="322263" cy="246063"/>
            </a:xfrm>
            <a:custGeom>
              <a:avLst/>
              <a:gdLst/>
              <a:ahLst/>
              <a:cxnLst>
                <a:cxn ang="0">
                  <a:pos x="3175" y="96837"/>
                </a:cxn>
                <a:cxn ang="0">
                  <a:pos x="103187" y="0"/>
                </a:cxn>
                <a:cxn ang="0">
                  <a:pos x="107950" y="17462"/>
                </a:cxn>
                <a:cxn ang="0">
                  <a:pos x="322263" y="134937"/>
                </a:cxn>
                <a:cxn ang="0">
                  <a:pos x="212725" y="220662"/>
                </a:cxn>
                <a:cxn ang="0">
                  <a:pos x="207962" y="246063"/>
                </a:cxn>
                <a:cxn ang="0">
                  <a:pos x="76200" y="182562"/>
                </a:cxn>
                <a:cxn ang="0">
                  <a:pos x="1587" y="123825"/>
                </a:cxn>
                <a:cxn ang="0">
                  <a:pos x="3175" y="96837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2" name="Freeform 930"/>
            <p:cNvSpPr>
              <a:spLocks noEditPoints="1"/>
            </p:cNvSpPr>
            <p:nvPr/>
          </p:nvSpPr>
          <p:spPr>
            <a:xfrm>
              <a:off x="6043613" y="4411663"/>
              <a:ext cx="141288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47625"/>
                </a:cxn>
                <a:cxn ang="0">
                  <a:pos x="6350" y="53975"/>
                </a:cxn>
                <a:cxn ang="0">
                  <a:pos x="55562" y="92075"/>
                </a:cxn>
                <a:cxn ang="0">
                  <a:pos x="120650" y="128587"/>
                </a:cxn>
                <a:cxn ang="0">
                  <a:pos x="122237" y="130175"/>
                </a:cxn>
                <a:cxn ang="0">
                  <a:pos x="127000" y="127000"/>
                </a:cxn>
                <a:cxn ang="0">
                  <a:pos x="141288" y="88900"/>
                </a:cxn>
                <a:cxn ang="0">
                  <a:pos x="61912" y="47625"/>
                </a:cxn>
                <a:cxn ang="0">
                  <a:pos x="0" y="0"/>
                </a:cxn>
                <a:cxn ang="0">
                  <a:pos x="34925" y="28575"/>
                </a:cxn>
                <a:cxn ang="0">
                  <a:pos x="38100" y="76200"/>
                </a:cxn>
                <a:cxn ang="0">
                  <a:pos x="22225" y="63500"/>
                </a:cxn>
                <a:cxn ang="0">
                  <a:pos x="19050" y="17462"/>
                </a:cxn>
                <a:cxn ang="0">
                  <a:pos x="34925" y="28575"/>
                </a:cxn>
                <a:cxn ang="0">
                  <a:pos x="85725" y="107950"/>
                </a:cxn>
                <a:cxn ang="0">
                  <a:pos x="66675" y="96837"/>
                </a:cxn>
                <a:cxn ang="0">
                  <a:pos x="63500" y="49212"/>
                </a:cxn>
                <a:cxn ang="0">
                  <a:pos x="80962" y="60325"/>
                </a:cxn>
                <a:cxn ang="0">
                  <a:pos x="85725" y="107950"/>
                </a:cxn>
                <a:cxn ang="0">
                  <a:pos x="85725" y="63500"/>
                </a:cxn>
                <a:cxn ang="0">
                  <a:pos x="106362" y="73025"/>
                </a:cxn>
                <a:cxn ang="0">
                  <a:pos x="109537" y="120650"/>
                </a:cxn>
                <a:cxn ang="0">
                  <a:pos x="90487" y="109537"/>
                </a:cxn>
                <a:cxn ang="0">
                  <a:pos x="85725" y="63500"/>
                </a:cxn>
                <a:cxn ang="0">
                  <a:pos x="114300" y="122237"/>
                </a:cxn>
                <a:cxn ang="0">
                  <a:pos x="111125" y="76200"/>
                </a:cxn>
                <a:cxn ang="0">
                  <a:pos x="138112" y="88900"/>
                </a:cxn>
                <a:cxn ang="0">
                  <a:pos x="123825" y="125412"/>
                </a:cxn>
                <a:cxn ang="0">
                  <a:pos x="122237" y="127000"/>
                </a:cxn>
                <a:cxn ang="0">
                  <a:pos x="122237" y="127000"/>
                </a:cxn>
                <a:cxn ang="0">
                  <a:pos x="114300" y="122237"/>
                </a:cxn>
                <a:cxn ang="0">
                  <a:pos x="42862" y="80962"/>
                </a:cxn>
                <a:cxn ang="0">
                  <a:pos x="39687" y="33337"/>
                </a:cxn>
                <a:cxn ang="0">
                  <a:pos x="58737" y="46037"/>
                </a:cxn>
                <a:cxn ang="0">
                  <a:pos x="61912" y="93662"/>
                </a:cxn>
                <a:cxn ang="0">
                  <a:pos x="57150" y="90487"/>
                </a:cxn>
                <a:cxn ang="0">
                  <a:pos x="42862" y="80962"/>
                </a:cxn>
                <a:cxn ang="0">
                  <a:pos x="3175" y="4762"/>
                </a:cxn>
                <a:cxn ang="0">
                  <a:pos x="14287" y="12700"/>
                </a:cxn>
                <a:cxn ang="0">
                  <a:pos x="17462" y="60325"/>
                </a:cxn>
                <a:cxn ang="0">
                  <a:pos x="7937" y="52387"/>
                </a:cxn>
                <a:cxn ang="0">
                  <a:pos x="6350" y="47625"/>
                </a:cxn>
                <a:cxn ang="0">
                  <a:pos x="3175" y="4762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3" name="Freeform 931"/>
            <p:cNvSpPr/>
            <p:nvPr/>
          </p:nvSpPr>
          <p:spPr>
            <a:xfrm>
              <a:off x="6059488" y="4437063"/>
              <a:ext cx="95250" cy="65088"/>
            </a:xfrm>
            <a:custGeom>
              <a:avLst/>
              <a:gdLst/>
              <a:ahLst/>
              <a:cxnLst>
                <a:cxn ang="0">
                  <a:pos x="93662" y="60325"/>
                </a:cxn>
                <a:cxn ang="0">
                  <a:pos x="0" y="0"/>
                </a:cxn>
                <a:cxn ang="0">
                  <a:pos x="0" y="4762"/>
                </a:cxn>
                <a:cxn ang="0">
                  <a:pos x="95250" y="65088"/>
                </a:cxn>
                <a:cxn ang="0">
                  <a:pos x="93662" y="60325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4" name="Freeform 932"/>
            <p:cNvSpPr/>
            <p:nvPr/>
          </p:nvSpPr>
          <p:spPr>
            <a:xfrm>
              <a:off x="6059488" y="4456113"/>
              <a:ext cx="98425" cy="65088"/>
            </a:xfrm>
            <a:custGeom>
              <a:avLst/>
              <a:gdLst/>
              <a:ahLst/>
              <a:cxnLst>
                <a:cxn ang="0">
                  <a:pos x="95250" y="60325"/>
                </a:cxn>
                <a:cxn ang="0">
                  <a:pos x="3175" y="1587"/>
                </a:cxn>
                <a:cxn ang="0">
                  <a:pos x="3175" y="6350"/>
                </a:cxn>
                <a:cxn ang="0">
                  <a:pos x="95250" y="63500"/>
                </a:cxn>
                <a:cxn ang="0">
                  <a:pos x="95250" y="60325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5" name="Freeform 933"/>
            <p:cNvSpPr/>
            <p:nvPr/>
          </p:nvSpPr>
          <p:spPr>
            <a:xfrm>
              <a:off x="6215063" y="4519613"/>
              <a:ext cx="22225" cy="34925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20637" y="4762"/>
                </a:cxn>
                <a:cxn ang="0">
                  <a:pos x="19050" y="31750"/>
                </a:cxn>
                <a:cxn ang="0">
                  <a:pos x="1587" y="25400"/>
                </a:cxn>
                <a:cxn ang="0">
                  <a:pos x="9525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6" name="Freeform 934"/>
            <p:cNvSpPr/>
            <p:nvPr/>
          </p:nvSpPr>
          <p:spPr>
            <a:xfrm>
              <a:off x="6027738" y="4402138"/>
              <a:ext cx="12700" cy="44450"/>
            </a:xfrm>
            <a:custGeom>
              <a:avLst/>
              <a:gdLst/>
              <a:ahLst/>
              <a:cxnLst>
                <a:cxn ang="0">
                  <a:pos x="3175" y="1587"/>
                </a:cxn>
                <a:cxn ang="0">
                  <a:pos x="9525" y="9525"/>
                </a:cxn>
                <a:cxn ang="0">
                  <a:pos x="11112" y="39687"/>
                </a:cxn>
                <a:cxn ang="0">
                  <a:pos x="3175" y="33337"/>
                </a:cxn>
                <a:cxn ang="0">
                  <a:pos x="3175" y="1587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7" name="Freeform 935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8" name="Freeform 936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59" name="Freeform 937"/>
            <p:cNvSpPr/>
            <p:nvPr/>
          </p:nvSpPr>
          <p:spPr>
            <a:xfrm>
              <a:off x="6057900" y="4505326"/>
              <a:ext cx="96838" cy="69850"/>
            </a:xfrm>
            <a:custGeom>
              <a:avLst/>
              <a:gdLst/>
              <a:ahLst/>
              <a:cxnLst>
                <a:cxn ang="0">
                  <a:pos x="96838" y="61912"/>
                </a:cxn>
                <a:cxn ang="0">
                  <a:pos x="90487" y="69850"/>
                </a:cxn>
                <a:cxn ang="0">
                  <a:pos x="1587" y="12700"/>
                </a:cxn>
                <a:cxn ang="0">
                  <a:pos x="0" y="0"/>
                </a:cxn>
                <a:cxn ang="0">
                  <a:pos x="36512" y="28575"/>
                </a:cxn>
                <a:cxn ang="0">
                  <a:pos x="96838" y="6191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0" name="Freeform 938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1" name="Freeform 939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2" name="Freeform 940"/>
            <p:cNvSpPr/>
            <p:nvPr/>
          </p:nvSpPr>
          <p:spPr>
            <a:xfrm>
              <a:off x="6115050" y="4565651"/>
              <a:ext cx="31750" cy="26988"/>
            </a:xfrm>
            <a:custGeom>
              <a:avLst/>
              <a:gdLst/>
              <a:ahLst/>
              <a:cxnLst>
                <a:cxn ang="0">
                  <a:pos x="0" y="12700"/>
                </a:cxn>
                <a:cxn ang="0">
                  <a:pos x="1587" y="0"/>
                </a:cxn>
                <a:cxn ang="0">
                  <a:pos x="30162" y="14287"/>
                </a:cxn>
                <a:cxn ang="0">
                  <a:pos x="25400" y="26988"/>
                </a:cxn>
                <a:cxn ang="0">
                  <a:pos x="0" y="1270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3" name="Freeform 941"/>
            <p:cNvSpPr/>
            <p:nvPr/>
          </p:nvSpPr>
          <p:spPr>
            <a:xfrm>
              <a:off x="6080125" y="4543426"/>
              <a:ext cx="28575" cy="34925"/>
            </a:xfrm>
            <a:custGeom>
              <a:avLst/>
              <a:gdLst/>
              <a:ahLst/>
              <a:cxnLst>
                <a:cxn ang="0">
                  <a:pos x="26987" y="15875"/>
                </a:cxn>
                <a:cxn ang="0">
                  <a:pos x="1587" y="0"/>
                </a:cxn>
                <a:cxn ang="0">
                  <a:pos x="0" y="17462"/>
                </a:cxn>
                <a:cxn ang="0">
                  <a:pos x="25400" y="33337"/>
                </a:cxn>
                <a:cxn ang="0">
                  <a:pos x="26987" y="15875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4" name="Freeform 942"/>
            <p:cNvSpPr/>
            <p:nvPr/>
          </p:nvSpPr>
          <p:spPr>
            <a:xfrm>
              <a:off x="6083300" y="4545013"/>
              <a:ext cx="25400" cy="28575"/>
            </a:xfrm>
            <a:custGeom>
              <a:avLst/>
              <a:gdLst/>
              <a:ahLst/>
              <a:cxnLst>
                <a:cxn ang="0">
                  <a:pos x="22225" y="28575"/>
                </a:cxn>
                <a:cxn ang="0">
                  <a:pos x="0" y="14287"/>
                </a:cxn>
                <a:cxn ang="0">
                  <a:pos x="0" y="0"/>
                </a:cxn>
                <a:cxn ang="0">
                  <a:pos x="23812" y="14287"/>
                </a:cxn>
                <a:cxn ang="0">
                  <a:pos x="22225" y="28575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5" name="Freeform 943"/>
            <p:cNvSpPr/>
            <p:nvPr/>
          </p:nvSpPr>
          <p:spPr>
            <a:xfrm>
              <a:off x="6054725" y="4521201"/>
              <a:ext cx="20638" cy="34925"/>
            </a:xfrm>
            <a:custGeom>
              <a:avLst/>
              <a:gdLst/>
              <a:ahLst/>
              <a:cxnLst>
                <a:cxn ang="0">
                  <a:pos x="20638" y="17462"/>
                </a:cxn>
                <a:cxn ang="0">
                  <a:pos x="1587" y="1587"/>
                </a:cxn>
                <a:cxn ang="0">
                  <a:pos x="1587" y="19050"/>
                </a:cxn>
                <a:cxn ang="0">
                  <a:pos x="19050" y="34925"/>
                </a:cxn>
                <a:cxn ang="0">
                  <a:pos x="20638" y="17462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6" name="Freeform 944"/>
            <p:cNvSpPr/>
            <p:nvPr/>
          </p:nvSpPr>
          <p:spPr>
            <a:xfrm>
              <a:off x="6057900" y="4524376"/>
              <a:ext cx="17463" cy="28575"/>
            </a:xfrm>
            <a:custGeom>
              <a:avLst/>
              <a:gdLst/>
              <a:ahLst/>
              <a:cxnLst>
                <a:cxn ang="0">
                  <a:pos x="0" y="14287"/>
                </a:cxn>
                <a:cxn ang="0">
                  <a:pos x="0" y="0"/>
                </a:cxn>
                <a:cxn ang="0">
                  <a:pos x="17463" y="14287"/>
                </a:cxn>
                <a:cxn ang="0">
                  <a:pos x="17463" y="28575"/>
                </a:cxn>
                <a:cxn ang="0">
                  <a:pos x="0" y="14287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7" name="Freeform 945"/>
            <p:cNvSpPr/>
            <p:nvPr/>
          </p:nvSpPr>
          <p:spPr>
            <a:xfrm>
              <a:off x="6021388" y="4457701"/>
              <a:ext cx="306388" cy="142875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0" y="0"/>
                </a:cxn>
                <a:cxn ang="0">
                  <a:pos x="11112" y="20637"/>
                </a:cxn>
                <a:cxn ang="0">
                  <a:pos x="174625" y="125412"/>
                </a:cxn>
                <a:cxn ang="0">
                  <a:pos x="230187" y="139700"/>
                </a:cxn>
                <a:cxn ang="0">
                  <a:pos x="231775" y="139700"/>
                </a:cxn>
                <a:cxn ang="0">
                  <a:pos x="306388" y="117475"/>
                </a:cxn>
                <a:cxn ang="0">
                  <a:pos x="304800" y="120650"/>
                </a:cxn>
                <a:cxn ang="0">
                  <a:pos x="230187" y="142875"/>
                </a:cxn>
                <a:cxn ang="0">
                  <a:pos x="230187" y="142875"/>
                </a:cxn>
                <a:cxn ang="0">
                  <a:pos x="173037" y="127000"/>
                </a:cxn>
                <a:cxn ang="0">
                  <a:pos x="9525" y="22225"/>
                </a:cxn>
                <a:cxn ang="0">
                  <a:pos x="1587" y="9525"/>
                </a:cxn>
                <a:cxn ang="0">
                  <a:pos x="0" y="1587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8" name="Freeform 946"/>
            <p:cNvSpPr>
              <a:spLocks noEditPoints="1"/>
            </p:cNvSpPr>
            <p:nvPr/>
          </p:nvSpPr>
          <p:spPr>
            <a:xfrm>
              <a:off x="6030913" y="4371976"/>
              <a:ext cx="220663" cy="125413"/>
            </a:xfrm>
            <a:custGeom>
              <a:avLst/>
              <a:gdLst/>
              <a:ahLst/>
              <a:cxnLst>
                <a:cxn ang="0">
                  <a:pos x="220663" y="114300"/>
                </a:cxn>
                <a:cxn ang="0">
                  <a:pos x="211137" y="125413"/>
                </a:cxn>
                <a:cxn ang="0">
                  <a:pos x="220663" y="114300"/>
                </a:cxn>
                <a:cxn ang="0">
                  <a:pos x="0" y="12700"/>
                </a:cxn>
                <a:cxn ang="0">
                  <a:pos x="0" y="19050"/>
                </a:cxn>
                <a:cxn ang="0">
                  <a:pos x="0" y="19050"/>
                </a:cxn>
                <a:cxn ang="0">
                  <a:pos x="0" y="12700"/>
                </a:cxn>
                <a:cxn ang="0">
                  <a:pos x="3175" y="0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3175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69" name="Freeform 947"/>
            <p:cNvSpPr/>
            <p:nvPr/>
          </p:nvSpPr>
          <p:spPr>
            <a:xfrm>
              <a:off x="6030913" y="4362451"/>
              <a:ext cx="220663" cy="147638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3175" y="9525"/>
                </a:cxn>
                <a:cxn ang="0">
                  <a:pos x="1587" y="11112"/>
                </a:cxn>
                <a:cxn ang="0">
                  <a:pos x="1587" y="11112"/>
                </a:cxn>
                <a:cxn ang="0">
                  <a:pos x="0" y="22225"/>
                </a:cxn>
                <a:cxn ang="0">
                  <a:pos x="0" y="28575"/>
                </a:cxn>
                <a:cxn ang="0">
                  <a:pos x="80962" y="85725"/>
                </a:cxn>
                <a:cxn ang="0">
                  <a:pos x="207962" y="147638"/>
                </a:cxn>
                <a:cxn ang="0">
                  <a:pos x="211137" y="134937"/>
                </a:cxn>
                <a:cxn ang="0">
                  <a:pos x="211137" y="134937"/>
                </a:cxn>
                <a:cxn ang="0">
                  <a:pos x="220663" y="123825"/>
                </a:cxn>
                <a:cxn ang="0">
                  <a:pos x="220663" y="123825"/>
                </a:cxn>
                <a:cxn ang="0">
                  <a:pos x="92075" y="61912"/>
                </a:cxn>
                <a:cxn ang="0">
                  <a:pos x="11112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0" name="Freeform 948"/>
            <p:cNvSpPr/>
            <p:nvPr/>
          </p:nvSpPr>
          <p:spPr>
            <a:xfrm>
              <a:off x="6237288" y="4411663"/>
              <a:ext cx="114300" cy="111125"/>
            </a:xfrm>
            <a:custGeom>
              <a:avLst/>
              <a:gdLst/>
              <a:ahLst/>
              <a:cxnLst>
                <a:cxn ang="0">
                  <a:pos x="114300" y="0"/>
                </a:cxn>
                <a:cxn ang="0">
                  <a:pos x="79375" y="22225"/>
                </a:cxn>
                <a:cxn ang="0">
                  <a:pos x="46037" y="47625"/>
                </a:cxn>
                <a:cxn ang="0">
                  <a:pos x="14287" y="74612"/>
                </a:cxn>
                <a:cxn ang="0">
                  <a:pos x="0" y="111125"/>
                </a:cxn>
                <a:cxn ang="0">
                  <a:pos x="4762" y="92075"/>
                </a:cxn>
                <a:cxn ang="0">
                  <a:pos x="15875" y="74612"/>
                </a:cxn>
                <a:cxn ang="0">
                  <a:pos x="47625" y="49212"/>
                </a:cxn>
                <a:cxn ang="0">
                  <a:pos x="80962" y="23812"/>
                </a:cxn>
                <a:cxn ang="0">
                  <a:pos x="114300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1" name="Freeform 949"/>
            <p:cNvSpPr/>
            <p:nvPr/>
          </p:nvSpPr>
          <p:spPr>
            <a:xfrm>
              <a:off x="6029325" y="4276726"/>
              <a:ext cx="103188" cy="123825"/>
            </a:xfrm>
            <a:custGeom>
              <a:avLst/>
              <a:gdLst/>
              <a:ahLst/>
              <a:cxnLst>
                <a:cxn ang="0">
                  <a:pos x="103188" y="0"/>
                </a:cxn>
                <a:cxn ang="0">
                  <a:pos x="71437" y="26987"/>
                </a:cxn>
                <a:cxn ang="0">
                  <a:pos x="41275" y="55562"/>
                </a:cxn>
                <a:cxn ang="0">
                  <a:pos x="12700" y="84137"/>
                </a:cxn>
                <a:cxn ang="0">
                  <a:pos x="6350" y="92075"/>
                </a:cxn>
                <a:cxn ang="0">
                  <a:pos x="1587" y="101600"/>
                </a:cxn>
                <a:cxn ang="0">
                  <a:pos x="1587" y="123825"/>
                </a:cxn>
                <a:cxn ang="0">
                  <a:pos x="3175" y="103187"/>
                </a:cxn>
                <a:cxn ang="0">
                  <a:pos x="6350" y="93662"/>
                </a:cxn>
                <a:cxn ang="0">
                  <a:pos x="12700" y="85725"/>
                </a:cxn>
                <a:cxn ang="0">
                  <a:pos x="42862" y="55562"/>
                </a:cxn>
                <a:cxn ang="0">
                  <a:pos x="73025" y="28575"/>
                </a:cxn>
                <a:cxn ang="0">
                  <a:pos x="103188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2" name="Freeform 950"/>
            <p:cNvSpPr/>
            <p:nvPr/>
          </p:nvSpPr>
          <p:spPr>
            <a:xfrm>
              <a:off x="6030913" y="4400551"/>
              <a:ext cx="206375" cy="122238"/>
            </a:xfrm>
            <a:custGeom>
              <a:avLst/>
              <a:gdLst/>
              <a:ahLst/>
              <a:cxnLst>
                <a:cxn ang="0">
                  <a:pos x="206375" y="122238"/>
                </a:cxn>
                <a:cxn ang="0">
                  <a:pos x="177800" y="109537"/>
                </a:cxn>
                <a:cxn ang="0">
                  <a:pos x="150812" y="98425"/>
                </a:cxn>
                <a:cxn ang="0">
                  <a:pos x="96837" y="69850"/>
                </a:cxn>
                <a:cxn ang="0">
                  <a:pos x="71437" y="55562"/>
                </a:cxn>
                <a:cxn ang="0">
                  <a:pos x="47625" y="38100"/>
                </a:cxn>
                <a:cxn ang="0">
                  <a:pos x="23812" y="19050"/>
                </a:cxn>
                <a:cxn ang="0">
                  <a:pos x="0" y="0"/>
                </a:cxn>
                <a:cxn ang="0">
                  <a:pos x="46037" y="38100"/>
                </a:cxn>
                <a:cxn ang="0">
                  <a:pos x="71437" y="57150"/>
                </a:cxn>
                <a:cxn ang="0">
                  <a:pos x="96837" y="71437"/>
                </a:cxn>
                <a:cxn ang="0">
                  <a:pos x="150812" y="98425"/>
                </a:cxn>
                <a:cxn ang="0">
                  <a:pos x="206375" y="122238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3" name="Freeform 951"/>
            <p:cNvSpPr/>
            <p:nvPr/>
          </p:nvSpPr>
          <p:spPr>
            <a:xfrm>
              <a:off x="6242050" y="4524376"/>
              <a:ext cx="1588" cy="33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462"/>
                </a:cxn>
                <a:cxn ang="0">
                  <a:pos x="0" y="33338"/>
                </a:cxn>
                <a:cxn ang="0">
                  <a:pos x="0" y="17462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4" name="Freeform 952"/>
            <p:cNvSpPr/>
            <p:nvPr/>
          </p:nvSpPr>
          <p:spPr>
            <a:xfrm>
              <a:off x="6496050" y="4357688"/>
              <a:ext cx="34925" cy="28575"/>
            </a:xfrm>
            <a:custGeom>
              <a:avLst/>
              <a:gdLst/>
              <a:ahLst/>
              <a:cxnLst>
                <a:cxn ang="0">
                  <a:pos x="30162" y="1587"/>
                </a:cxn>
                <a:cxn ang="0">
                  <a:pos x="34925" y="4762"/>
                </a:cxn>
                <a:cxn ang="0">
                  <a:pos x="30162" y="12700"/>
                </a:cxn>
                <a:cxn ang="0">
                  <a:pos x="22225" y="15875"/>
                </a:cxn>
                <a:cxn ang="0">
                  <a:pos x="3175" y="26987"/>
                </a:cxn>
                <a:cxn ang="0">
                  <a:pos x="0" y="25400"/>
                </a:cxn>
                <a:cxn ang="0">
                  <a:pos x="3175" y="17462"/>
                </a:cxn>
                <a:cxn ang="0">
                  <a:pos x="22225" y="6350"/>
                </a:cxn>
                <a:cxn ang="0">
                  <a:pos x="30162" y="1587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5" name="Freeform 953"/>
            <p:cNvSpPr/>
            <p:nvPr/>
          </p:nvSpPr>
          <p:spPr>
            <a:xfrm>
              <a:off x="6280150" y="4497388"/>
              <a:ext cx="3175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3175" y="1587"/>
                </a:cxn>
                <a:cxn ang="0">
                  <a:pos x="1587" y="2063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6" name="Freeform 954"/>
            <p:cNvSpPr/>
            <p:nvPr/>
          </p:nvSpPr>
          <p:spPr>
            <a:xfrm>
              <a:off x="6280150" y="4481513"/>
              <a:ext cx="31750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28575" y="0"/>
                </a:cxn>
                <a:cxn ang="0">
                  <a:pos x="31750" y="1587"/>
                </a:cxn>
                <a:cxn ang="0">
                  <a:pos x="3175" y="17463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7" name="Freeform 955"/>
            <p:cNvSpPr/>
            <p:nvPr/>
          </p:nvSpPr>
          <p:spPr>
            <a:xfrm>
              <a:off x="6281738" y="4483101"/>
              <a:ext cx="30163" cy="34925"/>
            </a:xfrm>
            <a:custGeom>
              <a:avLst/>
              <a:gdLst/>
              <a:ahLst/>
              <a:cxnLst>
                <a:cxn ang="0">
                  <a:pos x="30163" y="0"/>
                </a:cxn>
                <a:cxn ang="0">
                  <a:pos x="28575" y="19050"/>
                </a:cxn>
                <a:cxn ang="0">
                  <a:pos x="0" y="34925"/>
                </a:cxn>
                <a:cxn ang="0">
                  <a:pos x="1587" y="15875"/>
                </a:cxn>
                <a:cxn ang="0">
                  <a:pos x="30163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8" name="Freeform 956"/>
            <p:cNvSpPr/>
            <p:nvPr/>
          </p:nvSpPr>
          <p:spPr>
            <a:xfrm>
              <a:off x="6284913" y="4498976"/>
              <a:ext cx="3175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0" y="0"/>
                </a:cxn>
                <a:cxn ang="0">
                  <a:pos x="3175" y="3175"/>
                </a:cxn>
                <a:cxn ang="0">
                  <a:pos x="3175" y="17463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79" name="Freeform 957"/>
            <p:cNvSpPr/>
            <p:nvPr/>
          </p:nvSpPr>
          <p:spPr>
            <a:xfrm>
              <a:off x="6284913" y="4486276"/>
              <a:ext cx="28575" cy="15875"/>
            </a:xfrm>
            <a:custGeom>
              <a:avLst/>
              <a:gdLst/>
              <a:ahLst/>
              <a:cxnLst>
                <a:cxn ang="0">
                  <a:pos x="3175" y="15875"/>
                </a:cxn>
                <a:cxn ang="0">
                  <a:pos x="0" y="12700"/>
                </a:cxn>
                <a:cxn ang="0">
                  <a:pos x="23812" y="0"/>
                </a:cxn>
                <a:cxn ang="0">
                  <a:pos x="28575" y="1587"/>
                </a:cxn>
                <a:cxn ang="0">
                  <a:pos x="3175" y="15875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0" name="Freeform 958"/>
            <p:cNvSpPr/>
            <p:nvPr/>
          </p:nvSpPr>
          <p:spPr>
            <a:xfrm>
              <a:off x="6288088" y="4487863"/>
              <a:ext cx="25400" cy="28575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25400" y="14287"/>
                </a:cxn>
                <a:cxn ang="0">
                  <a:pos x="0" y="28575"/>
                </a:cxn>
                <a:cxn ang="0">
                  <a:pos x="0" y="14287"/>
                </a:cxn>
                <a:cxn ang="0">
                  <a:pos x="25400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1" name="Freeform 959"/>
            <p:cNvSpPr/>
            <p:nvPr/>
          </p:nvSpPr>
          <p:spPr>
            <a:xfrm>
              <a:off x="6451600" y="4495801"/>
              <a:ext cx="122238" cy="76200"/>
            </a:xfrm>
            <a:custGeom>
              <a:avLst/>
              <a:gdLst/>
              <a:ahLst/>
              <a:cxnLst>
                <a:cxn ang="0">
                  <a:pos x="122238" y="0"/>
                </a:cxn>
                <a:cxn ang="0">
                  <a:pos x="122238" y="6350"/>
                </a:cxn>
                <a:cxn ang="0">
                  <a:pos x="0" y="76200"/>
                </a:cxn>
                <a:cxn ang="0">
                  <a:pos x="0" y="69850"/>
                </a:cxn>
                <a:cxn ang="0">
                  <a:pos x="122238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2" name="Freeform 960"/>
            <p:cNvSpPr/>
            <p:nvPr/>
          </p:nvSpPr>
          <p:spPr>
            <a:xfrm>
              <a:off x="6430963" y="4551363"/>
              <a:ext cx="20638" cy="20638"/>
            </a:xfrm>
            <a:custGeom>
              <a:avLst/>
              <a:gdLst/>
              <a:ahLst/>
              <a:cxnLst>
                <a:cxn ang="0">
                  <a:pos x="20638" y="20638"/>
                </a:cxn>
                <a:cxn ang="0">
                  <a:pos x="20638" y="14287"/>
                </a:cxn>
                <a:cxn ang="0">
                  <a:pos x="0" y="0"/>
                </a:cxn>
                <a:cxn ang="0">
                  <a:pos x="1587" y="6350"/>
                </a:cxn>
                <a:cxn ang="0">
                  <a:pos x="20638" y="2063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3" name="Freeform 961"/>
            <p:cNvSpPr>
              <a:spLocks noEditPoints="1"/>
            </p:cNvSpPr>
            <p:nvPr/>
          </p:nvSpPr>
          <p:spPr>
            <a:xfrm>
              <a:off x="6402388" y="4198938"/>
              <a:ext cx="138113" cy="344488"/>
            </a:xfrm>
            <a:custGeom>
              <a:avLst/>
              <a:gdLst/>
              <a:ahLst/>
              <a:cxnLst>
                <a:cxn ang="0">
                  <a:pos x="47625" y="344488"/>
                </a:cxn>
                <a:cxn ang="0">
                  <a:pos x="47625" y="344488"/>
                </a:cxn>
                <a:cxn ang="0">
                  <a:pos x="4762" y="280987"/>
                </a:cxn>
                <a:cxn ang="0">
                  <a:pos x="0" y="277812"/>
                </a:cxn>
                <a:cxn ang="0">
                  <a:pos x="0" y="150812"/>
                </a:cxn>
                <a:cxn ang="0">
                  <a:pos x="1587" y="144462"/>
                </a:cxn>
                <a:cxn ang="0">
                  <a:pos x="39687" y="76200"/>
                </a:cxn>
                <a:cxn ang="0">
                  <a:pos x="68262" y="39687"/>
                </a:cxn>
                <a:cxn ang="0">
                  <a:pos x="127000" y="0"/>
                </a:cxn>
                <a:cxn ang="0">
                  <a:pos x="128587" y="0"/>
                </a:cxn>
                <a:cxn ang="0">
                  <a:pos x="131762" y="3175"/>
                </a:cxn>
                <a:cxn ang="0">
                  <a:pos x="136525" y="82550"/>
                </a:cxn>
                <a:cxn ang="0">
                  <a:pos x="138113" y="180975"/>
                </a:cxn>
                <a:cxn ang="0">
                  <a:pos x="134937" y="188912"/>
                </a:cxn>
                <a:cxn ang="0">
                  <a:pos x="134937" y="192087"/>
                </a:cxn>
                <a:cxn ang="0">
                  <a:pos x="134937" y="201612"/>
                </a:cxn>
                <a:cxn ang="0">
                  <a:pos x="127000" y="295275"/>
                </a:cxn>
                <a:cxn ang="0">
                  <a:pos x="122237" y="301625"/>
                </a:cxn>
                <a:cxn ang="0">
                  <a:pos x="49212" y="344488"/>
                </a:cxn>
                <a:cxn ang="0">
                  <a:pos x="47625" y="344488"/>
                </a:cxn>
                <a:cxn ang="0">
                  <a:pos x="128587" y="3175"/>
                </a:cxn>
                <a:cxn ang="0">
                  <a:pos x="128587" y="3175"/>
                </a:cxn>
                <a:cxn ang="0">
                  <a:pos x="69850" y="42862"/>
                </a:cxn>
                <a:cxn ang="0">
                  <a:pos x="41275" y="76200"/>
                </a:cxn>
                <a:cxn ang="0">
                  <a:pos x="3175" y="146050"/>
                </a:cxn>
                <a:cxn ang="0">
                  <a:pos x="1587" y="150812"/>
                </a:cxn>
                <a:cxn ang="0">
                  <a:pos x="1587" y="277812"/>
                </a:cxn>
                <a:cxn ang="0">
                  <a:pos x="4762" y="279400"/>
                </a:cxn>
                <a:cxn ang="0">
                  <a:pos x="49212" y="341312"/>
                </a:cxn>
                <a:cxn ang="0">
                  <a:pos x="122237" y="300037"/>
                </a:cxn>
                <a:cxn ang="0">
                  <a:pos x="125412" y="295275"/>
                </a:cxn>
                <a:cxn ang="0">
                  <a:pos x="131762" y="201612"/>
                </a:cxn>
                <a:cxn ang="0">
                  <a:pos x="131762" y="192087"/>
                </a:cxn>
                <a:cxn ang="0">
                  <a:pos x="133350" y="187325"/>
                </a:cxn>
                <a:cxn ang="0">
                  <a:pos x="136525" y="180975"/>
                </a:cxn>
                <a:cxn ang="0">
                  <a:pos x="134937" y="82550"/>
                </a:cxn>
                <a:cxn ang="0">
                  <a:pos x="130175" y="3175"/>
                </a:cxn>
                <a:cxn ang="0">
                  <a:pos x="128587" y="3175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4" name="Freeform 962"/>
            <p:cNvSpPr/>
            <p:nvPr/>
          </p:nvSpPr>
          <p:spPr>
            <a:xfrm>
              <a:off x="6430963" y="4481513"/>
              <a:ext cx="142875" cy="84138"/>
            </a:xfrm>
            <a:custGeom>
              <a:avLst/>
              <a:gdLst/>
              <a:ahLst/>
              <a:cxnLst>
                <a:cxn ang="0">
                  <a:pos x="0" y="69850"/>
                </a:cxn>
                <a:cxn ang="0">
                  <a:pos x="20637" y="84138"/>
                </a:cxn>
                <a:cxn ang="0">
                  <a:pos x="142875" y="14287"/>
                </a:cxn>
                <a:cxn ang="0">
                  <a:pos x="122237" y="0"/>
                </a:cxn>
                <a:cxn ang="0">
                  <a:pos x="0" y="69850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5" name="Freeform 963"/>
            <p:cNvSpPr/>
            <p:nvPr/>
          </p:nvSpPr>
          <p:spPr>
            <a:xfrm>
              <a:off x="6427788" y="4500563"/>
              <a:ext cx="23813" cy="66675"/>
            </a:xfrm>
            <a:custGeom>
              <a:avLst/>
              <a:gdLst/>
              <a:ahLst/>
              <a:cxnLst>
                <a:cxn ang="0">
                  <a:pos x="23813" y="66675"/>
                </a:cxn>
                <a:cxn ang="0">
                  <a:pos x="0" y="0"/>
                </a:cxn>
                <a:cxn ang="0">
                  <a:pos x="3175" y="50800"/>
                </a:cxn>
                <a:cxn ang="0">
                  <a:pos x="23813" y="66675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6" name="Freeform 964"/>
            <p:cNvSpPr/>
            <p:nvPr/>
          </p:nvSpPr>
          <p:spPr>
            <a:xfrm>
              <a:off x="6427788" y="4500563"/>
              <a:ext cx="30163" cy="66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0"/>
                </a:cxn>
                <a:cxn ang="0">
                  <a:pos x="30163" y="63500"/>
                </a:cxn>
                <a:cxn ang="0">
                  <a:pos x="23812" y="66675"/>
                </a:cxn>
                <a:cxn ang="0">
                  <a:pos x="19050" y="34925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7" name="Freeform 965"/>
            <p:cNvSpPr/>
            <p:nvPr/>
          </p:nvSpPr>
          <p:spPr>
            <a:xfrm>
              <a:off x="6391275" y="4364038"/>
              <a:ext cx="39688" cy="53975"/>
            </a:xfrm>
            <a:custGeom>
              <a:avLst/>
              <a:gdLst/>
              <a:ahLst/>
              <a:cxnLst>
                <a:cxn ang="0">
                  <a:pos x="38100" y="30162"/>
                </a:cxn>
                <a:cxn ang="0">
                  <a:pos x="23812" y="30162"/>
                </a:cxn>
                <a:cxn ang="0">
                  <a:pos x="23812" y="22225"/>
                </a:cxn>
                <a:cxn ang="0">
                  <a:pos x="17462" y="3175"/>
                </a:cxn>
                <a:cxn ang="0">
                  <a:pos x="6350" y="26987"/>
                </a:cxn>
                <a:cxn ang="0">
                  <a:pos x="7937" y="50800"/>
                </a:cxn>
                <a:cxn ang="0">
                  <a:pos x="20637" y="42862"/>
                </a:cxn>
                <a:cxn ang="0">
                  <a:pos x="39688" y="41275"/>
                </a:cxn>
                <a:cxn ang="0">
                  <a:pos x="38100" y="30162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8" name="Freeform 966"/>
            <p:cNvSpPr/>
            <p:nvPr/>
          </p:nvSpPr>
          <p:spPr>
            <a:xfrm>
              <a:off x="6427788" y="4354513"/>
              <a:ext cx="26988" cy="65088"/>
            </a:xfrm>
            <a:custGeom>
              <a:avLst/>
              <a:gdLst/>
              <a:ahLst/>
              <a:cxnLst>
                <a:cxn ang="0">
                  <a:pos x="26988" y="60325"/>
                </a:cxn>
                <a:cxn ang="0">
                  <a:pos x="20637" y="63500"/>
                </a:cxn>
                <a:cxn ang="0">
                  <a:pos x="6350" y="57150"/>
                </a:cxn>
                <a:cxn ang="0">
                  <a:pos x="0" y="47625"/>
                </a:cxn>
                <a:cxn ang="0">
                  <a:pos x="0" y="6350"/>
                </a:cxn>
                <a:cxn ang="0">
                  <a:pos x="6350" y="1587"/>
                </a:cxn>
                <a:cxn ang="0">
                  <a:pos x="20637" y="9525"/>
                </a:cxn>
                <a:cxn ang="0">
                  <a:pos x="26988" y="17462"/>
                </a:cxn>
                <a:cxn ang="0">
                  <a:pos x="26988" y="60325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89" name="Freeform 967"/>
            <p:cNvSpPr/>
            <p:nvPr/>
          </p:nvSpPr>
          <p:spPr>
            <a:xfrm>
              <a:off x="6419850" y="4356101"/>
              <a:ext cx="31750" cy="63500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1112" y="0"/>
                </a:cxn>
                <a:cxn ang="0">
                  <a:pos x="31750" y="12700"/>
                </a:cxn>
                <a:cxn ang="0">
                  <a:pos x="30162" y="61912"/>
                </a:cxn>
                <a:cxn ang="0">
                  <a:pos x="17462" y="61912"/>
                </a:cxn>
                <a:cxn ang="0">
                  <a:pos x="0" y="9525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0" name="Freeform 968"/>
            <p:cNvSpPr/>
            <p:nvPr/>
          </p:nvSpPr>
          <p:spPr>
            <a:xfrm>
              <a:off x="6418263" y="4362451"/>
              <a:ext cx="23813" cy="5556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6350" y="1587"/>
                </a:cxn>
                <a:cxn ang="0">
                  <a:pos x="19050" y="7937"/>
                </a:cxn>
                <a:cxn ang="0">
                  <a:pos x="23813" y="15875"/>
                </a:cxn>
                <a:cxn ang="0">
                  <a:pos x="23813" y="50800"/>
                </a:cxn>
                <a:cxn ang="0">
                  <a:pos x="17462" y="53975"/>
                </a:cxn>
                <a:cxn ang="0">
                  <a:pos x="6350" y="49212"/>
                </a:cxn>
                <a:cxn ang="0">
                  <a:pos x="0" y="41275"/>
                </a:cxn>
                <a:cxn ang="0">
                  <a:pos x="0" y="4762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1" name="Freeform 969"/>
            <p:cNvSpPr/>
            <p:nvPr/>
          </p:nvSpPr>
          <p:spPr>
            <a:xfrm>
              <a:off x="6027738" y="4437063"/>
              <a:ext cx="20638" cy="25400"/>
            </a:xfrm>
            <a:custGeom>
              <a:avLst/>
              <a:gdLst/>
              <a:ahLst/>
              <a:cxnLst>
                <a:cxn ang="0">
                  <a:pos x="20638" y="25400"/>
                </a:cxn>
                <a:cxn ang="0">
                  <a:pos x="0" y="0"/>
                </a:cxn>
                <a:cxn ang="0">
                  <a:pos x="20638" y="25400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2" name="Freeform 970"/>
            <p:cNvSpPr/>
            <p:nvPr/>
          </p:nvSpPr>
          <p:spPr>
            <a:xfrm>
              <a:off x="7027863" y="3868738"/>
              <a:ext cx="30163" cy="352425"/>
            </a:xfrm>
            <a:custGeom>
              <a:avLst/>
              <a:gdLst/>
              <a:ahLst/>
              <a:cxnLst>
                <a:cxn ang="0">
                  <a:pos x="0" y="22225"/>
                </a:cxn>
                <a:cxn ang="0">
                  <a:pos x="17462" y="12700"/>
                </a:cxn>
                <a:cxn ang="0">
                  <a:pos x="20637" y="0"/>
                </a:cxn>
                <a:cxn ang="0">
                  <a:pos x="30163" y="20637"/>
                </a:cxn>
                <a:cxn ang="0">
                  <a:pos x="30163" y="325437"/>
                </a:cxn>
                <a:cxn ang="0">
                  <a:pos x="23812" y="336550"/>
                </a:cxn>
                <a:cxn ang="0">
                  <a:pos x="0" y="352425"/>
                </a:cxn>
                <a:cxn ang="0">
                  <a:pos x="0" y="22225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3" name="Freeform 971"/>
            <p:cNvSpPr/>
            <p:nvPr/>
          </p:nvSpPr>
          <p:spPr>
            <a:xfrm>
              <a:off x="6261100" y="4168776"/>
              <a:ext cx="98425" cy="223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62" y="103187"/>
                </a:cxn>
                <a:cxn ang="0">
                  <a:pos x="41275" y="206375"/>
                </a:cxn>
                <a:cxn ang="0">
                  <a:pos x="63500" y="211137"/>
                </a:cxn>
                <a:cxn ang="0">
                  <a:pos x="63500" y="212725"/>
                </a:cxn>
                <a:cxn ang="0">
                  <a:pos x="63500" y="212725"/>
                </a:cxn>
                <a:cxn ang="0">
                  <a:pos x="61912" y="214312"/>
                </a:cxn>
                <a:cxn ang="0">
                  <a:pos x="61912" y="214312"/>
                </a:cxn>
                <a:cxn ang="0">
                  <a:pos x="41275" y="209550"/>
                </a:cxn>
                <a:cxn ang="0">
                  <a:pos x="41275" y="211137"/>
                </a:cxn>
                <a:cxn ang="0">
                  <a:pos x="87312" y="223838"/>
                </a:cxn>
                <a:cxn ang="0">
                  <a:pos x="88900" y="223838"/>
                </a:cxn>
                <a:cxn ang="0">
                  <a:pos x="93662" y="220662"/>
                </a:cxn>
                <a:cxn ang="0">
                  <a:pos x="98425" y="211137"/>
                </a:cxn>
                <a:cxn ang="0">
                  <a:pos x="63500" y="82550"/>
                </a:cxn>
                <a:cxn ang="0">
                  <a:pos x="52387" y="28575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4" name="Freeform 972"/>
            <p:cNvSpPr>
              <a:spLocks noEditPoints="1"/>
            </p:cNvSpPr>
            <p:nvPr/>
          </p:nvSpPr>
          <p:spPr>
            <a:xfrm>
              <a:off x="6259513" y="4167188"/>
              <a:ext cx="101600" cy="227013"/>
            </a:xfrm>
            <a:custGeom>
              <a:avLst/>
              <a:gdLst/>
              <a:ahLst/>
              <a:cxnLst>
                <a:cxn ang="0">
                  <a:pos x="100012" y="212725"/>
                </a:cxn>
                <a:cxn ang="0">
                  <a:pos x="95250" y="222250"/>
                </a:cxn>
                <a:cxn ang="0">
                  <a:pos x="90487" y="225425"/>
                </a:cxn>
                <a:cxn ang="0">
                  <a:pos x="88900" y="225425"/>
                </a:cxn>
                <a:cxn ang="0">
                  <a:pos x="42862" y="212725"/>
                </a:cxn>
                <a:cxn ang="0">
                  <a:pos x="44450" y="214312"/>
                </a:cxn>
                <a:cxn ang="0">
                  <a:pos x="88900" y="225425"/>
                </a:cxn>
                <a:cxn ang="0">
                  <a:pos x="90487" y="227013"/>
                </a:cxn>
                <a:cxn ang="0">
                  <a:pos x="96837" y="222250"/>
                </a:cxn>
                <a:cxn ang="0">
                  <a:pos x="101600" y="214312"/>
                </a:cxn>
                <a:cxn ang="0">
                  <a:pos x="100012" y="212725"/>
                </a:cxn>
                <a:cxn ang="0">
                  <a:pos x="0" y="0"/>
                </a:cxn>
                <a:cxn ang="0">
                  <a:pos x="1587" y="1587"/>
                </a:cxn>
                <a:cxn ang="0">
                  <a:pos x="53975" y="30162"/>
                </a:cxn>
                <a:cxn ang="0">
                  <a:pos x="53975" y="28575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5" name="Freeform 973"/>
            <p:cNvSpPr/>
            <p:nvPr/>
          </p:nvSpPr>
          <p:spPr>
            <a:xfrm>
              <a:off x="6302375" y="4375151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6" name="Freeform 974"/>
            <p:cNvSpPr/>
            <p:nvPr/>
          </p:nvSpPr>
          <p:spPr>
            <a:xfrm>
              <a:off x="6302375" y="4376738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0637" y="6350"/>
                </a:cxn>
                <a:cxn ang="0">
                  <a:pos x="20637" y="6350"/>
                </a:cxn>
                <a:cxn ang="0">
                  <a:pos x="22225" y="4762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7" name="Freeform 975"/>
            <p:cNvSpPr/>
            <p:nvPr/>
          </p:nvSpPr>
          <p:spPr>
            <a:xfrm>
              <a:off x="6591300" y="4129088"/>
              <a:ext cx="466725" cy="349250"/>
            </a:xfrm>
            <a:custGeom>
              <a:avLst/>
              <a:gdLst/>
              <a:ahLst/>
              <a:cxnLst>
                <a:cxn ang="0">
                  <a:pos x="0" y="268287"/>
                </a:cxn>
                <a:cxn ang="0">
                  <a:pos x="466725" y="0"/>
                </a:cxn>
                <a:cxn ang="0">
                  <a:pos x="466725" y="61912"/>
                </a:cxn>
                <a:cxn ang="0">
                  <a:pos x="450850" y="90487"/>
                </a:cxn>
                <a:cxn ang="0">
                  <a:pos x="0" y="349250"/>
                </a:cxn>
                <a:cxn ang="0">
                  <a:pos x="0" y="268287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8" name="Freeform 976"/>
            <p:cNvSpPr/>
            <p:nvPr/>
          </p:nvSpPr>
          <p:spPr>
            <a:xfrm>
              <a:off x="6613525" y="4154488"/>
              <a:ext cx="49213" cy="171450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49213" y="142875"/>
                </a:cxn>
                <a:cxn ang="0">
                  <a:pos x="0" y="171450"/>
                </a:cxn>
                <a:cxn ang="0">
                  <a:pos x="0" y="26987"/>
                </a:cxn>
                <a:cxn ang="0">
                  <a:pos x="49213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99" name="Freeform 977"/>
            <p:cNvSpPr/>
            <p:nvPr/>
          </p:nvSpPr>
          <p:spPr>
            <a:xfrm>
              <a:off x="6678613" y="4117976"/>
              <a:ext cx="47625" cy="171450"/>
            </a:xfrm>
            <a:custGeom>
              <a:avLst/>
              <a:gdLst/>
              <a:ahLst/>
              <a:cxnLst>
                <a:cxn ang="0">
                  <a:pos x="47625" y="0"/>
                </a:cxn>
                <a:cxn ang="0">
                  <a:pos x="47625" y="144462"/>
                </a:cxn>
                <a:cxn ang="0">
                  <a:pos x="0" y="171450"/>
                </a:cxn>
                <a:cxn ang="0">
                  <a:pos x="0" y="28575"/>
                </a:cxn>
                <a:cxn ang="0">
                  <a:pos x="47625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0" name="Freeform 978"/>
            <p:cNvSpPr/>
            <p:nvPr/>
          </p:nvSpPr>
          <p:spPr>
            <a:xfrm>
              <a:off x="6613525" y="4265613"/>
              <a:ext cx="49213" cy="60325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0" y="60325"/>
                </a:cxn>
                <a:cxn ang="0">
                  <a:pos x="49213" y="31750"/>
                </a:cxn>
                <a:cxn ang="0">
                  <a:pos x="49213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1" name="Freeform 979"/>
            <p:cNvSpPr/>
            <p:nvPr/>
          </p:nvSpPr>
          <p:spPr>
            <a:xfrm>
              <a:off x="6678613" y="4192588"/>
              <a:ext cx="47625" cy="96838"/>
            </a:xfrm>
            <a:custGeom>
              <a:avLst/>
              <a:gdLst/>
              <a:ahLst/>
              <a:cxnLst>
                <a:cxn ang="0">
                  <a:pos x="0" y="58737"/>
                </a:cxn>
                <a:cxn ang="0">
                  <a:pos x="47625" y="0"/>
                </a:cxn>
                <a:cxn ang="0">
                  <a:pos x="47625" y="69850"/>
                </a:cxn>
                <a:cxn ang="0">
                  <a:pos x="0" y="96838"/>
                </a:cxn>
                <a:cxn ang="0">
                  <a:pos x="0" y="58737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2" name="Freeform 980"/>
            <p:cNvSpPr/>
            <p:nvPr/>
          </p:nvSpPr>
          <p:spPr>
            <a:xfrm>
              <a:off x="6781800" y="3983038"/>
              <a:ext cx="217488" cy="280988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5900" y="150812"/>
                </a:cxn>
                <a:cxn ang="0">
                  <a:pos x="0" y="280988"/>
                </a:cxn>
                <a:cxn ang="0">
                  <a:pos x="0" y="128587"/>
                </a:cxn>
                <a:cxn ang="0">
                  <a:pos x="217488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3" name="Freeform 981"/>
            <p:cNvSpPr/>
            <p:nvPr/>
          </p:nvSpPr>
          <p:spPr>
            <a:xfrm>
              <a:off x="6767513" y="3973513"/>
              <a:ext cx="284163" cy="188913"/>
            </a:xfrm>
            <a:custGeom>
              <a:avLst/>
              <a:gdLst/>
              <a:ahLst/>
              <a:cxnLst>
                <a:cxn ang="0">
                  <a:pos x="61912" y="188913"/>
                </a:cxn>
                <a:cxn ang="0">
                  <a:pos x="284163" y="60325"/>
                </a:cxn>
                <a:cxn ang="0">
                  <a:pos x="222250" y="0"/>
                </a:cxn>
                <a:cxn ang="0">
                  <a:pos x="0" y="128587"/>
                </a:cxn>
                <a:cxn ang="0">
                  <a:pos x="61912" y="188913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4" name="Freeform 982"/>
            <p:cNvSpPr/>
            <p:nvPr/>
          </p:nvSpPr>
          <p:spPr>
            <a:xfrm>
              <a:off x="6767513" y="4102101"/>
              <a:ext cx="61913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812"/>
                </a:cxn>
                <a:cxn ang="0">
                  <a:pos x="61913" y="60325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5" name="Freeform 983"/>
            <p:cNvSpPr/>
            <p:nvPr/>
          </p:nvSpPr>
          <p:spPr>
            <a:xfrm>
              <a:off x="6962775" y="39830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6" name="Freeform 984"/>
            <p:cNvSpPr/>
            <p:nvPr/>
          </p:nvSpPr>
          <p:spPr>
            <a:xfrm>
              <a:off x="6934200" y="4000501"/>
              <a:ext cx="71438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1438" y="58737"/>
                </a:cxn>
                <a:cxn ang="0">
                  <a:pos x="9525" y="0"/>
                </a:cxn>
                <a:cxn ang="0">
                  <a:pos x="0" y="4762"/>
                </a:cxn>
                <a:cxn ang="0">
                  <a:pos x="61912" y="65088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7" name="Freeform 985"/>
            <p:cNvSpPr/>
            <p:nvPr/>
          </p:nvSpPr>
          <p:spPr>
            <a:xfrm>
              <a:off x="6905625" y="40163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8" name="Freeform 986"/>
            <p:cNvSpPr/>
            <p:nvPr/>
          </p:nvSpPr>
          <p:spPr>
            <a:xfrm>
              <a:off x="6875463" y="40338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09" name="Freeform 987"/>
            <p:cNvSpPr/>
            <p:nvPr/>
          </p:nvSpPr>
          <p:spPr>
            <a:xfrm>
              <a:off x="6846888" y="4049713"/>
              <a:ext cx="73025" cy="66675"/>
            </a:xfrm>
            <a:custGeom>
              <a:avLst/>
              <a:gdLst/>
              <a:ahLst/>
              <a:cxnLst>
                <a:cxn ang="0">
                  <a:pos x="61912" y="66675"/>
                </a:cxn>
                <a:cxn ang="0">
                  <a:pos x="73025" y="60325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6675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0" name="Freeform 988"/>
            <p:cNvSpPr/>
            <p:nvPr/>
          </p:nvSpPr>
          <p:spPr>
            <a:xfrm>
              <a:off x="6818313" y="40671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1" name="Freeform 989"/>
            <p:cNvSpPr/>
            <p:nvPr/>
          </p:nvSpPr>
          <p:spPr>
            <a:xfrm>
              <a:off x="6788150" y="40846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2" name="Freeform 990"/>
            <p:cNvSpPr/>
            <p:nvPr/>
          </p:nvSpPr>
          <p:spPr>
            <a:xfrm>
              <a:off x="6848475" y="4170363"/>
              <a:ext cx="217488" cy="133350"/>
            </a:xfrm>
            <a:custGeom>
              <a:avLst/>
              <a:gdLst/>
              <a:ahLst/>
              <a:cxnLst>
                <a:cxn ang="0">
                  <a:pos x="0" y="125412"/>
                </a:cxn>
                <a:cxn ang="0">
                  <a:pos x="0" y="133350"/>
                </a:cxn>
                <a:cxn ang="0">
                  <a:pos x="217488" y="7937"/>
                </a:cxn>
                <a:cxn ang="0">
                  <a:pos x="217488" y="0"/>
                </a:cxn>
                <a:cxn ang="0">
                  <a:pos x="0" y="125412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3" name="Freeform 991"/>
            <p:cNvSpPr/>
            <p:nvPr/>
          </p:nvSpPr>
          <p:spPr>
            <a:xfrm>
              <a:off x="6781800" y="4256088"/>
              <a:ext cx="66675" cy="47625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0" y="7937"/>
                </a:cxn>
                <a:cxn ang="0">
                  <a:pos x="66675" y="47625"/>
                </a:cxn>
                <a:cxn ang="0">
                  <a:pos x="66675" y="39687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4" name="Freeform 992"/>
            <p:cNvSpPr/>
            <p:nvPr/>
          </p:nvSpPr>
          <p:spPr>
            <a:xfrm>
              <a:off x="6781800" y="4130676"/>
              <a:ext cx="284163" cy="165100"/>
            </a:xfrm>
            <a:custGeom>
              <a:avLst/>
              <a:gdLst/>
              <a:ahLst/>
              <a:cxnLst>
                <a:cxn ang="0">
                  <a:pos x="284163" y="39687"/>
                </a:cxn>
                <a:cxn ang="0">
                  <a:pos x="215900" y="0"/>
                </a:cxn>
                <a:cxn ang="0">
                  <a:pos x="0" y="125412"/>
                </a:cxn>
                <a:cxn ang="0">
                  <a:pos x="66675" y="165100"/>
                </a:cxn>
                <a:cxn ang="0">
                  <a:pos x="284163" y="39687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5" name="Freeform 993"/>
            <p:cNvSpPr/>
            <p:nvPr/>
          </p:nvSpPr>
          <p:spPr>
            <a:xfrm>
              <a:off x="6900863" y="4394201"/>
              <a:ext cx="96838" cy="46038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38100" y="15875"/>
                </a:cxn>
                <a:cxn ang="0">
                  <a:pos x="9525" y="25400"/>
                </a:cxn>
                <a:cxn ang="0">
                  <a:pos x="49212" y="46038"/>
                </a:cxn>
                <a:cxn ang="0">
                  <a:pos x="96838" y="22225"/>
                </a:cxn>
                <a:cxn ang="0">
                  <a:pos x="55562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6" name="Freeform 994"/>
            <p:cNvSpPr/>
            <p:nvPr/>
          </p:nvSpPr>
          <p:spPr>
            <a:xfrm>
              <a:off x="6965950" y="4275138"/>
              <a:ext cx="14288" cy="15875"/>
            </a:xfrm>
            <a:custGeom>
              <a:avLst/>
              <a:gdLst/>
              <a:ahLst/>
              <a:cxnLst>
                <a:cxn ang="0">
                  <a:pos x="14288" y="6350"/>
                </a:cxn>
                <a:cxn ang="0">
                  <a:pos x="7937" y="9525"/>
                </a:cxn>
                <a:cxn ang="0">
                  <a:pos x="3175" y="15875"/>
                </a:cxn>
                <a:cxn ang="0">
                  <a:pos x="0" y="14287"/>
                </a:cxn>
                <a:cxn ang="0">
                  <a:pos x="4762" y="6350"/>
                </a:cxn>
                <a:cxn ang="0">
                  <a:pos x="12700" y="1587"/>
                </a:cxn>
                <a:cxn ang="0">
                  <a:pos x="14288" y="6350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7" name="Freeform 995"/>
            <p:cNvSpPr/>
            <p:nvPr/>
          </p:nvSpPr>
          <p:spPr>
            <a:xfrm>
              <a:off x="6970713" y="4187826"/>
              <a:ext cx="23813" cy="93663"/>
            </a:xfrm>
            <a:custGeom>
              <a:avLst/>
              <a:gdLst/>
              <a:ahLst/>
              <a:cxnLst>
                <a:cxn ang="0">
                  <a:pos x="9525" y="92075"/>
                </a:cxn>
                <a:cxn ang="0">
                  <a:pos x="23813" y="50800"/>
                </a:cxn>
                <a:cxn ang="0">
                  <a:pos x="23813" y="17462"/>
                </a:cxn>
                <a:cxn ang="0">
                  <a:pos x="14287" y="1587"/>
                </a:cxn>
                <a:cxn ang="0">
                  <a:pos x="7937" y="20637"/>
                </a:cxn>
                <a:cxn ang="0">
                  <a:pos x="7937" y="52387"/>
                </a:cxn>
                <a:cxn ang="0">
                  <a:pos x="0" y="92075"/>
                </a:cxn>
                <a:cxn ang="0">
                  <a:pos x="9525" y="92075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8" name="Freeform 996"/>
            <p:cNvSpPr/>
            <p:nvPr/>
          </p:nvSpPr>
          <p:spPr>
            <a:xfrm>
              <a:off x="6967538" y="4276726"/>
              <a:ext cx="17463" cy="26988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7937" y="0"/>
                </a:cxn>
                <a:cxn ang="0">
                  <a:pos x="3175" y="6350"/>
                </a:cxn>
                <a:cxn ang="0">
                  <a:pos x="1587" y="7937"/>
                </a:cxn>
                <a:cxn ang="0">
                  <a:pos x="0" y="19050"/>
                </a:cxn>
                <a:cxn ang="0">
                  <a:pos x="4762" y="25400"/>
                </a:cxn>
                <a:cxn ang="0">
                  <a:pos x="4762" y="25400"/>
                </a:cxn>
                <a:cxn ang="0">
                  <a:pos x="11112" y="22225"/>
                </a:cxn>
                <a:cxn ang="0">
                  <a:pos x="15875" y="11112"/>
                </a:cxn>
                <a:cxn ang="0">
                  <a:pos x="14287" y="1587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19" name="Freeform 997"/>
            <p:cNvSpPr/>
            <p:nvPr/>
          </p:nvSpPr>
          <p:spPr>
            <a:xfrm>
              <a:off x="6975475" y="4186238"/>
              <a:ext cx="22225" cy="39688"/>
            </a:xfrm>
            <a:custGeom>
              <a:avLst/>
              <a:gdLst/>
              <a:ahLst/>
              <a:cxnLst>
                <a:cxn ang="0">
                  <a:pos x="7937" y="1587"/>
                </a:cxn>
                <a:cxn ang="0">
                  <a:pos x="0" y="15875"/>
                </a:cxn>
                <a:cxn ang="0">
                  <a:pos x="3175" y="36512"/>
                </a:cxn>
                <a:cxn ang="0">
                  <a:pos x="11112" y="39688"/>
                </a:cxn>
                <a:cxn ang="0">
                  <a:pos x="22225" y="34925"/>
                </a:cxn>
                <a:cxn ang="0">
                  <a:pos x="19050" y="15875"/>
                </a:cxn>
                <a:cxn ang="0">
                  <a:pos x="7937" y="1587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0" name="Freeform 998"/>
            <p:cNvSpPr/>
            <p:nvPr/>
          </p:nvSpPr>
          <p:spPr>
            <a:xfrm>
              <a:off x="6921500" y="4405313"/>
              <a:ext cx="49213" cy="23813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19050" y="3175"/>
                </a:cxn>
                <a:cxn ang="0">
                  <a:pos x="9525" y="4762"/>
                </a:cxn>
                <a:cxn ang="0">
                  <a:pos x="0" y="11112"/>
                </a:cxn>
                <a:cxn ang="0">
                  <a:pos x="0" y="12700"/>
                </a:cxn>
                <a:cxn ang="0">
                  <a:pos x="4762" y="17462"/>
                </a:cxn>
                <a:cxn ang="0">
                  <a:pos x="12700" y="19050"/>
                </a:cxn>
                <a:cxn ang="0">
                  <a:pos x="33337" y="22225"/>
                </a:cxn>
                <a:cxn ang="0">
                  <a:pos x="39687" y="23813"/>
                </a:cxn>
                <a:cxn ang="0">
                  <a:pos x="49213" y="15875"/>
                </a:cxn>
                <a:cxn ang="0">
                  <a:pos x="49213" y="3175"/>
                </a:cxn>
                <a:cxn ang="0">
                  <a:pos x="25400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1" name="Freeform 999"/>
            <p:cNvSpPr/>
            <p:nvPr/>
          </p:nvSpPr>
          <p:spPr>
            <a:xfrm>
              <a:off x="6940550" y="4391026"/>
              <a:ext cx="41275" cy="28575"/>
            </a:xfrm>
            <a:custGeom>
              <a:avLst/>
              <a:gdLst/>
              <a:ahLst/>
              <a:cxnLst>
                <a:cxn ang="0">
                  <a:pos x="20637" y="0"/>
                </a:cxn>
                <a:cxn ang="0">
                  <a:pos x="17462" y="3175"/>
                </a:cxn>
                <a:cxn ang="0">
                  <a:pos x="11112" y="3175"/>
                </a:cxn>
                <a:cxn ang="0">
                  <a:pos x="0" y="7937"/>
                </a:cxn>
                <a:cxn ang="0">
                  <a:pos x="0" y="7937"/>
                </a:cxn>
                <a:cxn ang="0">
                  <a:pos x="1587" y="12700"/>
                </a:cxn>
                <a:cxn ang="0">
                  <a:pos x="11112" y="17462"/>
                </a:cxn>
                <a:cxn ang="0">
                  <a:pos x="19050" y="19050"/>
                </a:cxn>
                <a:cxn ang="0">
                  <a:pos x="23812" y="19050"/>
                </a:cxn>
                <a:cxn ang="0">
                  <a:pos x="25400" y="23812"/>
                </a:cxn>
                <a:cxn ang="0">
                  <a:pos x="30162" y="26987"/>
                </a:cxn>
                <a:cxn ang="0">
                  <a:pos x="41275" y="20637"/>
                </a:cxn>
                <a:cxn ang="0">
                  <a:pos x="41275" y="6350"/>
                </a:cxn>
                <a:cxn ang="0">
                  <a:pos x="2063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2" name="Freeform 1000"/>
            <p:cNvSpPr/>
            <p:nvPr/>
          </p:nvSpPr>
          <p:spPr>
            <a:xfrm>
              <a:off x="6940550" y="4398963"/>
              <a:ext cx="25400" cy="15875"/>
            </a:xfrm>
            <a:custGeom>
              <a:avLst/>
              <a:gdLst/>
              <a:ahLst/>
              <a:cxnLst>
                <a:cxn ang="0">
                  <a:pos x="22225" y="11112"/>
                </a:cxn>
                <a:cxn ang="0">
                  <a:pos x="14287" y="7937"/>
                </a:cxn>
                <a:cxn ang="0">
                  <a:pos x="3175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3175" y="6350"/>
                </a:cxn>
                <a:cxn ang="0">
                  <a:pos x="11112" y="9525"/>
                </a:cxn>
                <a:cxn ang="0">
                  <a:pos x="19050" y="14287"/>
                </a:cxn>
                <a:cxn ang="0">
                  <a:pos x="23812" y="15875"/>
                </a:cxn>
                <a:cxn ang="0">
                  <a:pos x="25400" y="12700"/>
                </a:cxn>
                <a:cxn ang="0">
                  <a:pos x="22225" y="11112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3" name="Freeform 1001"/>
            <p:cNvSpPr/>
            <p:nvPr/>
          </p:nvSpPr>
          <p:spPr>
            <a:xfrm>
              <a:off x="6965950" y="4408488"/>
              <a:ext cx="15875" cy="11113"/>
            </a:xfrm>
            <a:custGeom>
              <a:avLst/>
              <a:gdLst/>
              <a:ahLst/>
              <a:cxnLst>
                <a:cxn ang="0">
                  <a:pos x="4762" y="4762"/>
                </a:cxn>
                <a:cxn ang="0">
                  <a:pos x="0" y="3175"/>
                </a:cxn>
                <a:cxn ang="0">
                  <a:pos x="0" y="6350"/>
                </a:cxn>
                <a:cxn ang="0">
                  <a:pos x="4762" y="9525"/>
                </a:cxn>
                <a:cxn ang="0">
                  <a:pos x="15875" y="3175"/>
                </a:cxn>
                <a:cxn ang="0">
                  <a:pos x="15875" y="0"/>
                </a:cxn>
                <a:cxn ang="0">
                  <a:pos x="4762" y="4762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4" name="Freeform 1002"/>
            <p:cNvSpPr/>
            <p:nvPr/>
          </p:nvSpPr>
          <p:spPr>
            <a:xfrm>
              <a:off x="6935788" y="4167188"/>
              <a:ext cx="60325" cy="106363"/>
            </a:xfrm>
            <a:custGeom>
              <a:avLst/>
              <a:gdLst/>
              <a:ahLst/>
              <a:cxnLst>
                <a:cxn ang="0">
                  <a:pos x="53975" y="36512"/>
                </a:cxn>
                <a:cxn ang="0">
                  <a:pos x="53975" y="20637"/>
                </a:cxn>
                <a:cxn ang="0">
                  <a:pos x="60325" y="1587"/>
                </a:cxn>
                <a:cxn ang="0">
                  <a:pos x="42862" y="0"/>
                </a:cxn>
                <a:cxn ang="0">
                  <a:pos x="36512" y="15875"/>
                </a:cxn>
                <a:cxn ang="0">
                  <a:pos x="26987" y="26987"/>
                </a:cxn>
                <a:cxn ang="0">
                  <a:pos x="17462" y="34925"/>
                </a:cxn>
                <a:cxn ang="0">
                  <a:pos x="9525" y="49212"/>
                </a:cxn>
                <a:cxn ang="0">
                  <a:pos x="0" y="98425"/>
                </a:cxn>
                <a:cxn ang="0">
                  <a:pos x="42862" y="106363"/>
                </a:cxn>
                <a:cxn ang="0">
                  <a:pos x="52387" y="49212"/>
                </a:cxn>
                <a:cxn ang="0">
                  <a:pos x="53975" y="36512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5" name="Freeform 1003"/>
            <p:cNvSpPr/>
            <p:nvPr/>
          </p:nvSpPr>
          <p:spPr>
            <a:xfrm>
              <a:off x="6951663" y="4273551"/>
              <a:ext cx="31750" cy="1381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0" y="131762"/>
                </a:cxn>
                <a:cxn ang="0">
                  <a:pos x="19050" y="138113"/>
                </a:cxn>
                <a:cxn ang="0">
                  <a:pos x="31750" y="133350"/>
                </a:cxn>
                <a:cxn ang="0">
                  <a:pos x="30162" y="0"/>
                </a:cxn>
                <a:cxn ang="0">
                  <a:pos x="0" y="4762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6" name="Freeform 1004"/>
            <p:cNvSpPr/>
            <p:nvPr/>
          </p:nvSpPr>
          <p:spPr>
            <a:xfrm>
              <a:off x="6937375" y="4283076"/>
              <a:ext cx="34925" cy="13970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937" y="119062"/>
                </a:cxn>
                <a:cxn ang="0">
                  <a:pos x="6350" y="123825"/>
                </a:cxn>
                <a:cxn ang="0">
                  <a:pos x="6350" y="128587"/>
                </a:cxn>
                <a:cxn ang="0">
                  <a:pos x="25400" y="138112"/>
                </a:cxn>
                <a:cxn ang="0">
                  <a:pos x="34925" y="134937"/>
                </a:cxn>
                <a:cxn ang="0">
                  <a:pos x="31750" y="0"/>
                </a:cxn>
                <a:cxn ang="0">
                  <a:pos x="0" y="1587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7" name="Freeform 1005"/>
            <p:cNvSpPr/>
            <p:nvPr/>
          </p:nvSpPr>
          <p:spPr>
            <a:xfrm>
              <a:off x="6934200" y="4186238"/>
              <a:ext cx="58738" cy="109538"/>
            </a:xfrm>
            <a:custGeom>
              <a:avLst/>
              <a:gdLst/>
              <a:ahLst/>
              <a:cxnLst>
                <a:cxn ang="0">
                  <a:pos x="20637" y="6350"/>
                </a:cxn>
                <a:cxn ang="0">
                  <a:pos x="4762" y="44450"/>
                </a:cxn>
                <a:cxn ang="0">
                  <a:pos x="0" y="98425"/>
                </a:cxn>
                <a:cxn ang="0">
                  <a:pos x="3175" y="103187"/>
                </a:cxn>
                <a:cxn ang="0">
                  <a:pos x="36512" y="106362"/>
                </a:cxn>
                <a:cxn ang="0">
                  <a:pos x="50800" y="100012"/>
                </a:cxn>
                <a:cxn ang="0">
                  <a:pos x="53975" y="30162"/>
                </a:cxn>
                <a:cxn ang="0">
                  <a:pos x="55562" y="3175"/>
                </a:cxn>
                <a:cxn ang="0">
                  <a:pos x="50800" y="1587"/>
                </a:cxn>
                <a:cxn ang="0">
                  <a:pos x="31750" y="4762"/>
                </a:cxn>
                <a:cxn ang="0">
                  <a:pos x="20637" y="6350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8" name="Freeform 1006"/>
            <p:cNvSpPr/>
            <p:nvPr/>
          </p:nvSpPr>
          <p:spPr>
            <a:xfrm>
              <a:off x="6961188" y="4130676"/>
              <a:ext cx="46038" cy="46038"/>
            </a:xfrm>
            <a:custGeom>
              <a:avLst/>
              <a:gdLst/>
              <a:ahLst/>
              <a:cxnLst>
                <a:cxn ang="0">
                  <a:pos x="26987" y="4762"/>
                </a:cxn>
                <a:cxn ang="0">
                  <a:pos x="15875" y="0"/>
                </a:cxn>
                <a:cxn ang="0">
                  <a:pos x="3175" y="30162"/>
                </a:cxn>
                <a:cxn ang="0">
                  <a:pos x="4762" y="44450"/>
                </a:cxn>
                <a:cxn ang="0">
                  <a:pos x="20637" y="46038"/>
                </a:cxn>
                <a:cxn ang="0">
                  <a:pos x="34925" y="34925"/>
                </a:cxn>
                <a:cxn ang="0">
                  <a:pos x="46038" y="15875"/>
                </a:cxn>
                <a:cxn ang="0">
                  <a:pos x="26987" y="4762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29" name="Freeform 1007"/>
            <p:cNvSpPr/>
            <p:nvPr/>
          </p:nvSpPr>
          <p:spPr>
            <a:xfrm>
              <a:off x="6970713" y="4125913"/>
              <a:ext cx="44450" cy="52388"/>
            </a:xfrm>
            <a:custGeom>
              <a:avLst/>
              <a:gdLst/>
              <a:ahLst/>
              <a:cxnLst>
                <a:cxn ang="0">
                  <a:pos x="11112" y="1587"/>
                </a:cxn>
                <a:cxn ang="0">
                  <a:pos x="4762" y="9525"/>
                </a:cxn>
                <a:cxn ang="0">
                  <a:pos x="1587" y="25400"/>
                </a:cxn>
                <a:cxn ang="0">
                  <a:pos x="1587" y="28575"/>
                </a:cxn>
                <a:cxn ang="0">
                  <a:pos x="3175" y="30162"/>
                </a:cxn>
                <a:cxn ang="0">
                  <a:pos x="4762" y="26987"/>
                </a:cxn>
                <a:cxn ang="0">
                  <a:pos x="7937" y="34925"/>
                </a:cxn>
                <a:cxn ang="0">
                  <a:pos x="7937" y="41275"/>
                </a:cxn>
                <a:cxn ang="0">
                  <a:pos x="17462" y="50800"/>
                </a:cxn>
                <a:cxn ang="0">
                  <a:pos x="22225" y="50800"/>
                </a:cxn>
                <a:cxn ang="0">
                  <a:pos x="33337" y="42862"/>
                </a:cxn>
                <a:cxn ang="0">
                  <a:pos x="41275" y="17462"/>
                </a:cxn>
                <a:cxn ang="0">
                  <a:pos x="36512" y="9525"/>
                </a:cxn>
                <a:cxn ang="0">
                  <a:pos x="34925" y="4762"/>
                </a:cxn>
                <a:cxn ang="0">
                  <a:pos x="28575" y="4762"/>
                </a:cxn>
                <a:cxn ang="0">
                  <a:pos x="28575" y="1587"/>
                </a:cxn>
                <a:cxn ang="0">
                  <a:pos x="23812" y="1587"/>
                </a:cxn>
                <a:cxn ang="0">
                  <a:pos x="19050" y="3175"/>
                </a:cxn>
                <a:cxn ang="0">
                  <a:pos x="19050" y="0"/>
                </a:cxn>
                <a:cxn ang="0">
                  <a:pos x="11112" y="1587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0" name="Freeform 1008"/>
            <p:cNvSpPr/>
            <p:nvPr/>
          </p:nvSpPr>
          <p:spPr>
            <a:xfrm>
              <a:off x="6972300" y="4152901"/>
              <a:ext cx="6350" cy="9525"/>
            </a:xfrm>
            <a:custGeom>
              <a:avLst/>
              <a:gdLst/>
              <a:ahLst/>
              <a:cxnLst>
                <a:cxn ang="0">
                  <a:pos x="3175" y="0"/>
                </a:cxn>
                <a:cxn ang="0">
                  <a:pos x="4762" y="4762"/>
                </a:cxn>
                <a:cxn ang="0">
                  <a:pos x="3175" y="7937"/>
                </a:cxn>
                <a:cxn ang="0">
                  <a:pos x="0" y="7937"/>
                </a:cxn>
                <a:cxn ang="0">
                  <a:pos x="3175" y="3175"/>
                </a:cxn>
                <a:cxn ang="0">
                  <a:pos x="3175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1" name="Freeform 1009"/>
            <p:cNvSpPr/>
            <p:nvPr/>
          </p:nvSpPr>
          <p:spPr>
            <a:xfrm>
              <a:off x="6970713" y="4149726"/>
              <a:ext cx="6350" cy="12700"/>
            </a:xfrm>
            <a:custGeom>
              <a:avLst/>
              <a:gdLst/>
              <a:ahLst/>
              <a:cxnLst>
                <a:cxn ang="0">
                  <a:pos x="4762" y="1587"/>
                </a:cxn>
                <a:cxn ang="0">
                  <a:pos x="3175" y="3175"/>
                </a:cxn>
                <a:cxn ang="0">
                  <a:pos x="1587" y="7937"/>
                </a:cxn>
                <a:cxn ang="0">
                  <a:pos x="0" y="11112"/>
                </a:cxn>
                <a:cxn ang="0">
                  <a:pos x="1587" y="11112"/>
                </a:cxn>
                <a:cxn ang="0">
                  <a:pos x="4762" y="7937"/>
                </a:cxn>
                <a:cxn ang="0">
                  <a:pos x="4762" y="1587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2" name="Freeform 1010"/>
            <p:cNvSpPr/>
            <p:nvPr/>
          </p:nvSpPr>
          <p:spPr>
            <a:xfrm>
              <a:off x="6910388" y="4124326"/>
              <a:ext cx="9525" cy="22225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762" y="9525"/>
                </a:cxn>
                <a:cxn ang="0">
                  <a:pos x="4762" y="1587"/>
                </a:cxn>
                <a:cxn ang="0">
                  <a:pos x="7937" y="1587"/>
                </a:cxn>
                <a:cxn ang="0">
                  <a:pos x="9525" y="11112"/>
                </a:cxn>
                <a:cxn ang="0">
                  <a:pos x="4762" y="20637"/>
                </a:cxn>
                <a:cxn ang="0">
                  <a:pos x="0" y="15875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3" name="Freeform 1011"/>
            <p:cNvSpPr/>
            <p:nvPr/>
          </p:nvSpPr>
          <p:spPr>
            <a:xfrm>
              <a:off x="6899275" y="4117976"/>
              <a:ext cx="17463" cy="31750"/>
            </a:xfrm>
            <a:custGeom>
              <a:avLst/>
              <a:gdLst/>
              <a:ahLst/>
              <a:cxnLst>
                <a:cxn ang="0">
                  <a:pos x="12700" y="30162"/>
                </a:cxn>
                <a:cxn ang="0">
                  <a:pos x="17463" y="25400"/>
                </a:cxn>
                <a:cxn ang="0">
                  <a:pos x="17463" y="17462"/>
                </a:cxn>
                <a:cxn ang="0">
                  <a:pos x="15875" y="15875"/>
                </a:cxn>
                <a:cxn ang="0">
                  <a:pos x="11112" y="4762"/>
                </a:cxn>
                <a:cxn ang="0">
                  <a:pos x="6350" y="1587"/>
                </a:cxn>
                <a:cxn ang="0">
                  <a:pos x="4762" y="4762"/>
                </a:cxn>
                <a:cxn ang="0">
                  <a:pos x="0" y="11112"/>
                </a:cxn>
                <a:cxn ang="0">
                  <a:pos x="3175" y="20637"/>
                </a:cxn>
                <a:cxn ang="0">
                  <a:pos x="12700" y="30162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4" name="Freeform 1012"/>
            <p:cNvSpPr/>
            <p:nvPr/>
          </p:nvSpPr>
          <p:spPr>
            <a:xfrm>
              <a:off x="6907213" y="4140201"/>
              <a:ext cx="69850" cy="746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19050" y="53975"/>
                </a:cxn>
                <a:cxn ang="0">
                  <a:pos x="53975" y="71437"/>
                </a:cxn>
                <a:cxn ang="0">
                  <a:pos x="69850" y="66675"/>
                </a:cxn>
                <a:cxn ang="0">
                  <a:pos x="60325" y="53975"/>
                </a:cxn>
                <a:cxn ang="0">
                  <a:pos x="28575" y="41275"/>
                </a:cxn>
                <a:cxn ang="0">
                  <a:pos x="9525" y="1587"/>
                </a:cxn>
                <a:cxn ang="0">
                  <a:pos x="0" y="4762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5" name="Freeform 1013"/>
            <p:cNvSpPr/>
            <p:nvPr/>
          </p:nvSpPr>
          <p:spPr>
            <a:xfrm>
              <a:off x="6938963" y="4183063"/>
              <a:ext cx="41275" cy="317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19050" y="28575"/>
                </a:cxn>
                <a:cxn ang="0">
                  <a:pos x="1587" y="25400"/>
                </a:cxn>
                <a:cxn ang="0">
                  <a:pos x="0" y="14287"/>
                </a:cxn>
                <a:cxn ang="0">
                  <a:pos x="3175" y="0"/>
                </a:cxn>
                <a:cxn ang="0">
                  <a:pos x="28575" y="6350"/>
                </a:cxn>
                <a:cxn ang="0">
                  <a:pos x="39687" y="22225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6" name="Freeform 1014"/>
            <p:cNvSpPr/>
            <p:nvPr/>
          </p:nvSpPr>
          <p:spPr>
            <a:xfrm>
              <a:off x="6940550" y="4406901"/>
              <a:ext cx="3175" cy="9525"/>
            </a:xfrm>
            <a:custGeom>
              <a:avLst/>
              <a:gdLst/>
              <a:ahLst/>
              <a:cxnLst>
                <a:cxn ang="0">
                  <a:pos x="1587" y="9525"/>
                </a:cxn>
                <a:cxn ang="0">
                  <a:pos x="0" y="7937"/>
                </a:cxn>
                <a:cxn ang="0">
                  <a:pos x="0" y="3175"/>
                </a:cxn>
                <a:cxn ang="0">
                  <a:pos x="1587" y="0"/>
                </a:cxn>
                <a:cxn ang="0">
                  <a:pos x="3175" y="1587"/>
                </a:cxn>
                <a:cxn ang="0">
                  <a:pos x="3175" y="1587"/>
                </a:cxn>
                <a:cxn ang="0">
                  <a:pos x="1587" y="3175"/>
                </a:cxn>
                <a:cxn ang="0">
                  <a:pos x="1587" y="7937"/>
                </a:cxn>
                <a:cxn ang="0">
                  <a:pos x="1587" y="9525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7" name="Freeform 1015"/>
            <p:cNvSpPr/>
            <p:nvPr/>
          </p:nvSpPr>
          <p:spPr>
            <a:xfrm>
              <a:off x="6937375" y="4408488"/>
              <a:ext cx="3175" cy="7938"/>
            </a:xfrm>
            <a:custGeom>
              <a:avLst/>
              <a:gdLst/>
              <a:ahLst/>
              <a:cxnLst>
                <a:cxn ang="0">
                  <a:pos x="0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3175" y="0"/>
                </a:cxn>
                <a:cxn ang="0">
                  <a:pos x="3175" y="0"/>
                </a:cxn>
                <a:cxn ang="0">
                  <a:pos x="3175" y="1587"/>
                </a:cxn>
                <a:cxn ang="0">
                  <a:pos x="1587" y="1587"/>
                </a:cxn>
                <a:cxn ang="0">
                  <a:pos x="1587" y="6350"/>
                </a:cxn>
                <a:cxn ang="0">
                  <a:pos x="0" y="7938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8" name="Freeform 1016"/>
            <p:cNvSpPr/>
            <p:nvPr/>
          </p:nvSpPr>
          <p:spPr>
            <a:xfrm>
              <a:off x="6932613" y="4408488"/>
              <a:ext cx="4763" cy="7938"/>
            </a:xfrm>
            <a:custGeom>
              <a:avLst/>
              <a:gdLst/>
              <a:ahLst/>
              <a:cxnLst>
                <a:cxn ang="0">
                  <a:pos x="1587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4763" y="0"/>
                </a:cxn>
                <a:cxn ang="0">
                  <a:pos x="4763" y="0"/>
                </a:cxn>
                <a:cxn ang="0">
                  <a:pos x="4763" y="1587"/>
                </a:cxn>
                <a:cxn ang="0">
                  <a:pos x="3175" y="1587"/>
                </a:cxn>
                <a:cxn ang="0">
                  <a:pos x="1587" y="6350"/>
                </a:cxn>
                <a:cxn ang="0">
                  <a:pos x="1587" y="7938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39" name="Freeform 1017"/>
            <p:cNvSpPr/>
            <p:nvPr/>
          </p:nvSpPr>
          <p:spPr>
            <a:xfrm>
              <a:off x="6921500" y="4410076"/>
              <a:ext cx="11113" cy="12700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0" y="6350"/>
                </a:cxn>
                <a:cxn ang="0">
                  <a:pos x="0" y="7937"/>
                </a:cxn>
                <a:cxn ang="0">
                  <a:pos x="3175" y="12700"/>
                </a:cxn>
                <a:cxn ang="0">
                  <a:pos x="4762" y="11112"/>
                </a:cxn>
                <a:cxn ang="0">
                  <a:pos x="6350" y="4762"/>
                </a:cxn>
                <a:cxn ang="0">
                  <a:pos x="11113" y="0"/>
                </a:cxn>
                <a:cxn ang="0">
                  <a:pos x="9525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0" name="Freeform 1018"/>
            <p:cNvSpPr/>
            <p:nvPr/>
          </p:nvSpPr>
          <p:spPr>
            <a:xfrm>
              <a:off x="6921500" y="4418013"/>
              <a:ext cx="49213" cy="11113"/>
            </a:xfrm>
            <a:custGeom>
              <a:avLst/>
              <a:gdLst/>
              <a:ahLst/>
              <a:cxnLst>
                <a:cxn ang="0">
                  <a:pos x="49213" y="3175"/>
                </a:cxn>
                <a:cxn ang="0">
                  <a:pos x="39687" y="7937"/>
                </a:cxn>
                <a:cxn ang="0">
                  <a:pos x="34925" y="7937"/>
                </a:cxn>
                <a:cxn ang="0">
                  <a:pos x="15875" y="4762"/>
                </a:cxn>
                <a:cxn ang="0">
                  <a:pos x="4762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4762" y="6350"/>
                </a:cxn>
                <a:cxn ang="0">
                  <a:pos x="30162" y="9525"/>
                </a:cxn>
                <a:cxn ang="0">
                  <a:pos x="39687" y="11113"/>
                </a:cxn>
                <a:cxn ang="0">
                  <a:pos x="49213" y="6350"/>
                </a:cxn>
                <a:cxn ang="0">
                  <a:pos x="49213" y="3175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1" name="Freeform 1019"/>
            <p:cNvSpPr/>
            <p:nvPr/>
          </p:nvSpPr>
          <p:spPr>
            <a:xfrm>
              <a:off x="6894513" y="3317875"/>
              <a:ext cx="4224338" cy="2470150"/>
            </a:xfrm>
            <a:custGeom>
              <a:avLst/>
              <a:gdLst/>
              <a:ahLst/>
              <a:cxnLst>
                <a:cxn ang="0">
                  <a:pos x="0" y="1362075"/>
                </a:cxn>
                <a:cxn ang="0">
                  <a:pos x="2354262" y="0"/>
                </a:cxn>
                <a:cxn ang="0">
                  <a:pos x="4224338" y="1087437"/>
                </a:cxn>
                <a:cxn ang="0">
                  <a:pos x="1843087" y="2470150"/>
                </a:cxn>
                <a:cxn ang="0">
                  <a:pos x="0" y="1362075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2" name="Freeform 1020"/>
            <p:cNvSpPr/>
            <p:nvPr/>
          </p:nvSpPr>
          <p:spPr>
            <a:xfrm>
              <a:off x="8728075" y="4283076"/>
              <a:ext cx="2147888" cy="1354138"/>
            </a:xfrm>
            <a:custGeom>
              <a:avLst/>
              <a:gdLst/>
              <a:ahLst/>
              <a:cxnLst>
                <a:cxn ang="0">
                  <a:pos x="0" y="1204912"/>
                </a:cxn>
                <a:cxn ang="0">
                  <a:pos x="1587" y="1354138"/>
                </a:cxn>
                <a:cxn ang="0">
                  <a:pos x="2147888" y="150812"/>
                </a:cxn>
                <a:cxn ang="0">
                  <a:pos x="2144712" y="0"/>
                </a:cxn>
                <a:cxn ang="0">
                  <a:pos x="0" y="1204912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3" name="Freeform 1021"/>
            <p:cNvSpPr/>
            <p:nvPr/>
          </p:nvSpPr>
          <p:spPr>
            <a:xfrm>
              <a:off x="7102475" y="4522788"/>
              <a:ext cx="1627188" cy="1114425"/>
            </a:xfrm>
            <a:custGeom>
              <a:avLst/>
              <a:gdLst/>
              <a:ahLst/>
              <a:cxnLst>
                <a:cxn ang="0">
                  <a:pos x="1625600" y="965200"/>
                </a:cxn>
                <a:cxn ang="0">
                  <a:pos x="0" y="0"/>
                </a:cxn>
                <a:cxn ang="0">
                  <a:pos x="3175" y="149225"/>
                </a:cxn>
                <a:cxn ang="0">
                  <a:pos x="1627188" y="1114425"/>
                </a:cxn>
                <a:cxn ang="0">
                  <a:pos x="1625600" y="965200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4" name="Freeform 1022"/>
            <p:cNvSpPr/>
            <p:nvPr/>
          </p:nvSpPr>
          <p:spPr>
            <a:xfrm>
              <a:off x="7102475" y="3317875"/>
              <a:ext cx="3770313" cy="2170113"/>
            </a:xfrm>
            <a:custGeom>
              <a:avLst/>
              <a:gdLst/>
              <a:ahLst/>
              <a:cxnLst>
                <a:cxn ang="0">
                  <a:pos x="3770313" y="965200"/>
                </a:cxn>
                <a:cxn ang="0">
                  <a:pos x="2146300" y="0"/>
                </a:cxn>
                <a:cxn ang="0">
                  <a:pos x="0" y="1204912"/>
                </a:cxn>
                <a:cxn ang="0">
                  <a:pos x="1625600" y="2170113"/>
                </a:cxn>
                <a:cxn ang="0">
                  <a:pos x="3770313" y="965200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5" name="Freeform 1023"/>
            <p:cNvSpPr/>
            <p:nvPr/>
          </p:nvSpPr>
          <p:spPr>
            <a:xfrm>
              <a:off x="8718550" y="3100388"/>
              <a:ext cx="2025650" cy="2290763"/>
            </a:xfrm>
            <a:custGeom>
              <a:avLst/>
              <a:gdLst/>
              <a:ahLst/>
              <a:cxnLst>
                <a:cxn ang="0">
                  <a:pos x="0" y="1131887"/>
                </a:cxn>
                <a:cxn ang="0">
                  <a:pos x="12700" y="2290763"/>
                </a:cxn>
                <a:cxn ang="0">
                  <a:pos x="2025650" y="1157287"/>
                </a:cxn>
                <a:cxn ang="0">
                  <a:pos x="2012950" y="0"/>
                </a:cxn>
                <a:cxn ang="0">
                  <a:pos x="0" y="1131887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6" name="Freeform 1024"/>
            <p:cNvSpPr/>
            <p:nvPr/>
          </p:nvSpPr>
          <p:spPr>
            <a:xfrm>
              <a:off x="7181850" y="3316288"/>
              <a:ext cx="1549400" cy="2074863"/>
            </a:xfrm>
            <a:custGeom>
              <a:avLst/>
              <a:gdLst/>
              <a:ahLst/>
              <a:cxnLst>
                <a:cxn ang="0">
                  <a:pos x="1536700" y="915987"/>
                </a:cxn>
                <a:cxn ang="0">
                  <a:pos x="0" y="0"/>
                </a:cxn>
                <a:cxn ang="0">
                  <a:pos x="14287" y="1158875"/>
                </a:cxn>
                <a:cxn ang="0">
                  <a:pos x="1549400" y="2074863"/>
                </a:cxn>
                <a:cxn ang="0">
                  <a:pos x="1536700" y="915987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7" name="Freeform 1025"/>
            <p:cNvSpPr/>
            <p:nvPr/>
          </p:nvSpPr>
          <p:spPr>
            <a:xfrm>
              <a:off x="7181850" y="2182813"/>
              <a:ext cx="3549650" cy="2049463"/>
            </a:xfrm>
            <a:custGeom>
              <a:avLst/>
              <a:gdLst/>
              <a:ahLst/>
              <a:cxnLst>
                <a:cxn ang="0">
                  <a:pos x="3549650" y="917575"/>
                </a:cxn>
                <a:cxn ang="0">
                  <a:pos x="2012950" y="0"/>
                </a:cxn>
                <a:cxn ang="0">
                  <a:pos x="0" y="1133475"/>
                </a:cxn>
                <a:cxn ang="0">
                  <a:pos x="1536700" y="2049463"/>
                </a:cxn>
                <a:cxn ang="0">
                  <a:pos x="3549650" y="917575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8" name="Freeform 1026"/>
            <p:cNvSpPr/>
            <p:nvPr/>
          </p:nvSpPr>
          <p:spPr>
            <a:xfrm>
              <a:off x="8707438" y="2176463"/>
              <a:ext cx="1687513" cy="1833563"/>
            </a:xfrm>
            <a:custGeom>
              <a:avLst/>
              <a:gdLst/>
              <a:ahLst/>
              <a:cxnLst>
                <a:cxn ang="0">
                  <a:pos x="0" y="1000125"/>
                </a:cxn>
                <a:cxn ang="0">
                  <a:pos x="11112" y="1833563"/>
                </a:cxn>
                <a:cxn ang="0">
                  <a:pos x="1687513" y="836612"/>
                </a:cxn>
                <a:cxn ang="0">
                  <a:pos x="1676400" y="0"/>
                </a:cxn>
                <a:cxn ang="0">
                  <a:pos x="0" y="1000125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49" name="Freeform 1027"/>
            <p:cNvSpPr/>
            <p:nvPr/>
          </p:nvSpPr>
          <p:spPr>
            <a:xfrm>
              <a:off x="7370763" y="2390775"/>
              <a:ext cx="1347788" cy="1619250"/>
            </a:xfrm>
            <a:custGeom>
              <a:avLst/>
              <a:gdLst/>
              <a:ahLst/>
              <a:cxnLst>
                <a:cxn ang="0">
                  <a:pos x="1336675" y="785812"/>
                </a:cxn>
                <a:cxn ang="0">
                  <a:pos x="0" y="0"/>
                </a:cxn>
                <a:cxn ang="0">
                  <a:pos x="11112" y="836612"/>
                </a:cxn>
                <a:cxn ang="0">
                  <a:pos x="1347788" y="1619250"/>
                </a:cxn>
                <a:cxn ang="0">
                  <a:pos x="1336675" y="785812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0" name="Freeform 1028"/>
            <p:cNvSpPr/>
            <p:nvPr/>
          </p:nvSpPr>
          <p:spPr>
            <a:xfrm>
              <a:off x="7370763" y="1393825"/>
              <a:ext cx="3016250" cy="1781175"/>
            </a:xfrm>
            <a:custGeom>
              <a:avLst/>
              <a:gdLst/>
              <a:ahLst/>
              <a:cxnLst>
                <a:cxn ang="0">
                  <a:pos x="3016250" y="782637"/>
                </a:cxn>
                <a:cxn ang="0">
                  <a:pos x="1681162" y="0"/>
                </a:cxn>
                <a:cxn ang="0">
                  <a:pos x="0" y="996950"/>
                </a:cxn>
                <a:cxn ang="0">
                  <a:pos x="1336675" y="1781175"/>
                </a:cxn>
                <a:cxn ang="0">
                  <a:pos x="3016250" y="782637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1" name="Freeform 1029"/>
            <p:cNvSpPr/>
            <p:nvPr/>
          </p:nvSpPr>
          <p:spPr>
            <a:xfrm>
              <a:off x="9185275" y="238601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2" name="Freeform 1030"/>
            <p:cNvSpPr/>
            <p:nvPr/>
          </p:nvSpPr>
          <p:spPr>
            <a:xfrm>
              <a:off x="9185275" y="241776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3" name="Freeform 1031"/>
            <p:cNvSpPr/>
            <p:nvPr/>
          </p:nvSpPr>
          <p:spPr>
            <a:xfrm>
              <a:off x="9525000" y="1958975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4300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4" name="Freeform 1032"/>
            <p:cNvSpPr/>
            <p:nvPr/>
          </p:nvSpPr>
          <p:spPr>
            <a:xfrm>
              <a:off x="9525000" y="1982788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5887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5" name="Freeform 1033"/>
            <p:cNvSpPr/>
            <p:nvPr/>
          </p:nvSpPr>
          <p:spPr>
            <a:xfrm>
              <a:off x="7724775" y="2317750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4300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6" name="Freeform 1034"/>
            <p:cNvSpPr/>
            <p:nvPr/>
          </p:nvSpPr>
          <p:spPr>
            <a:xfrm>
              <a:off x="7724775" y="2341563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5887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7" name="Freeform 1035"/>
            <p:cNvSpPr/>
            <p:nvPr/>
          </p:nvSpPr>
          <p:spPr>
            <a:xfrm>
              <a:off x="9575800" y="2846388"/>
              <a:ext cx="174625" cy="214313"/>
            </a:xfrm>
            <a:custGeom>
              <a:avLst/>
              <a:gdLst/>
              <a:ahLst/>
              <a:cxnLst>
                <a:cxn ang="0">
                  <a:pos x="7937" y="96837"/>
                </a:cxn>
                <a:cxn ang="0">
                  <a:pos x="74612" y="207962"/>
                </a:cxn>
                <a:cxn ang="0">
                  <a:pos x="166687" y="117475"/>
                </a:cxn>
                <a:cxn ang="0">
                  <a:pos x="100012" y="4762"/>
                </a:cxn>
                <a:cxn ang="0">
                  <a:pos x="7937" y="96837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8" name="Freeform 1036"/>
            <p:cNvSpPr/>
            <p:nvPr/>
          </p:nvSpPr>
          <p:spPr>
            <a:xfrm>
              <a:off x="9585325" y="2817813"/>
              <a:ext cx="173038" cy="212725"/>
            </a:xfrm>
            <a:custGeom>
              <a:avLst/>
              <a:gdLst/>
              <a:ahLst/>
              <a:cxnLst>
                <a:cxn ang="0">
                  <a:pos x="6350" y="96837"/>
                </a:cxn>
                <a:cxn ang="0">
                  <a:pos x="74612" y="207962"/>
                </a:cxn>
                <a:cxn ang="0">
                  <a:pos x="166687" y="115887"/>
                </a:cxn>
                <a:cxn ang="0">
                  <a:pos x="100012" y="4762"/>
                </a:cxn>
                <a:cxn ang="0">
                  <a:pos x="6350" y="96837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59" name="Freeform 1037"/>
            <p:cNvSpPr/>
            <p:nvPr/>
          </p:nvSpPr>
          <p:spPr>
            <a:xfrm>
              <a:off x="9012238" y="3421063"/>
              <a:ext cx="138113" cy="168275"/>
            </a:xfrm>
            <a:custGeom>
              <a:avLst/>
              <a:gdLst/>
              <a:ahLst/>
              <a:cxnLst>
                <a:cxn ang="0">
                  <a:pos x="6350" y="75487"/>
                </a:cxn>
                <a:cxn ang="0">
                  <a:pos x="58737" y="163557"/>
                </a:cxn>
                <a:cxn ang="0">
                  <a:pos x="131762" y="91214"/>
                </a:cxn>
                <a:cxn ang="0">
                  <a:pos x="79375" y="4717"/>
                </a:cxn>
                <a:cxn ang="0">
                  <a:pos x="6350" y="75487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0" name="Freeform 1038"/>
            <p:cNvSpPr/>
            <p:nvPr/>
          </p:nvSpPr>
          <p:spPr>
            <a:xfrm>
              <a:off x="9020175" y="3397250"/>
              <a:ext cx="138113" cy="168275"/>
            </a:xfrm>
            <a:custGeom>
              <a:avLst/>
              <a:gdLst/>
              <a:ahLst/>
              <a:cxnLst>
                <a:cxn ang="0">
                  <a:pos x="4762" y="77060"/>
                </a:cxn>
                <a:cxn ang="0">
                  <a:pos x="58737" y="163557"/>
                </a:cxn>
                <a:cxn ang="0">
                  <a:pos x="131762" y="92787"/>
                </a:cxn>
                <a:cxn ang="0">
                  <a:pos x="77787" y="4717"/>
                </a:cxn>
                <a:cxn ang="0">
                  <a:pos x="4762" y="77060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1" name="Freeform 1039"/>
            <p:cNvSpPr/>
            <p:nvPr/>
          </p:nvSpPr>
          <p:spPr>
            <a:xfrm>
              <a:off x="10042525" y="2679700"/>
              <a:ext cx="100013" cy="122238"/>
            </a:xfrm>
            <a:custGeom>
              <a:avLst/>
              <a:gdLst/>
              <a:ahLst/>
              <a:cxnLst>
                <a:cxn ang="0">
                  <a:pos x="4762" y="53975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397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2" name="Freeform 1040"/>
            <p:cNvSpPr/>
            <p:nvPr/>
          </p:nvSpPr>
          <p:spPr>
            <a:xfrm>
              <a:off x="10047288" y="2662238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3" name="Freeform 1041"/>
            <p:cNvSpPr/>
            <p:nvPr/>
          </p:nvSpPr>
          <p:spPr>
            <a:xfrm>
              <a:off x="9451975" y="3284538"/>
              <a:ext cx="98425" cy="122238"/>
            </a:xfrm>
            <a:custGeom>
              <a:avLst/>
              <a:gdLst/>
              <a:ahLst/>
              <a:cxnLst>
                <a:cxn ang="0">
                  <a:pos x="3175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3175" y="55562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4" name="Freeform 1042"/>
            <p:cNvSpPr/>
            <p:nvPr/>
          </p:nvSpPr>
          <p:spPr>
            <a:xfrm>
              <a:off x="9456738" y="3267075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5" name="Freeform 1043"/>
            <p:cNvSpPr/>
            <p:nvPr/>
          </p:nvSpPr>
          <p:spPr>
            <a:xfrm>
              <a:off x="8316913" y="3355975"/>
              <a:ext cx="192088" cy="312738"/>
            </a:xfrm>
            <a:custGeom>
              <a:avLst/>
              <a:gdLst/>
              <a:ahLst/>
              <a:cxnLst>
                <a:cxn ang="0">
                  <a:pos x="23812" y="178481"/>
                </a:cxn>
                <a:cxn ang="0">
                  <a:pos x="139700" y="301681"/>
                </a:cxn>
                <a:cxn ang="0">
                  <a:pos x="168275" y="134256"/>
                </a:cxn>
                <a:cxn ang="0">
                  <a:pos x="52387" y="11056"/>
                </a:cxn>
                <a:cxn ang="0">
                  <a:pos x="23812" y="178481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6" name="Freeform 1044"/>
            <p:cNvSpPr/>
            <p:nvPr/>
          </p:nvSpPr>
          <p:spPr>
            <a:xfrm>
              <a:off x="8342313" y="3352800"/>
              <a:ext cx="180975" cy="295275"/>
            </a:xfrm>
            <a:custGeom>
              <a:avLst/>
              <a:gdLst/>
              <a:ahLst/>
              <a:cxnLst>
                <a:cxn ang="0">
                  <a:pos x="22225" y="167375"/>
                </a:cxn>
                <a:cxn ang="0">
                  <a:pos x="131762" y="284221"/>
                </a:cxn>
                <a:cxn ang="0">
                  <a:pos x="158750" y="127899"/>
                </a:cxn>
                <a:cxn ang="0">
                  <a:pos x="49212" y="11053"/>
                </a:cxn>
                <a:cxn ang="0">
                  <a:pos x="22225" y="167375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7" name="Freeform 1045"/>
            <p:cNvSpPr/>
            <p:nvPr/>
          </p:nvSpPr>
          <p:spPr>
            <a:xfrm>
              <a:off x="7913688" y="2986088"/>
              <a:ext cx="96838" cy="158750"/>
            </a:xfrm>
            <a:custGeom>
              <a:avLst/>
              <a:gdLst/>
              <a:ahLst/>
              <a:cxnLst>
                <a:cxn ang="0">
                  <a:pos x="12700" y="90487"/>
                </a:cxn>
                <a:cxn ang="0">
                  <a:pos x="69850" y="152400"/>
                </a:cxn>
                <a:cxn ang="0">
                  <a:pos x="84137" y="68262"/>
                </a:cxn>
                <a:cxn ang="0">
                  <a:pos x="25400" y="6350"/>
                </a:cxn>
                <a:cxn ang="0">
                  <a:pos x="12700" y="90487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8" name="Freeform 1046"/>
            <p:cNvSpPr/>
            <p:nvPr/>
          </p:nvSpPr>
          <p:spPr>
            <a:xfrm>
              <a:off x="7926388" y="2984500"/>
              <a:ext cx="90488" cy="149225"/>
            </a:xfrm>
            <a:custGeom>
              <a:avLst/>
              <a:gdLst/>
              <a:ahLst/>
              <a:cxnLst>
                <a:cxn ang="0">
                  <a:pos x="11112" y="85725"/>
                </a:cxn>
                <a:cxn ang="0">
                  <a:pos x="66675" y="142875"/>
                </a:cxn>
                <a:cxn ang="0">
                  <a:pos x="79375" y="65087"/>
                </a:cxn>
                <a:cxn ang="0">
                  <a:pos x="23812" y="6350"/>
                </a:cxn>
                <a:cxn ang="0">
                  <a:pos x="11112" y="85725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69" name="Freeform 1047"/>
            <p:cNvSpPr/>
            <p:nvPr/>
          </p:nvSpPr>
          <p:spPr>
            <a:xfrm>
              <a:off x="7564438" y="3092450"/>
              <a:ext cx="96838" cy="157163"/>
            </a:xfrm>
            <a:custGeom>
              <a:avLst/>
              <a:gdLst/>
              <a:ahLst/>
              <a:cxnLst>
                <a:cxn ang="0">
                  <a:pos x="12700" y="88900"/>
                </a:cxn>
                <a:cxn ang="0">
                  <a:pos x="69850" y="150812"/>
                </a:cxn>
                <a:cxn ang="0">
                  <a:pos x="84137" y="66675"/>
                </a:cxn>
                <a:cxn ang="0">
                  <a:pos x="25400" y="4762"/>
                </a:cxn>
                <a:cxn ang="0">
                  <a:pos x="12700" y="88900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0" name="Freeform 1048"/>
            <p:cNvSpPr/>
            <p:nvPr/>
          </p:nvSpPr>
          <p:spPr>
            <a:xfrm>
              <a:off x="7577138" y="3090863"/>
              <a:ext cx="90488" cy="147638"/>
            </a:xfrm>
            <a:custGeom>
              <a:avLst/>
              <a:gdLst/>
              <a:ahLst/>
              <a:cxnLst>
                <a:cxn ang="0">
                  <a:pos x="11112" y="84137"/>
                </a:cxn>
                <a:cxn ang="0">
                  <a:pos x="66675" y="142875"/>
                </a:cxn>
                <a:cxn ang="0">
                  <a:pos x="79375" y="63500"/>
                </a:cxn>
                <a:cxn ang="0">
                  <a:pos x="23812" y="4762"/>
                </a:cxn>
                <a:cxn ang="0">
                  <a:pos x="11112" y="84137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1" name="Freeform 1049"/>
            <p:cNvSpPr/>
            <p:nvPr/>
          </p:nvSpPr>
          <p:spPr>
            <a:xfrm>
              <a:off x="8105775" y="3413125"/>
              <a:ext cx="96838" cy="155575"/>
            </a:xfrm>
            <a:custGeom>
              <a:avLst/>
              <a:gdLst/>
              <a:ahLst/>
              <a:cxnLst>
                <a:cxn ang="0">
                  <a:pos x="12700" y="88002"/>
                </a:cxn>
                <a:cxn ang="0">
                  <a:pos x="71437" y="149289"/>
                </a:cxn>
                <a:cxn ang="0">
                  <a:pos x="84137" y="67572"/>
                </a:cxn>
                <a:cxn ang="0">
                  <a:pos x="26987" y="6285"/>
                </a:cxn>
                <a:cxn ang="0">
                  <a:pos x="12700" y="88002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2" name="Freeform 1050"/>
            <p:cNvSpPr/>
            <p:nvPr/>
          </p:nvSpPr>
          <p:spPr>
            <a:xfrm>
              <a:off x="8118475" y="3411538"/>
              <a:ext cx="92075" cy="147638"/>
            </a:xfrm>
            <a:custGeom>
              <a:avLst/>
              <a:gdLst/>
              <a:ahLst/>
              <a:cxnLst>
                <a:cxn ang="0">
                  <a:pos x="12700" y="83242"/>
                </a:cxn>
                <a:cxn ang="0">
                  <a:pos x="66675" y="141355"/>
                </a:cxn>
                <a:cxn ang="0">
                  <a:pos x="79375" y="62824"/>
                </a:cxn>
                <a:cxn ang="0">
                  <a:pos x="25400" y="4711"/>
                </a:cxn>
                <a:cxn ang="0">
                  <a:pos x="12700" y="83242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3" name="Freeform 1051"/>
            <p:cNvSpPr/>
            <p:nvPr/>
          </p:nvSpPr>
          <p:spPr>
            <a:xfrm>
              <a:off x="9644063" y="3848101"/>
              <a:ext cx="406400" cy="1344613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12700" y="1344613"/>
                </a:cxn>
                <a:cxn ang="0">
                  <a:pos x="406400" y="1114425"/>
                </a:cxn>
                <a:cxn ang="0">
                  <a:pos x="392112" y="0"/>
                </a:cxn>
                <a:cxn ang="0">
                  <a:pos x="0" y="23177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4" name="Freeform 1052"/>
            <p:cNvSpPr/>
            <p:nvPr/>
          </p:nvSpPr>
          <p:spPr>
            <a:xfrm>
              <a:off x="9575800" y="4041776"/>
              <a:ext cx="80963" cy="1150938"/>
            </a:xfrm>
            <a:custGeom>
              <a:avLst/>
              <a:gdLst/>
              <a:ahLst/>
              <a:cxnLst>
                <a:cxn ang="0">
                  <a:pos x="68262" y="38100"/>
                </a:cxn>
                <a:cxn ang="0">
                  <a:pos x="0" y="0"/>
                </a:cxn>
                <a:cxn ang="0">
                  <a:pos x="14287" y="1112837"/>
                </a:cxn>
                <a:cxn ang="0">
                  <a:pos x="80963" y="1150938"/>
                </a:cxn>
                <a:cxn ang="0">
                  <a:pos x="68262" y="38100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5" name="Freeform 1053"/>
            <p:cNvSpPr/>
            <p:nvPr/>
          </p:nvSpPr>
          <p:spPr>
            <a:xfrm>
              <a:off x="9575800" y="3810001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3700" y="0"/>
                </a:cxn>
                <a:cxn ang="0">
                  <a:pos x="0" y="231775"/>
                </a:cxn>
                <a:cxn ang="0">
                  <a:pos x="68262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6" name="Freeform 1054"/>
            <p:cNvSpPr/>
            <p:nvPr/>
          </p:nvSpPr>
          <p:spPr>
            <a:xfrm>
              <a:off x="9037638" y="421481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7" name="Freeform 1055"/>
            <p:cNvSpPr/>
            <p:nvPr/>
          </p:nvSpPr>
          <p:spPr>
            <a:xfrm>
              <a:off x="8970963" y="4408488"/>
              <a:ext cx="73025" cy="574675"/>
            </a:xfrm>
            <a:custGeom>
              <a:avLst/>
              <a:gdLst/>
              <a:ahLst/>
              <a:cxnLst>
                <a:cxn ang="0">
                  <a:pos x="66675" y="38100"/>
                </a:cxn>
                <a:cxn ang="0">
                  <a:pos x="0" y="0"/>
                </a:cxn>
                <a:cxn ang="0">
                  <a:pos x="6350" y="534987"/>
                </a:cxn>
                <a:cxn ang="0">
                  <a:pos x="73025" y="574675"/>
                </a:cxn>
                <a:cxn ang="0">
                  <a:pos x="66675" y="38100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8" name="Freeform 1056"/>
            <p:cNvSpPr/>
            <p:nvPr/>
          </p:nvSpPr>
          <p:spPr>
            <a:xfrm>
              <a:off x="8970963" y="417671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1775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79" name="Freeform 1057"/>
            <p:cNvSpPr/>
            <p:nvPr/>
          </p:nvSpPr>
          <p:spPr>
            <a:xfrm>
              <a:off x="9078913" y="4284663"/>
              <a:ext cx="323850" cy="622300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2300"/>
                </a:cxn>
                <a:cxn ang="0">
                  <a:pos x="323850" y="436562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0" name="Freeform 1058"/>
            <p:cNvSpPr/>
            <p:nvPr/>
          </p:nvSpPr>
          <p:spPr>
            <a:xfrm>
              <a:off x="10212388" y="356076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1" name="Freeform 1059"/>
            <p:cNvSpPr/>
            <p:nvPr/>
          </p:nvSpPr>
          <p:spPr>
            <a:xfrm>
              <a:off x="10145713" y="3752851"/>
              <a:ext cx="73025" cy="576263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6350" y="538162"/>
                </a:cxn>
                <a:cxn ang="0">
                  <a:pos x="73025" y="576263"/>
                </a:cxn>
                <a:cxn ang="0">
                  <a:pos x="66675" y="39687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2" name="Freeform 1060"/>
            <p:cNvSpPr/>
            <p:nvPr/>
          </p:nvSpPr>
          <p:spPr>
            <a:xfrm>
              <a:off x="10145713" y="352266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0187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3" name="Freeform 1061"/>
            <p:cNvSpPr/>
            <p:nvPr/>
          </p:nvSpPr>
          <p:spPr>
            <a:xfrm>
              <a:off x="10253663" y="3630613"/>
              <a:ext cx="323850" cy="623888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3888"/>
                </a:cxn>
                <a:cxn ang="0">
                  <a:pos x="323850" y="434975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4" name="Freeform 1062"/>
            <p:cNvSpPr/>
            <p:nvPr/>
          </p:nvSpPr>
          <p:spPr>
            <a:xfrm>
              <a:off x="9744075" y="4079876"/>
              <a:ext cx="241300" cy="377825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7825"/>
                </a:cxn>
                <a:cxn ang="0">
                  <a:pos x="241300" y="238125"/>
                </a:cxn>
                <a:cxn ang="0">
                  <a:pos x="238125" y="0"/>
                </a:cxn>
                <a:cxn ang="0">
                  <a:pos x="0" y="139700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5" name="Freeform 1063"/>
            <p:cNvSpPr/>
            <p:nvPr/>
          </p:nvSpPr>
          <p:spPr>
            <a:xfrm>
              <a:off x="9704388" y="4197351"/>
              <a:ext cx="42863" cy="2603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2863" y="260350"/>
                </a:cxn>
                <a:cxn ang="0">
                  <a:pos x="39687" y="22225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6" name="Freeform 1064"/>
            <p:cNvSpPr/>
            <p:nvPr/>
          </p:nvSpPr>
          <p:spPr>
            <a:xfrm>
              <a:off x="9704388" y="4057651"/>
              <a:ext cx="277813" cy="161925"/>
            </a:xfrm>
            <a:custGeom>
              <a:avLst/>
              <a:gdLst/>
              <a:ahLst/>
              <a:cxnLst>
                <a:cxn ang="0">
                  <a:pos x="277813" y="22225"/>
                </a:cxn>
                <a:cxn ang="0">
                  <a:pos x="236537" y="0"/>
                </a:cxn>
                <a:cxn ang="0">
                  <a:pos x="0" y="139700"/>
                </a:cxn>
                <a:cxn ang="0">
                  <a:pos x="39687" y="161925"/>
                </a:cxn>
                <a:cxn ang="0">
                  <a:pos x="277813" y="22225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7" name="Freeform 1065"/>
            <p:cNvSpPr/>
            <p:nvPr/>
          </p:nvSpPr>
          <p:spPr>
            <a:xfrm>
              <a:off x="9748838" y="4540251"/>
              <a:ext cx="239713" cy="374650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4650"/>
                </a:cxn>
                <a:cxn ang="0">
                  <a:pos x="239713" y="236537"/>
                </a:cxn>
                <a:cxn ang="0">
                  <a:pos x="236537" y="0"/>
                </a:cxn>
                <a:cxn ang="0">
                  <a:pos x="0" y="139700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8" name="Freeform 1066"/>
            <p:cNvSpPr/>
            <p:nvPr/>
          </p:nvSpPr>
          <p:spPr>
            <a:xfrm>
              <a:off x="9707563" y="4656138"/>
              <a:ext cx="44450" cy="258763"/>
            </a:xfrm>
            <a:custGeom>
              <a:avLst/>
              <a:gdLst/>
              <a:ahLst/>
              <a:cxnLst>
                <a:cxn ang="0">
                  <a:pos x="41275" y="23812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4450" y="258763"/>
                </a:cxn>
                <a:cxn ang="0">
                  <a:pos x="41275" y="23812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89" name="Freeform 1067"/>
            <p:cNvSpPr/>
            <p:nvPr/>
          </p:nvSpPr>
          <p:spPr>
            <a:xfrm>
              <a:off x="9707563" y="4516438"/>
              <a:ext cx="277813" cy="163513"/>
            </a:xfrm>
            <a:custGeom>
              <a:avLst/>
              <a:gdLst/>
              <a:ahLst/>
              <a:cxnLst>
                <a:cxn ang="0">
                  <a:pos x="277813" y="23812"/>
                </a:cxn>
                <a:cxn ang="0">
                  <a:pos x="238125" y="0"/>
                </a:cxn>
                <a:cxn ang="0">
                  <a:pos x="0" y="139700"/>
                </a:cxn>
                <a:cxn ang="0">
                  <a:pos x="41275" y="163513"/>
                </a:cxn>
                <a:cxn ang="0">
                  <a:pos x="277813" y="23812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0" name="Freeform 1068"/>
            <p:cNvSpPr/>
            <p:nvPr/>
          </p:nvSpPr>
          <p:spPr>
            <a:xfrm>
              <a:off x="10142538" y="3494088"/>
              <a:ext cx="576263" cy="541338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41338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1" name="Freeform 1069"/>
            <p:cNvSpPr/>
            <p:nvPr/>
          </p:nvSpPr>
          <p:spPr>
            <a:xfrm>
              <a:off x="10142538" y="3684588"/>
              <a:ext cx="244475" cy="350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50838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2" name="Freeform 1070"/>
            <p:cNvSpPr/>
            <p:nvPr/>
          </p:nvSpPr>
          <p:spPr>
            <a:xfrm>
              <a:off x="10398125" y="3535363"/>
              <a:ext cx="263525" cy="365125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3500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3" name="Freeform 1071"/>
            <p:cNvSpPr/>
            <p:nvPr/>
          </p:nvSpPr>
          <p:spPr>
            <a:xfrm>
              <a:off x="10263188" y="3613151"/>
              <a:ext cx="263525" cy="363538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3538"/>
                </a:cxn>
                <a:cxn ang="0">
                  <a:pos x="0" y="30162"/>
                </a:cxn>
                <a:cxn ang="0">
                  <a:pos x="63500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4" name="Freeform 1072"/>
            <p:cNvSpPr/>
            <p:nvPr/>
          </p:nvSpPr>
          <p:spPr>
            <a:xfrm>
              <a:off x="8969375" y="4130676"/>
              <a:ext cx="576263" cy="539750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39750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5" name="Freeform 1074"/>
            <p:cNvSpPr/>
            <p:nvPr/>
          </p:nvSpPr>
          <p:spPr>
            <a:xfrm>
              <a:off x="8969375" y="4321175"/>
              <a:ext cx="244475" cy="349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49250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6" name="Freeform 1075"/>
            <p:cNvSpPr/>
            <p:nvPr/>
          </p:nvSpPr>
          <p:spPr>
            <a:xfrm>
              <a:off x="9224963" y="4171950"/>
              <a:ext cx="265113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9237" y="328612"/>
                </a:cxn>
                <a:cxn ang="0">
                  <a:pos x="187325" y="365125"/>
                </a:cxn>
                <a:cxn ang="0">
                  <a:pos x="0" y="30162"/>
                </a:cxn>
                <a:cxn ang="0">
                  <a:pos x="65087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7" name="Freeform 1076"/>
            <p:cNvSpPr/>
            <p:nvPr/>
          </p:nvSpPr>
          <p:spPr>
            <a:xfrm>
              <a:off x="9090025" y="4248150"/>
              <a:ext cx="263525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7650" y="330200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5087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8" name="Freeform 1077"/>
            <p:cNvSpPr/>
            <p:nvPr/>
          </p:nvSpPr>
          <p:spPr>
            <a:xfrm>
              <a:off x="7599363" y="4041775"/>
              <a:ext cx="334963" cy="638175"/>
            </a:xfrm>
            <a:custGeom>
              <a:avLst/>
              <a:gdLst/>
              <a:ahLst/>
              <a:cxnLst>
                <a:cxn ang="0">
                  <a:pos x="333375" y="187325"/>
                </a:cxn>
                <a:cxn ang="0">
                  <a:pos x="334963" y="638175"/>
                </a:cxn>
                <a:cxn ang="0">
                  <a:pos x="3175" y="449262"/>
                </a:cxn>
                <a:cxn ang="0">
                  <a:pos x="0" y="0"/>
                </a:cxn>
                <a:cxn ang="0">
                  <a:pos x="333375" y="187325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99" name="Freeform 1078"/>
            <p:cNvSpPr/>
            <p:nvPr/>
          </p:nvSpPr>
          <p:spPr>
            <a:xfrm>
              <a:off x="7932738" y="4195763"/>
              <a:ext cx="57150" cy="484188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50850"/>
                </a:cxn>
                <a:cxn ang="0">
                  <a:pos x="1587" y="484188"/>
                </a:cxn>
                <a:cxn ang="0">
                  <a:pos x="0" y="33337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0" name="Freeform 1079"/>
            <p:cNvSpPr/>
            <p:nvPr/>
          </p:nvSpPr>
          <p:spPr>
            <a:xfrm>
              <a:off x="7599363" y="4008438"/>
              <a:ext cx="388938" cy="22066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8938" y="187325"/>
                </a:cxn>
                <a:cxn ang="0">
                  <a:pos x="333375" y="220663"/>
                </a:cxn>
                <a:cxn ang="0">
                  <a:pos x="0" y="33337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1" name="Freeform 1080"/>
            <p:cNvSpPr/>
            <p:nvPr/>
          </p:nvSpPr>
          <p:spPr>
            <a:xfrm>
              <a:off x="7627938" y="4100513"/>
              <a:ext cx="271463" cy="515938"/>
            </a:xfrm>
            <a:custGeom>
              <a:avLst/>
              <a:gdLst/>
              <a:ahLst/>
              <a:cxnLst>
                <a:cxn ang="0">
                  <a:pos x="269875" y="152400"/>
                </a:cxn>
                <a:cxn ang="0">
                  <a:pos x="271463" y="515938"/>
                </a:cxn>
                <a:cxn ang="0">
                  <a:pos x="3175" y="363537"/>
                </a:cxn>
                <a:cxn ang="0">
                  <a:pos x="0" y="0"/>
                </a:cxn>
                <a:cxn ang="0">
                  <a:pos x="269875" y="152400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2" name="Freeform 1081"/>
            <p:cNvSpPr/>
            <p:nvPr/>
          </p:nvSpPr>
          <p:spPr>
            <a:xfrm>
              <a:off x="7932738" y="4229100"/>
              <a:ext cx="333375" cy="636588"/>
            </a:xfrm>
            <a:custGeom>
              <a:avLst/>
              <a:gdLst/>
              <a:ahLst/>
              <a:cxnLst>
                <a:cxn ang="0">
                  <a:pos x="331787" y="188912"/>
                </a:cxn>
                <a:cxn ang="0">
                  <a:pos x="333375" y="636588"/>
                </a:cxn>
                <a:cxn ang="0">
                  <a:pos x="1587" y="450850"/>
                </a:cxn>
                <a:cxn ang="0">
                  <a:pos x="0" y="0"/>
                </a:cxn>
                <a:cxn ang="0">
                  <a:pos x="331787" y="188912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3" name="Freeform 1082"/>
            <p:cNvSpPr/>
            <p:nvPr/>
          </p:nvSpPr>
          <p:spPr>
            <a:xfrm>
              <a:off x="8264525" y="4384675"/>
              <a:ext cx="57150" cy="48101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47675"/>
                </a:cxn>
                <a:cxn ang="0">
                  <a:pos x="1587" y="481013"/>
                </a:cxn>
                <a:cxn ang="0">
                  <a:pos x="0" y="33337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4" name="Freeform 1083"/>
            <p:cNvSpPr/>
            <p:nvPr/>
          </p:nvSpPr>
          <p:spPr>
            <a:xfrm>
              <a:off x="7932738" y="4195763"/>
              <a:ext cx="387350" cy="222250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7350" y="188912"/>
                </a:cxn>
                <a:cxn ang="0">
                  <a:pos x="331787" y="222250"/>
                </a:cxn>
                <a:cxn ang="0">
                  <a:pos x="0" y="33337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5" name="Freeform 1084"/>
            <p:cNvSpPr/>
            <p:nvPr/>
          </p:nvSpPr>
          <p:spPr>
            <a:xfrm>
              <a:off x="7961313" y="4287838"/>
              <a:ext cx="269875" cy="517525"/>
            </a:xfrm>
            <a:custGeom>
              <a:avLst/>
              <a:gdLst/>
              <a:ahLst/>
              <a:cxnLst>
                <a:cxn ang="0">
                  <a:pos x="268287" y="152400"/>
                </a:cxn>
                <a:cxn ang="0">
                  <a:pos x="269875" y="517525"/>
                </a:cxn>
                <a:cxn ang="0">
                  <a:pos x="1587" y="365125"/>
                </a:cxn>
                <a:cxn ang="0">
                  <a:pos x="0" y="0"/>
                </a:cxn>
                <a:cxn ang="0">
                  <a:pos x="268287" y="152400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6" name="Freeform 1085"/>
            <p:cNvSpPr/>
            <p:nvPr/>
          </p:nvSpPr>
          <p:spPr>
            <a:xfrm>
              <a:off x="7445375" y="3949700"/>
              <a:ext cx="874713" cy="712788"/>
            </a:xfrm>
            <a:custGeom>
              <a:avLst/>
              <a:gdLst/>
              <a:ahLst/>
              <a:cxnLst>
                <a:cxn ang="0">
                  <a:pos x="269875" y="0"/>
                </a:cxn>
                <a:cxn ang="0">
                  <a:pos x="874713" y="357187"/>
                </a:cxn>
                <a:cxn ang="0">
                  <a:pos x="639762" y="712788"/>
                </a:cxn>
                <a:cxn ang="0">
                  <a:pos x="55562" y="363537"/>
                </a:cxn>
                <a:cxn ang="0">
                  <a:pos x="269875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7" name="Freeform 1086"/>
            <p:cNvSpPr/>
            <p:nvPr/>
          </p:nvSpPr>
          <p:spPr>
            <a:xfrm>
              <a:off x="8085138" y="4306888"/>
              <a:ext cx="238125" cy="355600"/>
            </a:xfrm>
            <a:custGeom>
              <a:avLst/>
              <a:gdLst/>
              <a:ahLst/>
              <a:cxnLst>
                <a:cxn ang="0">
                  <a:pos x="234950" y="0"/>
                </a:cxn>
                <a:cxn ang="0">
                  <a:pos x="238125" y="201612"/>
                </a:cxn>
                <a:cxn ang="0">
                  <a:pos x="0" y="355600"/>
                </a:cxn>
                <a:cxn ang="0">
                  <a:pos x="234950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8" name="Freeform 1087"/>
            <p:cNvSpPr/>
            <p:nvPr/>
          </p:nvSpPr>
          <p:spPr>
            <a:xfrm>
              <a:off x="7824788" y="4165600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09" name="Freeform 1088"/>
            <p:cNvSpPr/>
            <p:nvPr/>
          </p:nvSpPr>
          <p:spPr>
            <a:xfrm>
              <a:off x="7680325" y="4071938"/>
              <a:ext cx="266700" cy="358775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3175" y="319087"/>
                </a:cxn>
                <a:cxn ang="0">
                  <a:pos x="61912" y="358775"/>
                </a:cxn>
                <a:cxn ang="0">
                  <a:pos x="266700" y="34925"/>
                </a:cxn>
                <a:cxn ang="0">
                  <a:pos x="20320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0" name="Freeform 1089"/>
            <p:cNvSpPr/>
            <p:nvPr/>
          </p:nvSpPr>
          <p:spPr>
            <a:xfrm>
              <a:off x="7545388" y="3989388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1" name="Freeform 1090"/>
            <p:cNvSpPr/>
            <p:nvPr/>
          </p:nvSpPr>
          <p:spPr>
            <a:xfrm>
              <a:off x="7956550" y="4248150"/>
              <a:ext cx="268288" cy="358775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8775"/>
                </a:cxn>
                <a:cxn ang="0">
                  <a:pos x="268288" y="34925"/>
                </a:cxn>
                <a:cxn ang="0">
                  <a:pos x="204787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2" name="Freeform 1091"/>
            <p:cNvSpPr/>
            <p:nvPr/>
          </p:nvSpPr>
          <p:spPr>
            <a:xfrm>
              <a:off x="10948988" y="3843338"/>
              <a:ext cx="203200" cy="477838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0" y="346075"/>
                </a:cxn>
                <a:cxn ang="0">
                  <a:pos x="203200" y="477838"/>
                </a:cxn>
                <a:cxn ang="0">
                  <a:pos x="203200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3" name="Freeform 1092"/>
            <p:cNvSpPr/>
            <p:nvPr/>
          </p:nvSpPr>
          <p:spPr>
            <a:xfrm>
              <a:off x="11152188" y="3843338"/>
              <a:ext cx="214313" cy="477838"/>
            </a:xfrm>
            <a:custGeom>
              <a:avLst/>
              <a:gdLst/>
              <a:ahLst/>
              <a:cxnLst>
                <a:cxn ang="0">
                  <a:pos x="214313" y="347662"/>
                </a:cxn>
                <a:cxn ang="0">
                  <a:pos x="0" y="477838"/>
                </a:cxn>
                <a:cxn ang="0">
                  <a:pos x="0" y="0"/>
                </a:cxn>
                <a:cxn ang="0">
                  <a:pos x="214313" y="347662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4" name="Freeform 1093"/>
            <p:cNvSpPr/>
            <p:nvPr/>
          </p:nvSpPr>
          <p:spPr>
            <a:xfrm>
              <a:off x="11152188" y="4292600"/>
              <a:ext cx="47625" cy="100013"/>
            </a:xfrm>
            <a:custGeom>
              <a:avLst/>
              <a:gdLst/>
              <a:ahLst/>
              <a:cxnLst>
                <a:cxn ang="0">
                  <a:pos x="47625" y="71437"/>
                </a:cxn>
                <a:cxn ang="0">
                  <a:pos x="0" y="100013"/>
                </a:cxn>
                <a:cxn ang="0">
                  <a:pos x="0" y="28575"/>
                </a:cxn>
                <a:cxn ang="0">
                  <a:pos x="47625" y="0"/>
                </a:cxn>
                <a:cxn ang="0">
                  <a:pos x="47625" y="71437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5" name="Freeform 1094"/>
            <p:cNvSpPr/>
            <p:nvPr/>
          </p:nvSpPr>
          <p:spPr>
            <a:xfrm>
              <a:off x="11099800" y="4287838"/>
              <a:ext cx="52388" cy="104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388" y="33337"/>
                </a:cxn>
                <a:cxn ang="0">
                  <a:pos x="52388" y="104775"/>
                </a:cxn>
                <a:cxn ang="0">
                  <a:pos x="0" y="77787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6" name="Freeform 1095"/>
            <p:cNvSpPr/>
            <p:nvPr/>
          </p:nvSpPr>
          <p:spPr>
            <a:xfrm>
              <a:off x="6407150" y="4521200"/>
              <a:ext cx="142875" cy="331788"/>
            </a:xfrm>
            <a:custGeom>
              <a:avLst/>
              <a:gdLst/>
              <a:ahLst/>
              <a:cxnLst>
                <a:cxn ang="0">
                  <a:pos x="142875" y="0"/>
                </a:cxn>
                <a:cxn ang="0">
                  <a:pos x="0" y="239712"/>
                </a:cxn>
                <a:cxn ang="0">
                  <a:pos x="142875" y="331788"/>
                </a:cxn>
                <a:cxn ang="0">
                  <a:pos x="142875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7" name="Freeform 1096"/>
            <p:cNvSpPr/>
            <p:nvPr/>
          </p:nvSpPr>
          <p:spPr>
            <a:xfrm>
              <a:off x="6550025" y="4521200"/>
              <a:ext cx="149225" cy="331788"/>
            </a:xfrm>
            <a:custGeom>
              <a:avLst/>
              <a:gdLst/>
              <a:ahLst/>
              <a:cxnLst>
                <a:cxn ang="0">
                  <a:pos x="149225" y="240151"/>
                </a:cxn>
                <a:cxn ang="0">
                  <a:pos x="0" y="331788"/>
                </a:cxn>
                <a:cxn ang="0">
                  <a:pos x="0" y="0"/>
                </a:cxn>
                <a:cxn ang="0">
                  <a:pos x="149225" y="240151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8" name="Freeform 1097"/>
            <p:cNvSpPr/>
            <p:nvPr/>
          </p:nvSpPr>
          <p:spPr>
            <a:xfrm>
              <a:off x="6550025" y="4832350"/>
              <a:ext cx="31750" cy="69850"/>
            </a:xfrm>
            <a:custGeom>
              <a:avLst/>
              <a:gdLst/>
              <a:ahLst/>
              <a:cxnLst>
                <a:cxn ang="0">
                  <a:pos x="31750" y="49212"/>
                </a:cxn>
                <a:cxn ang="0">
                  <a:pos x="0" y="69850"/>
                </a:cxn>
                <a:cxn ang="0">
                  <a:pos x="0" y="20637"/>
                </a:cxn>
                <a:cxn ang="0">
                  <a:pos x="31750" y="0"/>
                </a:cxn>
                <a:cxn ang="0">
                  <a:pos x="31750" y="49212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19" name="Freeform 1098"/>
            <p:cNvSpPr/>
            <p:nvPr/>
          </p:nvSpPr>
          <p:spPr>
            <a:xfrm>
              <a:off x="6511925" y="4829175"/>
              <a:ext cx="38100" cy="73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100" y="23812"/>
                </a:cxn>
                <a:cxn ang="0">
                  <a:pos x="38100" y="73025"/>
                </a:cxn>
                <a:cxn ang="0">
                  <a:pos x="0" y="5397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0" name="Rectangle 1099"/>
            <p:cNvSpPr/>
            <p:nvPr/>
          </p:nvSpPr>
          <p:spPr>
            <a:xfrm>
              <a:off x="9486900" y="5565775"/>
              <a:ext cx="257175" cy="120650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8421" name="Freeform 1100"/>
            <p:cNvSpPr/>
            <p:nvPr/>
          </p:nvSpPr>
          <p:spPr>
            <a:xfrm>
              <a:off x="9658350" y="5249863"/>
              <a:ext cx="41275" cy="42863"/>
            </a:xfrm>
            <a:custGeom>
              <a:avLst/>
              <a:gdLst/>
              <a:ahLst/>
              <a:cxnLst>
                <a:cxn ang="0">
                  <a:pos x="39687" y="15875"/>
                </a:cxn>
                <a:cxn ang="0">
                  <a:pos x="20637" y="23812"/>
                </a:cxn>
                <a:cxn ang="0">
                  <a:pos x="9525" y="39687"/>
                </a:cxn>
                <a:cxn ang="0">
                  <a:pos x="0" y="36512"/>
                </a:cxn>
                <a:cxn ang="0">
                  <a:pos x="12700" y="14287"/>
                </a:cxn>
                <a:cxn ang="0">
                  <a:pos x="34925" y="3175"/>
                </a:cxn>
                <a:cxn ang="0">
                  <a:pos x="39687" y="15875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2" name="Freeform 1101"/>
            <p:cNvSpPr/>
            <p:nvPr/>
          </p:nvSpPr>
          <p:spPr>
            <a:xfrm>
              <a:off x="9674225" y="5018088"/>
              <a:ext cx="63500" cy="246063"/>
            </a:xfrm>
            <a:custGeom>
              <a:avLst/>
              <a:gdLst/>
              <a:ahLst/>
              <a:cxnLst>
                <a:cxn ang="0">
                  <a:pos x="23812" y="242887"/>
                </a:cxn>
                <a:cxn ang="0">
                  <a:pos x="61912" y="133350"/>
                </a:cxn>
                <a:cxn ang="0">
                  <a:pos x="61912" y="46037"/>
                </a:cxn>
                <a:cxn ang="0">
                  <a:pos x="38100" y="1587"/>
                </a:cxn>
                <a:cxn ang="0">
                  <a:pos x="17462" y="52387"/>
                </a:cxn>
                <a:cxn ang="0">
                  <a:pos x="20637" y="139700"/>
                </a:cxn>
                <a:cxn ang="0">
                  <a:pos x="0" y="244475"/>
                </a:cxn>
                <a:cxn ang="0">
                  <a:pos x="23812" y="242887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3" name="Freeform 1102"/>
            <p:cNvSpPr/>
            <p:nvPr/>
          </p:nvSpPr>
          <p:spPr>
            <a:xfrm>
              <a:off x="9663113" y="5251450"/>
              <a:ext cx="47625" cy="73025"/>
            </a:xfrm>
            <a:custGeom>
              <a:avLst/>
              <a:gdLst/>
              <a:ahLst/>
              <a:cxnLst>
                <a:cxn ang="0">
                  <a:pos x="38100" y="6350"/>
                </a:cxn>
                <a:cxn ang="0">
                  <a:pos x="20637" y="0"/>
                </a:cxn>
                <a:cxn ang="0">
                  <a:pos x="7937" y="20637"/>
                </a:cxn>
                <a:cxn ang="0">
                  <a:pos x="7937" y="23812"/>
                </a:cxn>
                <a:cxn ang="0">
                  <a:pos x="3175" y="50800"/>
                </a:cxn>
                <a:cxn ang="0">
                  <a:pos x="14287" y="68262"/>
                </a:cxn>
                <a:cxn ang="0">
                  <a:pos x="14287" y="69850"/>
                </a:cxn>
                <a:cxn ang="0">
                  <a:pos x="31750" y="58737"/>
                </a:cxn>
                <a:cxn ang="0">
                  <a:pos x="42862" y="31750"/>
                </a:cxn>
                <a:cxn ang="0">
                  <a:pos x="38100" y="6350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4" name="Freeform 1103"/>
            <p:cNvSpPr/>
            <p:nvPr/>
          </p:nvSpPr>
          <p:spPr>
            <a:xfrm>
              <a:off x="9683750" y="5014913"/>
              <a:ext cx="60325" cy="106363"/>
            </a:xfrm>
            <a:custGeom>
              <a:avLst/>
              <a:gdLst/>
              <a:ahLst/>
              <a:cxnLst>
                <a:cxn ang="0">
                  <a:pos x="22225" y="3175"/>
                </a:cxn>
                <a:cxn ang="0">
                  <a:pos x="3175" y="41275"/>
                </a:cxn>
                <a:cxn ang="0">
                  <a:pos x="7937" y="96837"/>
                </a:cxn>
                <a:cxn ang="0">
                  <a:pos x="31750" y="104775"/>
                </a:cxn>
                <a:cxn ang="0">
                  <a:pos x="60325" y="92075"/>
                </a:cxn>
                <a:cxn ang="0">
                  <a:pos x="52387" y="39687"/>
                </a:cxn>
                <a:cxn ang="0">
                  <a:pos x="22225" y="3175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5" name="Freeform 1104"/>
            <p:cNvSpPr/>
            <p:nvPr/>
          </p:nvSpPr>
          <p:spPr>
            <a:xfrm>
              <a:off x="9542463" y="5595938"/>
              <a:ext cx="131763" cy="61913"/>
            </a:xfrm>
            <a:custGeom>
              <a:avLst/>
              <a:gdLst/>
              <a:ahLst/>
              <a:cxnLst>
                <a:cxn ang="0">
                  <a:pos x="66675" y="0"/>
                </a:cxn>
                <a:cxn ang="0">
                  <a:pos x="50800" y="6350"/>
                </a:cxn>
                <a:cxn ang="0">
                  <a:pos x="25400" y="11112"/>
                </a:cxn>
                <a:cxn ang="0">
                  <a:pos x="0" y="26987"/>
                </a:cxn>
                <a:cxn ang="0">
                  <a:pos x="0" y="33337"/>
                </a:cxn>
                <a:cxn ang="0">
                  <a:pos x="12700" y="42862"/>
                </a:cxn>
                <a:cxn ang="0">
                  <a:pos x="36512" y="49212"/>
                </a:cxn>
                <a:cxn ang="0">
                  <a:pos x="88900" y="57150"/>
                </a:cxn>
                <a:cxn ang="0">
                  <a:pos x="104775" y="60325"/>
                </a:cxn>
                <a:cxn ang="0">
                  <a:pos x="131763" y="41275"/>
                </a:cxn>
                <a:cxn ang="0">
                  <a:pos x="131763" y="6350"/>
                </a:cxn>
                <a:cxn ang="0">
                  <a:pos x="66675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6" name="Freeform 1105"/>
            <p:cNvSpPr/>
            <p:nvPr/>
          </p:nvSpPr>
          <p:spPr>
            <a:xfrm>
              <a:off x="9591675" y="5556250"/>
              <a:ext cx="111125" cy="74613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47625" y="7937"/>
                </a:cxn>
                <a:cxn ang="0">
                  <a:pos x="33337" y="7937"/>
                </a:cxn>
                <a:cxn ang="0">
                  <a:pos x="1587" y="19050"/>
                </a:cxn>
                <a:cxn ang="0">
                  <a:pos x="1587" y="22225"/>
                </a:cxn>
                <a:cxn ang="0">
                  <a:pos x="7937" y="31750"/>
                </a:cxn>
                <a:cxn ang="0">
                  <a:pos x="31750" y="47625"/>
                </a:cxn>
                <a:cxn ang="0">
                  <a:pos x="52387" y="52387"/>
                </a:cxn>
                <a:cxn ang="0">
                  <a:pos x="63500" y="50800"/>
                </a:cxn>
                <a:cxn ang="0">
                  <a:pos x="68262" y="63500"/>
                </a:cxn>
                <a:cxn ang="0">
                  <a:pos x="82550" y="69850"/>
                </a:cxn>
                <a:cxn ang="0">
                  <a:pos x="111125" y="55562"/>
                </a:cxn>
                <a:cxn ang="0">
                  <a:pos x="111125" y="15875"/>
                </a:cxn>
                <a:cxn ang="0">
                  <a:pos x="55562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7" name="Freeform 1106"/>
            <p:cNvSpPr/>
            <p:nvPr/>
          </p:nvSpPr>
          <p:spPr>
            <a:xfrm>
              <a:off x="9593263" y="5576888"/>
              <a:ext cx="68263" cy="41275"/>
            </a:xfrm>
            <a:custGeom>
              <a:avLst/>
              <a:gdLst/>
              <a:ahLst/>
              <a:cxnLst>
                <a:cxn ang="0">
                  <a:pos x="60325" y="28575"/>
                </a:cxn>
                <a:cxn ang="0">
                  <a:pos x="38100" y="20637"/>
                </a:cxn>
                <a:cxn ang="0">
                  <a:pos x="9525" y="9525"/>
                </a:cxn>
                <a:cxn ang="0">
                  <a:pos x="0" y="0"/>
                </a:cxn>
                <a:cxn ang="0">
                  <a:pos x="0" y="6350"/>
                </a:cxn>
                <a:cxn ang="0">
                  <a:pos x="9525" y="17462"/>
                </a:cxn>
                <a:cxn ang="0">
                  <a:pos x="30162" y="26987"/>
                </a:cxn>
                <a:cxn ang="0">
                  <a:pos x="52387" y="36512"/>
                </a:cxn>
                <a:cxn ang="0">
                  <a:pos x="63500" y="41275"/>
                </a:cxn>
                <a:cxn ang="0">
                  <a:pos x="65087" y="33337"/>
                </a:cxn>
                <a:cxn ang="0">
                  <a:pos x="60325" y="28575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8" name="Freeform 1107"/>
            <p:cNvSpPr/>
            <p:nvPr/>
          </p:nvSpPr>
          <p:spPr>
            <a:xfrm>
              <a:off x="9659938" y="5603875"/>
              <a:ext cx="42863" cy="26988"/>
            </a:xfrm>
            <a:custGeom>
              <a:avLst/>
              <a:gdLst/>
              <a:ahLst/>
              <a:cxnLst>
                <a:cxn ang="0">
                  <a:pos x="14287" y="12700"/>
                </a:cxn>
                <a:cxn ang="0">
                  <a:pos x="0" y="9525"/>
                </a:cxn>
                <a:cxn ang="0">
                  <a:pos x="0" y="15875"/>
                </a:cxn>
                <a:cxn ang="0">
                  <a:pos x="14287" y="22225"/>
                </a:cxn>
                <a:cxn ang="0">
                  <a:pos x="42863" y="9525"/>
                </a:cxn>
                <a:cxn ang="0">
                  <a:pos x="42863" y="0"/>
                </a:cxn>
                <a:cxn ang="0">
                  <a:pos x="14287" y="1270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29" name="Freeform 1108"/>
            <p:cNvSpPr/>
            <p:nvPr/>
          </p:nvSpPr>
          <p:spPr>
            <a:xfrm>
              <a:off x="9578975" y="4962525"/>
              <a:ext cx="160338" cy="282575"/>
            </a:xfrm>
            <a:custGeom>
              <a:avLst/>
              <a:gdLst/>
              <a:ahLst/>
              <a:cxnLst>
                <a:cxn ang="0">
                  <a:pos x="144462" y="96837"/>
                </a:cxn>
                <a:cxn ang="0">
                  <a:pos x="144462" y="53975"/>
                </a:cxn>
                <a:cxn ang="0">
                  <a:pos x="160338" y="3175"/>
                </a:cxn>
                <a:cxn ang="0">
                  <a:pos x="114300" y="0"/>
                </a:cxn>
                <a:cxn ang="0">
                  <a:pos x="100012" y="42862"/>
                </a:cxn>
                <a:cxn ang="0">
                  <a:pos x="73025" y="69850"/>
                </a:cxn>
                <a:cxn ang="0">
                  <a:pos x="49212" y="92075"/>
                </a:cxn>
                <a:cxn ang="0">
                  <a:pos x="25400" y="130175"/>
                </a:cxn>
                <a:cxn ang="0">
                  <a:pos x="0" y="260350"/>
                </a:cxn>
                <a:cxn ang="0">
                  <a:pos x="115887" y="282575"/>
                </a:cxn>
                <a:cxn ang="0">
                  <a:pos x="139700" y="128587"/>
                </a:cxn>
                <a:cxn ang="0">
                  <a:pos x="144462" y="96837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0" name="Freeform 1109"/>
            <p:cNvSpPr/>
            <p:nvPr/>
          </p:nvSpPr>
          <p:spPr>
            <a:xfrm>
              <a:off x="9621838" y="5243513"/>
              <a:ext cx="84138" cy="36988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3175" y="352425"/>
                </a:cxn>
                <a:cxn ang="0">
                  <a:pos x="50800" y="369888"/>
                </a:cxn>
                <a:cxn ang="0">
                  <a:pos x="84138" y="354012"/>
                </a:cxn>
                <a:cxn ang="0">
                  <a:pos x="79375" y="0"/>
                </a:cxn>
                <a:cxn ang="0">
                  <a:pos x="0" y="15875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1" name="Freeform 1110"/>
            <p:cNvSpPr/>
            <p:nvPr/>
          </p:nvSpPr>
          <p:spPr>
            <a:xfrm>
              <a:off x="9583738" y="5272088"/>
              <a:ext cx="92075" cy="3667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23812" y="312737"/>
                </a:cxn>
                <a:cxn ang="0">
                  <a:pos x="19050" y="323850"/>
                </a:cxn>
                <a:cxn ang="0">
                  <a:pos x="17462" y="338137"/>
                </a:cxn>
                <a:cxn ang="0">
                  <a:pos x="69850" y="365125"/>
                </a:cxn>
                <a:cxn ang="0">
                  <a:pos x="92075" y="357187"/>
                </a:cxn>
                <a:cxn ang="0">
                  <a:pos x="84137" y="0"/>
                </a:cxn>
                <a:cxn ang="0">
                  <a:pos x="0" y="3175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2" name="Freeform 1111"/>
            <p:cNvSpPr/>
            <p:nvPr/>
          </p:nvSpPr>
          <p:spPr>
            <a:xfrm>
              <a:off x="9577388" y="5014913"/>
              <a:ext cx="152400" cy="287338"/>
            </a:xfrm>
            <a:custGeom>
              <a:avLst/>
              <a:gdLst/>
              <a:ahLst/>
              <a:cxnLst>
                <a:cxn ang="0">
                  <a:pos x="52387" y="17462"/>
                </a:cxn>
                <a:cxn ang="0">
                  <a:pos x="11112" y="117475"/>
                </a:cxn>
                <a:cxn ang="0">
                  <a:pos x="0" y="260350"/>
                </a:cxn>
                <a:cxn ang="0">
                  <a:pos x="7937" y="273050"/>
                </a:cxn>
                <a:cxn ang="0">
                  <a:pos x="93662" y="280987"/>
                </a:cxn>
                <a:cxn ang="0">
                  <a:pos x="133350" y="263525"/>
                </a:cxn>
                <a:cxn ang="0">
                  <a:pos x="144462" y="79375"/>
                </a:cxn>
                <a:cxn ang="0">
                  <a:pos x="146050" y="4762"/>
                </a:cxn>
                <a:cxn ang="0">
                  <a:pos x="134937" y="3175"/>
                </a:cxn>
                <a:cxn ang="0">
                  <a:pos x="82550" y="12700"/>
                </a:cxn>
                <a:cxn ang="0">
                  <a:pos x="52387" y="17462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3" name="Freeform 1112"/>
            <p:cNvSpPr/>
            <p:nvPr/>
          </p:nvSpPr>
          <p:spPr>
            <a:xfrm>
              <a:off x="9645650" y="4865688"/>
              <a:ext cx="125413" cy="123825"/>
            </a:xfrm>
            <a:custGeom>
              <a:avLst/>
              <a:gdLst/>
              <a:ahLst/>
              <a:cxnLst>
                <a:cxn ang="0">
                  <a:pos x="76200" y="14287"/>
                </a:cxn>
                <a:cxn ang="0">
                  <a:pos x="44450" y="0"/>
                </a:cxn>
                <a:cxn ang="0">
                  <a:pos x="11112" y="82550"/>
                </a:cxn>
                <a:cxn ang="0">
                  <a:pos x="14287" y="117475"/>
                </a:cxn>
                <a:cxn ang="0">
                  <a:pos x="58737" y="123825"/>
                </a:cxn>
                <a:cxn ang="0">
                  <a:pos x="93662" y="93662"/>
                </a:cxn>
                <a:cxn ang="0">
                  <a:pos x="125413" y="44450"/>
                </a:cxn>
                <a:cxn ang="0">
                  <a:pos x="76200" y="14287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4" name="Freeform 1113"/>
            <p:cNvSpPr/>
            <p:nvPr/>
          </p:nvSpPr>
          <p:spPr>
            <a:xfrm>
              <a:off x="9674225" y="4851400"/>
              <a:ext cx="115888" cy="139700"/>
            </a:xfrm>
            <a:custGeom>
              <a:avLst/>
              <a:gdLst/>
              <a:ahLst/>
              <a:cxnLst>
                <a:cxn ang="0">
                  <a:pos x="30162" y="4762"/>
                </a:cxn>
                <a:cxn ang="0">
                  <a:pos x="11112" y="25400"/>
                </a:cxn>
                <a:cxn ang="0">
                  <a:pos x="4762" y="68262"/>
                </a:cxn>
                <a:cxn ang="0">
                  <a:pos x="1587" y="77787"/>
                </a:cxn>
                <a:cxn ang="0">
                  <a:pos x="6350" y="84137"/>
                </a:cxn>
                <a:cxn ang="0">
                  <a:pos x="12700" y="73025"/>
                </a:cxn>
                <a:cxn ang="0">
                  <a:pos x="19050" y="93662"/>
                </a:cxn>
                <a:cxn ang="0">
                  <a:pos x="20637" y="111125"/>
                </a:cxn>
                <a:cxn ang="0">
                  <a:pos x="44450" y="138112"/>
                </a:cxn>
                <a:cxn ang="0">
                  <a:pos x="57150" y="138112"/>
                </a:cxn>
                <a:cxn ang="0">
                  <a:pos x="85725" y="115887"/>
                </a:cxn>
                <a:cxn ang="0">
                  <a:pos x="111125" y="49212"/>
                </a:cxn>
                <a:cxn ang="0">
                  <a:pos x="95250" y="28575"/>
                </a:cxn>
                <a:cxn ang="0">
                  <a:pos x="90487" y="15875"/>
                </a:cxn>
                <a:cxn ang="0">
                  <a:pos x="74612" y="14287"/>
                </a:cxn>
                <a:cxn ang="0">
                  <a:pos x="74612" y="6350"/>
                </a:cxn>
                <a:cxn ang="0">
                  <a:pos x="63500" y="4762"/>
                </a:cxn>
                <a:cxn ang="0">
                  <a:pos x="50800" y="7937"/>
                </a:cxn>
                <a:cxn ang="0">
                  <a:pos x="49212" y="0"/>
                </a:cxn>
                <a:cxn ang="0">
                  <a:pos x="30162" y="4762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5" name="Freeform 1114"/>
            <p:cNvSpPr/>
            <p:nvPr/>
          </p:nvSpPr>
          <p:spPr>
            <a:xfrm>
              <a:off x="9675813" y="4924425"/>
              <a:ext cx="17463" cy="23813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15875" y="12700"/>
                </a:cxn>
                <a:cxn ang="0">
                  <a:pos x="7937" y="22225"/>
                </a:cxn>
                <a:cxn ang="0">
                  <a:pos x="0" y="23813"/>
                </a:cxn>
                <a:cxn ang="0">
                  <a:pos x="7937" y="9525"/>
                </a:cxn>
                <a:cxn ang="0">
                  <a:pos x="11112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6" name="Freeform 1115"/>
            <p:cNvSpPr/>
            <p:nvPr/>
          </p:nvSpPr>
          <p:spPr>
            <a:xfrm>
              <a:off x="9672638" y="4918075"/>
              <a:ext cx="17463" cy="34925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9525" y="6350"/>
                </a:cxn>
                <a:cxn ang="0">
                  <a:pos x="6350" y="19050"/>
                </a:cxn>
                <a:cxn ang="0">
                  <a:pos x="0" y="28575"/>
                </a:cxn>
                <a:cxn ang="0">
                  <a:pos x="4762" y="30162"/>
                </a:cxn>
                <a:cxn ang="0">
                  <a:pos x="14287" y="19050"/>
                </a:cxn>
                <a:cxn ang="0">
                  <a:pos x="14287" y="1587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7" name="Freeform 1116"/>
            <p:cNvSpPr/>
            <p:nvPr/>
          </p:nvSpPr>
          <p:spPr>
            <a:xfrm>
              <a:off x="9512300" y="4849813"/>
              <a:ext cx="26988" cy="57150"/>
            </a:xfrm>
            <a:custGeom>
              <a:avLst/>
              <a:gdLst/>
              <a:ahLst/>
              <a:cxnLst>
                <a:cxn ang="0">
                  <a:pos x="3175" y="42862"/>
                </a:cxn>
                <a:cxn ang="0">
                  <a:pos x="14287" y="25400"/>
                </a:cxn>
                <a:cxn ang="0">
                  <a:pos x="14287" y="6350"/>
                </a:cxn>
                <a:cxn ang="0">
                  <a:pos x="23812" y="1587"/>
                </a:cxn>
                <a:cxn ang="0">
                  <a:pos x="26988" y="28575"/>
                </a:cxn>
                <a:cxn ang="0">
                  <a:pos x="12700" y="55562"/>
                </a:cxn>
                <a:cxn ang="0">
                  <a:pos x="3175" y="42862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8" name="Freeform 1117"/>
            <p:cNvSpPr/>
            <p:nvPr/>
          </p:nvSpPr>
          <p:spPr>
            <a:xfrm>
              <a:off x="9483725" y="4830763"/>
              <a:ext cx="46038" cy="85725"/>
            </a:xfrm>
            <a:custGeom>
              <a:avLst/>
              <a:gdLst/>
              <a:ahLst/>
              <a:cxnLst>
                <a:cxn ang="0">
                  <a:pos x="33337" y="82550"/>
                </a:cxn>
                <a:cxn ang="0">
                  <a:pos x="46038" y="69850"/>
                </a:cxn>
                <a:cxn ang="0">
                  <a:pos x="44450" y="46037"/>
                </a:cxn>
                <a:cxn ang="0">
                  <a:pos x="44450" y="42862"/>
                </a:cxn>
                <a:cxn ang="0">
                  <a:pos x="30162" y="15875"/>
                </a:cxn>
                <a:cxn ang="0">
                  <a:pos x="15875" y="6350"/>
                </a:cxn>
                <a:cxn ang="0">
                  <a:pos x="12700" y="12700"/>
                </a:cxn>
                <a:cxn ang="0">
                  <a:pos x="1587" y="30162"/>
                </a:cxn>
                <a:cxn ang="0">
                  <a:pos x="7937" y="57150"/>
                </a:cxn>
                <a:cxn ang="0">
                  <a:pos x="33337" y="82550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39" name="Freeform 1118"/>
            <p:cNvSpPr/>
            <p:nvPr/>
          </p:nvSpPr>
          <p:spPr>
            <a:xfrm>
              <a:off x="9504363" y="4889500"/>
              <a:ext cx="187325" cy="19843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9212" y="144462"/>
                </a:cxn>
                <a:cxn ang="0">
                  <a:pos x="141287" y="188912"/>
                </a:cxn>
                <a:cxn ang="0">
                  <a:pos x="184150" y="176212"/>
                </a:cxn>
                <a:cxn ang="0">
                  <a:pos x="160337" y="144462"/>
                </a:cxn>
                <a:cxn ang="0">
                  <a:pos x="76200" y="111125"/>
                </a:cxn>
                <a:cxn ang="0">
                  <a:pos x="23812" y="6350"/>
                </a:cxn>
                <a:cxn ang="0">
                  <a:pos x="0" y="15875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0" name="Freeform 1119"/>
            <p:cNvSpPr/>
            <p:nvPr/>
          </p:nvSpPr>
          <p:spPr>
            <a:xfrm>
              <a:off x="9588500" y="5005388"/>
              <a:ext cx="109538" cy="82550"/>
            </a:xfrm>
            <a:custGeom>
              <a:avLst/>
              <a:gdLst/>
              <a:ahLst/>
              <a:cxnLst>
                <a:cxn ang="0">
                  <a:pos x="104775" y="60325"/>
                </a:cxn>
                <a:cxn ang="0">
                  <a:pos x="50800" y="76200"/>
                </a:cxn>
                <a:cxn ang="0">
                  <a:pos x="6350" y="66675"/>
                </a:cxn>
                <a:cxn ang="0">
                  <a:pos x="1587" y="36512"/>
                </a:cxn>
                <a:cxn ang="0">
                  <a:pos x="11112" y="0"/>
                </a:cxn>
                <a:cxn ang="0">
                  <a:pos x="77787" y="15875"/>
                </a:cxn>
                <a:cxn ang="0">
                  <a:pos x="104775" y="60325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1" name="Freeform 1120"/>
            <p:cNvSpPr/>
            <p:nvPr/>
          </p:nvSpPr>
          <p:spPr>
            <a:xfrm>
              <a:off x="9593263" y="5599113"/>
              <a:ext cx="7938" cy="23813"/>
            </a:xfrm>
            <a:custGeom>
              <a:avLst/>
              <a:gdLst/>
              <a:ahLst/>
              <a:cxnLst>
                <a:cxn ang="0">
                  <a:pos x="3175" y="23813"/>
                </a:cxn>
                <a:cxn ang="0">
                  <a:pos x="1587" y="22225"/>
                </a:cxn>
                <a:cxn ang="0">
                  <a:pos x="1587" y="6350"/>
                </a:cxn>
                <a:cxn ang="0">
                  <a:pos x="4762" y="0"/>
                </a:cxn>
                <a:cxn ang="0">
                  <a:pos x="7938" y="1587"/>
                </a:cxn>
                <a:cxn ang="0">
                  <a:pos x="6350" y="4762"/>
                </a:cxn>
                <a:cxn ang="0">
                  <a:pos x="4762" y="7937"/>
                </a:cxn>
                <a:cxn ang="0">
                  <a:pos x="4762" y="20637"/>
                </a:cxn>
                <a:cxn ang="0">
                  <a:pos x="3175" y="23813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2" name="Freeform 1121"/>
            <p:cNvSpPr/>
            <p:nvPr/>
          </p:nvSpPr>
          <p:spPr>
            <a:xfrm>
              <a:off x="9583738" y="5600700"/>
              <a:ext cx="11113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4762"/>
                </a:cxn>
                <a:cxn ang="0">
                  <a:pos x="6350" y="6350"/>
                </a:cxn>
                <a:cxn ang="0">
                  <a:pos x="3175" y="19050"/>
                </a:cxn>
                <a:cxn ang="0">
                  <a:pos x="1587" y="2063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3" name="Freeform 1122"/>
            <p:cNvSpPr/>
            <p:nvPr/>
          </p:nvSpPr>
          <p:spPr>
            <a:xfrm>
              <a:off x="9574213" y="5602288"/>
              <a:ext cx="11113" cy="19050"/>
            </a:xfrm>
            <a:custGeom>
              <a:avLst/>
              <a:gdLst/>
              <a:ahLst/>
              <a:cxnLst>
                <a:cxn ang="0">
                  <a:pos x="1587" y="19050"/>
                </a:cxn>
                <a:cxn ang="0">
                  <a:pos x="0" y="17462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3175"/>
                </a:cxn>
                <a:cxn ang="0">
                  <a:pos x="7937" y="6350"/>
                </a:cxn>
                <a:cxn ang="0">
                  <a:pos x="3175" y="17462"/>
                </a:cxn>
                <a:cxn ang="0">
                  <a:pos x="1587" y="19050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4" name="Freeform 1123"/>
            <p:cNvSpPr/>
            <p:nvPr/>
          </p:nvSpPr>
          <p:spPr>
            <a:xfrm>
              <a:off x="9542463" y="5605463"/>
              <a:ext cx="30163" cy="33338"/>
            </a:xfrm>
            <a:custGeom>
              <a:avLst/>
              <a:gdLst/>
              <a:ahLst/>
              <a:cxnLst>
                <a:cxn ang="0">
                  <a:pos x="25400" y="1587"/>
                </a:cxn>
                <a:cxn ang="0">
                  <a:pos x="0" y="17462"/>
                </a:cxn>
                <a:cxn ang="0">
                  <a:pos x="0" y="23812"/>
                </a:cxn>
                <a:cxn ang="0">
                  <a:pos x="11112" y="33338"/>
                </a:cxn>
                <a:cxn ang="0">
                  <a:pos x="14287" y="31750"/>
                </a:cxn>
                <a:cxn ang="0">
                  <a:pos x="17462" y="14287"/>
                </a:cxn>
                <a:cxn ang="0">
                  <a:pos x="30163" y="0"/>
                </a:cxn>
                <a:cxn ang="0">
                  <a:pos x="25400" y="1587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5" name="Freeform 1124"/>
            <p:cNvSpPr/>
            <p:nvPr/>
          </p:nvSpPr>
          <p:spPr>
            <a:xfrm>
              <a:off x="9542463" y="5626100"/>
              <a:ext cx="131763" cy="31750"/>
            </a:xfrm>
            <a:custGeom>
              <a:avLst/>
              <a:gdLst/>
              <a:ahLst/>
              <a:cxnLst>
                <a:cxn ang="0">
                  <a:pos x="131763" y="9525"/>
                </a:cxn>
                <a:cxn ang="0">
                  <a:pos x="104775" y="22225"/>
                </a:cxn>
                <a:cxn ang="0">
                  <a:pos x="92075" y="20637"/>
                </a:cxn>
                <a:cxn ang="0">
                  <a:pos x="44450" y="15875"/>
                </a:cxn>
                <a:cxn ang="0">
                  <a:pos x="11112" y="7937"/>
                </a:cxn>
                <a:cxn ang="0">
                  <a:pos x="0" y="0"/>
                </a:cxn>
                <a:cxn ang="0">
                  <a:pos x="0" y="9525"/>
                </a:cxn>
                <a:cxn ang="0">
                  <a:pos x="12700" y="19050"/>
                </a:cxn>
                <a:cxn ang="0">
                  <a:pos x="80962" y="28575"/>
                </a:cxn>
                <a:cxn ang="0">
                  <a:pos x="104775" y="30162"/>
                </a:cxn>
                <a:cxn ang="0">
                  <a:pos x="131763" y="19050"/>
                </a:cxn>
                <a:cxn ang="0">
                  <a:pos x="131763" y="9525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6" name="Freeform 1125"/>
            <p:cNvSpPr/>
            <p:nvPr/>
          </p:nvSpPr>
          <p:spPr>
            <a:xfrm>
              <a:off x="7508875" y="4881563"/>
              <a:ext cx="138113" cy="188913"/>
            </a:xfrm>
            <a:custGeom>
              <a:avLst/>
              <a:gdLst/>
              <a:ahLst/>
              <a:cxnLst>
                <a:cxn ang="0">
                  <a:pos x="73025" y="26987"/>
                </a:cxn>
                <a:cxn ang="0">
                  <a:pos x="6350" y="125412"/>
                </a:cxn>
                <a:cxn ang="0">
                  <a:pos x="20637" y="165100"/>
                </a:cxn>
                <a:cxn ang="0">
                  <a:pos x="138113" y="188913"/>
                </a:cxn>
                <a:cxn ang="0">
                  <a:pos x="128587" y="160337"/>
                </a:cxn>
                <a:cxn ang="0">
                  <a:pos x="58737" y="128587"/>
                </a:cxn>
                <a:cxn ang="0">
                  <a:pos x="101600" y="76200"/>
                </a:cxn>
                <a:cxn ang="0">
                  <a:pos x="73025" y="26987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7" name="Freeform 1126"/>
            <p:cNvSpPr/>
            <p:nvPr/>
          </p:nvSpPr>
          <p:spPr>
            <a:xfrm>
              <a:off x="7540625" y="5427663"/>
              <a:ext cx="377825" cy="120650"/>
            </a:xfrm>
            <a:custGeom>
              <a:avLst/>
              <a:gdLst/>
              <a:ahLst/>
              <a:cxnLst>
                <a:cxn ang="0">
                  <a:pos x="165100" y="0"/>
                </a:cxn>
                <a:cxn ang="0">
                  <a:pos x="152400" y="0"/>
                </a:cxn>
                <a:cxn ang="0">
                  <a:pos x="12700" y="69850"/>
                </a:cxn>
                <a:cxn ang="0">
                  <a:pos x="168275" y="120650"/>
                </a:cxn>
                <a:cxn ang="0">
                  <a:pos x="190500" y="120650"/>
                </a:cxn>
                <a:cxn ang="0">
                  <a:pos x="347662" y="85725"/>
                </a:cxn>
                <a:cxn ang="0">
                  <a:pos x="317500" y="50800"/>
                </a:cxn>
                <a:cxn ang="0">
                  <a:pos x="225425" y="28575"/>
                </a:cxn>
                <a:cxn ang="0">
                  <a:pos x="165100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8" name="Freeform 1127"/>
            <p:cNvSpPr/>
            <p:nvPr/>
          </p:nvSpPr>
          <p:spPr>
            <a:xfrm>
              <a:off x="7827963" y="5030788"/>
              <a:ext cx="76200" cy="52388"/>
            </a:xfrm>
            <a:custGeom>
              <a:avLst/>
              <a:gdLst/>
              <a:ahLst/>
              <a:cxnLst>
                <a:cxn ang="0">
                  <a:pos x="7937" y="25400"/>
                </a:cxn>
                <a:cxn ang="0">
                  <a:pos x="14287" y="34925"/>
                </a:cxn>
                <a:cxn ang="0">
                  <a:pos x="55562" y="38100"/>
                </a:cxn>
                <a:cxn ang="0">
                  <a:pos x="68262" y="44450"/>
                </a:cxn>
                <a:cxn ang="0">
                  <a:pos x="68262" y="19050"/>
                </a:cxn>
                <a:cxn ang="0">
                  <a:pos x="41275" y="1587"/>
                </a:cxn>
                <a:cxn ang="0">
                  <a:pos x="0" y="1587"/>
                </a:cxn>
                <a:cxn ang="0">
                  <a:pos x="7937" y="25400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49" name="Freeform 1128"/>
            <p:cNvSpPr/>
            <p:nvPr/>
          </p:nvSpPr>
          <p:spPr>
            <a:xfrm>
              <a:off x="7600950" y="4835525"/>
              <a:ext cx="57150" cy="90488"/>
            </a:xfrm>
            <a:custGeom>
              <a:avLst/>
              <a:gdLst/>
              <a:ahLst/>
              <a:cxnLst>
                <a:cxn ang="0">
                  <a:pos x="0" y="88900"/>
                </a:cxn>
                <a:cxn ang="0">
                  <a:pos x="20637" y="6350"/>
                </a:cxn>
                <a:cxn ang="0">
                  <a:pos x="57150" y="14287"/>
                </a:cxn>
                <a:cxn ang="0">
                  <a:pos x="53975" y="77787"/>
                </a:cxn>
                <a:cxn ang="0">
                  <a:pos x="0" y="88900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0" name="Freeform 1129"/>
            <p:cNvSpPr/>
            <p:nvPr/>
          </p:nvSpPr>
          <p:spPr>
            <a:xfrm>
              <a:off x="7612063" y="5397500"/>
              <a:ext cx="107950" cy="65088"/>
            </a:xfrm>
            <a:custGeom>
              <a:avLst/>
              <a:gdLst/>
              <a:ahLst/>
              <a:cxnLst>
                <a:cxn ang="0">
                  <a:pos x="9525" y="19050"/>
                </a:cxn>
                <a:cxn ang="0">
                  <a:pos x="0" y="39687"/>
                </a:cxn>
                <a:cxn ang="0">
                  <a:pos x="4762" y="58737"/>
                </a:cxn>
                <a:cxn ang="0">
                  <a:pos x="26987" y="63500"/>
                </a:cxn>
                <a:cxn ang="0">
                  <a:pos x="52387" y="52387"/>
                </a:cxn>
                <a:cxn ang="0">
                  <a:pos x="73025" y="46037"/>
                </a:cxn>
                <a:cxn ang="0">
                  <a:pos x="104775" y="25400"/>
                </a:cxn>
                <a:cxn ang="0">
                  <a:pos x="104775" y="11112"/>
                </a:cxn>
                <a:cxn ang="0">
                  <a:pos x="47625" y="12700"/>
                </a:cxn>
                <a:cxn ang="0">
                  <a:pos x="9525" y="19050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1" name="Freeform 1130"/>
            <p:cNvSpPr/>
            <p:nvPr/>
          </p:nvSpPr>
          <p:spPr>
            <a:xfrm>
              <a:off x="7610475" y="5397500"/>
              <a:ext cx="107950" cy="57150"/>
            </a:xfrm>
            <a:custGeom>
              <a:avLst/>
              <a:gdLst/>
              <a:ahLst/>
              <a:cxnLst>
                <a:cxn ang="0">
                  <a:pos x="7937" y="11112"/>
                </a:cxn>
                <a:cxn ang="0">
                  <a:pos x="1587" y="30162"/>
                </a:cxn>
                <a:cxn ang="0">
                  <a:pos x="4762" y="50800"/>
                </a:cxn>
                <a:cxn ang="0">
                  <a:pos x="28575" y="57150"/>
                </a:cxn>
                <a:cxn ang="0">
                  <a:pos x="44450" y="50800"/>
                </a:cxn>
                <a:cxn ang="0">
                  <a:pos x="71437" y="42862"/>
                </a:cxn>
                <a:cxn ang="0">
                  <a:pos x="106362" y="15875"/>
                </a:cxn>
                <a:cxn ang="0">
                  <a:pos x="85725" y="3175"/>
                </a:cxn>
                <a:cxn ang="0">
                  <a:pos x="47625" y="6350"/>
                </a:cxn>
                <a:cxn ang="0">
                  <a:pos x="7937" y="11112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2" name="Freeform 1131"/>
            <p:cNvSpPr/>
            <p:nvPr/>
          </p:nvSpPr>
          <p:spPr>
            <a:xfrm>
              <a:off x="7613650" y="5043488"/>
              <a:ext cx="95250" cy="411163"/>
            </a:xfrm>
            <a:custGeom>
              <a:avLst/>
              <a:gdLst/>
              <a:ahLst/>
              <a:cxnLst>
                <a:cxn ang="0">
                  <a:pos x="60325" y="65087"/>
                </a:cxn>
                <a:cxn ang="0">
                  <a:pos x="93662" y="227012"/>
                </a:cxn>
                <a:cxn ang="0">
                  <a:pos x="92075" y="260350"/>
                </a:cxn>
                <a:cxn ang="0">
                  <a:pos x="55562" y="366712"/>
                </a:cxn>
                <a:cxn ang="0">
                  <a:pos x="1587" y="368300"/>
                </a:cxn>
                <a:cxn ang="0">
                  <a:pos x="26987" y="276225"/>
                </a:cxn>
                <a:cxn ang="0">
                  <a:pos x="38100" y="241300"/>
                </a:cxn>
                <a:cxn ang="0">
                  <a:pos x="3175" y="98425"/>
                </a:cxn>
                <a:cxn ang="0">
                  <a:pos x="60325" y="65087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3" name="Freeform 1132"/>
            <p:cNvSpPr/>
            <p:nvPr/>
          </p:nvSpPr>
          <p:spPr>
            <a:xfrm>
              <a:off x="7602538" y="4784725"/>
              <a:ext cx="85725" cy="101600"/>
            </a:xfrm>
            <a:custGeom>
              <a:avLst/>
              <a:gdLst/>
              <a:ahLst/>
              <a:cxnLst>
                <a:cxn ang="0">
                  <a:pos x="47625" y="4689"/>
                </a:cxn>
                <a:cxn ang="0">
                  <a:pos x="85725" y="0"/>
                </a:cxn>
                <a:cxn ang="0">
                  <a:pos x="82550" y="75027"/>
                </a:cxn>
                <a:cxn ang="0">
                  <a:pos x="65087" y="100036"/>
                </a:cxn>
                <a:cxn ang="0">
                  <a:pos x="30162" y="93784"/>
                </a:cxn>
                <a:cxn ang="0">
                  <a:pos x="11112" y="60960"/>
                </a:cxn>
                <a:cxn ang="0">
                  <a:pos x="0" y="14067"/>
                </a:cxn>
                <a:cxn ang="0">
                  <a:pos x="47625" y="4689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4" name="Freeform 1133"/>
            <p:cNvSpPr/>
            <p:nvPr/>
          </p:nvSpPr>
          <p:spPr>
            <a:xfrm>
              <a:off x="7588250" y="4741863"/>
              <a:ext cx="103188" cy="133350"/>
            </a:xfrm>
            <a:custGeom>
              <a:avLst/>
              <a:gdLst/>
              <a:ahLst/>
              <a:cxnLst>
                <a:cxn ang="0">
                  <a:pos x="28575" y="119230"/>
                </a:cxn>
                <a:cxn ang="0">
                  <a:pos x="9525" y="78441"/>
                </a:cxn>
                <a:cxn ang="0">
                  <a:pos x="11112" y="32945"/>
                </a:cxn>
                <a:cxn ang="0">
                  <a:pos x="20637" y="18825"/>
                </a:cxn>
                <a:cxn ang="0">
                  <a:pos x="26987" y="7844"/>
                </a:cxn>
                <a:cxn ang="0">
                  <a:pos x="33337" y="15688"/>
                </a:cxn>
                <a:cxn ang="0">
                  <a:pos x="36512" y="20394"/>
                </a:cxn>
                <a:cxn ang="0">
                  <a:pos x="42862" y="10981"/>
                </a:cxn>
                <a:cxn ang="0">
                  <a:pos x="39687" y="1568"/>
                </a:cxn>
                <a:cxn ang="0">
                  <a:pos x="53975" y="10981"/>
                </a:cxn>
                <a:cxn ang="0">
                  <a:pos x="58737" y="7844"/>
                </a:cxn>
                <a:cxn ang="0">
                  <a:pos x="60325" y="0"/>
                </a:cxn>
                <a:cxn ang="0">
                  <a:pos x="77787" y="12550"/>
                </a:cxn>
                <a:cxn ang="0">
                  <a:pos x="80962" y="7844"/>
                </a:cxn>
                <a:cxn ang="0">
                  <a:pos x="79375" y="1568"/>
                </a:cxn>
                <a:cxn ang="0">
                  <a:pos x="101600" y="29807"/>
                </a:cxn>
                <a:cxn ang="0">
                  <a:pos x="96837" y="58046"/>
                </a:cxn>
                <a:cxn ang="0">
                  <a:pos x="82550" y="89422"/>
                </a:cxn>
                <a:cxn ang="0">
                  <a:pos x="76200" y="92560"/>
                </a:cxn>
                <a:cxn ang="0">
                  <a:pos x="55562" y="112955"/>
                </a:cxn>
                <a:cxn ang="0">
                  <a:pos x="28575" y="119230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5" name="Freeform 1134"/>
            <p:cNvSpPr/>
            <p:nvPr/>
          </p:nvSpPr>
          <p:spPr>
            <a:xfrm>
              <a:off x="7654925" y="4826000"/>
              <a:ext cx="9525" cy="22225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0" y="9525"/>
                </a:cxn>
                <a:cxn ang="0">
                  <a:pos x="3175" y="19050"/>
                </a:cxn>
                <a:cxn ang="0">
                  <a:pos x="9525" y="22225"/>
                </a:cxn>
                <a:cxn ang="0">
                  <a:pos x="7937" y="7937"/>
                </a:cxn>
                <a:cxn ang="0">
                  <a:pos x="7937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6" name="Freeform 1135"/>
            <p:cNvSpPr/>
            <p:nvPr/>
          </p:nvSpPr>
          <p:spPr>
            <a:xfrm>
              <a:off x="7659688" y="4822825"/>
              <a:ext cx="7938" cy="28575"/>
            </a:xfrm>
            <a:custGeom>
              <a:avLst/>
              <a:gdLst/>
              <a:ahLst/>
              <a:cxnLst>
                <a:cxn ang="0">
                  <a:pos x="4762" y="0"/>
                </a:cxn>
                <a:cxn ang="0">
                  <a:pos x="6350" y="4762"/>
                </a:cxn>
                <a:cxn ang="0">
                  <a:pos x="4762" y="15875"/>
                </a:cxn>
                <a:cxn ang="0">
                  <a:pos x="7938" y="25400"/>
                </a:cxn>
                <a:cxn ang="0">
                  <a:pos x="3175" y="25400"/>
                </a:cxn>
                <a:cxn ang="0">
                  <a:pos x="0" y="14287"/>
                </a:cxn>
                <a:cxn ang="0">
                  <a:pos x="4762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7" name="Freeform 1136"/>
            <p:cNvSpPr/>
            <p:nvPr/>
          </p:nvSpPr>
          <p:spPr>
            <a:xfrm>
              <a:off x="7645400" y="5097463"/>
              <a:ext cx="161925" cy="373063"/>
            </a:xfrm>
            <a:custGeom>
              <a:avLst/>
              <a:gdLst/>
              <a:ahLst/>
              <a:cxnLst>
                <a:cxn ang="0">
                  <a:pos x="57150" y="12700"/>
                </a:cxn>
                <a:cxn ang="0">
                  <a:pos x="142875" y="161925"/>
                </a:cxn>
                <a:cxn ang="0">
                  <a:pos x="147637" y="236537"/>
                </a:cxn>
                <a:cxn ang="0">
                  <a:pos x="127000" y="366712"/>
                </a:cxn>
                <a:cxn ang="0">
                  <a:pos x="76200" y="342900"/>
                </a:cxn>
                <a:cxn ang="0">
                  <a:pos x="95250" y="217487"/>
                </a:cxn>
                <a:cxn ang="0">
                  <a:pos x="49212" y="127000"/>
                </a:cxn>
                <a:cxn ang="0">
                  <a:pos x="1587" y="46037"/>
                </a:cxn>
                <a:cxn ang="0">
                  <a:pos x="20637" y="0"/>
                </a:cxn>
                <a:cxn ang="0">
                  <a:pos x="57150" y="1270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8" name="Freeform 1137"/>
            <p:cNvSpPr/>
            <p:nvPr/>
          </p:nvSpPr>
          <p:spPr>
            <a:xfrm>
              <a:off x="7570788" y="4892675"/>
              <a:ext cx="169863" cy="323850"/>
            </a:xfrm>
            <a:custGeom>
              <a:avLst/>
              <a:gdLst/>
              <a:ahLst/>
              <a:cxnLst>
                <a:cxn ang="0">
                  <a:pos x="46037" y="285750"/>
                </a:cxn>
                <a:cxn ang="0">
                  <a:pos x="23812" y="203200"/>
                </a:cxn>
                <a:cxn ang="0">
                  <a:pos x="1587" y="55562"/>
                </a:cxn>
                <a:cxn ang="0">
                  <a:pos x="31750" y="1587"/>
                </a:cxn>
                <a:cxn ang="0">
                  <a:pos x="106362" y="28575"/>
                </a:cxn>
                <a:cxn ang="0">
                  <a:pos x="139700" y="111125"/>
                </a:cxn>
                <a:cxn ang="0">
                  <a:pos x="141287" y="179387"/>
                </a:cxn>
                <a:cxn ang="0">
                  <a:pos x="152400" y="231775"/>
                </a:cxn>
                <a:cxn ang="0">
                  <a:pos x="168275" y="266700"/>
                </a:cxn>
                <a:cxn ang="0">
                  <a:pos x="46037" y="28575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59" name="Freeform 1138"/>
            <p:cNvSpPr/>
            <p:nvPr/>
          </p:nvSpPr>
          <p:spPr>
            <a:xfrm>
              <a:off x="7631113" y="4922838"/>
              <a:ext cx="228600" cy="150813"/>
            </a:xfrm>
            <a:custGeom>
              <a:avLst/>
              <a:gdLst/>
              <a:ahLst/>
              <a:cxnLst>
                <a:cxn ang="0">
                  <a:pos x="33337" y="9525"/>
                </a:cxn>
                <a:cxn ang="0">
                  <a:pos x="20637" y="53975"/>
                </a:cxn>
                <a:cxn ang="0">
                  <a:pos x="95250" y="134937"/>
                </a:cxn>
                <a:cxn ang="0">
                  <a:pos x="225425" y="150813"/>
                </a:cxn>
                <a:cxn ang="0">
                  <a:pos x="209550" y="109537"/>
                </a:cxn>
                <a:cxn ang="0">
                  <a:pos x="112712" y="85725"/>
                </a:cxn>
                <a:cxn ang="0">
                  <a:pos x="33337" y="9525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60" name="Freeform 1139"/>
            <p:cNvSpPr/>
            <p:nvPr/>
          </p:nvSpPr>
          <p:spPr>
            <a:xfrm>
              <a:off x="7700963" y="5413375"/>
              <a:ext cx="128588" cy="103188"/>
            </a:xfrm>
            <a:custGeom>
              <a:avLst/>
              <a:gdLst/>
              <a:ahLst/>
              <a:cxnLst>
                <a:cxn ang="0">
                  <a:pos x="57150" y="28575"/>
                </a:cxn>
                <a:cxn ang="0">
                  <a:pos x="19050" y="11112"/>
                </a:cxn>
                <a:cxn ang="0">
                  <a:pos x="4762" y="34925"/>
                </a:cxn>
                <a:cxn ang="0">
                  <a:pos x="15875" y="61912"/>
                </a:cxn>
                <a:cxn ang="0">
                  <a:pos x="55562" y="80962"/>
                </a:cxn>
                <a:cxn ang="0">
                  <a:pos x="101600" y="101600"/>
                </a:cxn>
                <a:cxn ang="0">
                  <a:pos x="112712" y="84137"/>
                </a:cxn>
                <a:cxn ang="0">
                  <a:pos x="74612" y="30162"/>
                </a:cxn>
                <a:cxn ang="0">
                  <a:pos x="57150" y="28575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61" name="Freeform 1140"/>
            <p:cNvSpPr/>
            <p:nvPr/>
          </p:nvSpPr>
          <p:spPr>
            <a:xfrm>
              <a:off x="7704138" y="5449888"/>
              <a:ext cx="117475" cy="66675"/>
            </a:xfrm>
            <a:custGeom>
              <a:avLst/>
              <a:gdLst/>
              <a:ahLst/>
              <a:cxnLst>
                <a:cxn ang="0">
                  <a:pos x="117475" y="57150"/>
                </a:cxn>
                <a:cxn ang="0">
                  <a:pos x="95250" y="49212"/>
                </a:cxn>
                <a:cxn ang="0">
                  <a:pos x="49212" y="23812"/>
                </a:cxn>
                <a:cxn ang="0">
                  <a:pos x="11112" y="0"/>
                </a:cxn>
                <a:cxn ang="0">
                  <a:pos x="1587" y="1587"/>
                </a:cxn>
                <a:cxn ang="0">
                  <a:pos x="12700" y="25400"/>
                </a:cxn>
                <a:cxn ang="0">
                  <a:pos x="52387" y="44450"/>
                </a:cxn>
                <a:cxn ang="0">
                  <a:pos x="98425" y="65087"/>
                </a:cxn>
                <a:cxn ang="0">
                  <a:pos x="117475" y="57150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62" name="Freeform 1141"/>
            <p:cNvSpPr/>
            <p:nvPr/>
          </p:nvSpPr>
          <p:spPr>
            <a:xfrm>
              <a:off x="7705725" y="5454650"/>
              <a:ext cx="112713" cy="63500"/>
            </a:xfrm>
            <a:custGeom>
              <a:avLst/>
              <a:gdLst/>
              <a:ahLst/>
              <a:cxnLst>
                <a:cxn ang="0">
                  <a:pos x="112713" y="58737"/>
                </a:cxn>
                <a:cxn ang="0">
                  <a:pos x="111125" y="57150"/>
                </a:cxn>
                <a:cxn ang="0">
                  <a:pos x="46037" y="26987"/>
                </a:cxn>
                <a:cxn ang="0">
                  <a:pos x="3175" y="3175"/>
                </a:cxn>
                <a:cxn ang="0">
                  <a:pos x="0" y="4762"/>
                </a:cxn>
                <a:cxn ang="0">
                  <a:pos x="11112" y="20637"/>
                </a:cxn>
                <a:cxn ang="0">
                  <a:pos x="52387" y="49212"/>
                </a:cxn>
                <a:cxn ang="0">
                  <a:pos x="82550" y="61912"/>
                </a:cxn>
                <a:cxn ang="0">
                  <a:pos x="112713" y="58737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801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73137" y="2683468"/>
            <a:ext cx="5648325" cy="558799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9802" name="标题 1"/>
          <p:cNvSpPr>
            <a:spLocks noGrp="1"/>
          </p:cNvSpPr>
          <p:nvPr>
            <p:ph type="ctrTitle" hasCustomPrompt="1"/>
          </p:nvPr>
        </p:nvSpPr>
        <p:spPr>
          <a:xfrm>
            <a:off x="973137" y="1403350"/>
            <a:ext cx="5640388" cy="1191218"/>
          </a:xfrm>
        </p:spPr>
        <p:txBody>
          <a:bodyPr anchor="b">
            <a:normAutofit/>
          </a:bodyPr>
          <a:lstStyle>
            <a:lvl1pPr algn="l">
              <a:defRPr sz="52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3" name="文本占位符 13"/>
          <p:cNvSpPr>
            <a:spLocks noGrp="1"/>
          </p:cNvSpPr>
          <p:nvPr>
            <p:ph type="body" sz="quarter" idx="11" hasCustomPrompt="1"/>
          </p:nvPr>
        </p:nvSpPr>
        <p:spPr>
          <a:xfrm>
            <a:off x="973137" y="4606925"/>
            <a:ext cx="2138363" cy="458788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</a:p>
        </p:txBody>
      </p:sp>
      <p:sp>
        <p:nvSpPr>
          <p:cNvPr id="12" name="文本占位符 13"/>
          <p:cNvSpPr>
            <a:spLocks noGrp="1"/>
          </p:cNvSpPr>
          <p:nvPr>
            <p:ph type="body" sz="quarter" idx="10" hasCustomPrompt="1"/>
          </p:nvPr>
        </p:nvSpPr>
        <p:spPr>
          <a:xfrm>
            <a:off x="973137" y="4057180"/>
            <a:ext cx="2138363" cy="481075"/>
          </a:xfrm>
        </p:spPr>
        <p:txBody>
          <a:bodyPr vert="horz" anchor="ctr">
            <a:norm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fontAlgn="auto"/>
            <a:r>
              <a:rPr lang="zh-CN" altLang="en-US" strike="noStrike" noProof="1"/>
              <a:t>编辑文本</a:t>
            </a:r>
            <a:endParaRPr lang="en-US" altLang="zh-CN" strike="noStrike" noProof="1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2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3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4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Freeform 878"/>
          <p:cNvSpPr/>
          <p:nvPr/>
        </p:nvSpPr>
        <p:spPr>
          <a:xfrm>
            <a:off x="87313" y="5832475"/>
            <a:ext cx="989012" cy="625475"/>
          </a:xfrm>
          <a:custGeom>
            <a:avLst/>
            <a:gdLst/>
            <a:ahLst/>
            <a:cxnLst>
              <a:cxn ang="0">
                <a:pos x="0" y="312779"/>
              </a:cxn>
              <a:cxn ang="0">
                <a:pos x="492323" y="0"/>
              </a:cxn>
              <a:cxn ang="0">
                <a:pos x="988288" y="312779"/>
              </a:cxn>
              <a:cxn ang="0">
                <a:pos x="495964" y="624567"/>
              </a:cxn>
              <a:cxn ang="0">
                <a:pos x="0" y="312779"/>
              </a:cxn>
            </a:cxnLst>
            <a:rect l="0" t="0" r="0" b="0"/>
            <a:pathLst>
              <a:path w="1086" h="629">
                <a:moveTo>
                  <a:pt x="0" y="315"/>
                </a:moveTo>
                <a:lnTo>
                  <a:pt x="541" y="0"/>
                </a:lnTo>
                <a:lnTo>
                  <a:pt x="1086" y="315"/>
                </a:lnTo>
                <a:lnTo>
                  <a:pt x="545" y="629"/>
                </a:lnTo>
                <a:lnTo>
                  <a:pt x="0" y="315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0" name="Freeform 879"/>
          <p:cNvSpPr/>
          <p:nvPr/>
        </p:nvSpPr>
        <p:spPr>
          <a:xfrm>
            <a:off x="11461750" y="2025650"/>
            <a:ext cx="617538" cy="358775"/>
          </a:xfrm>
          <a:custGeom>
            <a:avLst/>
            <a:gdLst/>
            <a:ahLst/>
            <a:cxnLst>
              <a:cxn ang="0">
                <a:pos x="0" y="178941"/>
              </a:cxn>
              <a:cxn ang="0">
                <a:pos x="307828" y="0"/>
              </a:cxn>
              <a:cxn ang="0">
                <a:pos x="618160" y="178941"/>
              </a:cxn>
              <a:cxn ang="0">
                <a:pos x="310331" y="357882"/>
              </a:cxn>
              <a:cxn ang="0">
                <a:pos x="0" y="178941"/>
              </a:cxn>
            </a:cxnLst>
            <a:rect l="0" t="0" r="0" b="0"/>
            <a:pathLst>
              <a:path w="492" h="286">
                <a:moveTo>
                  <a:pt x="0" y="143"/>
                </a:moveTo>
                <a:lnTo>
                  <a:pt x="246" y="0"/>
                </a:lnTo>
                <a:lnTo>
                  <a:pt x="494" y="143"/>
                </a:lnTo>
                <a:lnTo>
                  <a:pt x="248" y="286"/>
                </a:lnTo>
                <a:lnTo>
                  <a:pt x="0" y="143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1" name="Freeform 880"/>
          <p:cNvSpPr/>
          <p:nvPr/>
        </p:nvSpPr>
        <p:spPr>
          <a:xfrm>
            <a:off x="571500" y="5453063"/>
            <a:ext cx="584200" cy="338137"/>
          </a:xfrm>
          <a:custGeom>
            <a:avLst/>
            <a:gdLst/>
            <a:ahLst/>
            <a:cxnLst>
              <a:cxn ang="0">
                <a:pos x="0" y="168930"/>
              </a:cxn>
              <a:cxn ang="0">
                <a:pos x="291561" y="0"/>
              </a:cxn>
              <a:cxn ang="0">
                <a:pos x="585625" y="168930"/>
              </a:cxn>
              <a:cxn ang="0">
                <a:pos x="294063" y="339112"/>
              </a:cxn>
              <a:cxn ang="0">
                <a:pos x="0" y="168930"/>
              </a:cxn>
            </a:cxnLst>
            <a:rect l="0" t="0" r="0" b="0"/>
            <a:pathLst>
              <a:path w="468" h="271">
                <a:moveTo>
                  <a:pt x="0" y="135"/>
                </a:moveTo>
                <a:lnTo>
                  <a:pt x="233" y="0"/>
                </a:lnTo>
                <a:lnTo>
                  <a:pt x="468" y="135"/>
                </a:lnTo>
                <a:lnTo>
                  <a:pt x="235" y="271"/>
                </a:lnTo>
                <a:lnTo>
                  <a:pt x="0" y="135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222" name="Freeform 881"/>
          <p:cNvSpPr/>
          <p:nvPr/>
        </p:nvSpPr>
        <p:spPr>
          <a:xfrm>
            <a:off x="11393488" y="1658938"/>
            <a:ext cx="444500" cy="257175"/>
          </a:xfrm>
          <a:custGeom>
            <a:avLst/>
            <a:gdLst/>
            <a:ahLst/>
            <a:cxnLst>
              <a:cxn ang="0">
                <a:pos x="0" y="128887"/>
              </a:cxn>
              <a:cxn ang="0">
                <a:pos x="221486" y="0"/>
              </a:cxn>
              <a:cxn ang="0">
                <a:pos x="444225" y="128887"/>
              </a:cxn>
              <a:cxn ang="0">
                <a:pos x="222738" y="256524"/>
              </a:cxn>
              <a:cxn ang="0">
                <a:pos x="0" y="128887"/>
              </a:cxn>
            </a:cxnLst>
            <a:rect l="0" t="0" r="0" b="0"/>
            <a:pathLst>
              <a:path w="355" h="205">
                <a:moveTo>
                  <a:pt x="0" y="103"/>
                </a:moveTo>
                <a:lnTo>
                  <a:pt x="177" y="0"/>
                </a:lnTo>
                <a:lnTo>
                  <a:pt x="355" y="103"/>
                </a:lnTo>
                <a:lnTo>
                  <a:pt x="178" y="205"/>
                </a:lnTo>
                <a:lnTo>
                  <a:pt x="0" y="103"/>
                </a:lnTo>
                <a:close/>
              </a:path>
            </a:pathLst>
          </a:custGeom>
          <a:solidFill>
            <a:srgbClr val="FFB069"/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542" name="矩形 541"/>
          <p:cNvSpPr/>
          <p:nvPr/>
        </p:nvSpPr>
        <p:spPr>
          <a:xfrm>
            <a:off x="0" y="6515100"/>
            <a:ext cx="12192000" cy="341313"/>
          </a:xfrm>
          <a:prstGeom prst="rect">
            <a:avLst/>
          </a:prstGeom>
          <a:gradFill flip="none" rotWithShape="1">
            <a:gsLst>
              <a:gs pos="100000">
                <a:schemeClr val="bg2"/>
              </a:gs>
              <a:gs pos="37000">
                <a:schemeClr val="accent2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9224" name="组合 272"/>
          <p:cNvGrpSpPr/>
          <p:nvPr/>
        </p:nvGrpSpPr>
        <p:grpSpPr>
          <a:xfrm>
            <a:off x="9853613" y="4456113"/>
            <a:ext cx="2376487" cy="2066925"/>
            <a:chOff x="5014913" y="1393825"/>
            <a:chExt cx="6994525" cy="5461001"/>
          </a:xfrm>
        </p:grpSpPr>
        <p:pic>
          <p:nvPicPr>
            <p:cNvPr id="9225" name="Picture 8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686425" y="4524376"/>
              <a:ext cx="3132138" cy="233045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6" name="Freeform 875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27" name="Freeform 876"/>
            <p:cNvSpPr/>
            <p:nvPr/>
          </p:nvSpPr>
          <p:spPr>
            <a:xfrm>
              <a:off x="5699125" y="2735263"/>
              <a:ext cx="6208713" cy="3590926"/>
            </a:xfrm>
            <a:custGeom>
              <a:avLst/>
              <a:gdLst/>
              <a:ahLst/>
              <a:cxnLst>
                <a:cxn ang="0">
                  <a:pos x="0" y="1793875"/>
                </a:cxn>
                <a:cxn ang="0">
                  <a:pos x="3092450" y="0"/>
                </a:cxn>
                <a:cxn ang="0">
                  <a:pos x="6208713" y="1797050"/>
                </a:cxn>
                <a:cxn ang="0">
                  <a:pos x="3117850" y="3590926"/>
                </a:cxn>
                <a:cxn ang="0">
                  <a:pos x="0" y="1793875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pic>
          <p:nvPicPr>
            <p:cNvPr id="9228" name="Picture 87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07450" y="4524376"/>
              <a:ext cx="3105150" cy="232568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9229" name="Freeform 878"/>
            <p:cNvSpPr/>
            <p:nvPr/>
          </p:nvSpPr>
          <p:spPr>
            <a:xfrm>
              <a:off x="5014913" y="2767013"/>
              <a:ext cx="1724025" cy="998538"/>
            </a:xfrm>
            <a:custGeom>
              <a:avLst/>
              <a:gdLst/>
              <a:ahLst/>
              <a:cxnLst>
                <a:cxn ang="0">
                  <a:pos x="0" y="500062"/>
                </a:cxn>
                <a:cxn ang="0">
                  <a:pos x="858837" y="0"/>
                </a:cxn>
                <a:cxn ang="0">
                  <a:pos x="1724025" y="500062"/>
                </a:cxn>
                <a:cxn ang="0">
                  <a:pos x="865187" y="998538"/>
                </a:cxn>
                <a:cxn ang="0">
                  <a:pos x="0" y="500062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0" name="Freeform 879"/>
            <p:cNvSpPr/>
            <p:nvPr/>
          </p:nvSpPr>
          <p:spPr>
            <a:xfrm>
              <a:off x="11225213" y="2989263"/>
              <a:ext cx="784225" cy="454025"/>
            </a:xfrm>
            <a:custGeom>
              <a:avLst/>
              <a:gdLst/>
              <a:ahLst/>
              <a:cxnLst>
                <a:cxn ang="0">
                  <a:pos x="0" y="227012"/>
                </a:cxn>
                <a:cxn ang="0">
                  <a:pos x="390525" y="0"/>
                </a:cxn>
                <a:cxn ang="0">
                  <a:pos x="784225" y="227012"/>
                </a:cxn>
                <a:cxn ang="0">
                  <a:pos x="393700" y="454025"/>
                </a:cxn>
                <a:cxn ang="0">
                  <a:pos x="0" y="227012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1" name="Freeform 880"/>
            <p:cNvSpPr/>
            <p:nvPr/>
          </p:nvSpPr>
          <p:spPr>
            <a:xfrm>
              <a:off x="6373813" y="2100263"/>
              <a:ext cx="742950" cy="430213"/>
            </a:xfrm>
            <a:custGeom>
              <a:avLst/>
              <a:gdLst/>
              <a:ahLst/>
              <a:cxnLst>
                <a:cxn ang="0">
                  <a:pos x="0" y="214312"/>
                </a:cxn>
                <a:cxn ang="0">
                  <a:pos x="369887" y="0"/>
                </a:cxn>
                <a:cxn ang="0">
                  <a:pos x="742950" y="214312"/>
                </a:cxn>
                <a:cxn ang="0">
                  <a:pos x="373062" y="430213"/>
                </a:cxn>
                <a:cxn ang="0">
                  <a:pos x="0" y="214312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2" name="Freeform 881"/>
            <p:cNvSpPr/>
            <p:nvPr/>
          </p:nvSpPr>
          <p:spPr>
            <a:xfrm>
              <a:off x="10609263" y="2268538"/>
              <a:ext cx="563563" cy="325438"/>
            </a:xfrm>
            <a:custGeom>
              <a:avLst/>
              <a:gdLst/>
              <a:ahLst/>
              <a:cxnLst>
                <a:cxn ang="0">
                  <a:pos x="0" y="163512"/>
                </a:cxn>
                <a:cxn ang="0">
                  <a:pos x="280987" y="0"/>
                </a:cxn>
                <a:cxn ang="0">
                  <a:pos x="563563" y="163512"/>
                </a:cxn>
                <a:cxn ang="0">
                  <a:pos x="282575" y="325438"/>
                </a:cxn>
                <a:cxn ang="0">
                  <a:pos x="0" y="163512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3" name="Freeform 882"/>
            <p:cNvSpPr/>
            <p:nvPr/>
          </p:nvSpPr>
          <p:spPr>
            <a:xfrm>
              <a:off x="6989763" y="4221163"/>
              <a:ext cx="39688" cy="36513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11112" y="0"/>
                </a:cxn>
                <a:cxn ang="0">
                  <a:pos x="39688" y="15875"/>
                </a:cxn>
                <a:cxn ang="0">
                  <a:pos x="38100" y="36513"/>
                </a:cxn>
                <a:cxn ang="0">
                  <a:pos x="30162" y="33337"/>
                </a:cxn>
                <a:cxn ang="0">
                  <a:pos x="30162" y="22225"/>
                </a:cxn>
                <a:cxn ang="0">
                  <a:pos x="1587" y="4762"/>
                </a:cxn>
                <a:cxn ang="0">
                  <a:pos x="0" y="4762"/>
                </a:cxn>
                <a:cxn ang="0">
                  <a:pos x="7937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4" name="Freeform 883"/>
            <p:cNvSpPr/>
            <p:nvPr/>
          </p:nvSpPr>
          <p:spPr>
            <a:xfrm>
              <a:off x="7010400" y="4217988"/>
              <a:ext cx="44450" cy="39688"/>
            </a:xfrm>
            <a:custGeom>
              <a:avLst/>
              <a:gdLst/>
              <a:ahLst/>
              <a:cxnLst>
                <a:cxn ang="0">
                  <a:pos x="34925" y="0"/>
                </a:cxn>
                <a:cxn ang="0">
                  <a:pos x="33337" y="1587"/>
                </a:cxn>
                <a:cxn ang="0">
                  <a:pos x="0" y="19050"/>
                </a:cxn>
                <a:cxn ang="0">
                  <a:pos x="0" y="39688"/>
                </a:cxn>
                <a:cxn ang="0">
                  <a:pos x="9525" y="36512"/>
                </a:cxn>
                <a:cxn ang="0">
                  <a:pos x="9525" y="25400"/>
                </a:cxn>
                <a:cxn ang="0">
                  <a:pos x="41275" y="6350"/>
                </a:cxn>
                <a:cxn ang="0">
                  <a:pos x="44450" y="6350"/>
                </a:cxn>
                <a:cxn ang="0">
                  <a:pos x="34925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5" name="Freeform 884"/>
            <p:cNvSpPr/>
            <p:nvPr/>
          </p:nvSpPr>
          <p:spPr>
            <a:xfrm>
              <a:off x="6988175" y="4222751"/>
              <a:ext cx="66675" cy="38100"/>
            </a:xfrm>
            <a:custGeom>
              <a:avLst/>
              <a:gdLst/>
              <a:ahLst/>
              <a:cxnLst>
                <a:cxn ang="0">
                  <a:pos x="0" y="6350"/>
                </a:cxn>
                <a:cxn ang="0">
                  <a:pos x="3175" y="3175"/>
                </a:cxn>
                <a:cxn ang="0">
                  <a:pos x="31750" y="20637"/>
                </a:cxn>
                <a:cxn ang="0">
                  <a:pos x="63500" y="1587"/>
                </a:cxn>
                <a:cxn ang="0">
                  <a:pos x="66675" y="3175"/>
                </a:cxn>
                <a:cxn ang="0">
                  <a:pos x="66675" y="15875"/>
                </a:cxn>
                <a:cxn ang="0">
                  <a:pos x="63500" y="22225"/>
                </a:cxn>
                <a:cxn ang="0">
                  <a:pos x="38100" y="36512"/>
                </a:cxn>
                <a:cxn ang="0">
                  <a:pos x="25400" y="36512"/>
                </a:cxn>
                <a:cxn ang="0">
                  <a:pos x="3175" y="23812"/>
                </a:cxn>
                <a:cxn ang="0">
                  <a:pos x="0" y="19050"/>
                </a:cxn>
                <a:cxn ang="0">
                  <a:pos x="0" y="6350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6" name="Freeform 885"/>
            <p:cNvSpPr/>
            <p:nvPr/>
          </p:nvSpPr>
          <p:spPr>
            <a:xfrm>
              <a:off x="6811963" y="4224338"/>
              <a:ext cx="130175" cy="174625"/>
            </a:xfrm>
            <a:custGeom>
              <a:avLst/>
              <a:gdLst/>
              <a:ahLst/>
              <a:cxnLst>
                <a:cxn ang="0">
                  <a:pos x="0" y="138112"/>
                </a:cxn>
                <a:cxn ang="0">
                  <a:pos x="12700" y="150812"/>
                </a:cxn>
                <a:cxn ang="0">
                  <a:pos x="66675" y="168275"/>
                </a:cxn>
                <a:cxn ang="0">
                  <a:pos x="130175" y="39687"/>
                </a:cxn>
                <a:cxn ang="0">
                  <a:pos x="80962" y="9525"/>
                </a:cxn>
                <a:cxn ang="0">
                  <a:pos x="20637" y="42862"/>
                </a:cxn>
                <a:cxn ang="0">
                  <a:pos x="0" y="138112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7" name="Freeform 886"/>
            <p:cNvSpPr/>
            <p:nvPr/>
          </p:nvSpPr>
          <p:spPr>
            <a:xfrm>
              <a:off x="6838950" y="4241801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4462"/>
                </a:cxn>
                <a:cxn ang="0">
                  <a:pos x="25400" y="152400"/>
                </a:cxn>
                <a:cxn ang="0">
                  <a:pos x="0" y="112712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8" name="Freeform 887"/>
            <p:cNvSpPr/>
            <p:nvPr/>
          </p:nvSpPr>
          <p:spPr>
            <a:xfrm>
              <a:off x="6858000" y="4276726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8262"/>
                </a:cxn>
                <a:cxn ang="0">
                  <a:pos x="36512" y="6350"/>
                </a:cxn>
                <a:cxn ang="0">
                  <a:pos x="53975" y="0"/>
                </a:cxn>
                <a:cxn ang="0">
                  <a:pos x="76200" y="28575"/>
                </a:cxn>
                <a:cxn ang="0">
                  <a:pos x="39687" y="90487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39" name="Freeform 888"/>
            <p:cNvSpPr/>
            <p:nvPr/>
          </p:nvSpPr>
          <p:spPr>
            <a:xfrm>
              <a:off x="6869113" y="4283076"/>
              <a:ext cx="61913" cy="87313"/>
            </a:xfrm>
            <a:custGeom>
              <a:avLst/>
              <a:gdLst/>
              <a:ahLst/>
              <a:cxnLst>
                <a:cxn ang="0">
                  <a:pos x="0" y="82550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2550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0" name="Freeform 889"/>
            <p:cNvSpPr/>
            <p:nvPr/>
          </p:nvSpPr>
          <p:spPr>
            <a:xfrm>
              <a:off x="6873875" y="4298951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39687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1" name="Freeform 890"/>
            <p:cNvSpPr/>
            <p:nvPr/>
          </p:nvSpPr>
          <p:spPr>
            <a:xfrm>
              <a:off x="6291263" y="4041776"/>
              <a:ext cx="752475" cy="458788"/>
            </a:xfrm>
            <a:custGeom>
              <a:avLst/>
              <a:gdLst/>
              <a:ahLst/>
              <a:cxnLst>
                <a:cxn ang="0">
                  <a:pos x="7937" y="266700"/>
                </a:cxn>
                <a:cxn ang="0">
                  <a:pos x="460375" y="1587"/>
                </a:cxn>
                <a:cxn ang="0">
                  <a:pos x="466725" y="0"/>
                </a:cxn>
                <a:cxn ang="0">
                  <a:pos x="752475" y="168275"/>
                </a:cxn>
                <a:cxn ang="0">
                  <a:pos x="747712" y="168275"/>
                </a:cxn>
                <a:cxn ang="0">
                  <a:pos x="293687" y="434975"/>
                </a:cxn>
                <a:cxn ang="0">
                  <a:pos x="285750" y="449262"/>
                </a:cxn>
                <a:cxn ang="0">
                  <a:pos x="285750" y="452437"/>
                </a:cxn>
                <a:cxn ang="0">
                  <a:pos x="287337" y="458788"/>
                </a:cxn>
                <a:cxn ang="0">
                  <a:pos x="1587" y="290512"/>
                </a:cxn>
                <a:cxn ang="0">
                  <a:pos x="0" y="284162"/>
                </a:cxn>
                <a:cxn ang="0">
                  <a:pos x="0" y="280987"/>
                </a:cxn>
                <a:cxn ang="0">
                  <a:pos x="7937" y="266700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2" name="Freeform 891"/>
            <p:cNvSpPr/>
            <p:nvPr/>
          </p:nvSpPr>
          <p:spPr>
            <a:xfrm>
              <a:off x="6577013" y="4208463"/>
              <a:ext cx="469900" cy="293688"/>
            </a:xfrm>
            <a:custGeom>
              <a:avLst/>
              <a:gdLst/>
              <a:ahLst/>
              <a:cxnLst>
                <a:cxn ang="0">
                  <a:pos x="7937" y="268287"/>
                </a:cxn>
                <a:cxn ang="0">
                  <a:pos x="0" y="282575"/>
                </a:cxn>
                <a:cxn ang="0">
                  <a:pos x="0" y="285750"/>
                </a:cxn>
                <a:cxn ang="0">
                  <a:pos x="7937" y="290512"/>
                </a:cxn>
                <a:cxn ang="0">
                  <a:pos x="461962" y="25400"/>
                </a:cxn>
                <a:cxn ang="0">
                  <a:pos x="469900" y="11112"/>
                </a:cxn>
                <a:cxn ang="0">
                  <a:pos x="469900" y="6350"/>
                </a:cxn>
                <a:cxn ang="0">
                  <a:pos x="461962" y="1587"/>
                </a:cxn>
                <a:cxn ang="0">
                  <a:pos x="7937" y="268287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3" name="Freeform 892"/>
            <p:cNvSpPr/>
            <p:nvPr/>
          </p:nvSpPr>
          <p:spPr>
            <a:xfrm>
              <a:off x="6281738" y="3690938"/>
              <a:ext cx="773113" cy="785813"/>
            </a:xfrm>
            <a:custGeom>
              <a:avLst/>
              <a:gdLst/>
              <a:ahLst/>
              <a:cxnLst>
                <a:cxn ang="0">
                  <a:pos x="327025" y="434975"/>
                </a:cxn>
                <a:cxn ang="0">
                  <a:pos x="766762" y="190500"/>
                </a:cxn>
                <a:cxn ang="0">
                  <a:pos x="766762" y="177800"/>
                </a:cxn>
                <a:cxn ang="0">
                  <a:pos x="463550" y="4762"/>
                </a:cxn>
                <a:cxn ang="0">
                  <a:pos x="444500" y="6350"/>
                </a:cxn>
                <a:cxn ang="0">
                  <a:pos x="17462" y="257175"/>
                </a:cxn>
                <a:cxn ang="0">
                  <a:pos x="0" y="288925"/>
                </a:cxn>
                <a:cxn ang="0">
                  <a:pos x="31750" y="657225"/>
                </a:cxn>
                <a:cxn ang="0">
                  <a:pos x="309562" y="785813"/>
                </a:cxn>
                <a:cxn ang="0">
                  <a:pos x="309562" y="466725"/>
                </a:cxn>
                <a:cxn ang="0">
                  <a:pos x="327025" y="434975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4" name="Freeform 893"/>
            <p:cNvSpPr/>
            <p:nvPr/>
          </p:nvSpPr>
          <p:spPr>
            <a:xfrm>
              <a:off x="6281738" y="3973513"/>
              <a:ext cx="331788" cy="503238"/>
            </a:xfrm>
            <a:custGeom>
              <a:avLst/>
              <a:gdLst/>
              <a:ahLst/>
              <a:cxnLst>
                <a:cxn ang="0">
                  <a:pos x="0" y="358775"/>
                </a:cxn>
                <a:cxn ang="0">
                  <a:pos x="0" y="6350"/>
                </a:cxn>
                <a:cxn ang="0">
                  <a:pos x="1587" y="0"/>
                </a:cxn>
                <a:cxn ang="0">
                  <a:pos x="287337" y="146050"/>
                </a:cxn>
                <a:cxn ang="0">
                  <a:pos x="331788" y="150812"/>
                </a:cxn>
                <a:cxn ang="0">
                  <a:pos x="309562" y="184150"/>
                </a:cxn>
                <a:cxn ang="0">
                  <a:pos x="309562" y="503238"/>
                </a:cxn>
                <a:cxn ang="0">
                  <a:pos x="0" y="358775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5" name="Freeform 894"/>
            <p:cNvSpPr/>
            <p:nvPr/>
          </p:nvSpPr>
          <p:spPr>
            <a:xfrm>
              <a:off x="6278563" y="3956051"/>
              <a:ext cx="34925" cy="395288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20637" y="25400"/>
                </a:cxn>
                <a:cxn ang="0">
                  <a:pos x="34925" y="31750"/>
                </a:cxn>
                <a:cxn ang="0">
                  <a:pos x="34925" y="395288"/>
                </a:cxn>
                <a:cxn ang="0">
                  <a:pos x="3175" y="376237"/>
                </a:cxn>
                <a:cxn ang="0">
                  <a:pos x="3175" y="23812"/>
                </a:cxn>
                <a:cxn ang="0">
                  <a:pos x="1270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6" name="Freeform 895"/>
            <p:cNvSpPr/>
            <p:nvPr/>
          </p:nvSpPr>
          <p:spPr>
            <a:xfrm>
              <a:off x="6591300" y="3868738"/>
              <a:ext cx="466725" cy="608013"/>
            </a:xfrm>
            <a:custGeom>
              <a:avLst/>
              <a:gdLst/>
              <a:ahLst/>
              <a:cxnLst>
                <a:cxn ang="0">
                  <a:pos x="0" y="258762"/>
                </a:cxn>
                <a:cxn ang="0">
                  <a:pos x="22225" y="254000"/>
                </a:cxn>
                <a:cxn ang="0">
                  <a:pos x="454025" y="12700"/>
                </a:cxn>
                <a:cxn ang="0">
                  <a:pos x="457200" y="0"/>
                </a:cxn>
                <a:cxn ang="0">
                  <a:pos x="466725" y="20637"/>
                </a:cxn>
                <a:cxn ang="0">
                  <a:pos x="466725" y="325437"/>
                </a:cxn>
                <a:cxn ang="0">
                  <a:pos x="460375" y="336550"/>
                </a:cxn>
                <a:cxn ang="0">
                  <a:pos x="0" y="608013"/>
                </a:cxn>
                <a:cxn ang="0">
                  <a:pos x="0" y="258762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7" name="Freeform 896"/>
            <p:cNvSpPr/>
            <p:nvPr/>
          </p:nvSpPr>
          <p:spPr>
            <a:xfrm>
              <a:off x="6294438" y="4478338"/>
              <a:ext cx="153988" cy="98425"/>
            </a:xfrm>
            <a:custGeom>
              <a:avLst/>
              <a:gdLst/>
              <a:ahLst/>
              <a:cxnLst>
                <a:cxn ang="0">
                  <a:pos x="138112" y="79375"/>
                </a:cxn>
                <a:cxn ang="0">
                  <a:pos x="125412" y="69850"/>
                </a:cxn>
                <a:cxn ang="0">
                  <a:pos x="26987" y="98425"/>
                </a:cxn>
                <a:cxn ang="0">
                  <a:pos x="0" y="46037"/>
                </a:cxn>
                <a:cxn ang="0">
                  <a:pos x="119062" y="0"/>
                </a:cxn>
                <a:cxn ang="0">
                  <a:pos x="153988" y="36512"/>
                </a:cxn>
                <a:cxn ang="0">
                  <a:pos x="138112" y="79375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8" name="Freeform 897"/>
            <p:cNvSpPr/>
            <p:nvPr/>
          </p:nvSpPr>
          <p:spPr>
            <a:xfrm>
              <a:off x="6286500" y="4502151"/>
              <a:ext cx="131763" cy="160338"/>
            </a:xfrm>
            <a:custGeom>
              <a:avLst/>
              <a:gdLst/>
              <a:ahLst/>
              <a:cxnLst>
                <a:cxn ang="0">
                  <a:pos x="0" y="122237"/>
                </a:cxn>
                <a:cxn ang="0">
                  <a:pos x="12700" y="134937"/>
                </a:cxn>
                <a:cxn ang="0">
                  <a:pos x="66675" y="153987"/>
                </a:cxn>
                <a:cxn ang="0">
                  <a:pos x="131763" y="25400"/>
                </a:cxn>
                <a:cxn ang="0">
                  <a:pos x="90487" y="1587"/>
                </a:cxn>
                <a:cxn ang="0">
                  <a:pos x="20637" y="26987"/>
                </a:cxn>
                <a:cxn ang="0">
                  <a:pos x="0" y="122237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49" name="Freeform 898"/>
            <p:cNvSpPr/>
            <p:nvPr/>
          </p:nvSpPr>
          <p:spPr>
            <a:xfrm>
              <a:off x="6313488" y="4503738"/>
              <a:ext cx="111125" cy="153988"/>
            </a:xfrm>
            <a:custGeom>
              <a:avLst/>
              <a:gdLst/>
              <a:ahLst/>
              <a:cxnLst>
                <a:cxn ang="0">
                  <a:pos x="55562" y="17462"/>
                </a:cxn>
                <a:cxn ang="0">
                  <a:pos x="111125" y="49212"/>
                </a:cxn>
                <a:cxn ang="0">
                  <a:pos x="55562" y="146050"/>
                </a:cxn>
                <a:cxn ang="0">
                  <a:pos x="25400" y="152400"/>
                </a:cxn>
                <a:cxn ang="0">
                  <a:pos x="0" y="114300"/>
                </a:cxn>
                <a:cxn ang="0">
                  <a:pos x="55562" y="17462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0" name="Freeform 899"/>
            <p:cNvSpPr/>
            <p:nvPr/>
          </p:nvSpPr>
          <p:spPr>
            <a:xfrm>
              <a:off x="6332538" y="4540251"/>
              <a:ext cx="76200" cy="95250"/>
            </a:xfrm>
            <a:custGeom>
              <a:avLst/>
              <a:gdLst/>
              <a:ahLst/>
              <a:cxnLst>
                <a:cxn ang="0">
                  <a:pos x="22225" y="95250"/>
                </a:cxn>
                <a:cxn ang="0">
                  <a:pos x="0" y="66675"/>
                </a:cxn>
                <a:cxn ang="0">
                  <a:pos x="36512" y="4762"/>
                </a:cxn>
                <a:cxn ang="0">
                  <a:pos x="53975" y="0"/>
                </a:cxn>
                <a:cxn ang="0">
                  <a:pos x="76200" y="26987"/>
                </a:cxn>
                <a:cxn ang="0">
                  <a:pos x="39687" y="88900"/>
                </a:cxn>
                <a:cxn ang="0">
                  <a:pos x="22225" y="9525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1" name="Freeform 900"/>
            <p:cNvSpPr/>
            <p:nvPr/>
          </p:nvSpPr>
          <p:spPr>
            <a:xfrm>
              <a:off x="6343650" y="4545013"/>
              <a:ext cx="61913" cy="87313"/>
            </a:xfrm>
            <a:custGeom>
              <a:avLst/>
              <a:gdLst/>
              <a:ahLst/>
              <a:cxnLst>
                <a:cxn ang="0">
                  <a:pos x="0" y="84137"/>
                </a:cxn>
                <a:cxn ang="0">
                  <a:pos x="11112" y="87313"/>
                </a:cxn>
                <a:cxn ang="0">
                  <a:pos x="26987" y="82550"/>
                </a:cxn>
                <a:cxn ang="0">
                  <a:pos x="61913" y="22225"/>
                </a:cxn>
                <a:cxn ang="0">
                  <a:pos x="52387" y="0"/>
                </a:cxn>
                <a:cxn ang="0">
                  <a:pos x="52387" y="0"/>
                </a:cxn>
                <a:cxn ang="0">
                  <a:pos x="0" y="84137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2" name="Freeform 901"/>
            <p:cNvSpPr/>
            <p:nvPr/>
          </p:nvSpPr>
          <p:spPr>
            <a:xfrm>
              <a:off x="6348413" y="4560888"/>
              <a:ext cx="44450" cy="57150"/>
            </a:xfrm>
            <a:custGeom>
              <a:avLst/>
              <a:gdLst/>
              <a:ahLst/>
              <a:cxnLst>
                <a:cxn ang="0">
                  <a:pos x="12700" y="57150"/>
                </a:cxn>
                <a:cxn ang="0">
                  <a:pos x="0" y="41275"/>
                </a:cxn>
                <a:cxn ang="0">
                  <a:pos x="22225" y="3175"/>
                </a:cxn>
                <a:cxn ang="0">
                  <a:pos x="31750" y="0"/>
                </a:cxn>
                <a:cxn ang="0">
                  <a:pos x="44450" y="15875"/>
                </a:cxn>
                <a:cxn ang="0">
                  <a:pos x="23812" y="53975"/>
                </a:cxn>
                <a:cxn ang="0">
                  <a:pos x="12700" y="57150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3" name="Freeform 902"/>
            <p:cNvSpPr/>
            <p:nvPr/>
          </p:nvSpPr>
          <p:spPr>
            <a:xfrm>
              <a:off x="6142038" y="4186238"/>
              <a:ext cx="31750" cy="6508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2700" y="1587"/>
                </a:cxn>
                <a:cxn ang="0">
                  <a:pos x="26987" y="9525"/>
                </a:cxn>
                <a:cxn ang="0">
                  <a:pos x="31750" y="20637"/>
                </a:cxn>
                <a:cxn ang="0">
                  <a:pos x="23812" y="61912"/>
                </a:cxn>
                <a:cxn ang="0">
                  <a:pos x="17462" y="63500"/>
                </a:cxn>
                <a:cxn ang="0">
                  <a:pos x="4762" y="55562"/>
                </a:cxn>
                <a:cxn ang="0">
                  <a:pos x="1587" y="46037"/>
                </a:cxn>
                <a:cxn ang="0">
                  <a:pos x="6350" y="4762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4" name="Freeform 903"/>
            <p:cNvSpPr/>
            <p:nvPr/>
          </p:nvSpPr>
          <p:spPr>
            <a:xfrm>
              <a:off x="6138863" y="4186238"/>
              <a:ext cx="31750" cy="65088"/>
            </a:xfrm>
            <a:custGeom>
              <a:avLst/>
              <a:gdLst/>
              <a:ahLst/>
              <a:cxnLst>
                <a:cxn ang="0">
                  <a:pos x="0" y="7937"/>
                </a:cxn>
                <a:cxn ang="0">
                  <a:pos x="14287" y="0"/>
                </a:cxn>
                <a:cxn ang="0">
                  <a:pos x="31750" y="15875"/>
                </a:cxn>
                <a:cxn ang="0">
                  <a:pos x="22225" y="65088"/>
                </a:cxn>
                <a:cxn ang="0">
                  <a:pos x="9525" y="61912"/>
                </a:cxn>
                <a:cxn ang="0">
                  <a:pos x="0" y="7937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5" name="Freeform 904"/>
            <p:cNvSpPr/>
            <p:nvPr/>
          </p:nvSpPr>
          <p:spPr>
            <a:xfrm>
              <a:off x="6132513" y="4191001"/>
              <a:ext cx="26988" cy="58738"/>
            </a:xfrm>
            <a:custGeom>
              <a:avLst/>
              <a:gdLst/>
              <a:ahLst/>
              <a:cxnLst>
                <a:cxn ang="0">
                  <a:pos x="6350" y="4762"/>
                </a:cxn>
                <a:cxn ang="0">
                  <a:pos x="11112" y="1587"/>
                </a:cxn>
                <a:cxn ang="0">
                  <a:pos x="23812" y="9525"/>
                </a:cxn>
                <a:cxn ang="0">
                  <a:pos x="26988" y="19050"/>
                </a:cxn>
                <a:cxn ang="0">
                  <a:pos x="20637" y="53975"/>
                </a:cxn>
                <a:cxn ang="0">
                  <a:pos x="15875" y="57150"/>
                </a:cxn>
                <a:cxn ang="0">
                  <a:pos x="4762" y="49212"/>
                </a:cxn>
                <a:cxn ang="0">
                  <a:pos x="0" y="41275"/>
                </a:cxn>
                <a:cxn ang="0">
                  <a:pos x="6350" y="4762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6" name="Freeform 905"/>
            <p:cNvSpPr/>
            <p:nvPr/>
          </p:nvSpPr>
          <p:spPr>
            <a:xfrm>
              <a:off x="6026150" y="4086226"/>
              <a:ext cx="522288" cy="500063"/>
            </a:xfrm>
            <a:custGeom>
              <a:avLst/>
              <a:gdLst/>
              <a:ahLst/>
              <a:cxnLst>
                <a:cxn ang="0">
                  <a:pos x="514350" y="111125"/>
                </a:cxn>
                <a:cxn ang="0">
                  <a:pos x="287337" y="4762"/>
                </a:cxn>
                <a:cxn ang="0">
                  <a:pos x="193675" y="53975"/>
                </a:cxn>
                <a:cxn ang="0">
                  <a:pos x="104775" y="184150"/>
                </a:cxn>
                <a:cxn ang="0">
                  <a:pos x="3175" y="287337"/>
                </a:cxn>
                <a:cxn ang="0">
                  <a:pos x="1587" y="352425"/>
                </a:cxn>
                <a:cxn ang="0">
                  <a:pos x="3175" y="371475"/>
                </a:cxn>
                <a:cxn ang="0">
                  <a:pos x="215900" y="500063"/>
                </a:cxn>
                <a:cxn ang="0">
                  <a:pos x="285750" y="465137"/>
                </a:cxn>
                <a:cxn ang="0">
                  <a:pos x="288925" y="434975"/>
                </a:cxn>
                <a:cxn ang="0">
                  <a:pos x="363537" y="398462"/>
                </a:cxn>
                <a:cxn ang="0">
                  <a:pos x="368300" y="396875"/>
                </a:cxn>
                <a:cxn ang="0">
                  <a:pos x="406400" y="471487"/>
                </a:cxn>
                <a:cxn ang="0">
                  <a:pos x="506412" y="414337"/>
                </a:cxn>
                <a:cxn ang="0">
                  <a:pos x="514350" y="111125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7" name="Freeform 906"/>
            <p:cNvSpPr/>
            <p:nvPr/>
          </p:nvSpPr>
          <p:spPr>
            <a:xfrm>
              <a:off x="6238875" y="4194176"/>
              <a:ext cx="323850" cy="385763"/>
            </a:xfrm>
            <a:custGeom>
              <a:avLst/>
              <a:gdLst/>
              <a:ahLst/>
              <a:cxnLst>
                <a:cxn ang="0">
                  <a:pos x="320675" y="269875"/>
                </a:cxn>
                <a:cxn ang="0">
                  <a:pos x="322262" y="163512"/>
                </a:cxn>
                <a:cxn ang="0">
                  <a:pos x="311150" y="30162"/>
                </a:cxn>
                <a:cxn ang="0">
                  <a:pos x="303212" y="3175"/>
                </a:cxn>
                <a:cxn ang="0">
                  <a:pos x="293687" y="1587"/>
                </a:cxn>
                <a:cxn ang="0">
                  <a:pos x="241300" y="33337"/>
                </a:cxn>
                <a:cxn ang="0">
                  <a:pos x="211137" y="58737"/>
                </a:cxn>
                <a:cxn ang="0">
                  <a:pos x="196850" y="84137"/>
                </a:cxn>
                <a:cxn ang="0">
                  <a:pos x="123825" y="217487"/>
                </a:cxn>
                <a:cxn ang="0">
                  <a:pos x="7937" y="307975"/>
                </a:cxn>
                <a:cxn ang="0">
                  <a:pos x="3175" y="385763"/>
                </a:cxn>
                <a:cxn ang="0">
                  <a:pos x="82550" y="366712"/>
                </a:cxn>
                <a:cxn ang="0">
                  <a:pos x="92075" y="346075"/>
                </a:cxn>
                <a:cxn ang="0">
                  <a:pos x="174625" y="290512"/>
                </a:cxn>
                <a:cxn ang="0">
                  <a:pos x="190500" y="312737"/>
                </a:cxn>
                <a:cxn ang="0">
                  <a:pos x="193675" y="363537"/>
                </a:cxn>
                <a:cxn ang="0">
                  <a:pos x="306387" y="300037"/>
                </a:cxn>
                <a:cxn ang="0">
                  <a:pos x="320675" y="269875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8" name="Freeform 907"/>
            <p:cNvSpPr/>
            <p:nvPr/>
          </p:nvSpPr>
          <p:spPr>
            <a:xfrm>
              <a:off x="6403975" y="4200526"/>
              <a:ext cx="136525" cy="342900"/>
            </a:xfrm>
            <a:custGeom>
              <a:avLst/>
              <a:gdLst/>
              <a:ahLst/>
              <a:cxnLst>
                <a:cxn ang="0">
                  <a:pos x="120650" y="298450"/>
                </a:cxn>
                <a:cxn ang="0">
                  <a:pos x="125412" y="293687"/>
                </a:cxn>
                <a:cxn ang="0">
                  <a:pos x="131762" y="190500"/>
                </a:cxn>
                <a:cxn ang="0">
                  <a:pos x="133350" y="187325"/>
                </a:cxn>
                <a:cxn ang="0">
                  <a:pos x="136525" y="179387"/>
                </a:cxn>
                <a:cxn ang="0">
                  <a:pos x="134937" y="80962"/>
                </a:cxn>
                <a:cxn ang="0">
                  <a:pos x="130175" y="1587"/>
                </a:cxn>
                <a:cxn ang="0">
                  <a:pos x="127000" y="0"/>
                </a:cxn>
                <a:cxn ang="0">
                  <a:pos x="68262" y="39687"/>
                </a:cxn>
                <a:cxn ang="0">
                  <a:pos x="41275" y="74612"/>
                </a:cxn>
                <a:cxn ang="0">
                  <a:pos x="1587" y="142875"/>
                </a:cxn>
                <a:cxn ang="0">
                  <a:pos x="0" y="149225"/>
                </a:cxn>
                <a:cxn ang="0">
                  <a:pos x="0" y="276225"/>
                </a:cxn>
                <a:cxn ang="0">
                  <a:pos x="3175" y="277812"/>
                </a:cxn>
                <a:cxn ang="0">
                  <a:pos x="47625" y="341312"/>
                </a:cxn>
                <a:cxn ang="0">
                  <a:pos x="120650" y="298450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59" name="Freeform 908"/>
            <p:cNvSpPr/>
            <p:nvPr/>
          </p:nvSpPr>
          <p:spPr>
            <a:xfrm>
              <a:off x="6410325" y="4219576"/>
              <a:ext cx="115888" cy="185738"/>
            </a:xfrm>
            <a:custGeom>
              <a:avLst/>
              <a:gdLst/>
              <a:ahLst/>
              <a:cxnLst>
                <a:cxn ang="0">
                  <a:pos x="104775" y="1587"/>
                </a:cxn>
                <a:cxn ang="0">
                  <a:pos x="114300" y="7937"/>
                </a:cxn>
                <a:cxn ang="0">
                  <a:pos x="115888" y="77787"/>
                </a:cxn>
                <a:cxn ang="0">
                  <a:pos x="90487" y="125412"/>
                </a:cxn>
                <a:cxn ang="0">
                  <a:pos x="6350" y="184150"/>
                </a:cxn>
                <a:cxn ang="0">
                  <a:pos x="0" y="182562"/>
                </a:cxn>
                <a:cxn ang="0">
                  <a:pos x="0" y="147637"/>
                </a:cxn>
                <a:cxn ang="0">
                  <a:pos x="4762" y="125412"/>
                </a:cxn>
                <a:cxn ang="0">
                  <a:pos x="49212" y="47625"/>
                </a:cxn>
                <a:cxn ang="0">
                  <a:pos x="65087" y="30162"/>
                </a:cxn>
                <a:cxn ang="0">
                  <a:pos x="104775" y="1587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0" name="Freeform 909"/>
            <p:cNvSpPr/>
            <p:nvPr/>
          </p:nvSpPr>
          <p:spPr>
            <a:xfrm>
              <a:off x="6410325" y="4221163"/>
              <a:ext cx="109538" cy="177800"/>
            </a:xfrm>
            <a:custGeom>
              <a:avLst/>
              <a:gdLst/>
              <a:ahLst/>
              <a:cxnLst>
                <a:cxn ang="0">
                  <a:pos x="109538" y="73025"/>
                </a:cxn>
                <a:cxn ang="0">
                  <a:pos x="107950" y="3175"/>
                </a:cxn>
                <a:cxn ang="0">
                  <a:pos x="106362" y="0"/>
                </a:cxn>
                <a:cxn ang="0">
                  <a:pos x="104775" y="0"/>
                </a:cxn>
                <a:cxn ang="0">
                  <a:pos x="65087" y="28575"/>
                </a:cxn>
                <a:cxn ang="0">
                  <a:pos x="49212" y="46037"/>
                </a:cxn>
                <a:cxn ang="0">
                  <a:pos x="4762" y="123825"/>
                </a:cxn>
                <a:cxn ang="0">
                  <a:pos x="0" y="146050"/>
                </a:cxn>
                <a:cxn ang="0">
                  <a:pos x="0" y="177800"/>
                </a:cxn>
                <a:cxn ang="0">
                  <a:pos x="84137" y="119062"/>
                </a:cxn>
                <a:cxn ang="0">
                  <a:pos x="109538" y="73025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1" name="Freeform 910"/>
            <p:cNvSpPr/>
            <p:nvPr/>
          </p:nvSpPr>
          <p:spPr>
            <a:xfrm>
              <a:off x="6134100" y="4264026"/>
              <a:ext cx="230188" cy="138113"/>
            </a:xfrm>
            <a:custGeom>
              <a:avLst/>
              <a:gdLst/>
              <a:ahLst/>
              <a:cxnLst>
                <a:cxn ang="0">
                  <a:pos x="230188" y="115887"/>
                </a:cxn>
                <a:cxn ang="0">
                  <a:pos x="211137" y="134937"/>
                </a:cxn>
                <a:cxn ang="0">
                  <a:pos x="4762" y="25400"/>
                </a:cxn>
                <a:cxn ang="0">
                  <a:pos x="12700" y="0"/>
                </a:cxn>
                <a:cxn ang="0">
                  <a:pos x="39687" y="9525"/>
                </a:cxn>
                <a:cxn ang="0">
                  <a:pos x="220662" y="104775"/>
                </a:cxn>
                <a:cxn ang="0">
                  <a:pos x="230188" y="115887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2" name="Freeform 911"/>
            <p:cNvSpPr/>
            <p:nvPr/>
          </p:nvSpPr>
          <p:spPr>
            <a:xfrm>
              <a:off x="6142038" y="4148138"/>
              <a:ext cx="290513" cy="246063"/>
            </a:xfrm>
            <a:custGeom>
              <a:avLst/>
              <a:gdLst/>
              <a:ahLst/>
              <a:cxnLst>
                <a:cxn ang="0">
                  <a:pos x="214312" y="241300"/>
                </a:cxn>
                <a:cxn ang="0">
                  <a:pos x="206375" y="244475"/>
                </a:cxn>
                <a:cxn ang="0">
                  <a:pos x="1587" y="133350"/>
                </a:cxn>
                <a:cxn ang="0">
                  <a:pos x="1587" y="123825"/>
                </a:cxn>
                <a:cxn ang="0">
                  <a:pos x="84137" y="3175"/>
                </a:cxn>
                <a:cxn ang="0">
                  <a:pos x="90487" y="3175"/>
                </a:cxn>
                <a:cxn ang="0">
                  <a:pos x="287337" y="100012"/>
                </a:cxn>
                <a:cxn ang="0">
                  <a:pos x="288925" y="106362"/>
                </a:cxn>
                <a:cxn ang="0">
                  <a:pos x="252412" y="176212"/>
                </a:cxn>
                <a:cxn ang="0">
                  <a:pos x="214312" y="241300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3" name="Freeform 912"/>
            <p:cNvSpPr>
              <a:spLocks noEditPoints="1"/>
            </p:cNvSpPr>
            <p:nvPr/>
          </p:nvSpPr>
          <p:spPr>
            <a:xfrm>
              <a:off x="6140450" y="4146551"/>
              <a:ext cx="293688" cy="247650"/>
            </a:xfrm>
            <a:custGeom>
              <a:avLst/>
              <a:gdLst/>
              <a:ahLst/>
              <a:cxnLst>
                <a:cxn ang="0">
                  <a:pos x="207962" y="247650"/>
                </a:cxn>
                <a:cxn ang="0">
                  <a:pos x="3175" y="136525"/>
                </a:cxn>
                <a:cxn ang="0">
                  <a:pos x="1587" y="125412"/>
                </a:cxn>
                <a:cxn ang="0">
                  <a:pos x="71437" y="20637"/>
                </a:cxn>
                <a:cxn ang="0">
                  <a:pos x="84137" y="4762"/>
                </a:cxn>
                <a:cxn ang="0">
                  <a:pos x="93662" y="3175"/>
                </a:cxn>
                <a:cxn ang="0">
                  <a:pos x="288925" y="100012"/>
                </a:cxn>
                <a:cxn ang="0">
                  <a:pos x="292100" y="104775"/>
                </a:cxn>
                <a:cxn ang="0">
                  <a:pos x="292100" y="109537"/>
                </a:cxn>
                <a:cxn ang="0">
                  <a:pos x="277812" y="134937"/>
                </a:cxn>
                <a:cxn ang="0">
                  <a:pos x="255587" y="177800"/>
                </a:cxn>
                <a:cxn ang="0">
                  <a:pos x="234950" y="214312"/>
                </a:cxn>
                <a:cxn ang="0">
                  <a:pos x="217487" y="242887"/>
                </a:cxn>
                <a:cxn ang="0">
                  <a:pos x="209550" y="247650"/>
                </a:cxn>
                <a:cxn ang="0">
                  <a:pos x="207962" y="247650"/>
                </a:cxn>
                <a:cxn ang="0">
                  <a:pos x="85725" y="6350"/>
                </a:cxn>
                <a:cxn ang="0">
                  <a:pos x="74612" y="22225"/>
                </a:cxn>
                <a:cxn ang="0">
                  <a:pos x="4762" y="127000"/>
                </a:cxn>
                <a:cxn ang="0">
                  <a:pos x="4762" y="134937"/>
                </a:cxn>
                <a:cxn ang="0">
                  <a:pos x="207962" y="246062"/>
                </a:cxn>
                <a:cxn ang="0">
                  <a:pos x="214312" y="242887"/>
                </a:cxn>
                <a:cxn ang="0">
                  <a:pos x="231775" y="212725"/>
                </a:cxn>
                <a:cxn ang="0">
                  <a:pos x="252412" y="176212"/>
                </a:cxn>
                <a:cxn ang="0">
                  <a:pos x="276225" y="133350"/>
                </a:cxn>
                <a:cxn ang="0">
                  <a:pos x="288925" y="107950"/>
                </a:cxn>
                <a:cxn ang="0">
                  <a:pos x="288925" y="104775"/>
                </a:cxn>
                <a:cxn ang="0">
                  <a:pos x="287337" y="103187"/>
                </a:cxn>
                <a:cxn ang="0">
                  <a:pos x="92075" y="4762"/>
                </a:cxn>
                <a:cxn ang="0">
                  <a:pos x="88900" y="4762"/>
                </a:cxn>
                <a:cxn ang="0">
                  <a:pos x="85725" y="6350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4" name="Freeform 913"/>
            <p:cNvSpPr/>
            <p:nvPr/>
          </p:nvSpPr>
          <p:spPr>
            <a:xfrm>
              <a:off x="6207125" y="4338638"/>
              <a:ext cx="85725" cy="365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3175" y="1587"/>
                </a:cxn>
                <a:cxn ang="0">
                  <a:pos x="85725" y="36513"/>
                </a:cxn>
                <a:cxn ang="0">
                  <a:pos x="3175" y="7937"/>
                </a:cxn>
                <a:cxn ang="0">
                  <a:pos x="0" y="3175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5" name="Freeform 914"/>
            <p:cNvSpPr/>
            <p:nvPr/>
          </p:nvSpPr>
          <p:spPr>
            <a:xfrm>
              <a:off x="6240463" y="4349751"/>
              <a:ext cx="84138" cy="317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84138" y="31750"/>
                </a:cxn>
                <a:cxn ang="0">
                  <a:pos x="84138" y="30162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6" name="Freeform 915"/>
            <p:cNvSpPr/>
            <p:nvPr/>
          </p:nvSpPr>
          <p:spPr>
            <a:xfrm>
              <a:off x="6240463" y="4351338"/>
              <a:ext cx="84138" cy="317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75"/>
                </a:cxn>
                <a:cxn ang="0">
                  <a:pos x="82550" y="31750"/>
                </a:cxn>
                <a:cxn ang="0">
                  <a:pos x="84138" y="30162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7" name="Freeform 916"/>
            <p:cNvSpPr/>
            <p:nvPr/>
          </p:nvSpPr>
          <p:spPr>
            <a:xfrm>
              <a:off x="6145213" y="4289426"/>
              <a:ext cx="80963" cy="47625"/>
            </a:xfrm>
            <a:custGeom>
              <a:avLst/>
              <a:gdLst/>
              <a:ahLst/>
              <a:cxnLst>
                <a:cxn ang="0">
                  <a:pos x="1587" y="1587"/>
                </a:cxn>
                <a:cxn ang="0">
                  <a:pos x="4762" y="1587"/>
                </a:cxn>
                <a:cxn ang="0">
                  <a:pos x="80963" y="47625"/>
                </a:cxn>
                <a:cxn ang="0">
                  <a:pos x="3175" y="6350"/>
                </a:cxn>
                <a:cxn ang="0">
                  <a:pos x="1587" y="1587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8" name="Freeform 917"/>
            <p:cNvSpPr/>
            <p:nvPr/>
          </p:nvSpPr>
          <p:spPr>
            <a:xfrm>
              <a:off x="6181725" y="4306888"/>
              <a:ext cx="77788" cy="4445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7788" y="44450"/>
                </a:cxn>
                <a:cxn ang="0">
                  <a:pos x="77788" y="41275"/>
                </a:cxn>
                <a:cxn ang="0">
                  <a:pos x="1587" y="0"/>
                </a:cxn>
                <a:cxn ang="0">
                  <a:pos x="0" y="1587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69" name="Freeform 918"/>
            <p:cNvSpPr/>
            <p:nvPr/>
          </p:nvSpPr>
          <p:spPr>
            <a:xfrm>
              <a:off x="6180138" y="4306888"/>
              <a:ext cx="79375" cy="46038"/>
            </a:xfrm>
            <a:custGeom>
              <a:avLst/>
              <a:gdLst/>
              <a:ahLst/>
              <a:cxnLst>
                <a:cxn ang="0">
                  <a:pos x="1587" y="0"/>
                </a:cxn>
                <a:cxn ang="0">
                  <a:pos x="1587" y="3175"/>
                </a:cxn>
                <a:cxn ang="0">
                  <a:pos x="76200" y="44450"/>
                </a:cxn>
                <a:cxn ang="0">
                  <a:pos x="79375" y="42862"/>
                </a:cxn>
                <a:cxn ang="0">
                  <a:pos x="1587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0" name="Freeform 919"/>
            <p:cNvSpPr/>
            <p:nvPr/>
          </p:nvSpPr>
          <p:spPr>
            <a:xfrm>
              <a:off x="6022975" y="4443413"/>
              <a:ext cx="307975" cy="192088"/>
            </a:xfrm>
            <a:custGeom>
              <a:avLst/>
              <a:gdLst/>
              <a:ahLst/>
              <a:cxnLst>
                <a:cxn ang="0">
                  <a:pos x="300037" y="114300"/>
                </a:cxn>
                <a:cxn ang="0">
                  <a:pos x="219075" y="136525"/>
                </a:cxn>
                <a:cxn ang="0">
                  <a:pos x="80962" y="73025"/>
                </a:cxn>
                <a:cxn ang="0">
                  <a:pos x="12700" y="19050"/>
                </a:cxn>
                <a:cxn ang="0">
                  <a:pos x="4762" y="0"/>
                </a:cxn>
                <a:cxn ang="0">
                  <a:pos x="4762" y="0"/>
                </a:cxn>
                <a:cxn ang="0">
                  <a:pos x="0" y="4762"/>
                </a:cxn>
                <a:cxn ang="0">
                  <a:pos x="1587" y="38100"/>
                </a:cxn>
                <a:cxn ang="0">
                  <a:pos x="1587" y="49212"/>
                </a:cxn>
                <a:cxn ang="0">
                  <a:pos x="4762" y="61912"/>
                </a:cxn>
                <a:cxn ang="0">
                  <a:pos x="211137" y="188912"/>
                </a:cxn>
                <a:cxn ang="0">
                  <a:pos x="246062" y="187325"/>
                </a:cxn>
                <a:cxn ang="0">
                  <a:pos x="277812" y="174625"/>
                </a:cxn>
                <a:cxn ang="0">
                  <a:pos x="284162" y="158750"/>
                </a:cxn>
                <a:cxn ang="0">
                  <a:pos x="307975" y="119062"/>
                </a:cxn>
                <a:cxn ang="0">
                  <a:pos x="300037" y="114300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1" name="Freeform 920"/>
            <p:cNvSpPr/>
            <p:nvPr/>
          </p:nvSpPr>
          <p:spPr>
            <a:xfrm>
              <a:off x="6019800" y="4448176"/>
              <a:ext cx="311150" cy="187325"/>
            </a:xfrm>
            <a:custGeom>
              <a:avLst/>
              <a:gdLst/>
              <a:ahLst/>
              <a:cxnLst>
                <a:cxn ang="0">
                  <a:pos x="292100" y="165100"/>
                </a:cxn>
                <a:cxn ang="0">
                  <a:pos x="298450" y="153987"/>
                </a:cxn>
                <a:cxn ang="0">
                  <a:pos x="311150" y="114300"/>
                </a:cxn>
                <a:cxn ang="0">
                  <a:pos x="285750" y="123825"/>
                </a:cxn>
                <a:cxn ang="0">
                  <a:pos x="223837" y="139700"/>
                </a:cxn>
                <a:cxn ang="0">
                  <a:pos x="12700" y="19050"/>
                </a:cxn>
                <a:cxn ang="0">
                  <a:pos x="3175" y="0"/>
                </a:cxn>
                <a:cxn ang="0">
                  <a:pos x="4762" y="44450"/>
                </a:cxn>
                <a:cxn ang="0">
                  <a:pos x="9525" y="73025"/>
                </a:cxn>
                <a:cxn ang="0">
                  <a:pos x="206375" y="185737"/>
                </a:cxn>
                <a:cxn ang="0">
                  <a:pos x="249237" y="182562"/>
                </a:cxn>
                <a:cxn ang="0">
                  <a:pos x="279400" y="171450"/>
                </a:cxn>
                <a:cxn ang="0">
                  <a:pos x="292100" y="165100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2" name="Freeform 921"/>
            <p:cNvSpPr/>
            <p:nvPr/>
          </p:nvSpPr>
          <p:spPr>
            <a:xfrm>
              <a:off x="6242050" y="4510088"/>
              <a:ext cx="25400" cy="49213"/>
            </a:xfrm>
            <a:custGeom>
              <a:avLst/>
              <a:gdLst/>
              <a:ahLst/>
              <a:cxnLst>
                <a:cxn ang="0">
                  <a:pos x="0" y="49213"/>
                </a:cxn>
                <a:cxn ang="0">
                  <a:pos x="11112" y="46037"/>
                </a:cxn>
                <a:cxn ang="0">
                  <a:pos x="17462" y="34925"/>
                </a:cxn>
                <a:cxn ang="0">
                  <a:pos x="25400" y="9525"/>
                </a:cxn>
                <a:cxn ang="0">
                  <a:pos x="20637" y="3175"/>
                </a:cxn>
                <a:cxn ang="0">
                  <a:pos x="0" y="14287"/>
                </a:cxn>
                <a:cxn ang="0">
                  <a:pos x="0" y="49213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3" name="Freeform 922"/>
            <p:cNvSpPr/>
            <p:nvPr/>
          </p:nvSpPr>
          <p:spPr>
            <a:xfrm>
              <a:off x="6170613" y="4498976"/>
              <a:ext cx="71438" cy="60325"/>
            </a:xfrm>
            <a:custGeom>
              <a:avLst/>
              <a:gdLst/>
              <a:ahLst/>
              <a:cxnLst>
                <a:cxn ang="0">
                  <a:pos x="12700" y="0"/>
                </a:cxn>
                <a:cxn ang="0">
                  <a:pos x="0" y="34925"/>
                </a:cxn>
                <a:cxn ang="0">
                  <a:pos x="30162" y="46037"/>
                </a:cxn>
                <a:cxn ang="0">
                  <a:pos x="71438" y="60325"/>
                </a:cxn>
                <a:cxn ang="0">
                  <a:pos x="71438" y="25400"/>
                </a:cxn>
                <a:cxn ang="0">
                  <a:pos x="1270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4" name="Freeform 923"/>
            <p:cNvSpPr/>
            <p:nvPr/>
          </p:nvSpPr>
          <p:spPr>
            <a:xfrm>
              <a:off x="6173788" y="4511676"/>
              <a:ext cx="93663" cy="47625"/>
            </a:xfrm>
            <a:custGeom>
              <a:avLst/>
              <a:gdLst/>
              <a:ahLst/>
              <a:cxnLst>
                <a:cxn ang="0">
                  <a:pos x="61912" y="952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84137" y="4762"/>
                </a:cxn>
                <a:cxn ang="0">
                  <a:pos x="87312" y="1587"/>
                </a:cxn>
                <a:cxn ang="0">
                  <a:pos x="90487" y="1587"/>
                </a:cxn>
                <a:cxn ang="0">
                  <a:pos x="93663" y="3175"/>
                </a:cxn>
                <a:cxn ang="0">
                  <a:pos x="92075" y="7937"/>
                </a:cxn>
                <a:cxn ang="0">
                  <a:pos x="92075" y="79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85725" y="33337"/>
                </a:cxn>
                <a:cxn ang="0">
                  <a:pos x="77787" y="42862"/>
                </a:cxn>
                <a:cxn ang="0">
                  <a:pos x="77787" y="42862"/>
                </a:cxn>
                <a:cxn ang="0">
                  <a:pos x="68262" y="46037"/>
                </a:cxn>
                <a:cxn ang="0">
                  <a:pos x="68262" y="46037"/>
                </a:cxn>
                <a:cxn ang="0">
                  <a:pos x="34925" y="36512"/>
                </a:cxn>
                <a:cxn ang="0">
                  <a:pos x="17462" y="30162"/>
                </a:cxn>
                <a:cxn ang="0">
                  <a:pos x="0" y="23812"/>
                </a:cxn>
                <a:cxn ang="0">
                  <a:pos x="33337" y="36512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68262" y="47625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79375" y="44450"/>
                </a:cxn>
                <a:cxn ang="0">
                  <a:pos x="87312" y="34925"/>
                </a:cxn>
                <a:cxn ang="0">
                  <a:pos x="87312" y="34925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7937"/>
                </a:cxn>
                <a:cxn ang="0">
                  <a:pos x="93663" y="3175"/>
                </a:cxn>
                <a:cxn ang="0">
                  <a:pos x="93663" y="1587"/>
                </a:cxn>
                <a:cxn ang="0">
                  <a:pos x="92075" y="0"/>
                </a:cxn>
                <a:cxn ang="0">
                  <a:pos x="87312" y="1587"/>
                </a:cxn>
                <a:cxn ang="0">
                  <a:pos x="84137" y="3175"/>
                </a:cxn>
                <a:cxn ang="0">
                  <a:pos x="68262" y="12700"/>
                </a:cxn>
                <a:cxn ang="0">
                  <a:pos x="68262" y="12700"/>
                </a:cxn>
                <a:cxn ang="0">
                  <a:pos x="61912" y="9525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5" name="Freeform 924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138113" y="85725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6" name="Freeform 925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7" name="Freeform 926"/>
            <p:cNvSpPr/>
            <p:nvPr/>
          </p:nvSpPr>
          <p:spPr>
            <a:xfrm>
              <a:off x="6045200" y="4413251"/>
              <a:ext cx="138113" cy="127000"/>
            </a:xfrm>
            <a:custGeom>
              <a:avLst/>
              <a:gdLst/>
              <a:ahLst/>
              <a:cxnLst>
                <a:cxn ang="0">
                  <a:pos x="60325" y="46037"/>
                </a:cxn>
                <a:cxn ang="0">
                  <a:pos x="138113" y="85725"/>
                </a:cxn>
                <a:cxn ang="0">
                  <a:pos x="123825" y="123825"/>
                </a:cxn>
                <a:cxn ang="0">
                  <a:pos x="120650" y="127000"/>
                </a:cxn>
                <a:cxn ang="0">
                  <a:pos x="53975" y="88900"/>
                </a:cxn>
                <a:cxn ang="0">
                  <a:pos x="6350" y="52387"/>
                </a:cxn>
                <a:cxn ang="0">
                  <a:pos x="3175" y="46037"/>
                </a:cxn>
                <a:cxn ang="0">
                  <a:pos x="0" y="0"/>
                </a:cxn>
                <a:cxn ang="0">
                  <a:pos x="60325" y="46037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8" name="Freeform 927"/>
            <p:cNvSpPr/>
            <p:nvPr/>
          </p:nvSpPr>
          <p:spPr>
            <a:xfrm>
              <a:off x="6051550" y="4418013"/>
              <a:ext cx="131763" cy="115888"/>
            </a:xfrm>
            <a:custGeom>
              <a:avLst/>
              <a:gdLst/>
              <a:ahLst/>
              <a:cxnLst>
                <a:cxn ang="0">
                  <a:pos x="53975" y="41275"/>
                </a:cxn>
                <a:cxn ang="0">
                  <a:pos x="131763" y="80962"/>
                </a:cxn>
                <a:cxn ang="0">
                  <a:pos x="119062" y="115888"/>
                </a:cxn>
                <a:cxn ang="0">
                  <a:pos x="53975" y="82550"/>
                </a:cxn>
                <a:cxn ang="0">
                  <a:pos x="4762" y="44450"/>
                </a:cxn>
                <a:cxn ang="0">
                  <a:pos x="3175" y="39687"/>
                </a:cxn>
                <a:cxn ang="0">
                  <a:pos x="0" y="0"/>
                </a:cxn>
                <a:cxn ang="0">
                  <a:pos x="53975" y="41275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79" name="Freeform 928"/>
            <p:cNvSpPr/>
            <p:nvPr/>
          </p:nvSpPr>
          <p:spPr>
            <a:xfrm>
              <a:off x="6027738" y="4397376"/>
              <a:ext cx="20638" cy="65088"/>
            </a:xfrm>
            <a:custGeom>
              <a:avLst/>
              <a:gdLst/>
              <a:ahLst/>
              <a:cxnLst>
                <a:cxn ang="0">
                  <a:pos x="17462" y="15875"/>
                </a:cxn>
                <a:cxn ang="0">
                  <a:pos x="0" y="0"/>
                </a:cxn>
                <a:cxn ang="0">
                  <a:pos x="0" y="12700"/>
                </a:cxn>
                <a:cxn ang="0">
                  <a:pos x="0" y="39687"/>
                </a:cxn>
                <a:cxn ang="0">
                  <a:pos x="1587" y="42862"/>
                </a:cxn>
                <a:cxn ang="0">
                  <a:pos x="7937" y="50800"/>
                </a:cxn>
                <a:cxn ang="0">
                  <a:pos x="12700" y="58737"/>
                </a:cxn>
                <a:cxn ang="0">
                  <a:pos x="20638" y="65088"/>
                </a:cxn>
                <a:cxn ang="0">
                  <a:pos x="17462" y="15875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0" name="Freeform 929"/>
            <p:cNvSpPr/>
            <p:nvPr/>
          </p:nvSpPr>
          <p:spPr>
            <a:xfrm>
              <a:off x="6029325" y="4276726"/>
              <a:ext cx="322263" cy="246063"/>
            </a:xfrm>
            <a:custGeom>
              <a:avLst/>
              <a:gdLst/>
              <a:ahLst/>
              <a:cxnLst>
                <a:cxn ang="0">
                  <a:pos x="3175" y="96837"/>
                </a:cxn>
                <a:cxn ang="0">
                  <a:pos x="103187" y="0"/>
                </a:cxn>
                <a:cxn ang="0">
                  <a:pos x="107950" y="17462"/>
                </a:cxn>
                <a:cxn ang="0">
                  <a:pos x="322263" y="134937"/>
                </a:cxn>
                <a:cxn ang="0">
                  <a:pos x="212725" y="220662"/>
                </a:cxn>
                <a:cxn ang="0">
                  <a:pos x="207962" y="246063"/>
                </a:cxn>
                <a:cxn ang="0">
                  <a:pos x="76200" y="182562"/>
                </a:cxn>
                <a:cxn ang="0">
                  <a:pos x="1587" y="123825"/>
                </a:cxn>
                <a:cxn ang="0">
                  <a:pos x="3175" y="96837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1" name="Freeform 930"/>
            <p:cNvSpPr>
              <a:spLocks noEditPoints="1"/>
            </p:cNvSpPr>
            <p:nvPr/>
          </p:nvSpPr>
          <p:spPr>
            <a:xfrm>
              <a:off x="6043613" y="4411663"/>
              <a:ext cx="141288" cy="1301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47625"/>
                </a:cxn>
                <a:cxn ang="0">
                  <a:pos x="6350" y="53975"/>
                </a:cxn>
                <a:cxn ang="0">
                  <a:pos x="55562" y="92075"/>
                </a:cxn>
                <a:cxn ang="0">
                  <a:pos x="120650" y="128587"/>
                </a:cxn>
                <a:cxn ang="0">
                  <a:pos x="122237" y="130175"/>
                </a:cxn>
                <a:cxn ang="0">
                  <a:pos x="127000" y="127000"/>
                </a:cxn>
                <a:cxn ang="0">
                  <a:pos x="141288" y="88900"/>
                </a:cxn>
                <a:cxn ang="0">
                  <a:pos x="61912" y="47625"/>
                </a:cxn>
                <a:cxn ang="0">
                  <a:pos x="0" y="0"/>
                </a:cxn>
                <a:cxn ang="0">
                  <a:pos x="34925" y="28575"/>
                </a:cxn>
                <a:cxn ang="0">
                  <a:pos x="38100" y="76200"/>
                </a:cxn>
                <a:cxn ang="0">
                  <a:pos x="22225" y="63500"/>
                </a:cxn>
                <a:cxn ang="0">
                  <a:pos x="19050" y="17462"/>
                </a:cxn>
                <a:cxn ang="0">
                  <a:pos x="34925" y="28575"/>
                </a:cxn>
                <a:cxn ang="0">
                  <a:pos x="85725" y="107950"/>
                </a:cxn>
                <a:cxn ang="0">
                  <a:pos x="66675" y="96837"/>
                </a:cxn>
                <a:cxn ang="0">
                  <a:pos x="63500" y="49212"/>
                </a:cxn>
                <a:cxn ang="0">
                  <a:pos x="80962" y="60325"/>
                </a:cxn>
                <a:cxn ang="0">
                  <a:pos x="85725" y="107950"/>
                </a:cxn>
                <a:cxn ang="0">
                  <a:pos x="85725" y="63500"/>
                </a:cxn>
                <a:cxn ang="0">
                  <a:pos x="106362" y="73025"/>
                </a:cxn>
                <a:cxn ang="0">
                  <a:pos x="109537" y="120650"/>
                </a:cxn>
                <a:cxn ang="0">
                  <a:pos x="90487" y="109537"/>
                </a:cxn>
                <a:cxn ang="0">
                  <a:pos x="85725" y="63500"/>
                </a:cxn>
                <a:cxn ang="0">
                  <a:pos x="114300" y="122237"/>
                </a:cxn>
                <a:cxn ang="0">
                  <a:pos x="111125" y="76200"/>
                </a:cxn>
                <a:cxn ang="0">
                  <a:pos x="138112" y="88900"/>
                </a:cxn>
                <a:cxn ang="0">
                  <a:pos x="123825" y="125412"/>
                </a:cxn>
                <a:cxn ang="0">
                  <a:pos x="122237" y="127000"/>
                </a:cxn>
                <a:cxn ang="0">
                  <a:pos x="122237" y="127000"/>
                </a:cxn>
                <a:cxn ang="0">
                  <a:pos x="114300" y="122237"/>
                </a:cxn>
                <a:cxn ang="0">
                  <a:pos x="42862" y="80962"/>
                </a:cxn>
                <a:cxn ang="0">
                  <a:pos x="39687" y="33337"/>
                </a:cxn>
                <a:cxn ang="0">
                  <a:pos x="58737" y="46037"/>
                </a:cxn>
                <a:cxn ang="0">
                  <a:pos x="61912" y="93662"/>
                </a:cxn>
                <a:cxn ang="0">
                  <a:pos x="57150" y="90487"/>
                </a:cxn>
                <a:cxn ang="0">
                  <a:pos x="42862" y="80962"/>
                </a:cxn>
                <a:cxn ang="0">
                  <a:pos x="3175" y="4762"/>
                </a:cxn>
                <a:cxn ang="0">
                  <a:pos x="14287" y="12700"/>
                </a:cxn>
                <a:cxn ang="0">
                  <a:pos x="17462" y="60325"/>
                </a:cxn>
                <a:cxn ang="0">
                  <a:pos x="7937" y="52387"/>
                </a:cxn>
                <a:cxn ang="0">
                  <a:pos x="6350" y="47625"/>
                </a:cxn>
                <a:cxn ang="0">
                  <a:pos x="3175" y="4762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2" name="Freeform 931"/>
            <p:cNvSpPr/>
            <p:nvPr/>
          </p:nvSpPr>
          <p:spPr>
            <a:xfrm>
              <a:off x="6059488" y="4437063"/>
              <a:ext cx="95250" cy="65088"/>
            </a:xfrm>
            <a:custGeom>
              <a:avLst/>
              <a:gdLst/>
              <a:ahLst/>
              <a:cxnLst>
                <a:cxn ang="0">
                  <a:pos x="93662" y="60325"/>
                </a:cxn>
                <a:cxn ang="0">
                  <a:pos x="0" y="0"/>
                </a:cxn>
                <a:cxn ang="0">
                  <a:pos x="0" y="4762"/>
                </a:cxn>
                <a:cxn ang="0">
                  <a:pos x="95250" y="65088"/>
                </a:cxn>
                <a:cxn ang="0">
                  <a:pos x="93662" y="60325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3" name="Freeform 932"/>
            <p:cNvSpPr/>
            <p:nvPr/>
          </p:nvSpPr>
          <p:spPr>
            <a:xfrm>
              <a:off x="6059488" y="4456113"/>
              <a:ext cx="98425" cy="65088"/>
            </a:xfrm>
            <a:custGeom>
              <a:avLst/>
              <a:gdLst/>
              <a:ahLst/>
              <a:cxnLst>
                <a:cxn ang="0">
                  <a:pos x="95250" y="60325"/>
                </a:cxn>
                <a:cxn ang="0">
                  <a:pos x="3175" y="1587"/>
                </a:cxn>
                <a:cxn ang="0">
                  <a:pos x="3175" y="6350"/>
                </a:cxn>
                <a:cxn ang="0">
                  <a:pos x="95250" y="63500"/>
                </a:cxn>
                <a:cxn ang="0">
                  <a:pos x="95250" y="60325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4" name="Freeform 933"/>
            <p:cNvSpPr/>
            <p:nvPr/>
          </p:nvSpPr>
          <p:spPr>
            <a:xfrm>
              <a:off x="6215063" y="4519613"/>
              <a:ext cx="22225" cy="34925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20637" y="4762"/>
                </a:cxn>
                <a:cxn ang="0">
                  <a:pos x="19050" y="31750"/>
                </a:cxn>
                <a:cxn ang="0">
                  <a:pos x="1587" y="25400"/>
                </a:cxn>
                <a:cxn ang="0">
                  <a:pos x="9525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5" name="Freeform 934"/>
            <p:cNvSpPr/>
            <p:nvPr/>
          </p:nvSpPr>
          <p:spPr>
            <a:xfrm>
              <a:off x="6027738" y="4402138"/>
              <a:ext cx="12700" cy="44450"/>
            </a:xfrm>
            <a:custGeom>
              <a:avLst/>
              <a:gdLst/>
              <a:ahLst/>
              <a:cxnLst>
                <a:cxn ang="0">
                  <a:pos x="3175" y="1587"/>
                </a:cxn>
                <a:cxn ang="0">
                  <a:pos x="9525" y="9525"/>
                </a:cxn>
                <a:cxn ang="0">
                  <a:pos x="11112" y="39687"/>
                </a:cxn>
                <a:cxn ang="0">
                  <a:pos x="3175" y="33337"/>
                </a:cxn>
                <a:cxn ang="0">
                  <a:pos x="3175" y="1587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6" name="Freeform 935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7" name="Freeform 936"/>
            <p:cNvSpPr/>
            <p:nvPr/>
          </p:nvSpPr>
          <p:spPr>
            <a:xfrm>
              <a:off x="6054725" y="4503738"/>
              <a:ext cx="100013" cy="76200"/>
            </a:xfrm>
            <a:custGeom>
              <a:avLst/>
              <a:gdLst/>
              <a:ahLst/>
              <a:cxnLst>
                <a:cxn ang="0">
                  <a:pos x="100013" y="63500"/>
                </a:cxn>
                <a:cxn ang="0">
                  <a:pos x="93662" y="73025"/>
                </a:cxn>
                <a:cxn ang="0">
                  <a:pos x="1587" y="14287"/>
                </a:cxn>
                <a:cxn ang="0">
                  <a:pos x="0" y="0"/>
                </a:cxn>
                <a:cxn ang="0">
                  <a:pos x="39687" y="30162"/>
                </a:cxn>
                <a:cxn ang="0">
                  <a:pos x="100013" y="63500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8" name="Freeform 937"/>
            <p:cNvSpPr/>
            <p:nvPr/>
          </p:nvSpPr>
          <p:spPr>
            <a:xfrm>
              <a:off x="6057900" y="4505326"/>
              <a:ext cx="96838" cy="69850"/>
            </a:xfrm>
            <a:custGeom>
              <a:avLst/>
              <a:gdLst/>
              <a:ahLst/>
              <a:cxnLst>
                <a:cxn ang="0">
                  <a:pos x="96838" y="61912"/>
                </a:cxn>
                <a:cxn ang="0">
                  <a:pos x="90487" y="69850"/>
                </a:cxn>
                <a:cxn ang="0">
                  <a:pos x="1587" y="12700"/>
                </a:cxn>
                <a:cxn ang="0">
                  <a:pos x="0" y="0"/>
                </a:cxn>
                <a:cxn ang="0">
                  <a:pos x="36512" y="28575"/>
                </a:cxn>
                <a:cxn ang="0">
                  <a:pos x="96838" y="6191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89" name="Freeform 938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0" name="Freeform 939"/>
            <p:cNvSpPr/>
            <p:nvPr/>
          </p:nvSpPr>
          <p:spPr>
            <a:xfrm>
              <a:off x="6111875" y="4564063"/>
              <a:ext cx="34925" cy="31750"/>
            </a:xfrm>
            <a:custGeom>
              <a:avLst/>
              <a:gdLst/>
              <a:ahLst/>
              <a:cxnLst>
                <a:cxn ang="0">
                  <a:pos x="33337" y="15875"/>
                </a:cxn>
                <a:cxn ang="0">
                  <a:pos x="1587" y="0"/>
                </a:cxn>
                <a:cxn ang="0">
                  <a:pos x="0" y="15875"/>
                </a:cxn>
                <a:cxn ang="0">
                  <a:pos x="26987" y="31750"/>
                </a:cxn>
                <a:cxn ang="0">
                  <a:pos x="33337" y="15875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1" name="Freeform 940"/>
            <p:cNvSpPr/>
            <p:nvPr/>
          </p:nvSpPr>
          <p:spPr>
            <a:xfrm>
              <a:off x="6115050" y="4565651"/>
              <a:ext cx="31750" cy="26988"/>
            </a:xfrm>
            <a:custGeom>
              <a:avLst/>
              <a:gdLst/>
              <a:ahLst/>
              <a:cxnLst>
                <a:cxn ang="0">
                  <a:pos x="0" y="12700"/>
                </a:cxn>
                <a:cxn ang="0">
                  <a:pos x="1587" y="0"/>
                </a:cxn>
                <a:cxn ang="0">
                  <a:pos x="30162" y="14287"/>
                </a:cxn>
                <a:cxn ang="0">
                  <a:pos x="25400" y="26988"/>
                </a:cxn>
                <a:cxn ang="0">
                  <a:pos x="0" y="1270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2" name="Freeform 941"/>
            <p:cNvSpPr/>
            <p:nvPr/>
          </p:nvSpPr>
          <p:spPr>
            <a:xfrm>
              <a:off x="6080125" y="4543426"/>
              <a:ext cx="28575" cy="34925"/>
            </a:xfrm>
            <a:custGeom>
              <a:avLst/>
              <a:gdLst/>
              <a:ahLst/>
              <a:cxnLst>
                <a:cxn ang="0">
                  <a:pos x="26987" y="15875"/>
                </a:cxn>
                <a:cxn ang="0">
                  <a:pos x="1587" y="0"/>
                </a:cxn>
                <a:cxn ang="0">
                  <a:pos x="0" y="17462"/>
                </a:cxn>
                <a:cxn ang="0">
                  <a:pos x="25400" y="33337"/>
                </a:cxn>
                <a:cxn ang="0">
                  <a:pos x="26987" y="15875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3" name="Freeform 942"/>
            <p:cNvSpPr/>
            <p:nvPr/>
          </p:nvSpPr>
          <p:spPr>
            <a:xfrm>
              <a:off x="6083300" y="4545013"/>
              <a:ext cx="25400" cy="28575"/>
            </a:xfrm>
            <a:custGeom>
              <a:avLst/>
              <a:gdLst/>
              <a:ahLst/>
              <a:cxnLst>
                <a:cxn ang="0">
                  <a:pos x="22225" y="28575"/>
                </a:cxn>
                <a:cxn ang="0">
                  <a:pos x="0" y="14287"/>
                </a:cxn>
                <a:cxn ang="0">
                  <a:pos x="0" y="0"/>
                </a:cxn>
                <a:cxn ang="0">
                  <a:pos x="23812" y="14287"/>
                </a:cxn>
                <a:cxn ang="0">
                  <a:pos x="22225" y="28575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4" name="Freeform 943"/>
            <p:cNvSpPr/>
            <p:nvPr/>
          </p:nvSpPr>
          <p:spPr>
            <a:xfrm>
              <a:off x="6054725" y="4521201"/>
              <a:ext cx="20638" cy="34925"/>
            </a:xfrm>
            <a:custGeom>
              <a:avLst/>
              <a:gdLst/>
              <a:ahLst/>
              <a:cxnLst>
                <a:cxn ang="0">
                  <a:pos x="20638" y="17462"/>
                </a:cxn>
                <a:cxn ang="0">
                  <a:pos x="1587" y="1587"/>
                </a:cxn>
                <a:cxn ang="0">
                  <a:pos x="1587" y="19050"/>
                </a:cxn>
                <a:cxn ang="0">
                  <a:pos x="19050" y="34925"/>
                </a:cxn>
                <a:cxn ang="0">
                  <a:pos x="20638" y="17462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5" name="Freeform 944"/>
            <p:cNvSpPr/>
            <p:nvPr/>
          </p:nvSpPr>
          <p:spPr>
            <a:xfrm>
              <a:off x="6057900" y="4524376"/>
              <a:ext cx="17463" cy="28575"/>
            </a:xfrm>
            <a:custGeom>
              <a:avLst/>
              <a:gdLst/>
              <a:ahLst/>
              <a:cxnLst>
                <a:cxn ang="0">
                  <a:pos x="0" y="14287"/>
                </a:cxn>
                <a:cxn ang="0">
                  <a:pos x="0" y="0"/>
                </a:cxn>
                <a:cxn ang="0">
                  <a:pos x="17463" y="14287"/>
                </a:cxn>
                <a:cxn ang="0">
                  <a:pos x="17463" y="28575"/>
                </a:cxn>
                <a:cxn ang="0">
                  <a:pos x="0" y="14287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6" name="Freeform 945"/>
            <p:cNvSpPr/>
            <p:nvPr/>
          </p:nvSpPr>
          <p:spPr>
            <a:xfrm>
              <a:off x="6021388" y="4457701"/>
              <a:ext cx="306388" cy="142875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0" y="0"/>
                </a:cxn>
                <a:cxn ang="0">
                  <a:pos x="11112" y="20637"/>
                </a:cxn>
                <a:cxn ang="0">
                  <a:pos x="174625" y="125412"/>
                </a:cxn>
                <a:cxn ang="0">
                  <a:pos x="230187" y="139700"/>
                </a:cxn>
                <a:cxn ang="0">
                  <a:pos x="231775" y="139700"/>
                </a:cxn>
                <a:cxn ang="0">
                  <a:pos x="306388" y="117475"/>
                </a:cxn>
                <a:cxn ang="0">
                  <a:pos x="304800" y="120650"/>
                </a:cxn>
                <a:cxn ang="0">
                  <a:pos x="230187" y="142875"/>
                </a:cxn>
                <a:cxn ang="0">
                  <a:pos x="230187" y="142875"/>
                </a:cxn>
                <a:cxn ang="0">
                  <a:pos x="173037" y="127000"/>
                </a:cxn>
                <a:cxn ang="0">
                  <a:pos x="9525" y="22225"/>
                </a:cxn>
                <a:cxn ang="0">
                  <a:pos x="1587" y="9525"/>
                </a:cxn>
                <a:cxn ang="0">
                  <a:pos x="0" y="1587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7" name="Freeform 946"/>
            <p:cNvSpPr>
              <a:spLocks noEditPoints="1"/>
            </p:cNvSpPr>
            <p:nvPr/>
          </p:nvSpPr>
          <p:spPr>
            <a:xfrm>
              <a:off x="6030913" y="4371976"/>
              <a:ext cx="220663" cy="125413"/>
            </a:xfrm>
            <a:custGeom>
              <a:avLst/>
              <a:gdLst/>
              <a:ahLst/>
              <a:cxnLst>
                <a:cxn ang="0">
                  <a:pos x="220663" y="114300"/>
                </a:cxn>
                <a:cxn ang="0">
                  <a:pos x="211137" y="125413"/>
                </a:cxn>
                <a:cxn ang="0">
                  <a:pos x="220663" y="114300"/>
                </a:cxn>
                <a:cxn ang="0">
                  <a:pos x="0" y="12700"/>
                </a:cxn>
                <a:cxn ang="0">
                  <a:pos x="0" y="19050"/>
                </a:cxn>
                <a:cxn ang="0">
                  <a:pos x="0" y="19050"/>
                </a:cxn>
                <a:cxn ang="0">
                  <a:pos x="0" y="12700"/>
                </a:cxn>
                <a:cxn ang="0">
                  <a:pos x="3175" y="0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1587" y="1587"/>
                </a:cxn>
                <a:cxn ang="0">
                  <a:pos x="3175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8" name="Freeform 947"/>
            <p:cNvSpPr/>
            <p:nvPr/>
          </p:nvSpPr>
          <p:spPr>
            <a:xfrm>
              <a:off x="6030913" y="4362451"/>
              <a:ext cx="220663" cy="147638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3175" y="9525"/>
                </a:cxn>
                <a:cxn ang="0">
                  <a:pos x="1587" y="11112"/>
                </a:cxn>
                <a:cxn ang="0">
                  <a:pos x="1587" y="11112"/>
                </a:cxn>
                <a:cxn ang="0">
                  <a:pos x="0" y="22225"/>
                </a:cxn>
                <a:cxn ang="0">
                  <a:pos x="0" y="28575"/>
                </a:cxn>
                <a:cxn ang="0">
                  <a:pos x="80962" y="85725"/>
                </a:cxn>
                <a:cxn ang="0">
                  <a:pos x="207962" y="147638"/>
                </a:cxn>
                <a:cxn ang="0">
                  <a:pos x="211137" y="134937"/>
                </a:cxn>
                <a:cxn ang="0">
                  <a:pos x="211137" y="134937"/>
                </a:cxn>
                <a:cxn ang="0">
                  <a:pos x="220663" y="123825"/>
                </a:cxn>
                <a:cxn ang="0">
                  <a:pos x="220663" y="123825"/>
                </a:cxn>
                <a:cxn ang="0">
                  <a:pos x="92075" y="61912"/>
                </a:cxn>
                <a:cxn ang="0">
                  <a:pos x="11112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299" name="Freeform 948"/>
            <p:cNvSpPr/>
            <p:nvPr/>
          </p:nvSpPr>
          <p:spPr>
            <a:xfrm>
              <a:off x="6237288" y="4411663"/>
              <a:ext cx="114300" cy="111125"/>
            </a:xfrm>
            <a:custGeom>
              <a:avLst/>
              <a:gdLst/>
              <a:ahLst/>
              <a:cxnLst>
                <a:cxn ang="0">
                  <a:pos x="114300" y="0"/>
                </a:cxn>
                <a:cxn ang="0">
                  <a:pos x="79375" y="22225"/>
                </a:cxn>
                <a:cxn ang="0">
                  <a:pos x="46037" y="47625"/>
                </a:cxn>
                <a:cxn ang="0">
                  <a:pos x="14287" y="74612"/>
                </a:cxn>
                <a:cxn ang="0">
                  <a:pos x="0" y="111125"/>
                </a:cxn>
                <a:cxn ang="0">
                  <a:pos x="4762" y="92075"/>
                </a:cxn>
                <a:cxn ang="0">
                  <a:pos x="15875" y="74612"/>
                </a:cxn>
                <a:cxn ang="0">
                  <a:pos x="47625" y="49212"/>
                </a:cxn>
                <a:cxn ang="0">
                  <a:pos x="80962" y="23812"/>
                </a:cxn>
                <a:cxn ang="0">
                  <a:pos x="114300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0" name="Freeform 949"/>
            <p:cNvSpPr/>
            <p:nvPr/>
          </p:nvSpPr>
          <p:spPr>
            <a:xfrm>
              <a:off x="6029325" y="4276726"/>
              <a:ext cx="103188" cy="123825"/>
            </a:xfrm>
            <a:custGeom>
              <a:avLst/>
              <a:gdLst/>
              <a:ahLst/>
              <a:cxnLst>
                <a:cxn ang="0">
                  <a:pos x="103188" y="0"/>
                </a:cxn>
                <a:cxn ang="0">
                  <a:pos x="71437" y="26987"/>
                </a:cxn>
                <a:cxn ang="0">
                  <a:pos x="41275" y="55562"/>
                </a:cxn>
                <a:cxn ang="0">
                  <a:pos x="12700" y="84137"/>
                </a:cxn>
                <a:cxn ang="0">
                  <a:pos x="6350" y="92075"/>
                </a:cxn>
                <a:cxn ang="0">
                  <a:pos x="1587" y="101600"/>
                </a:cxn>
                <a:cxn ang="0">
                  <a:pos x="1587" y="123825"/>
                </a:cxn>
                <a:cxn ang="0">
                  <a:pos x="3175" y="103187"/>
                </a:cxn>
                <a:cxn ang="0">
                  <a:pos x="6350" y="93662"/>
                </a:cxn>
                <a:cxn ang="0">
                  <a:pos x="12700" y="85725"/>
                </a:cxn>
                <a:cxn ang="0">
                  <a:pos x="42862" y="55562"/>
                </a:cxn>
                <a:cxn ang="0">
                  <a:pos x="73025" y="28575"/>
                </a:cxn>
                <a:cxn ang="0">
                  <a:pos x="103188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1" name="Freeform 950"/>
            <p:cNvSpPr/>
            <p:nvPr/>
          </p:nvSpPr>
          <p:spPr>
            <a:xfrm>
              <a:off x="6030913" y="4400551"/>
              <a:ext cx="206375" cy="122238"/>
            </a:xfrm>
            <a:custGeom>
              <a:avLst/>
              <a:gdLst/>
              <a:ahLst/>
              <a:cxnLst>
                <a:cxn ang="0">
                  <a:pos x="206375" y="122238"/>
                </a:cxn>
                <a:cxn ang="0">
                  <a:pos x="177800" y="109537"/>
                </a:cxn>
                <a:cxn ang="0">
                  <a:pos x="150812" y="98425"/>
                </a:cxn>
                <a:cxn ang="0">
                  <a:pos x="96837" y="69850"/>
                </a:cxn>
                <a:cxn ang="0">
                  <a:pos x="71437" y="55562"/>
                </a:cxn>
                <a:cxn ang="0">
                  <a:pos x="47625" y="38100"/>
                </a:cxn>
                <a:cxn ang="0">
                  <a:pos x="23812" y="19050"/>
                </a:cxn>
                <a:cxn ang="0">
                  <a:pos x="0" y="0"/>
                </a:cxn>
                <a:cxn ang="0">
                  <a:pos x="46037" y="38100"/>
                </a:cxn>
                <a:cxn ang="0">
                  <a:pos x="71437" y="57150"/>
                </a:cxn>
                <a:cxn ang="0">
                  <a:pos x="96837" y="71437"/>
                </a:cxn>
                <a:cxn ang="0">
                  <a:pos x="150812" y="98425"/>
                </a:cxn>
                <a:cxn ang="0">
                  <a:pos x="206375" y="122238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2" name="Freeform 951"/>
            <p:cNvSpPr/>
            <p:nvPr/>
          </p:nvSpPr>
          <p:spPr>
            <a:xfrm>
              <a:off x="6242050" y="4524376"/>
              <a:ext cx="1588" cy="333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462"/>
                </a:cxn>
                <a:cxn ang="0">
                  <a:pos x="0" y="33338"/>
                </a:cxn>
                <a:cxn ang="0">
                  <a:pos x="0" y="17462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3" name="Freeform 952"/>
            <p:cNvSpPr/>
            <p:nvPr/>
          </p:nvSpPr>
          <p:spPr>
            <a:xfrm>
              <a:off x="6496050" y="4357688"/>
              <a:ext cx="34925" cy="28575"/>
            </a:xfrm>
            <a:custGeom>
              <a:avLst/>
              <a:gdLst/>
              <a:ahLst/>
              <a:cxnLst>
                <a:cxn ang="0">
                  <a:pos x="30162" y="1587"/>
                </a:cxn>
                <a:cxn ang="0">
                  <a:pos x="34925" y="4762"/>
                </a:cxn>
                <a:cxn ang="0">
                  <a:pos x="30162" y="12700"/>
                </a:cxn>
                <a:cxn ang="0">
                  <a:pos x="22225" y="15875"/>
                </a:cxn>
                <a:cxn ang="0">
                  <a:pos x="3175" y="26987"/>
                </a:cxn>
                <a:cxn ang="0">
                  <a:pos x="0" y="25400"/>
                </a:cxn>
                <a:cxn ang="0">
                  <a:pos x="3175" y="17462"/>
                </a:cxn>
                <a:cxn ang="0">
                  <a:pos x="22225" y="6350"/>
                </a:cxn>
                <a:cxn ang="0">
                  <a:pos x="30162" y="1587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4" name="Freeform 953"/>
            <p:cNvSpPr/>
            <p:nvPr/>
          </p:nvSpPr>
          <p:spPr>
            <a:xfrm>
              <a:off x="6280150" y="4497388"/>
              <a:ext cx="3175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0" y="0"/>
                </a:cxn>
                <a:cxn ang="0">
                  <a:pos x="3175" y="1587"/>
                </a:cxn>
                <a:cxn ang="0">
                  <a:pos x="1587" y="2063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5" name="Freeform 954"/>
            <p:cNvSpPr/>
            <p:nvPr/>
          </p:nvSpPr>
          <p:spPr>
            <a:xfrm>
              <a:off x="6280150" y="4481513"/>
              <a:ext cx="31750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28575" y="0"/>
                </a:cxn>
                <a:cxn ang="0">
                  <a:pos x="31750" y="1587"/>
                </a:cxn>
                <a:cxn ang="0">
                  <a:pos x="3175" y="17463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6" name="Freeform 955"/>
            <p:cNvSpPr/>
            <p:nvPr/>
          </p:nvSpPr>
          <p:spPr>
            <a:xfrm>
              <a:off x="6281738" y="4483101"/>
              <a:ext cx="30163" cy="34925"/>
            </a:xfrm>
            <a:custGeom>
              <a:avLst/>
              <a:gdLst/>
              <a:ahLst/>
              <a:cxnLst>
                <a:cxn ang="0">
                  <a:pos x="30163" y="0"/>
                </a:cxn>
                <a:cxn ang="0">
                  <a:pos x="28575" y="19050"/>
                </a:cxn>
                <a:cxn ang="0">
                  <a:pos x="0" y="34925"/>
                </a:cxn>
                <a:cxn ang="0">
                  <a:pos x="1587" y="15875"/>
                </a:cxn>
                <a:cxn ang="0">
                  <a:pos x="30163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7" name="Freeform 956"/>
            <p:cNvSpPr/>
            <p:nvPr/>
          </p:nvSpPr>
          <p:spPr>
            <a:xfrm>
              <a:off x="6284913" y="4498976"/>
              <a:ext cx="3175" cy="17463"/>
            </a:xfrm>
            <a:custGeom>
              <a:avLst/>
              <a:gdLst/>
              <a:ahLst/>
              <a:cxnLst>
                <a:cxn ang="0">
                  <a:pos x="3175" y="17463"/>
                </a:cxn>
                <a:cxn ang="0">
                  <a:pos x="0" y="15875"/>
                </a:cxn>
                <a:cxn ang="0">
                  <a:pos x="0" y="0"/>
                </a:cxn>
                <a:cxn ang="0">
                  <a:pos x="3175" y="3175"/>
                </a:cxn>
                <a:cxn ang="0">
                  <a:pos x="3175" y="17463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8" name="Freeform 957"/>
            <p:cNvSpPr/>
            <p:nvPr/>
          </p:nvSpPr>
          <p:spPr>
            <a:xfrm>
              <a:off x="6284913" y="4486276"/>
              <a:ext cx="28575" cy="15875"/>
            </a:xfrm>
            <a:custGeom>
              <a:avLst/>
              <a:gdLst/>
              <a:ahLst/>
              <a:cxnLst>
                <a:cxn ang="0">
                  <a:pos x="3175" y="15875"/>
                </a:cxn>
                <a:cxn ang="0">
                  <a:pos x="0" y="12700"/>
                </a:cxn>
                <a:cxn ang="0">
                  <a:pos x="23812" y="0"/>
                </a:cxn>
                <a:cxn ang="0">
                  <a:pos x="28575" y="1587"/>
                </a:cxn>
                <a:cxn ang="0">
                  <a:pos x="3175" y="15875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09" name="Freeform 958"/>
            <p:cNvSpPr/>
            <p:nvPr/>
          </p:nvSpPr>
          <p:spPr>
            <a:xfrm>
              <a:off x="6288088" y="4487863"/>
              <a:ext cx="25400" cy="28575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25400" y="14287"/>
                </a:cxn>
                <a:cxn ang="0">
                  <a:pos x="0" y="28575"/>
                </a:cxn>
                <a:cxn ang="0">
                  <a:pos x="0" y="14287"/>
                </a:cxn>
                <a:cxn ang="0">
                  <a:pos x="25400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0" name="Freeform 959"/>
            <p:cNvSpPr/>
            <p:nvPr/>
          </p:nvSpPr>
          <p:spPr>
            <a:xfrm>
              <a:off x="6451600" y="4495801"/>
              <a:ext cx="122238" cy="76200"/>
            </a:xfrm>
            <a:custGeom>
              <a:avLst/>
              <a:gdLst/>
              <a:ahLst/>
              <a:cxnLst>
                <a:cxn ang="0">
                  <a:pos x="122238" y="0"/>
                </a:cxn>
                <a:cxn ang="0">
                  <a:pos x="122238" y="6350"/>
                </a:cxn>
                <a:cxn ang="0">
                  <a:pos x="0" y="76200"/>
                </a:cxn>
                <a:cxn ang="0">
                  <a:pos x="0" y="69850"/>
                </a:cxn>
                <a:cxn ang="0">
                  <a:pos x="122238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1" name="Freeform 960"/>
            <p:cNvSpPr/>
            <p:nvPr/>
          </p:nvSpPr>
          <p:spPr>
            <a:xfrm>
              <a:off x="6430963" y="4551363"/>
              <a:ext cx="20638" cy="20638"/>
            </a:xfrm>
            <a:custGeom>
              <a:avLst/>
              <a:gdLst/>
              <a:ahLst/>
              <a:cxnLst>
                <a:cxn ang="0">
                  <a:pos x="20638" y="20638"/>
                </a:cxn>
                <a:cxn ang="0">
                  <a:pos x="20638" y="14287"/>
                </a:cxn>
                <a:cxn ang="0">
                  <a:pos x="0" y="0"/>
                </a:cxn>
                <a:cxn ang="0">
                  <a:pos x="1587" y="6350"/>
                </a:cxn>
                <a:cxn ang="0">
                  <a:pos x="20638" y="2063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2" name="Freeform 961"/>
            <p:cNvSpPr>
              <a:spLocks noEditPoints="1"/>
            </p:cNvSpPr>
            <p:nvPr/>
          </p:nvSpPr>
          <p:spPr>
            <a:xfrm>
              <a:off x="6402388" y="4198938"/>
              <a:ext cx="138113" cy="344488"/>
            </a:xfrm>
            <a:custGeom>
              <a:avLst/>
              <a:gdLst/>
              <a:ahLst/>
              <a:cxnLst>
                <a:cxn ang="0">
                  <a:pos x="47625" y="344488"/>
                </a:cxn>
                <a:cxn ang="0">
                  <a:pos x="47625" y="344488"/>
                </a:cxn>
                <a:cxn ang="0">
                  <a:pos x="4762" y="280987"/>
                </a:cxn>
                <a:cxn ang="0">
                  <a:pos x="0" y="277812"/>
                </a:cxn>
                <a:cxn ang="0">
                  <a:pos x="0" y="150812"/>
                </a:cxn>
                <a:cxn ang="0">
                  <a:pos x="1587" y="144462"/>
                </a:cxn>
                <a:cxn ang="0">
                  <a:pos x="39687" y="76200"/>
                </a:cxn>
                <a:cxn ang="0">
                  <a:pos x="68262" y="39687"/>
                </a:cxn>
                <a:cxn ang="0">
                  <a:pos x="127000" y="0"/>
                </a:cxn>
                <a:cxn ang="0">
                  <a:pos x="128587" y="0"/>
                </a:cxn>
                <a:cxn ang="0">
                  <a:pos x="131762" y="3175"/>
                </a:cxn>
                <a:cxn ang="0">
                  <a:pos x="136525" y="82550"/>
                </a:cxn>
                <a:cxn ang="0">
                  <a:pos x="138113" y="180975"/>
                </a:cxn>
                <a:cxn ang="0">
                  <a:pos x="134937" y="188912"/>
                </a:cxn>
                <a:cxn ang="0">
                  <a:pos x="134937" y="192087"/>
                </a:cxn>
                <a:cxn ang="0">
                  <a:pos x="134937" y="201612"/>
                </a:cxn>
                <a:cxn ang="0">
                  <a:pos x="127000" y="295275"/>
                </a:cxn>
                <a:cxn ang="0">
                  <a:pos x="122237" y="301625"/>
                </a:cxn>
                <a:cxn ang="0">
                  <a:pos x="49212" y="344488"/>
                </a:cxn>
                <a:cxn ang="0">
                  <a:pos x="47625" y="344488"/>
                </a:cxn>
                <a:cxn ang="0">
                  <a:pos x="128587" y="3175"/>
                </a:cxn>
                <a:cxn ang="0">
                  <a:pos x="128587" y="3175"/>
                </a:cxn>
                <a:cxn ang="0">
                  <a:pos x="69850" y="42862"/>
                </a:cxn>
                <a:cxn ang="0">
                  <a:pos x="41275" y="76200"/>
                </a:cxn>
                <a:cxn ang="0">
                  <a:pos x="3175" y="146050"/>
                </a:cxn>
                <a:cxn ang="0">
                  <a:pos x="1587" y="150812"/>
                </a:cxn>
                <a:cxn ang="0">
                  <a:pos x="1587" y="277812"/>
                </a:cxn>
                <a:cxn ang="0">
                  <a:pos x="4762" y="279400"/>
                </a:cxn>
                <a:cxn ang="0">
                  <a:pos x="49212" y="341312"/>
                </a:cxn>
                <a:cxn ang="0">
                  <a:pos x="122237" y="300037"/>
                </a:cxn>
                <a:cxn ang="0">
                  <a:pos x="125412" y="295275"/>
                </a:cxn>
                <a:cxn ang="0">
                  <a:pos x="131762" y="201612"/>
                </a:cxn>
                <a:cxn ang="0">
                  <a:pos x="131762" y="192087"/>
                </a:cxn>
                <a:cxn ang="0">
                  <a:pos x="133350" y="187325"/>
                </a:cxn>
                <a:cxn ang="0">
                  <a:pos x="136525" y="180975"/>
                </a:cxn>
                <a:cxn ang="0">
                  <a:pos x="134937" y="82550"/>
                </a:cxn>
                <a:cxn ang="0">
                  <a:pos x="130175" y="3175"/>
                </a:cxn>
                <a:cxn ang="0">
                  <a:pos x="128587" y="3175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3" name="Freeform 962"/>
            <p:cNvSpPr/>
            <p:nvPr/>
          </p:nvSpPr>
          <p:spPr>
            <a:xfrm>
              <a:off x="6430963" y="4481513"/>
              <a:ext cx="142875" cy="84138"/>
            </a:xfrm>
            <a:custGeom>
              <a:avLst/>
              <a:gdLst/>
              <a:ahLst/>
              <a:cxnLst>
                <a:cxn ang="0">
                  <a:pos x="0" y="69850"/>
                </a:cxn>
                <a:cxn ang="0">
                  <a:pos x="20637" y="84138"/>
                </a:cxn>
                <a:cxn ang="0">
                  <a:pos x="142875" y="14287"/>
                </a:cxn>
                <a:cxn ang="0">
                  <a:pos x="122237" y="0"/>
                </a:cxn>
                <a:cxn ang="0">
                  <a:pos x="0" y="69850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4" name="Freeform 963"/>
            <p:cNvSpPr/>
            <p:nvPr/>
          </p:nvSpPr>
          <p:spPr>
            <a:xfrm>
              <a:off x="6427788" y="4500563"/>
              <a:ext cx="23813" cy="66675"/>
            </a:xfrm>
            <a:custGeom>
              <a:avLst/>
              <a:gdLst/>
              <a:ahLst/>
              <a:cxnLst>
                <a:cxn ang="0">
                  <a:pos x="23813" y="66675"/>
                </a:cxn>
                <a:cxn ang="0">
                  <a:pos x="0" y="0"/>
                </a:cxn>
                <a:cxn ang="0">
                  <a:pos x="3175" y="50800"/>
                </a:cxn>
                <a:cxn ang="0">
                  <a:pos x="23813" y="66675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5" name="Freeform 964"/>
            <p:cNvSpPr/>
            <p:nvPr/>
          </p:nvSpPr>
          <p:spPr>
            <a:xfrm>
              <a:off x="6427788" y="4500563"/>
              <a:ext cx="30163" cy="666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75" y="0"/>
                </a:cxn>
                <a:cxn ang="0">
                  <a:pos x="30163" y="63500"/>
                </a:cxn>
                <a:cxn ang="0">
                  <a:pos x="23812" y="66675"/>
                </a:cxn>
                <a:cxn ang="0">
                  <a:pos x="19050" y="34925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6" name="Freeform 965"/>
            <p:cNvSpPr/>
            <p:nvPr/>
          </p:nvSpPr>
          <p:spPr>
            <a:xfrm>
              <a:off x="6391275" y="4364038"/>
              <a:ext cx="39688" cy="53975"/>
            </a:xfrm>
            <a:custGeom>
              <a:avLst/>
              <a:gdLst/>
              <a:ahLst/>
              <a:cxnLst>
                <a:cxn ang="0">
                  <a:pos x="38100" y="30162"/>
                </a:cxn>
                <a:cxn ang="0">
                  <a:pos x="23812" y="30162"/>
                </a:cxn>
                <a:cxn ang="0">
                  <a:pos x="23812" y="22225"/>
                </a:cxn>
                <a:cxn ang="0">
                  <a:pos x="17462" y="3175"/>
                </a:cxn>
                <a:cxn ang="0">
                  <a:pos x="6350" y="26987"/>
                </a:cxn>
                <a:cxn ang="0">
                  <a:pos x="7937" y="50800"/>
                </a:cxn>
                <a:cxn ang="0">
                  <a:pos x="20637" y="42862"/>
                </a:cxn>
                <a:cxn ang="0">
                  <a:pos x="39688" y="41275"/>
                </a:cxn>
                <a:cxn ang="0">
                  <a:pos x="38100" y="30162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7" name="Freeform 966"/>
            <p:cNvSpPr/>
            <p:nvPr/>
          </p:nvSpPr>
          <p:spPr>
            <a:xfrm>
              <a:off x="6427788" y="4354513"/>
              <a:ext cx="26988" cy="65088"/>
            </a:xfrm>
            <a:custGeom>
              <a:avLst/>
              <a:gdLst/>
              <a:ahLst/>
              <a:cxnLst>
                <a:cxn ang="0">
                  <a:pos x="26988" y="60325"/>
                </a:cxn>
                <a:cxn ang="0">
                  <a:pos x="20637" y="63500"/>
                </a:cxn>
                <a:cxn ang="0">
                  <a:pos x="6350" y="57150"/>
                </a:cxn>
                <a:cxn ang="0">
                  <a:pos x="0" y="47625"/>
                </a:cxn>
                <a:cxn ang="0">
                  <a:pos x="0" y="6350"/>
                </a:cxn>
                <a:cxn ang="0">
                  <a:pos x="6350" y="1587"/>
                </a:cxn>
                <a:cxn ang="0">
                  <a:pos x="20637" y="9525"/>
                </a:cxn>
                <a:cxn ang="0">
                  <a:pos x="26988" y="17462"/>
                </a:cxn>
                <a:cxn ang="0">
                  <a:pos x="26988" y="60325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8" name="Freeform 967"/>
            <p:cNvSpPr/>
            <p:nvPr/>
          </p:nvSpPr>
          <p:spPr>
            <a:xfrm>
              <a:off x="6419850" y="4356101"/>
              <a:ext cx="31750" cy="63500"/>
            </a:xfrm>
            <a:custGeom>
              <a:avLst/>
              <a:gdLst/>
              <a:ahLst/>
              <a:cxnLst>
                <a:cxn ang="0">
                  <a:pos x="0" y="9525"/>
                </a:cxn>
                <a:cxn ang="0">
                  <a:pos x="11112" y="0"/>
                </a:cxn>
                <a:cxn ang="0">
                  <a:pos x="31750" y="12700"/>
                </a:cxn>
                <a:cxn ang="0">
                  <a:pos x="30162" y="61912"/>
                </a:cxn>
                <a:cxn ang="0">
                  <a:pos x="17462" y="61912"/>
                </a:cxn>
                <a:cxn ang="0">
                  <a:pos x="0" y="9525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19" name="Freeform 968"/>
            <p:cNvSpPr/>
            <p:nvPr/>
          </p:nvSpPr>
          <p:spPr>
            <a:xfrm>
              <a:off x="6418263" y="4362451"/>
              <a:ext cx="23813" cy="5556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6350" y="1587"/>
                </a:cxn>
                <a:cxn ang="0">
                  <a:pos x="19050" y="7937"/>
                </a:cxn>
                <a:cxn ang="0">
                  <a:pos x="23813" y="15875"/>
                </a:cxn>
                <a:cxn ang="0">
                  <a:pos x="23813" y="50800"/>
                </a:cxn>
                <a:cxn ang="0">
                  <a:pos x="17462" y="53975"/>
                </a:cxn>
                <a:cxn ang="0">
                  <a:pos x="6350" y="49212"/>
                </a:cxn>
                <a:cxn ang="0">
                  <a:pos x="0" y="41275"/>
                </a:cxn>
                <a:cxn ang="0">
                  <a:pos x="0" y="4762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0" name="Freeform 969"/>
            <p:cNvSpPr/>
            <p:nvPr/>
          </p:nvSpPr>
          <p:spPr>
            <a:xfrm>
              <a:off x="6027738" y="4437063"/>
              <a:ext cx="20638" cy="25400"/>
            </a:xfrm>
            <a:custGeom>
              <a:avLst/>
              <a:gdLst/>
              <a:ahLst/>
              <a:cxnLst>
                <a:cxn ang="0">
                  <a:pos x="20638" y="25400"/>
                </a:cxn>
                <a:cxn ang="0">
                  <a:pos x="0" y="0"/>
                </a:cxn>
                <a:cxn ang="0">
                  <a:pos x="20638" y="25400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1" name="Freeform 970"/>
            <p:cNvSpPr/>
            <p:nvPr/>
          </p:nvSpPr>
          <p:spPr>
            <a:xfrm>
              <a:off x="7027863" y="3868738"/>
              <a:ext cx="30163" cy="352425"/>
            </a:xfrm>
            <a:custGeom>
              <a:avLst/>
              <a:gdLst/>
              <a:ahLst/>
              <a:cxnLst>
                <a:cxn ang="0">
                  <a:pos x="0" y="22225"/>
                </a:cxn>
                <a:cxn ang="0">
                  <a:pos x="17462" y="12700"/>
                </a:cxn>
                <a:cxn ang="0">
                  <a:pos x="20637" y="0"/>
                </a:cxn>
                <a:cxn ang="0">
                  <a:pos x="30163" y="20637"/>
                </a:cxn>
                <a:cxn ang="0">
                  <a:pos x="30163" y="325437"/>
                </a:cxn>
                <a:cxn ang="0">
                  <a:pos x="23812" y="336550"/>
                </a:cxn>
                <a:cxn ang="0">
                  <a:pos x="0" y="352425"/>
                </a:cxn>
                <a:cxn ang="0">
                  <a:pos x="0" y="22225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2" name="Freeform 971"/>
            <p:cNvSpPr/>
            <p:nvPr/>
          </p:nvSpPr>
          <p:spPr>
            <a:xfrm>
              <a:off x="6261100" y="4168776"/>
              <a:ext cx="98425" cy="223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462" y="103187"/>
                </a:cxn>
                <a:cxn ang="0">
                  <a:pos x="41275" y="206375"/>
                </a:cxn>
                <a:cxn ang="0">
                  <a:pos x="63500" y="211137"/>
                </a:cxn>
                <a:cxn ang="0">
                  <a:pos x="63500" y="212725"/>
                </a:cxn>
                <a:cxn ang="0">
                  <a:pos x="63500" y="212725"/>
                </a:cxn>
                <a:cxn ang="0">
                  <a:pos x="61912" y="214312"/>
                </a:cxn>
                <a:cxn ang="0">
                  <a:pos x="61912" y="214312"/>
                </a:cxn>
                <a:cxn ang="0">
                  <a:pos x="41275" y="209550"/>
                </a:cxn>
                <a:cxn ang="0">
                  <a:pos x="41275" y="211137"/>
                </a:cxn>
                <a:cxn ang="0">
                  <a:pos x="87312" y="223838"/>
                </a:cxn>
                <a:cxn ang="0">
                  <a:pos x="88900" y="223838"/>
                </a:cxn>
                <a:cxn ang="0">
                  <a:pos x="93662" y="220662"/>
                </a:cxn>
                <a:cxn ang="0">
                  <a:pos x="98425" y="211137"/>
                </a:cxn>
                <a:cxn ang="0">
                  <a:pos x="63500" y="82550"/>
                </a:cxn>
                <a:cxn ang="0">
                  <a:pos x="52387" y="28575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3" name="Freeform 972"/>
            <p:cNvSpPr>
              <a:spLocks noEditPoints="1"/>
            </p:cNvSpPr>
            <p:nvPr/>
          </p:nvSpPr>
          <p:spPr>
            <a:xfrm>
              <a:off x="6259513" y="4167188"/>
              <a:ext cx="101600" cy="227013"/>
            </a:xfrm>
            <a:custGeom>
              <a:avLst/>
              <a:gdLst/>
              <a:ahLst/>
              <a:cxnLst>
                <a:cxn ang="0">
                  <a:pos x="100012" y="212725"/>
                </a:cxn>
                <a:cxn ang="0">
                  <a:pos x="95250" y="222250"/>
                </a:cxn>
                <a:cxn ang="0">
                  <a:pos x="90487" y="225425"/>
                </a:cxn>
                <a:cxn ang="0">
                  <a:pos x="88900" y="225425"/>
                </a:cxn>
                <a:cxn ang="0">
                  <a:pos x="42862" y="212725"/>
                </a:cxn>
                <a:cxn ang="0">
                  <a:pos x="44450" y="214312"/>
                </a:cxn>
                <a:cxn ang="0">
                  <a:pos x="88900" y="225425"/>
                </a:cxn>
                <a:cxn ang="0">
                  <a:pos x="90487" y="227013"/>
                </a:cxn>
                <a:cxn ang="0">
                  <a:pos x="96837" y="222250"/>
                </a:cxn>
                <a:cxn ang="0">
                  <a:pos x="101600" y="214312"/>
                </a:cxn>
                <a:cxn ang="0">
                  <a:pos x="100012" y="212725"/>
                </a:cxn>
                <a:cxn ang="0">
                  <a:pos x="0" y="0"/>
                </a:cxn>
                <a:cxn ang="0">
                  <a:pos x="1587" y="1587"/>
                </a:cxn>
                <a:cxn ang="0">
                  <a:pos x="53975" y="30162"/>
                </a:cxn>
                <a:cxn ang="0">
                  <a:pos x="53975" y="28575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4" name="Freeform 973"/>
            <p:cNvSpPr/>
            <p:nvPr/>
          </p:nvSpPr>
          <p:spPr>
            <a:xfrm>
              <a:off x="6302375" y="4375151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6350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5" name="Freeform 974"/>
            <p:cNvSpPr/>
            <p:nvPr/>
          </p:nvSpPr>
          <p:spPr>
            <a:xfrm>
              <a:off x="6302375" y="4376738"/>
              <a:ext cx="22225" cy="63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587"/>
                </a:cxn>
                <a:cxn ang="0">
                  <a:pos x="20637" y="6350"/>
                </a:cxn>
                <a:cxn ang="0">
                  <a:pos x="20637" y="6350"/>
                </a:cxn>
                <a:cxn ang="0">
                  <a:pos x="22225" y="4762"/>
                </a:cxn>
                <a:cxn ang="0">
                  <a:pos x="22225" y="4762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6" name="Freeform 975"/>
            <p:cNvSpPr/>
            <p:nvPr/>
          </p:nvSpPr>
          <p:spPr>
            <a:xfrm>
              <a:off x="6591300" y="4129088"/>
              <a:ext cx="466725" cy="349250"/>
            </a:xfrm>
            <a:custGeom>
              <a:avLst/>
              <a:gdLst/>
              <a:ahLst/>
              <a:cxnLst>
                <a:cxn ang="0">
                  <a:pos x="0" y="268287"/>
                </a:cxn>
                <a:cxn ang="0">
                  <a:pos x="466725" y="0"/>
                </a:cxn>
                <a:cxn ang="0">
                  <a:pos x="466725" y="61912"/>
                </a:cxn>
                <a:cxn ang="0">
                  <a:pos x="450850" y="90487"/>
                </a:cxn>
                <a:cxn ang="0">
                  <a:pos x="0" y="349250"/>
                </a:cxn>
                <a:cxn ang="0">
                  <a:pos x="0" y="268287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7" name="Freeform 976"/>
            <p:cNvSpPr/>
            <p:nvPr/>
          </p:nvSpPr>
          <p:spPr>
            <a:xfrm>
              <a:off x="6613525" y="4154488"/>
              <a:ext cx="49213" cy="171450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49213" y="142875"/>
                </a:cxn>
                <a:cxn ang="0">
                  <a:pos x="0" y="171450"/>
                </a:cxn>
                <a:cxn ang="0">
                  <a:pos x="0" y="26987"/>
                </a:cxn>
                <a:cxn ang="0">
                  <a:pos x="49213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8" name="Freeform 977"/>
            <p:cNvSpPr/>
            <p:nvPr/>
          </p:nvSpPr>
          <p:spPr>
            <a:xfrm>
              <a:off x="6678613" y="4117976"/>
              <a:ext cx="47625" cy="171450"/>
            </a:xfrm>
            <a:custGeom>
              <a:avLst/>
              <a:gdLst/>
              <a:ahLst/>
              <a:cxnLst>
                <a:cxn ang="0">
                  <a:pos x="47625" y="0"/>
                </a:cxn>
                <a:cxn ang="0">
                  <a:pos x="47625" y="144462"/>
                </a:cxn>
                <a:cxn ang="0">
                  <a:pos x="0" y="171450"/>
                </a:cxn>
                <a:cxn ang="0">
                  <a:pos x="0" y="28575"/>
                </a:cxn>
                <a:cxn ang="0">
                  <a:pos x="47625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29" name="Freeform 978"/>
            <p:cNvSpPr/>
            <p:nvPr/>
          </p:nvSpPr>
          <p:spPr>
            <a:xfrm>
              <a:off x="6613525" y="4265613"/>
              <a:ext cx="49213" cy="60325"/>
            </a:xfrm>
            <a:custGeom>
              <a:avLst/>
              <a:gdLst/>
              <a:ahLst/>
              <a:cxnLst>
                <a:cxn ang="0">
                  <a:pos x="49213" y="0"/>
                </a:cxn>
                <a:cxn ang="0">
                  <a:pos x="0" y="60325"/>
                </a:cxn>
                <a:cxn ang="0">
                  <a:pos x="49213" y="31750"/>
                </a:cxn>
                <a:cxn ang="0">
                  <a:pos x="49213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0" name="Freeform 979"/>
            <p:cNvSpPr/>
            <p:nvPr/>
          </p:nvSpPr>
          <p:spPr>
            <a:xfrm>
              <a:off x="6678613" y="4192588"/>
              <a:ext cx="47625" cy="96838"/>
            </a:xfrm>
            <a:custGeom>
              <a:avLst/>
              <a:gdLst/>
              <a:ahLst/>
              <a:cxnLst>
                <a:cxn ang="0">
                  <a:pos x="0" y="58737"/>
                </a:cxn>
                <a:cxn ang="0">
                  <a:pos x="47625" y="0"/>
                </a:cxn>
                <a:cxn ang="0">
                  <a:pos x="47625" y="69850"/>
                </a:cxn>
                <a:cxn ang="0">
                  <a:pos x="0" y="96838"/>
                </a:cxn>
                <a:cxn ang="0">
                  <a:pos x="0" y="58737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1" name="Freeform 980"/>
            <p:cNvSpPr/>
            <p:nvPr/>
          </p:nvSpPr>
          <p:spPr>
            <a:xfrm>
              <a:off x="6781800" y="3983038"/>
              <a:ext cx="217488" cy="280988"/>
            </a:xfrm>
            <a:custGeom>
              <a:avLst/>
              <a:gdLst/>
              <a:ahLst/>
              <a:cxnLst>
                <a:cxn ang="0">
                  <a:pos x="217488" y="0"/>
                </a:cxn>
                <a:cxn ang="0">
                  <a:pos x="215900" y="150812"/>
                </a:cxn>
                <a:cxn ang="0">
                  <a:pos x="0" y="280988"/>
                </a:cxn>
                <a:cxn ang="0">
                  <a:pos x="0" y="128587"/>
                </a:cxn>
                <a:cxn ang="0">
                  <a:pos x="217488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2" name="Freeform 981"/>
            <p:cNvSpPr/>
            <p:nvPr/>
          </p:nvSpPr>
          <p:spPr>
            <a:xfrm>
              <a:off x="6767513" y="3973513"/>
              <a:ext cx="284163" cy="188913"/>
            </a:xfrm>
            <a:custGeom>
              <a:avLst/>
              <a:gdLst/>
              <a:ahLst/>
              <a:cxnLst>
                <a:cxn ang="0">
                  <a:pos x="61912" y="188913"/>
                </a:cxn>
                <a:cxn ang="0">
                  <a:pos x="284163" y="60325"/>
                </a:cxn>
                <a:cxn ang="0">
                  <a:pos x="222250" y="0"/>
                </a:cxn>
                <a:cxn ang="0">
                  <a:pos x="0" y="128587"/>
                </a:cxn>
                <a:cxn ang="0">
                  <a:pos x="61912" y="188913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3" name="Freeform 982"/>
            <p:cNvSpPr/>
            <p:nvPr/>
          </p:nvSpPr>
          <p:spPr>
            <a:xfrm>
              <a:off x="6767513" y="4102101"/>
              <a:ext cx="61913" cy="603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3812"/>
                </a:cxn>
                <a:cxn ang="0">
                  <a:pos x="61913" y="60325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4" name="Freeform 983"/>
            <p:cNvSpPr/>
            <p:nvPr/>
          </p:nvSpPr>
          <p:spPr>
            <a:xfrm>
              <a:off x="6962775" y="39830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5" name="Freeform 984"/>
            <p:cNvSpPr/>
            <p:nvPr/>
          </p:nvSpPr>
          <p:spPr>
            <a:xfrm>
              <a:off x="6934200" y="4000501"/>
              <a:ext cx="71438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1438" y="58737"/>
                </a:cxn>
                <a:cxn ang="0">
                  <a:pos x="9525" y="0"/>
                </a:cxn>
                <a:cxn ang="0">
                  <a:pos x="0" y="4762"/>
                </a:cxn>
                <a:cxn ang="0">
                  <a:pos x="61912" y="65088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6" name="Freeform 985"/>
            <p:cNvSpPr/>
            <p:nvPr/>
          </p:nvSpPr>
          <p:spPr>
            <a:xfrm>
              <a:off x="6905625" y="40163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7" name="Freeform 986"/>
            <p:cNvSpPr/>
            <p:nvPr/>
          </p:nvSpPr>
          <p:spPr>
            <a:xfrm>
              <a:off x="6875463" y="40338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8" name="Freeform 987"/>
            <p:cNvSpPr/>
            <p:nvPr/>
          </p:nvSpPr>
          <p:spPr>
            <a:xfrm>
              <a:off x="6846888" y="4049713"/>
              <a:ext cx="73025" cy="66675"/>
            </a:xfrm>
            <a:custGeom>
              <a:avLst/>
              <a:gdLst/>
              <a:ahLst/>
              <a:cxnLst>
                <a:cxn ang="0">
                  <a:pos x="61912" y="66675"/>
                </a:cxn>
                <a:cxn ang="0">
                  <a:pos x="73025" y="60325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6675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39" name="Freeform 988"/>
            <p:cNvSpPr/>
            <p:nvPr/>
          </p:nvSpPr>
          <p:spPr>
            <a:xfrm>
              <a:off x="6818313" y="4067176"/>
              <a:ext cx="71438" cy="66675"/>
            </a:xfrm>
            <a:custGeom>
              <a:avLst/>
              <a:gdLst/>
              <a:ahLst/>
              <a:cxnLst>
                <a:cxn ang="0">
                  <a:pos x="60325" y="66675"/>
                </a:cxn>
                <a:cxn ang="0">
                  <a:pos x="71438" y="60325"/>
                </a:cxn>
                <a:cxn ang="0">
                  <a:pos x="9525" y="0"/>
                </a:cxn>
                <a:cxn ang="0">
                  <a:pos x="0" y="6350"/>
                </a:cxn>
                <a:cxn ang="0">
                  <a:pos x="60325" y="66675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0" name="Freeform 989"/>
            <p:cNvSpPr/>
            <p:nvPr/>
          </p:nvSpPr>
          <p:spPr>
            <a:xfrm>
              <a:off x="6788150" y="4084638"/>
              <a:ext cx="73025" cy="65088"/>
            </a:xfrm>
            <a:custGeom>
              <a:avLst/>
              <a:gdLst/>
              <a:ahLst/>
              <a:cxnLst>
                <a:cxn ang="0">
                  <a:pos x="61912" y="65088"/>
                </a:cxn>
                <a:cxn ang="0">
                  <a:pos x="73025" y="58737"/>
                </a:cxn>
                <a:cxn ang="0">
                  <a:pos x="11112" y="0"/>
                </a:cxn>
                <a:cxn ang="0">
                  <a:pos x="0" y="6350"/>
                </a:cxn>
                <a:cxn ang="0">
                  <a:pos x="61912" y="65088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1" name="Freeform 990"/>
            <p:cNvSpPr/>
            <p:nvPr/>
          </p:nvSpPr>
          <p:spPr>
            <a:xfrm>
              <a:off x="6848475" y="4170363"/>
              <a:ext cx="217488" cy="133350"/>
            </a:xfrm>
            <a:custGeom>
              <a:avLst/>
              <a:gdLst/>
              <a:ahLst/>
              <a:cxnLst>
                <a:cxn ang="0">
                  <a:pos x="0" y="125412"/>
                </a:cxn>
                <a:cxn ang="0">
                  <a:pos x="0" y="133350"/>
                </a:cxn>
                <a:cxn ang="0">
                  <a:pos x="217488" y="7937"/>
                </a:cxn>
                <a:cxn ang="0">
                  <a:pos x="217488" y="0"/>
                </a:cxn>
                <a:cxn ang="0">
                  <a:pos x="0" y="125412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2" name="Freeform 991"/>
            <p:cNvSpPr/>
            <p:nvPr/>
          </p:nvSpPr>
          <p:spPr>
            <a:xfrm>
              <a:off x="6781800" y="4256088"/>
              <a:ext cx="66675" cy="47625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0" y="7937"/>
                </a:cxn>
                <a:cxn ang="0">
                  <a:pos x="66675" y="47625"/>
                </a:cxn>
                <a:cxn ang="0">
                  <a:pos x="66675" y="39687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3" name="Freeform 992"/>
            <p:cNvSpPr/>
            <p:nvPr/>
          </p:nvSpPr>
          <p:spPr>
            <a:xfrm>
              <a:off x="6781800" y="4130676"/>
              <a:ext cx="284163" cy="165100"/>
            </a:xfrm>
            <a:custGeom>
              <a:avLst/>
              <a:gdLst/>
              <a:ahLst/>
              <a:cxnLst>
                <a:cxn ang="0">
                  <a:pos x="284163" y="39687"/>
                </a:cxn>
                <a:cxn ang="0">
                  <a:pos x="215900" y="0"/>
                </a:cxn>
                <a:cxn ang="0">
                  <a:pos x="0" y="125412"/>
                </a:cxn>
                <a:cxn ang="0">
                  <a:pos x="66675" y="165100"/>
                </a:cxn>
                <a:cxn ang="0">
                  <a:pos x="284163" y="39687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4" name="Freeform 993"/>
            <p:cNvSpPr/>
            <p:nvPr/>
          </p:nvSpPr>
          <p:spPr>
            <a:xfrm>
              <a:off x="6900863" y="4394201"/>
              <a:ext cx="96838" cy="46038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38100" y="15875"/>
                </a:cxn>
                <a:cxn ang="0">
                  <a:pos x="9525" y="25400"/>
                </a:cxn>
                <a:cxn ang="0">
                  <a:pos x="49212" y="46038"/>
                </a:cxn>
                <a:cxn ang="0">
                  <a:pos x="96838" y="22225"/>
                </a:cxn>
                <a:cxn ang="0">
                  <a:pos x="55562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5" name="Freeform 994"/>
            <p:cNvSpPr/>
            <p:nvPr/>
          </p:nvSpPr>
          <p:spPr>
            <a:xfrm>
              <a:off x="6965950" y="4275138"/>
              <a:ext cx="14288" cy="15875"/>
            </a:xfrm>
            <a:custGeom>
              <a:avLst/>
              <a:gdLst/>
              <a:ahLst/>
              <a:cxnLst>
                <a:cxn ang="0">
                  <a:pos x="14288" y="6350"/>
                </a:cxn>
                <a:cxn ang="0">
                  <a:pos x="7937" y="9525"/>
                </a:cxn>
                <a:cxn ang="0">
                  <a:pos x="3175" y="15875"/>
                </a:cxn>
                <a:cxn ang="0">
                  <a:pos x="0" y="14287"/>
                </a:cxn>
                <a:cxn ang="0">
                  <a:pos x="4762" y="6350"/>
                </a:cxn>
                <a:cxn ang="0">
                  <a:pos x="12700" y="1587"/>
                </a:cxn>
                <a:cxn ang="0">
                  <a:pos x="14288" y="6350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6" name="Freeform 995"/>
            <p:cNvSpPr/>
            <p:nvPr/>
          </p:nvSpPr>
          <p:spPr>
            <a:xfrm>
              <a:off x="6970713" y="4187826"/>
              <a:ext cx="23813" cy="93663"/>
            </a:xfrm>
            <a:custGeom>
              <a:avLst/>
              <a:gdLst/>
              <a:ahLst/>
              <a:cxnLst>
                <a:cxn ang="0">
                  <a:pos x="9525" y="92075"/>
                </a:cxn>
                <a:cxn ang="0">
                  <a:pos x="23813" y="50800"/>
                </a:cxn>
                <a:cxn ang="0">
                  <a:pos x="23813" y="17462"/>
                </a:cxn>
                <a:cxn ang="0">
                  <a:pos x="14287" y="1587"/>
                </a:cxn>
                <a:cxn ang="0">
                  <a:pos x="7937" y="20637"/>
                </a:cxn>
                <a:cxn ang="0">
                  <a:pos x="7937" y="52387"/>
                </a:cxn>
                <a:cxn ang="0">
                  <a:pos x="0" y="92075"/>
                </a:cxn>
                <a:cxn ang="0">
                  <a:pos x="9525" y="92075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7" name="Freeform 996"/>
            <p:cNvSpPr/>
            <p:nvPr/>
          </p:nvSpPr>
          <p:spPr>
            <a:xfrm>
              <a:off x="6967538" y="4276726"/>
              <a:ext cx="17463" cy="26988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7937" y="0"/>
                </a:cxn>
                <a:cxn ang="0">
                  <a:pos x="3175" y="6350"/>
                </a:cxn>
                <a:cxn ang="0">
                  <a:pos x="1587" y="7937"/>
                </a:cxn>
                <a:cxn ang="0">
                  <a:pos x="0" y="19050"/>
                </a:cxn>
                <a:cxn ang="0">
                  <a:pos x="4762" y="25400"/>
                </a:cxn>
                <a:cxn ang="0">
                  <a:pos x="4762" y="25400"/>
                </a:cxn>
                <a:cxn ang="0">
                  <a:pos x="11112" y="22225"/>
                </a:cxn>
                <a:cxn ang="0">
                  <a:pos x="15875" y="11112"/>
                </a:cxn>
                <a:cxn ang="0">
                  <a:pos x="14287" y="1587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8" name="Freeform 997"/>
            <p:cNvSpPr/>
            <p:nvPr/>
          </p:nvSpPr>
          <p:spPr>
            <a:xfrm>
              <a:off x="6975475" y="4186238"/>
              <a:ext cx="22225" cy="39688"/>
            </a:xfrm>
            <a:custGeom>
              <a:avLst/>
              <a:gdLst/>
              <a:ahLst/>
              <a:cxnLst>
                <a:cxn ang="0">
                  <a:pos x="7937" y="1587"/>
                </a:cxn>
                <a:cxn ang="0">
                  <a:pos x="0" y="15875"/>
                </a:cxn>
                <a:cxn ang="0">
                  <a:pos x="3175" y="36512"/>
                </a:cxn>
                <a:cxn ang="0">
                  <a:pos x="11112" y="39688"/>
                </a:cxn>
                <a:cxn ang="0">
                  <a:pos x="22225" y="34925"/>
                </a:cxn>
                <a:cxn ang="0">
                  <a:pos x="19050" y="15875"/>
                </a:cxn>
                <a:cxn ang="0">
                  <a:pos x="7937" y="1587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49" name="Freeform 998"/>
            <p:cNvSpPr/>
            <p:nvPr/>
          </p:nvSpPr>
          <p:spPr>
            <a:xfrm>
              <a:off x="6921500" y="4405313"/>
              <a:ext cx="49213" cy="23813"/>
            </a:xfrm>
            <a:custGeom>
              <a:avLst/>
              <a:gdLst/>
              <a:ahLst/>
              <a:cxnLst>
                <a:cxn ang="0">
                  <a:pos x="25400" y="0"/>
                </a:cxn>
                <a:cxn ang="0">
                  <a:pos x="19050" y="3175"/>
                </a:cxn>
                <a:cxn ang="0">
                  <a:pos x="9525" y="4762"/>
                </a:cxn>
                <a:cxn ang="0">
                  <a:pos x="0" y="11112"/>
                </a:cxn>
                <a:cxn ang="0">
                  <a:pos x="0" y="12700"/>
                </a:cxn>
                <a:cxn ang="0">
                  <a:pos x="4762" y="17462"/>
                </a:cxn>
                <a:cxn ang="0">
                  <a:pos x="12700" y="19050"/>
                </a:cxn>
                <a:cxn ang="0">
                  <a:pos x="33337" y="22225"/>
                </a:cxn>
                <a:cxn ang="0">
                  <a:pos x="39687" y="23813"/>
                </a:cxn>
                <a:cxn ang="0">
                  <a:pos x="49213" y="15875"/>
                </a:cxn>
                <a:cxn ang="0">
                  <a:pos x="49213" y="3175"/>
                </a:cxn>
                <a:cxn ang="0">
                  <a:pos x="25400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0" name="Freeform 999"/>
            <p:cNvSpPr/>
            <p:nvPr/>
          </p:nvSpPr>
          <p:spPr>
            <a:xfrm>
              <a:off x="6940550" y="4391026"/>
              <a:ext cx="41275" cy="28575"/>
            </a:xfrm>
            <a:custGeom>
              <a:avLst/>
              <a:gdLst/>
              <a:ahLst/>
              <a:cxnLst>
                <a:cxn ang="0">
                  <a:pos x="20637" y="0"/>
                </a:cxn>
                <a:cxn ang="0">
                  <a:pos x="17462" y="3175"/>
                </a:cxn>
                <a:cxn ang="0">
                  <a:pos x="11112" y="3175"/>
                </a:cxn>
                <a:cxn ang="0">
                  <a:pos x="0" y="7937"/>
                </a:cxn>
                <a:cxn ang="0">
                  <a:pos x="0" y="7937"/>
                </a:cxn>
                <a:cxn ang="0">
                  <a:pos x="1587" y="12700"/>
                </a:cxn>
                <a:cxn ang="0">
                  <a:pos x="11112" y="17462"/>
                </a:cxn>
                <a:cxn ang="0">
                  <a:pos x="19050" y="19050"/>
                </a:cxn>
                <a:cxn ang="0">
                  <a:pos x="23812" y="19050"/>
                </a:cxn>
                <a:cxn ang="0">
                  <a:pos x="25400" y="23812"/>
                </a:cxn>
                <a:cxn ang="0">
                  <a:pos x="30162" y="26987"/>
                </a:cxn>
                <a:cxn ang="0">
                  <a:pos x="41275" y="20637"/>
                </a:cxn>
                <a:cxn ang="0">
                  <a:pos x="41275" y="6350"/>
                </a:cxn>
                <a:cxn ang="0">
                  <a:pos x="2063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1" name="Freeform 1000"/>
            <p:cNvSpPr/>
            <p:nvPr/>
          </p:nvSpPr>
          <p:spPr>
            <a:xfrm>
              <a:off x="6940550" y="4398963"/>
              <a:ext cx="25400" cy="15875"/>
            </a:xfrm>
            <a:custGeom>
              <a:avLst/>
              <a:gdLst/>
              <a:ahLst/>
              <a:cxnLst>
                <a:cxn ang="0">
                  <a:pos x="22225" y="11112"/>
                </a:cxn>
                <a:cxn ang="0">
                  <a:pos x="14287" y="7937"/>
                </a:cxn>
                <a:cxn ang="0">
                  <a:pos x="3175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3175" y="6350"/>
                </a:cxn>
                <a:cxn ang="0">
                  <a:pos x="11112" y="9525"/>
                </a:cxn>
                <a:cxn ang="0">
                  <a:pos x="19050" y="14287"/>
                </a:cxn>
                <a:cxn ang="0">
                  <a:pos x="23812" y="15875"/>
                </a:cxn>
                <a:cxn ang="0">
                  <a:pos x="25400" y="12700"/>
                </a:cxn>
                <a:cxn ang="0">
                  <a:pos x="22225" y="11112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2" name="Freeform 1001"/>
            <p:cNvSpPr/>
            <p:nvPr/>
          </p:nvSpPr>
          <p:spPr>
            <a:xfrm>
              <a:off x="6965950" y="4408488"/>
              <a:ext cx="15875" cy="11113"/>
            </a:xfrm>
            <a:custGeom>
              <a:avLst/>
              <a:gdLst/>
              <a:ahLst/>
              <a:cxnLst>
                <a:cxn ang="0">
                  <a:pos x="4762" y="4762"/>
                </a:cxn>
                <a:cxn ang="0">
                  <a:pos x="0" y="3175"/>
                </a:cxn>
                <a:cxn ang="0">
                  <a:pos x="0" y="6350"/>
                </a:cxn>
                <a:cxn ang="0">
                  <a:pos x="4762" y="9525"/>
                </a:cxn>
                <a:cxn ang="0">
                  <a:pos x="15875" y="3175"/>
                </a:cxn>
                <a:cxn ang="0">
                  <a:pos x="15875" y="0"/>
                </a:cxn>
                <a:cxn ang="0">
                  <a:pos x="4762" y="4762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3" name="Freeform 1002"/>
            <p:cNvSpPr/>
            <p:nvPr/>
          </p:nvSpPr>
          <p:spPr>
            <a:xfrm>
              <a:off x="6935788" y="4167188"/>
              <a:ext cx="60325" cy="106363"/>
            </a:xfrm>
            <a:custGeom>
              <a:avLst/>
              <a:gdLst/>
              <a:ahLst/>
              <a:cxnLst>
                <a:cxn ang="0">
                  <a:pos x="53975" y="36512"/>
                </a:cxn>
                <a:cxn ang="0">
                  <a:pos x="53975" y="20637"/>
                </a:cxn>
                <a:cxn ang="0">
                  <a:pos x="60325" y="1587"/>
                </a:cxn>
                <a:cxn ang="0">
                  <a:pos x="42862" y="0"/>
                </a:cxn>
                <a:cxn ang="0">
                  <a:pos x="36512" y="15875"/>
                </a:cxn>
                <a:cxn ang="0">
                  <a:pos x="26987" y="26987"/>
                </a:cxn>
                <a:cxn ang="0">
                  <a:pos x="17462" y="34925"/>
                </a:cxn>
                <a:cxn ang="0">
                  <a:pos x="9525" y="49212"/>
                </a:cxn>
                <a:cxn ang="0">
                  <a:pos x="0" y="98425"/>
                </a:cxn>
                <a:cxn ang="0">
                  <a:pos x="42862" y="106363"/>
                </a:cxn>
                <a:cxn ang="0">
                  <a:pos x="52387" y="49212"/>
                </a:cxn>
                <a:cxn ang="0">
                  <a:pos x="53975" y="36512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4" name="Freeform 1003"/>
            <p:cNvSpPr/>
            <p:nvPr/>
          </p:nvSpPr>
          <p:spPr>
            <a:xfrm>
              <a:off x="6951663" y="4273551"/>
              <a:ext cx="31750" cy="1381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0" y="131762"/>
                </a:cxn>
                <a:cxn ang="0">
                  <a:pos x="19050" y="138113"/>
                </a:cxn>
                <a:cxn ang="0">
                  <a:pos x="31750" y="133350"/>
                </a:cxn>
                <a:cxn ang="0">
                  <a:pos x="30162" y="0"/>
                </a:cxn>
                <a:cxn ang="0">
                  <a:pos x="0" y="4762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5" name="Freeform 1004"/>
            <p:cNvSpPr/>
            <p:nvPr/>
          </p:nvSpPr>
          <p:spPr>
            <a:xfrm>
              <a:off x="6937375" y="4283076"/>
              <a:ext cx="34925" cy="139700"/>
            </a:xfrm>
            <a:custGeom>
              <a:avLst/>
              <a:gdLst/>
              <a:ahLst/>
              <a:cxnLst>
                <a:cxn ang="0">
                  <a:pos x="0" y="1587"/>
                </a:cxn>
                <a:cxn ang="0">
                  <a:pos x="7937" y="119062"/>
                </a:cxn>
                <a:cxn ang="0">
                  <a:pos x="6350" y="123825"/>
                </a:cxn>
                <a:cxn ang="0">
                  <a:pos x="6350" y="128587"/>
                </a:cxn>
                <a:cxn ang="0">
                  <a:pos x="25400" y="138112"/>
                </a:cxn>
                <a:cxn ang="0">
                  <a:pos x="34925" y="134937"/>
                </a:cxn>
                <a:cxn ang="0">
                  <a:pos x="31750" y="0"/>
                </a:cxn>
                <a:cxn ang="0">
                  <a:pos x="0" y="1587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6" name="Freeform 1005"/>
            <p:cNvSpPr/>
            <p:nvPr/>
          </p:nvSpPr>
          <p:spPr>
            <a:xfrm>
              <a:off x="6934200" y="4186238"/>
              <a:ext cx="58738" cy="109538"/>
            </a:xfrm>
            <a:custGeom>
              <a:avLst/>
              <a:gdLst/>
              <a:ahLst/>
              <a:cxnLst>
                <a:cxn ang="0">
                  <a:pos x="20637" y="6350"/>
                </a:cxn>
                <a:cxn ang="0">
                  <a:pos x="4762" y="44450"/>
                </a:cxn>
                <a:cxn ang="0">
                  <a:pos x="0" y="98425"/>
                </a:cxn>
                <a:cxn ang="0">
                  <a:pos x="3175" y="103187"/>
                </a:cxn>
                <a:cxn ang="0">
                  <a:pos x="36512" y="106362"/>
                </a:cxn>
                <a:cxn ang="0">
                  <a:pos x="50800" y="100012"/>
                </a:cxn>
                <a:cxn ang="0">
                  <a:pos x="53975" y="30162"/>
                </a:cxn>
                <a:cxn ang="0">
                  <a:pos x="55562" y="3175"/>
                </a:cxn>
                <a:cxn ang="0">
                  <a:pos x="50800" y="1587"/>
                </a:cxn>
                <a:cxn ang="0">
                  <a:pos x="31750" y="4762"/>
                </a:cxn>
                <a:cxn ang="0">
                  <a:pos x="20637" y="6350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7" name="Freeform 1006"/>
            <p:cNvSpPr/>
            <p:nvPr/>
          </p:nvSpPr>
          <p:spPr>
            <a:xfrm>
              <a:off x="6961188" y="4130676"/>
              <a:ext cx="46038" cy="46038"/>
            </a:xfrm>
            <a:custGeom>
              <a:avLst/>
              <a:gdLst/>
              <a:ahLst/>
              <a:cxnLst>
                <a:cxn ang="0">
                  <a:pos x="26987" y="4762"/>
                </a:cxn>
                <a:cxn ang="0">
                  <a:pos x="15875" y="0"/>
                </a:cxn>
                <a:cxn ang="0">
                  <a:pos x="3175" y="30162"/>
                </a:cxn>
                <a:cxn ang="0">
                  <a:pos x="4762" y="44450"/>
                </a:cxn>
                <a:cxn ang="0">
                  <a:pos x="20637" y="46038"/>
                </a:cxn>
                <a:cxn ang="0">
                  <a:pos x="34925" y="34925"/>
                </a:cxn>
                <a:cxn ang="0">
                  <a:pos x="46038" y="15875"/>
                </a:cxn>
                <a:cxn ang="0">
                  <a:pos x="26987" y="4762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8" name="Freeform 1007"/>
            <p:cNvSpPr/>
            <p:nvPr/>
          </p:nvSpPr>
          <p:spPr>
            <a:xfrm>
              <a:off x="6970713" y="4125913"/>
              <a:ext cx="44450" cy="52388"/>
            </a:xfrm>
            <a:custGeom>
              <a:avLst/>
              <a:gdLst/>
              <a:ahLst/>
              <a:cxnLst>
                <a:cxn ang="0">
                  <a:pos x="11112" y="1587"/>
                </a:cxn>
                <a:cxn ang="0">
                  <a:pos x="4762" y="9525"/>
                </a:cxn>
                <a:cxn ang="0">
                  <a:pos x="1587" y="25400"/>
                </a:cxn>
                <a:cxn ang="0">
                  <a:pos x="1587" y="28575"/>
                </a:cxn>
                <a:cxn ang="0">
                  <a:pos x="3175" y="30162"/>
                </a:cxn>
                <a:cxn ang="0">
                  <a:pos x="4762" y="26987"/>
                </a:cxn>
                <a:cxn ang="0">
                  <a:pos x="7937" y="34925"/>
                </a:cxn>
                <a:cxn ang="0">
                  <a:pos x="7937" y="41275"/>
                </a:cxn>
                <a:cxn ang="0">
                  <a:pos x="17462" y="50800"/>
                </a:cxn>
                <a:cxn ang="0">
                  <a:pos x="22225" y="50800"/>
                </a:cxn>
                <a:cxn ang="0">
                  <a:pos x="33337" y="42862"/>
                </a:cxn>
                <a:cxn ang="0">
                  <a:pos x="41275" y="17462"/>
                </a:cxn>
                <a:cxn ang="0">
                  <a:pos x="36512" y="9525"/>
                </a:cxn>
                <a:cxn ang="0">
                  <a:pos x="34925" y="4762"/>
                </a:cxn>
                <a:cxn ang="0">
                  <a:pos x="28575" y="4762"/>
                </a:cxn>
                <a:cxn ang="0">
                  <a:pos x="28575" y="1587"/>
                </a:cxn>
                <a:cxn ang="0">
                  <a:pos x="23812" y="1587"/>
                </a:cxn>
                <a:cxn ang="0">
                  <a:pos x="19050" y="3175"/>
                </a:cxn>
                <a:cxn ang="0">
                  <a:pos x="19050" y="0"/>
                </a:cxn>
                <a:cxn ang="0">
                  <a:pos x="11112" y="1587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59" name="Freeform 1008"/>
            <p:cNvSpPr/>
            <p:nvPr/>
          </p:nvSpPr>
          <p:spPr>
            <a:xfrm>
              <a:off x="6972300" y="4152901"/>
              <a:ext cx="6350" cy="9525"/>
            </a:xfrm>
            <a:custGeom>
              <a:avLst/>
              <a:gdLst/>
              <a:ahLst/>
              <a:cxnLst>
                <a:cxn ang="0">
                  <a:pos x="3175" y="0"/>
                </a:cxn>
                <a:cxn ang="0">
                  <a:pos x="4762" y="4762"/>
                </a:cxn>
                <a:cxn ang="0">
                  <a:pos x="3175" y="7937"/>
                </a:cxn>
                <a:cxn ang="0">
                  <a:pos x="0" y="7937"/>
                </a:cxn>
                <a:cxn ang="0">
                  <a:pos x="3175" y="3175"/>
                </a:cxn>
                <a:cxn ang="0">
                  <a:pos x="3175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0" name="Freeform 1009"/>
            <p:cNvSpPr/>
            <p:nvPr/>
          </p:nvSpPr>
          <p:spPr>
            <a:xfrm>
              <a:off x="6970713" y="4149726"/>
              <a:ext cx="6350" cy="12700"/>
            </a:xfrm>
            <a:custGeom>
              <a:avLst/>
              <a:gdLst/>
              <a:ahLst/>
              <a:cxnLst>
                <a:cxn ang="0">
                  <a:pos x="4762" y="1587"/>
                </a:cxn>
                <a:cxn ang="0">
                  <a:pos x="3175" y="3175"/>
                </a:cxn>
                <a:cxn ang="0">
                  <a:pos x="1587" y="7937"/>
                </a:cxn>
                <a:cxn ang="0">
                  <a:pos x="0" y="11112"/>
                </a:cxn>
                <a:cxn ang="0">
                  <a:pos x="1587" y="11112"/>
                </a:cxn>
                <a:cxn ang="0">
                  <a:pos x="4762" y="7937"/>
                </a:cxn>
                <a:cxn ang="0">
                  <a:pos x="4762" y="1587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1" name="Freeform 1010"/>
            <p:cNvSpPr/>
            <p:nvPr/>
          </p:nvSpPr>
          <p:spPr>
            <a:xfrm>
              <a:off x="6910388" y="4124326"/>
              <a:ext cx="9525" cy="22225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762" y="9525"/>
                </a:cxn>
                <a:cxn ang="0">
                  <a:pos x="4762" y="1587"/>
                </a:cxn>
                <a:cxn ang="0">
                  <a:pos x="7937" y="1587"/>
                </a:cxn>
                <a:cxn ang="0">
                  <a:pos x="9525" y="11112"/>
                </a:cxn>
                <a:cxn ang="0">
                  <a:pos x="4762" y="20637"/>
                </a:cxn>
                <a:cxn ang="0">
                  <a:pos x="0" y="15875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2" name="Freeform 1011"/>
            <p:cNvSpPr/>
            <p:nvPr/>
          </p:nvSpPr>
          <p:spPr>
            <a:xfrm>
              <a:off x="6899275" y="4117976"/>
              <a:ext cx="17463" cy="31750"/>
            </a:xfrm>
            <a:custGeom>
              <a:avLst/>
              <a:gdLst/>
              <a:ahLst/>
              <a:cxnLst>
                <a:cxn ang="0">
                  <a:pos x="12700" y="30162"/>
                </a:cxn>
                <a:cxn ang="0">
                  <a:pos x="17463" y="25400"/>
                </a:cxn>
                <a:cxn ang="0">
                  <a:pos x="17463" y="17462"/>
                </a:cxn>
                <a:cxn ang="0">
                  <a:pos x="15875" y="15875"/>
                </a:cxn>
                <a:cxn ang="0">
                  <a:pos x="11112" y="4762"/>
                </a:cxn>
                <a:cxn ang="0">
                  <a:pos x="6350" y="1587"/>
                </a:cxn>
                <a:cxn ang="0">
                  <a:pos x="4762" y="4762"/>
                </a:cxn>
                <a:cxn ang="0">
                  <a:pos x="0" y="11112"/>
                </a:cxn>
                <a:cxn ang="0">
                  <a:pos x="3175" y="20637"/>
                </a:cxn>
                <a:cxn ang="0">
                  <a:pos x="12700" y="30162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3" name="Freeform 1012"/>
            <p:cNvSpPr/>
            <p:nvPr/>
          </p:nvSpPr>
          <p:spPr>
            <a:xfrm>
              <a:off x="6907213" y="4140201"/>
              <a:ext cx="69850" cy="74613"/>
            </a:xfrm>
            <a:custGeom>
              <a:avLst/>
              <a:gdLst/>
              <a:ahLst/>
              <a:cxnLst>
                <a:cxn ang="0">
                  <a:pos x="0" y="4762"/>
                </a:cxn>
                <a:cxn ang="0">
                  <a:pos x="19050" y="53975"/>
                </a:cxn>
                <a:cxn ang="0">
                  <a:pos x="53975" y="71437"/>
                </a:cxn>
                <a:cxn ang="0">
                  <a:pos x="69850" y="66675"/>
                </a:cxn>
                <a:cxn ang="0">
                  <a:pos x="60325" y="53975"/>
                </a:cxn>
                <a:cxn ang="0">
                  <a:pos x="28575" y="41275"/>
                </a:cxn>
                <a:cxn ang="0">
                  <a:pos x="9525" y="1587"/>
                </a:cxn>
                <a:cxn ang="0">
                  <a:pos x="0" y="4762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4" name="Freeform 1013"/>
            <p:cNvSpPr/>
            <p:nvPr/>
          </p:nvSpPr>
          <p:spPr>
            <a:xfrm>
              <a:off x="6938963" y="4183063"/>
              <a:ext cx="41275" cy="317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19050" y="28575"/>
                </a:cxn>
                <a:cxn ang="0">
                  <a:pos x="1587" y="25400"/>
                </a:cxn>
                <a:cxn ang="0">
                  <a:pos x="0" y="14287"/>
                </a:cxn>
                <a:cxn ang="0">
                  <a:pos x="3175" y="0"/>
                </a:cxn>
                <a:cxn ang="0">
                  <a:pos x="28575" y="6350"/>
                </a:cxn>
                <a:cxn ang="0">
                  <a:pos x="39687" y="22225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5" name="Freeform 1014"/>
            <p:cNvSpPr/>
            <p:nvPr/>
          </p:nvSpPr>
          <p:spPr>
            <a:xfrm>
              <a:off x="6940550" y="4406901"/>
              <a:ext cx="3175" cy="9525"/>
            </a:xfrm>
            <a:custGeom>
              <a:avLst/>
              <a:gdLst/>
              <a:ahLst/>
              <a:cxnLst>
                <a:cxn ang="0">
                  <a:pos x="1587" y="9525"/>
                </a:cxn>
                <a:cxn ang="0">
                  <a:pos x="0" y="7937"/>
                </a:cxn>
                <a:cxn ang="0">
                  <a:pos x="0" y="3175"/>
                </a:cxn>
                <a:cxn ang="0">
                  <a:pos x="1587" y="0"/>
                </a:cxn>
                <a:cxn ang="0">
                  <a:pos x="3175" y="1587"/>
                </a:cxn>
                <a:cxn ang="0">
                  <a:pos x="3175" y="1587"/>
                </a:cxn>
                <a:cxn ang="0">
                  <a:pos x="1587" y="3175"/>
                </a:cxn>
                <a:cxn ang="0">
                  <a:pos x="1587" y="7937"/>
                </a:cxn>
                <a:cxn ang="0">
                  <a:pos x="1587" y="9525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6" name="Freeform 1015"/>
            <p:cNvSpPr/>
            <p:nvPr/>
          </p:nvSpPr>
          <p:spPr>
            <a:xfrm>
              <a:off x="6937375" y="4408488"/>
              <a:ext cx="3175" cy="7938"/>
            </a:xfrm>
            <a:custGeom>
              <a:avLst/>
              <a:gdLst/>
              <a:ahLst/>
              <a:cxnLst>
                <a:cxn ang="0">
                  <a:pos x="0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3175" y="0"/>
                </a:cxn>
                <a:cxn ang="0">
                  <a:pos x="3175" y="0"/>
                </a:cxn>
                <a:cxn ang="0">
                  <a:pos x="3175" y="1587"/>
                </a:cxn>
                <a:cxn ang="0">
                  <a:pos x="1587" y="1587"/>
                </a:cxn>
                <a:cxn ang="0">
                  <a:pos x="1587" y="6350"/>
                </a:cxn>
                <a:cxn ang="0">
                  <a:pos x="0" y="7938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7" name="Freeform 1016"/>
            <p:cNvSpPr/>
            <p:nvPr/>
          </p:nvSpPr>
          <p:spPr>
            <a:xfrm>
              <a:off x="6932613" y="4408488"/>
              <a:ext cx="4763" cy="7938"/>
            </a:xfrm>
            <a:custGeom>
              <a:avLst/>
              <a:gdLst/>
              <a:ahLst/>
              <a:cxnLst>
                <a:cxn ang="0">
                  <a:pos x="1587" y="7938"/>
                </a:cxn>
                <a:cxn ang="0">
                  <a:pos x="0" y="6350"/>
                </a:cxn>
                <a:cxn ang="0">
                  <a:pos x="1587" y="1587"/>
                </a:cxn>
                <a:cxn ang="0">
                  <a:pos x="4763" y="0"/>
                </a:cxn>
                <a:cxn ang="0">
                  <a:pos x="4763" y="0"/>
                </a:cxn>
                <a:cxn ang="0">
                  <a:pos x="4763" y="1587"/>
                </a:cxn>
                <a:cxn ang="0">
                  <a:pos x="3175" y="1587"/>
                </a:cxn>
                <a:cxn ang="0">
                  <a:pos x="1587" y="6350"/>
                </a:cxn>
                <a:cxn ang="0">
                  <a:pos x="1587" y="7938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8" name="Freeform 1017"/>
            <p:cNvSpPr/>
            <p:nvPr/>
          </p:nvSpPr>
          <p:spPr>
            <a:xfrm>
              <a:off x="6921500" y="4410076"/>
              <a:ext cx="11113" cy="12700"/>
            </a:xfrm>
            <a:custGeom>
              <a:avLst/>
              <a:gdLst/>
              <a:ahLst/>
              <a:cxnLst>
                <a:cxn ang="0">
                  <a:pos x="9525" y="0"/>
                </a:cxn>
                <a:cxn ang="0">
                  <a:pos x="0" y="6350"/>
                </a:cxn>
                <a:cxn ang="0">
                  <a:pos x="0" y="7937"/>
                </a:cxn>
                <a:cxn ang="0">
                  <a:pos x="3175" y="12700"/>
                </a:cxn>
                <a:cxn ang="0">
                  <a:pos x="4762" y="11112"/>
                </a:cxn>
                <a:cxn ang="0">
                  <a:pos x="6350" y="4762"/>
                </a:cxn>
                <a:cxn ang="0">
                  <a:pos x="11113" y="0"/>
                </a:cxn>
                <a:cxn ang="0">
                  <a:pos x="9525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69" name="Freeform 1018"/>
            <p:cNvSpPr/>
            <p:nvPr/>
          </p:nvSpPr>
          <p:spPr>
            <a:xfrm>
              <a:off x="6921500" y="4418013"/>
              <a:ext cx="49213" cy="11113"/>
            </a:xfrm>
            <a:custGeom>
              <a:avLst/>
              <a:gdLst/>
              <a:ahLst/>
              <a:cxnLst>
                <a:cxn ang="0">
                  <a:pos x="49213" y="3175"/>
                </a:cxn>
                <a:cxn ang="0">
                  <a:pos x="39687" y="7937"/>
                </a:cxn>
                <a:cxn ang="0">
                  <a:pos x="34925" y="7937"/>
                </a:cxn>
                <a:cxn ang="0">
                  <a:pos x="15875" y="4762"/>
                </a:cxn>
                <a:cxn ang="0">
                  <a:pos x="4762" y="3175"/>
                </a:cxn>
                <a:cxn ang="0">
                  <a:pos x="0" y="0"/>
                </a:cxn>
                <a:cxn ang="0">
                  <a:pos x="0" y="3175"/>
                </a:cxn>
                <a:cxn ang="0">
                  <a:pos x="4762" y="6350"/>
                </a:cxn>
                <a:cxn ang="0">
                  <a:pos x="30162" y="9525"/>
                </a:cxn>
                <a:cxn ang="0">
                  <a:pos x="39687" y="11113"/>
                </a:cxn>
                <a:cxn ang="0">
                  <a:pos x="49213" y="6350"/>
                </a:cxn>
                <a:cxn ang="0">
                  <a:pos x="49213" y="3175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0" name="Freeform 1019"/>
            <p:cNvSpPr/>
            <p:nvPr/>
          </p:nvSpPr>
          <p:spPr>
            <a:xfrm>
              <a:off x="6894513" y="3317875"/>
              <a:ext cx="4224338" cy="2470150"/>
            </a:xfrm>
            <a:custGeom>
              <a:avLst/>
              <a:gdLst/>
              <a:ahLst/>
              <a:cxnLst>
                <a:cxn ang="0">
                  <a:pos x="0" y="1362075"/>
                </a:cxn>
                <a:cxn ang="0">
                  <a:pos x="2354262" y="0"/>
                </a:cxn>
                <a:cxn ang="0">
                  <a:pos x="4224338" y="1087437"/>
                </a:cxn>
                <a:cxn ang="0">
                  <a:pos x="1843087" y="2470150"/>
                </a:cxn>
                <a:cxn ang="0">
                  <a:pos x="0" y="1362075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1" name="Freeform 1020"/>
            <p:cNvSpPr/>
            <p:nvPr/>
          </p:nvSpPr>
          <p:spPr>
            <a:xfrm>
              <a:off x="8728075" y="4283076"/>
              <a:ext cx="2147888" cy="1354138"/>
            </a:xfrm>
            <a:custGeom>
              <a:avLst/>
              <a:gdLst/>
              <a:ahLst/>
              <a:cxnLst>
                <a:cxn ang="0">
                  <a:pos x="0" y="1204912"/>
                </a:cxn>
                <a:cxn ang="0">
                  <a:pos x="1587" y="1354138"/>
                </a:cxn>
                <a:cxn ang="0">
                  <a:pos x="2147888" y="150812"/>
                </a:cxn>
                <a:cxn ang="0">
                  <a:pos x="2144712" y="0"/>
                </a:cxn>
                <a:cxn ang="0">
                  <a:pos x="0" y="1204912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2" name="Freeform 1021"/>
            <p:cNvSpPr/>
            <p:nvPr/>
          </p:nvSpPr>
          <p:spPr>
            <a:xfrm>
              <a:off x="7102475" y="4522788"/>
              <a:ext cx="1627188" cy="1114425"/>
            </a:xfrm>
            <a:custGeom>
              <a:avLst/>
              <a:gdLst/>
              <a:ahLst/>
              <a:cxnLst>
                <a:cxn ang="0">
                  <a:pos x="1625600" y="965200"/>
                </a:cxn>
                <a:cxn ang="0">
                  <a:pos x="0" y="0"/>
                </a:cxn>
                <a:cxn ang="0">
                  <a:pos x="3175" y="149225"/>
                </a:cxn>
                <a:cxn ang="0">
                  <a:pos x="1627188" y="1114425"/>
                </a:cxn>
                <a:cxn ang="0">
                  <a:pos x="1625600" y="965200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3" name="Freeform 1022"/>
            <p:cNvSpPr/>
            <p:nvPr/>
          </p:nvSpPr>
          <p:spPr>
            <a:xfrm>
              <a:off x="7102475" y="3317875"/>
              <a:ext cx="3770313" cy="2170113"/>
            </a:xfrm>
            <a:custGeom>
              <a:avLst/>
              <a:gdLst/>
              <a:ahLst/>
              <a:cxnLst>
                <a:cxn ang="0">
                  <a:pos x="3770313" y="965200"/>
                </a:cxn>
                <a:cxn ang="0">
                  <a:pos x="2146300" y="0"/>
                </a:cxn>
                <a:cxn ang="0">
                  <a:pos x="0" y="1204912"/>
                </a:cxn>
                <a:cxn ang="0">
                  <a:pos x="1625600" y="2170113"/>
                </a:cxn>
                <a:cxn ang="0">
                  <a:pos x="3770313" y="965200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4" name="Freeform 1023"/>
            <p:cNvSpPr/>
            <p:nvPr/>
          </p:nvSpPr>
          <p:spPr>
            <a:xfrm>
              <a:off x="8718550" y="3100388"/>
              <a:ext cx="2025650" cy="2290763"/>
            </a:xfrm>
            <a:custGeom>
              <a:avLst/>
              <a:gdLst/>
              <a:ahLst/>
              <a:cxnLst>
                <a:cxn ang="0">
                  <a:pos x="0" y="1131887"/>
                </a:cxn>
                <a:cxn ang="0">
                  <a:pos x="12700" y="2290763"/>
                </a:cxn>
                <a:cxn ang="0">
                  <a:pos x="2025650" y="1157287"/>
                </a:cxn>
                <a:cxn ang="0">
                  <a:pos x="2012950" y="0"/>
                </a:cxn>
                <a:cxn ang="0">
                  <a:pos x="0" y="1131887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5" name="Freeform 1024"/>
            <p:cNvSpPr/>
            <p:nvPr/>
          </p:nvSpPr>
          <p:spPr>
            <a:xfrm>
              <a:off x="7181850" y="3316288"/>
              <a:ext cx="1549400" cy="2074863"/>
            </a:xfrm>
            <a:custGeom>
              <a:avLst/>
              <a:gdLst/>
              <a:ahLst/>
              <a:cxnLst>
                <a:cxn ang="0">
                  <a:pos x="1536700" y="915987"/>
                </a:cxn>
                <a:cxn ang="0">
                  <a:pos x="0" y="0"/>
                </a:cxn>
                <a:cxn ang="0">
                  <a:pos x="14287" y="1158875"/>
                </a:cxn>
                <a:cxn ang="0">
                  <a:pos x="1549400" y="2074863"/>
                </a:cxn>
                <a:cxn ang="0">
                  <a:pos x="1536700" y="915987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6" name="Freeform 1025"/>
            <p:cNvSpPr/>
            <p:nvPr/>
          </p:nvSpPr>
          <p:spPr>
            <a:xfrm>
              <a:off x="7181850" y="2182813"/>
              <a:ext cx="3549650" cy="2049463"/>
            </a:xfrm>
            <a:custGeom>
              <a:avLst/>
              <a:gdLst/>
              <a:ahLst/>
              <a:cxnLst>
                <a:cxn ang="0">
                  <a:pos x="3549650" y="917575"/>
                </a:cxn>
                <a:cxn ang="0">
                  <a:pos x="2012950" y="0"/>
                </a:cxn>
                <a:cxn ang="0">
                  <a:pos x="0" y="1133475"/>
                </a:cxn>
                <a:cxn ang="0">
                  <a:pos x="1536700" y="2049463"/>
                </a:cxn>
                <a:cxn ang="0">
                  <a:pos x="3549650" y="917575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7" name="Freeform 1026"/>
            <p:cNvSpPr/>
            <p:nvPr/>
          </p:nvSpPr>
          <p:spPr>
            <a:xfrm>
              <a:off x="8707438" y="2176463"/>
              <a:ext cx="1687513" cy="1833563"/>
            </a:xfrm>
            <a:custGeom>
              <a:avLst/>
              <a:gdLst/>
              <a:ahLst/>
              <a:cxnLst>
                <a:cxn ang="0">
                  <a:pos x="0" y="1000125"/>
                </a:cxn>
                <a:cxn ang="0">
                  <a:pos x="11112" y="1833563"/>
                </a:cxn>
                <a:cxn ang="0">
                  <a:pos x="1687513" y="836612"/>
                </a:cxn>
                <a:cxn ang="0">
                  <a:pos x="1676400" y="0"/>
                </a:cxn>
                <a:cxn ang="0">
                  <a:pos x="0" y="1000125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8" name="Freeform 1027"/>
            <p:cNvSpPr/>
            <p:nvPr/>
          </p:nvSpPr>
          <p:spPr>
            <a:xfrm>
              <a:off x="7370763" y="2390775"/>
              <a:ext cx="1347788" cy="1619250"/>
            </a:xfrm>
            <a:custGeom>
              <a:avLst/>
              <a:gdLst/>
              <a:ahLst/>
              <a:cxnLst>
                <a:cxn ang="0">
                  <a:pos x="1336675" y="785812"/>
                </a:cxn>
                <a:cxn ang="0">
                  <a:pos x="0" y="0"/>
                </a:cxn>
                <a:cxn ang="0">
                  <a:pos x="11112" y="836612"/>
                </a:cxn>
                <a:cxn ang="0">
                  <a:pos x="1347788" y="1619250"/>
                </a:cxn>
                <a:cxn ang="0">
                  <a:pos x="1336675" y="785812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79" name="Freeform 1028"/>
            <p:cNvSpPr/>
            <p:nvPr/>
          </p:nvSpPr>
          <p:spPr>
            <a:xfrm>
              <a:off x="7370763" y="1393825"/>
              <a:ext cx="3016250" cy="1781175"/>
            </a:xfrm>
            <a:custGeom>
              <a:avLst/>
              <a:gdLst/>
              <a:ahLst/>
              <a:cxnLst>
                <a:cxn ang="0">
                  <a:pos x="3016250" y="782637"/>
                </a:cxn>
                <a:cxn ang="0">
                  <a:pos x="1681162" y="0"/>
                </a:cxn>
                <a:cxn ang="0">
                  <a:pos x="0" y="996950"/>
                </a:cxn>
                <a:cxn ang="0">
                  <a:pos x="1336675" y="1781175"/>
                </a:cxn>
                <a:cxn ang="0">
                  <a:pos x="3016250" y="782637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0" name="Freeform 1029"/>
            <p:cNvSpPr/>
            <p:nvPr/>
          </p:nvSpPr>
          <p:spPr>
            <a:xfrm>
              <a:off x="9185275" y="238601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1" name="Freeform 1030"/>
            <p:cNvSpPr/>
            <p:nvPr/>
          </p:nvSpPr>
          <p:spPr>
            <a:xfrm>
              <a:off x="9185275" y="2417763"/>
              <a:ext cx="306388" cy="188913"/>
            </a:xfrm>
            <a:custGeom>
              <a:avLst/>
              <a:gdLst/>
              <a:ahLst/>
              <a:cxnLst>
                <a:cxn ang="0">
                  <a:pos x="1587" y="96837"/>
                </a:cxn>
                <a:cxn ang="0">
                  <a:pos x="153987" y="188913"/>
                </a:cxn>
                <a:cxn ang="0">
                  <a:pos x="306388" y="93662"/>
                </a:cxn>
                <a:cxn ang="0">
                  <a:pos x="152400" y="1587"/>
                </a:cxn>
                <a:cxn ang="0">
                  <a:pos x="1587" y="96837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2" name="Freeform 1031"/>
            <p:cNvSpPr/>
            <p:nvPr/>
          </p:nvSpPr>
          <p:spPr>
            <a:xfrm>
              <a:off x="9525000" y="1958975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4300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3" name="Freeform 1032"/>
            <p:cNvSpPr/>
            <p:nvPr/>
          </p:nvSpPr>
          <p:spPr>
            <a:xfrm>
              <a:off x="9525000" y="1982788"/>
              <a:ext cx="231775" cy="141288"/>
            </a:xfrm>
            <a:custGeom>
              <a:avLst/>
              <a:gdLst/>
              <a:ahLst/>
              <a:cxnLst>
                <a:cxn ang="0">
                  <a:pos x="0" y="72213"/>
                </a:cxn>
                <a:cxn ang="0">
                  <a:pos x="115887" y="141288"/>
                </a:cxn>
                <a:cxn ang="0">
                  <a:pos x="231775" y="70644"/>
                </a:cxn>
                <a:cxn ang="0">
                  <a:pos x="115887" y="1569"/>
                </a:cxn>
                <a:cxn ang="0">
                  <a:pos x="0" y="72213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4" name="Freeform 1033"/>
            <p:cNvSpPr/>
            <p:nvPr/>
          </p:nvSpPr>
          <p:spPr>
            <a:xfrm>
              <a:off x="7724775" y="2317750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4300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5" name="Freeform 1034"/>
            <p:cNvSpPr/>
            <p:nvPr/>
          </p:nvSpPr>
          <p:spPr>
            <a:xfrm>
              <a:off x="7724775" y="2341563"/>
              <a:ext cx="231775" cy="142875"/>
            </a:xfrm>
            <a:custGeom>
              <a:avLst/>
              <a:gdLst/>
              <a:ahLst/>
              <a:cxnLst>
                <a:cxn ang="0">
                  <a:pos x="0" y="71437"/>
                </a:cxn>
                <a:cxn ang="0">
                  <a:pos x="115887" y="141287"/>
                </a:cxn>
                <a:cxn ang="0">
                  <a:pos x="231775" y="69850"/>
                </a:cxn>
                <a:cxn ang="0">
                  <a:pos x="115887" y="0"/>
                </a:cxn>
                <a:cxn ang="0">
                  <a:pos x="0" y="71437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6" name="Freeform 1035"/>
            <p:cNvSpPr/>
            <p:nvPr/>
          </p:nvSpPr>
          <p:spPr>
            <a:xfrm>
              <a:off x="9575800" y="2846388"/>
              <a:ext cx="174625" cy="214313"/>
            </a:xfrm>
            <a:custGeom>
              <a:avLst/>
              <a:gdLst/>
              <a:ahLst/>
              <a:cxnLst>
                <a:cxn ang="0">
                  <a:pos x="7937" y="96837"/>
                </a:cxn>
                <a:cxn ang="0">
                  <a:pos x="74612" y="207962"/>
                </a:cxn>
                <a:cxn ang="0">
                  <a:pos x="166687" y="117475"/>
                </a:cxn>
                <a:cxn ang="0">
                  <a:pos x="100012" y="4762"/>
                </a:cxn>
                <a:cxn ang="0">
                  <a:pos x="7937" y="96837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7" name="Freeform 1036"/>
            <p:cNvSpPr/>
            <p:nvPr/>
          </p:nvSpPr>
          <p:spPr>
            <a:xfrm>
              <a:off x="9585325" y="2817813"/>
              <a:ext cx="173038" cy="212725"/>
            </a:xfrm>
            <a:custGeom>
              <a:avLst/>
              <a:gdLst/>
              <a:ahLst/>
              <a:cxnLst>
                <a:cxn ang="0">
                  <a:pos x="6350" y="96837"/>
                </a:cxn>
                <a:cxn ang="0">
                  <a:pos x="74612" y="207962"/>
                </a:cxn>
                <a:cxn ang="0">
                  <a:pos x="166687" y="115887"/>
                </a:cxn>
                <a:cxn ang="0">
                  <a:pos x="100012" y="4762"/>
                </a:cxn>
                <a:cxn ang="0">
                  <a:pos x="6350" y="96837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8" name="Freeform 1037"/>
            <p:cNvSpPr/>
            <p:nvPr/>
          </p:nvSpPr>
          <p:spPr>
            <a:xfrm>
              <a:off x="9012238" y="3421063"/>
              <a:ext cx="138113" cy="168275"/>
            </a:xfrm>
            <a:custGeom>
              <a:avLst/>
              <a:gdLst/>
              <a:ahLst/>
              <a:cxnLst>
                <a:cxn ang="0">
                  <a:pos x="6350" y="75487"/>
                </a:cxn>
                <a:cxn ang="0">
                  <a:pos x="58737" y="163557"/>
                </a:cxn>
                <a:cxn ang="0">
                  <a:pos x="131762" y="91214"/>
                </a:cxn>
                <a:cxn ang="0">
                  <a:pos x="79375" y="4717"/>
                </a:cxn>
                <a:cxn ang="0">
                  <a:pos x="6350" y="75487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89" name="Freeform 1038"/>
            <p:cNvSpPr/>
            <p:nvPr/>
          </p:nvSpPr>
          <p:spPr>
            <a:xfrm>
              <a:off x="9020175" y="3397250"/>
              <a:ext cx="138113" cy="168275"/>
            </a:xfrm>
            <a:custGeom>
              <a:avLst/>
              <a:gdLst/>
              <a:ahLst/>
              <a:cxnLst>
                <a:cxn ang="0">
                  <a:pos x="4762" y="77060"/>
                </a:cxn>
                <a:cxn ang="0">
                  <a:pos x="58737" y="163557"/>
                </a:cxn>
                <a:cxn ang="0">
                  <a:pos x="131762" y="92787"/>
                </a:cxn>
                <a:cxn ang="0">
                  <a:pos x="77787" y="4717"/>
                </a:cxn>
                <a:cxn ang="0">
                  <a:pos x="4762" y="77060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0" name="Freeform 1039"/>
            <p:cNvSpPr/>
            <p:nvPr/>
          </p:nvSpPr>
          <p:spPr>
            <a:xfrm>
              <a:off x="10042525" y="2679700"/>
              <a:ext cx="100013" cy="122238"/>
            </a:xfrm>
            <a:custGeom>
              <a:avLst/>
              <a:gdLst/>
              <a:ahLst/>
              <a:cxnLst>
                <a:cxn ang="0">
                  <a:pos x="4762" y="53975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397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1" name="Freeform 1040"/>
            <p:cNvSpPr/>
            <p:nvPr/>
          </p:nvSpPr>
          <p:spPr>
            <a:xfrm>
              <a:off x="10047288" y="2662238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2" name="Freeform 1041"/>
            <p:cNvSpPr/>
            <p:nvPr/>
          </p:nvSpPr>
          <p:spPr>
            <a:xfrm>
              <a:off x="9451975" y="3284538"/>
              <a:ext cx="98425" cy="122238"/>
            </a:xfrm>
            <a:custGeom>
              <a:avLst/>
              <a:gdLst/>
              <a:ahLst/>
              <a:cxnLst>
                <a:cxn ang="0">
                  <a:pos x="3175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3175" y="55562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3" name="Freeform 1042"/>
            <p:cNvSpPr/>
            <p:nvPr/>
          </p:nvSpPr>
          <p:spPr>
            <a:xfrm>
              <a:off x="9456738" y="3267075"/>
              <a:ext cx="100013" cy="122238"/>
            </a:xfrm>
            <a:custGeom>
              <a:avLst/>
              <a:gdLst/>
              <a:ahLst/>
              <a:cxnLst>
                <a:cxn ang="0">
                  <a:pos x="4762" y="55562"/>
                </a:cxn>
                <a:cxn ang="0">
                  <a:pos x="42862" y="119062"/>
                </a:cxn>
                <a:cxn ang="0">
                  <a:pos x="95250" y="66675"/>
                </a:cxn>
                <a:cxn ang="0">
                  <a:pos x="57150" y="3175"/>
                </a:cxn>
                <a:cxn ang="0">
                  <a:pos x="4762" y="55562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4" name="Freeform 1043"/>
            <p:cNvSpPr/>
            <p:nvPr/>
          </p:nvSpPr>
          <p:spPr>
            <a:xfrm>
              <a:off x="8316913" y="3355975"/>
              <a:ext cx="192088" cy="312738"/>
            </a:xfrm>
            <a:custGeom>
              <a:avLst/>
              <a:gdLst/>
              <a:ahLst/>
              <a:cxnLst>
                <a:cxn ang="0">
                  <a:pos x="23812" y="178481"/>
                </a:cxn>
                <a:cxn ang="0">
                  <a:pos x="139700" y="301681"/>
                </a:cxn>
                <a:cxn ang="0">
                  <a:pos x="168275" y="134256"/>
                </a:cxn>
                <a:cxn ang="0">
                  <a:pos x="52387" y="11056"/>
                </a:cxn>
                <a:cxn ang="0">
                  <a:pos x="23812" y="178481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5" name="Freeform 1044"/>
            <p:cNvSpPr/>
            <p:nvPr/>
          </p:nvSpPr>
          <p:spPr>
            <a:xfrm>
              <a:off x="8342313" y="3352800"/>
              <a:ext cx="180975" cy="295275"/>
            </a:xfrm>
            <a:custGeom>
              <a:avLst/>
              <a:gdLst/>
              <a:ahLst/>
              <a:cxnLst>
                <a:cxn ang="0">
                  <a:pos x="22225" y="167375"/>
                </a:cxn>
                <a:cxn ang="0">
                  <a:pos x="131762" y="284221"/>
                </a:cxn>
                <a:cxn ang="0">
                  <a:pos x="158750" y="127899"/>
                </a:cxn>
                <a:cxn ang="0">
                  <a:pos x="49212" y="11053"/>
                </a:cxn>
                <a:cxn ang="0">
                  <a:pos x="22225" y="167375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6" name="Freeform 1045"/>
            <p:cNvSpPr/>
            <p:nvPr/>
          </p:nvSpPr>
          <p:spPr>
            <a:xfrm>
              <a:off x="7913688" y="2986088"/>
              <a:ext cx="96838" cy="158750"/>
            </a:xfrm>
            <a:custGeom>
              <a:avLst/>
              <a:gdLst/>
              <a:ahLst/>
              <a:cxnLst>
                <a:cxn ang="0">
                  <a:pos x="12700" y="90487"/>
                </a:cxn>
                <a:cxn ang="0">
                  <a:pos x="69850" y="152400"/>
                </a:cxn>
                <a:cxn ang="0">
                  <a:pos x="84137" y="68262"/>
                </a:cxn>
                <a:cxn ang="0">
                  <a:pos x="25400" y="6350"/>
                </a:cxn>
                <a:cxn ang="0">
                  <a:pos x="12700" y="90487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7" name="Freeform 1046"/>
            <p:cNvSpPr/>
            <p:nvPr/>
          </p:nvSpPr>
          <p:spPr>
            <a:xfrm>
              <a:off x="7926388" y="2984500"/>
              <a:ext cx="90488" cy="149225"/>
            </a:xfrm>
            <a:custGeom>
              <a:avLst/>
              <a:gdLst/>
              <a:ahLst/>
              <a:cxnLst>
                <a:cxn ang="0">
                  <a:pos x="11112" y="85725"/>
                </a:cxn>
                <a:cxn ang="0">
                  <a:pos x="66675" y="142875"/>
                </a:cxn>
                <a:cxn ang="0">
                  <a:pos x="79375" y="65087"/>
                </a:cxn>
                <a:cxn ang="0">
                  <a:pos x="23812" y="6350"/>
                </a:cxn>
                <a:cxn ang="0">
                  <a:pos x="11112" y="85725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8" name="Freeform 1047"/>
            <p:cNvSpPr/>
            <p:nvPr/>
          </p:nvSpPr>
          <p:spPr>
            <a:xfrm>
              <a:off x="7564438" y="3092450"/>
              <a:ext cx="96838" cy="157163"/>
            </a:xfrm>
            <a:custGeom>
              <a:avLst/>
              <a:gdLst/>
              <a:ahLst/>
              <a:cxnLst>
                <a:cxn ang="0">
                  <a:pos x="12700" y="88900"/>
                </a:cxn>
                <a:cxn ang="0">
                  <a:pos x="69850" y="150812"/>
                </a:cxn>
                <a:cxn ang="0">
                  <a:pos x="84137" y="66675"/>
                </a:cxn>
                <a:cxn ang="0">
                  <a:pos x="25400" y="4762"/>
                </a:cxn>
                <a:cxn ang="0">
                  <a:pos x="12700" y="88900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399" name="Freeform 1048"/>
            <p:cNvSpPr/>
            <p:nvPr/>
          </p:nvSpPr>
          <p:spPr>
            <a:xfrm>
              <a:off x="7577138" y="3090863"/>
              <a:ext cx="90488" cy="147638"/>
            </a:xfrm>
            <a:custGeom>
              <a:avLst/>
              <a:gdLst/>
              <a:ahLst/>
              <a:cxnLst>
                <a:cxn ang="0">
                  <a:pos x="11112" y="84137"/>
                </a:cxn>
                <a:cxn ang="0">
                  <a:pos x="66675" y="142875"/>
                </a:cxn>
                <a:cxn ang="0">
                  <a:pos x="79375" y="63500"/>
                </a:cxn>
                <a:cxn ang="0">
                  <a:pos x="23812" y="4762"/>
                </a:cxn>
                <a:cxn ang="0">
                  <a:pos x="11112" y="84137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0" name="Freeform 1049"/>
            <p:cNvSpPr/>
            <p:nvPr/>
          </p:nvSpPr>
          <p:spPr>
            <a:xfrm>
              <a:off x="8105775" y="3413125"/>
              <a:ext cx="96838" cy="155575"/>
            </a:xfrm>
            <a:custGeom>
              <a:avLst/>
              <a:gdLst/>
              <a:ahLst/>
              <a:cxnLst>
                <a:cxn ang="0">
                  <a:pos x="12700" y="88002"/>
                </a:cxn>
                <a:cxn ang="0">
                  <a:pos x="71437" y="149289"/>
                </a:cxn>
                <a:cxn ang="0">
                  <a:pos x="84137" y="67572"/>
                </a:cxn>
                <a:cxn ang="0">
                  <a:pos x="26987" y="6285"/>
                </a:cxn>
                <a:cxn ang="0">
                  <a:pos x="12700" y="88002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1" name="Freeform 1050"/>
            <p:cNvSpPr/>
            <p:nvPr/>
          </p:nvSpPr>
          <p:spPr>
            <a:xfrm>
              <a:off x="8118475" y="3411538"/>
              <a:ext cx="92075" cy="147638"/>
            </a:xfrm>
            <a:custGeom>
              <a:avLst/>
              <a:gdLst/>
              <a:ahLst/>
              <a:cxnLst>
                <a:cxn ang="0">
                  <a:pos x="12700" y="83242"/>
                </a:cxn>
                <a:cxn ang="0">
                  <a:pos x="66675" y="141355"/>
                </a:cxn>
                <a:cxn ang="0">
                  <a:pos x="79375" y="62824"/>
                </a:cxn>
                <a:cxn ang="0">
                  <a:pos x="25400" y="4711"/>
                </a:cxn>
                <a:cxn ang="0">
                  <a:pos x="12700" y="83242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2" name="Freeform 1051"/>
            <p:cNvSpPr/>
            <p:nvPr/>
          </p:nvSpPr>
          <p:spPr>
            <a:xfrm>
              <a:off x="9644063" y="3848101"/>
              <a:ext cx="406400" cy="1344613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12700" y="1344613"/>
                </a:cxn>
                <a:cxn ang="0">
                  <a:pos x="406400" y="1114425"/>
                </a:cxn>
                <a:cxn ang="0">
                  <a:pos x="392112" y="0"/>
                </a:cxn>
                <a:cxn ang="0">
                  <a:pos x="0" y="23177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3" name="Freeform 1052"/>
            <p:cNvSpPr/>
            <p:nvPr/>
          </p:nvSpPr>
          <p:spPr>
            <a:xfrm>
              <a:off x="9575800" y="4041776"/>
              <a:ext cx="80963" cy="1150938"/>
            </a:xfrm>
            <a:custGeom>
              <a:avLst/>
              <a:gdLst/>
              <a:ahLst/>
              <a:cxnLst>
                <a:cxn ang="0">
                  <a:pos x="68262" y="38100"/>
                </a:cxn>
                <a:cxn ang="0">
                  <a:pos x="0" y="0"/>
                </a:cxn>
                <a:cxn ang="0">
                  <a:pos x="14287" y="1112837"/>
                </a:cxn>
                <a:cxn ang="0">
                  <a:pos x="80963" y="1150938"/>
                </a:cxn>
                <a:cxn ang="0">
                  <a:pos x="68262" y="38100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4" name="Freeform 1053"/>
            <p:cNvSpPr/>
            <p:nvPr/>
          </p:nvSpPr>
          <p:spPr>
            <a:xfrm>
              <a:off x="9575800" y="3810001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3700" y="0"/>
                </a:cxn>
                <a:cxn ang="0">
                  <a:pos x="0" y="231775"/>
                </a:cxn>
                <a:cxn ang="0">
                  <a:pos x="68262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5" name="Freeform 1054"/>
            <p:cNvSpPr/>
            <p:nvPr/>
          </p:nvSpPr>
          <p:spPr>
            <a:xfrm>
              <a:off x="9037638" y="421481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6" name="Freeform 1055"/>
            <p:cNvSpPr/>
            <p:nvPr/>
          </p:nvSpPr>
          <p:spPr>
            <a:xfrm>
              <a:off x="8970963" y="4408488"/>
              <a:ext cx="73025" cy="574675"/>
            </a:xfrm>
            <a:custGeom>
              <a:avLst/>
              <a:gdLst/>
              <a:ahLst/>
              <a:cxnLst>
                <a:cxn ang="0">
                  <a:pos x="66675" y="38100"/>
                </a:cxn>
                <a:cxn ang="0">
                  <a:pos x="0" y="0"/>
                </a:cxn>
                <a:cxn ang="0">
                  <a:pos x="6350" y="534987"/>
                </a:cxn>
                <a:cxn ang="0">
                  <a:pos x="73025" y="574675"/>
                </a:cxn>
                <a:cxn ang="0">
                  <a:pos x="66675" y="38100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7" name="Freeform 1056"/>
            <p:cNvSpPr/>
            <p:nvPr/>
          </p:nvSpPr>
          <p:spPr>
            <a:xfrm>
              <a:off x="8970963" y="417671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1775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8" name="Freeform 1057"/>
            <p:cNvSpPr/>
            <p:nvPr/>
          </p:nvSpPr>
          <p:spPr>
            <a:xfrm>
              <a:off x="9078913" y="4284663"/>
              <a:ext cx="323850" cy="622300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2300"/>
                </a:cxn>
                <a:cxn ang="0">
                  <a:pos x="323850" y="436562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09" name="Freeform 1058"/>
            <p:cNvSpPr/>
            <p:nvPr/>
          </p:nvSpPr>
          <p:spPr>
            <a:xfrm>
              <a:off x="10212388" y="3560763"/>
              <a:ext cx="400050" cy="768350"/>
            </a:xfrm>
            <a:custGeom>
              <a:avLst/>
              <a:gdLst/>
              <a:ahLst/>
              <a:cxnLst>
                <a:cxn ang="0">
                  <a:pos x="0" y="231775"/>
                </a:cxn>
                <a:cxn ang="0">
                  <a:pos x="6350" y="768350"/>
                </a:cxn>
                <a:cxn ang="0">
                  <a:pos x="400050" y="538162"/>
                </a:cxn>
                <a:cxn ang="0">
                  <a:pos x="393700" y="0"/>
                </a:cxn>
                <a:cxn ang="0">
                  <a:pos x="0" y="23177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0" name="Freeform 1059"/>
            <p:cNvSpPr/>
            <p:nvPr/>
          </p:nvSpPr>
          <p:spPr>
            <a:xfrm>
              <a:off x="10145713" y="3752851"/>
              <a:ext cx="73025" cy="576263"/>
            </a:xfrm>
            <a:custGeom>
              <a:avLst/>
              <a:gdLst/>
              <a:ahLst/>
              <a:cxnLst>
                <a:cxn ang="0">
                  <a:pos x="66675" y="39687"/>
                </a:cxn>
                <a:cxn ang="0">
                  <a:pos x="0" y="0"/>
                </a:cxn>
                <a:cxn ang="0">
                  <a:pos x="6350" y="538162"/>
                </a:cxn>
                <a:cxn ang="0">
                  <a:pos x="73025" y="576263"/>
                </a:cxn>
                <a:cxn ang="0">
                  <a:pos x="66675" y="39687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1" name="Freeform 1060"/>
            <p:cNvSpPr/>
            <p:nvPr/>
          </p:nvSpPr>
          <p:spPr>
            <a:xfrm>
              <a:off x="10145713" y="3522663"/>
              <a:ext cx="460375" cy="269875"/>
            </a:xfrm>
            <a:custGeom>
              <a:avLst/>
              <a:gdLst/>
              <a:ahLst/>
              <a:cxnLst>
                <a:cxn ang="0">
                  <a:pos x="460375" y="38100"/>
                </a:cxn>
                <a:cxn ang="0">
                  <a:pos x="392112" y="0"/>
                </a:cxn>
                <a:cxn ang="0">
                  <a:pos x="0" y="230187"/>
                </a:cxn>
                <a:cxn ang="0">
                  <a:pos x="66675" y="269875"/>
                </a:cxn>
                <a:cxn ang="0">
                  <a:pos x="460375" y="38100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2" name="Freeform 1061"/>
            <p:cNvSpPr/>
            <p:nvPr/>
          </p:nvSpPr>
          <p:spPr>
            <a:xfrm>
              <a:off x="10253663" y="3630613"/>
              <a:ext cx="323850" cy="623888"/>
            </a:xfrm>
            <a:custGeom>
              <a:avLst/>
              <a:gdLst/>
              <a:ahLst/>
              <a:cxnLst>
                <a:cxn ang="0">
                  <a:pos x="0" y="187325"/>
                </a:cxn>
                <a:cxn ang="0">
                  <a:pos x="4762" y="623888"/>
                </a:cxn>
                <a:cxn ang="0">
                  <a:pos x="323850" y="434975"/>
                </a:cxn>
                <a:cxn ang="0">
                  <a:pos x="319087" y="0"/>
                </a:cxn>
                <a:cxn ang="0">
                  <a:pos x="0" y="187325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3" name="Freeform 1062"/>
            <p:cNvSpPr/>
            <p:nvPr/>
          </p:nvSpPr>
          <p:spPr>
            <a:xfrm>
              <a:off x="9744075" y="4079876"/>
              <a:ext cx="241300" cy="377825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7825"/>
                </a:cxn>
                <a:cxn ang="0">
                  <a:pos x="241300" y="238125"/>
                </a:cxn>
                <a:cxn ang="0">
                  <a:pos x="238125" y="0"/>
                </a:cxn>
                <a:cxn ang="0">
                  <a:pos x="0" y="139700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4" name="Freeform 1063"/>
            <p:cNvSpPr/>
            <p:nvPr/>
          </p:nvSpPr>
          <p:spPr>
            <a:xfrm>
              <a:off x="9704388" y="4197351"/>
              <a:ext cx="42863" cy="260350"/>
            </a:xfrm>
            <a:custGeom>
              <a:avLst/>
              <a:gdLst/>
              <a:ahLst/>
              <a:cxnLst>
                <a:cxn ang="0">
                  <a:pos x="39687" y="22225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2863" y="260350"/>
                </a:cxn>
                <a:cxn ang="0">
                  <a:pos x="39687" y="22225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5" name="Freeform 1064"/>
            <p:cNvSpPr/>
            <p:nvPr/>
          </p:nvSpPr>
          <p:spPr>
            <a:xfrm>
              <a:off x="9704388" y="4057651"/>
              <a:ext cx="277813" cy="161925"/>
            </a:xfrm>
            <a:custGeom>
              <a:avLst/>
              <a:gdLst/>
              <a:ahLst/>
              <a:cxnLst>
                <a:cxn ang="0">
                  <a:pos x="277813" y="22225"/>
                </a:cxn>
                <a:cxn ang="0">
                  <a:pos x="236537" y="0"/>
                </a:cxn>
                <a:cxn ang="0">
                  <a:pos x="0" y="139700"/>
                </a:cxn>
                <a:cxn ang="0">
                  <a:pos x="39687" y="161925"/>
                </a:cxn>
                <a:cxn ang="0">
                  <a:pos x="277813" y="22225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6" name="Freeform 1065"/>
            <p:cNvSpPr/>
            <p:nvPr/>
          </p:nvSpPr>
          <p:spPr>
            <a:xfrm>
              <a:off x="9748838" y="4540251"/>
              <a:ext cx="239713" cy="374650"/>
            </a:xfrm>
            <a:custGeom>
              <a:avLst/>
              <a:gdLst/>
              <a:ahLst/>
              <a:cxnLst>
                <a:cxn ang="0">
                  <a:pos x="0" y="139700"/>
                </a:cxn>
                <a:cxn ang="0">
                  <a:pos x="3175" y="374650"/>
                </a:cxn>
                <a:cxn ang="0">
                  <a:pos x="239713" y="236537"/>
                </a:cxn>
                <a:cxn ang="0">
                  <a:pos x="236537" y="0"/>
                </a:cxn>
                <a:cxn ang="0">
                  <a:pos x="0" y="139700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7" name="Freeform 1066"/>
            <p:cNvSpPr/>
            <p:nvPr/>
          </p:nvSpPr>
          <p:spPr>
            <a:xfrm>
              <a:off x="9707563" y="4656138"/>
              <a:ext cx="44450" cy="258763"/>
            </a:xfrm>
            <a:custGeom>
              <a:avLst/>
              <a:gdLst/>
              <a:ahLst/>
              <a:cxnLst>
                <a:cxn ang="0">
                  <a:pos x="41275" y="23812"/>
                </a:cxn>
                <a:cxn ang="0">
                  <a:pos x="0" y="0"/>
                </a:cxn>
                <a:cxn ang="0">
                  <a:pos x="3175" y="236537"/>
                </a:cxn>
                <a:cxn ang="0">
                  <a:pos x="44450" y="258763"/>
                </a:cxn>
                <a:cxn ang="0">
                  <a:pos x="41275" y="23812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8" name="Freeform 1067"/>
            <p:cNvSpPr/>
            <p:nvPr/>
          </p:nvSpPr>
          <p:spPr>
            <a:xfrm>
              <a:off x="9707563" y="4516438"/>
              <a:ext cx="277813" cy="163513"/>
            </a:xfrm>
            <a:custGeom>
              <a:avLst/>
              <a:gdLst/>
              <a:ahLst/>
              <a:cxnLst>
                <a:cxn ang="0">
                  <a:pos x="277813" y="23812"/>
                </a:cxn>
                <a:cxn ang="0">
                  <a:pos x="238125" y="0"/>
                </a:cxn>
                <a:cxn ang="0">
                  <a:pos x="0" y="139700"/>
                </a:cxn>
                <a:cxn ang="0">
                  <a:pos x="41275" y="163513"/>
                </a:cxn>
                <a:cxn ang="0">
                  <a:pos x="277813" y="23812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19" name="Freeform 1068"/>
            <p:cNvSpPr/>
            <p:nvPr/>
          </p:nvSpPr>
          <p:spPr>
            <a:xfrm>
              <a:off x="10142538" y="3494088"/>
              <a:ext cx="576263" cy="541338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41338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0" name="Freeform 1069"/>
            <p:cNvSpPr/>
            <p:nvPr/>
          </p:nvSpPr>
          <p:spPr>
            <a:xfrm>
              <a:off x="10142538" y="3684588"/>
              <a:ext cx="244475" cy="35083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50838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1" name="Freeform 1070"/>
            <p:cNvSpPr/>
            <p:nvPr/>
          </p:nvSpPr>
          <p:spPr>
            <a:xfrm>
              <a:off x="10398125" y="3535363"/>
              <a:ext cx="263525" cy="365125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3500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2" name="Freeform 1071"/>
            <p:cNvSpPr/>
            <p:nvPr/>
          </p:nvSpPr>
          <p:spPr>
            <a:xfrm>
              <a:off x="10263188" y="3613151"/>
              <a:ext cx="263525" cy="363538"/>
            </a:xfrm>
            <a:custGeom>
              <a:avLst/>
              <a:gdLst/>
              <a:ahLst/>
              <a:cxnLst>
                <a:cxn ang="0">
                  <a:pos x="63500" y="0"/>
                </a:cxn>
                <a:cxn ang="0">
                  <a:pos x="247650" y="328612"/>
                </a:cxn>
                <a:cxn ang="0">
                  <a:pos x="187325" y="363538"/>
                </a:cxn>
                <a:cxn ang="0">
                  <a:pos x="0" y="30162"/>
                </a:cxn>
                <a:cxn ang="0">
                  <a:pos x="63500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3" name="Freeform 1072"/>
            <p:cNvSpPr/>
            <p:nvPr/>
          </p:nvSpPr>
          <p:spPr>
            <a:xfrm>
              <a:off x="8969375" y="4130676"/>
              <a:ext cx="576263" cy="539750"/>
            </a:xfrm>
            <a:custGeom>
              <a:avLst/>
              <a:gdLst/>
              <a:ahLst/>
              <a:cxnLst>
                <a:cxn ang="0">
                  <a:pos x="373062" y="0"/>
                </a:cxn>
                <a:cxn ang="0">
                  <a:pos x="0" y="190500"/>
                </a:cxn>
                <a:cxn ang="0">
                  <a:pos x="244475" y="539750"/>
                </a:cxn>
                <a:cxn ang="0">
                  <a:pos x="573087" y="349250"/>
                </a:cxn>
                <a:cxn ang="0">
                  <a:pos x="373062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4" name="Freeform 1074"/>
            <p:cNvSpPr/>
            <p:nvPr/>
          </p:nvSpPr>
          <p:spPr>
            <a:xfrm>
              <a:off x="8969375" y="4321175"/>
              <a:ext cx="244475" cy="34925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87" y="203200"/>
                </a:cxn>
                <a:cxn ang="0">
                  <a:pos x="244475" y="349250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5" name="Freeform 1075"/>
            <p:cNvSpPr/>
            <p:nvPr/>
          </p:nvSpPr>
          <p:spPr>
            <a:xfrm>
              <a:off x="9224963" y="4171950"/>
              <a:ext cx="265113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9237" y="328612"/>
                </a:cxn>
                <a:cxn ang="0">
                  <a:pos x="187325" y="365125"/>
                </a:cxn>
                <a:cxn ang="0">
                  <a:pos x="0" y="30162"/>
                </a:cxn>
                <a:cxn ang="0">
                  <a:pos x="65087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6" name="Freeform 1076"/>
            <p:cNvSpPr/>
            <p:nvPr/>
          </p:nvSpPr>
          <p:spPr>
            <a:xfrm>
              <a:off x="9090025" y="4248150"/>
              <a:ext cx="263525" cy="365125"/>
            </a:xfrm>
            <a:custGeom>
              <a:avLst/>
              <a:gdLst/>
              <a:ahLst/>
              <a:cxnLst>
                <a:cxn ang="0">
                  <a:pos x="65087" y="0"/>
                </a:cxn>
                <a:cxn ang="0">
                  <a:pos x="247650" y="330200"/>
                </a:cxn>
                <a:cxn ang="0">
                  <a:pos x="187325" y="365125"/>
                </a:cxn>
                <a:cxn ang="0">
                  <a:pos x="0" y="31750"/>
                </a:cxn>
                <a:cxn ang="0">
                  <a:pos x="65087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7" name="Freeform 1077"/>
            <p:cNvSpPr/>
            <p:nvPr/>
          </p:nvSpPr>
          <p:spPr>
            <a:xfrm>
              <a:off x="7599363" y="4041775"/>
              <a:ext cx="334963" cy="638175"/>
            </a:xfrm>
            <a:custGeom>
              <a:avLst/>
              <a:gdLst/>
              <a:ahLst/>
              <a:cxnLst>
                <a:cxn ang="0">
                  <a:pos x="333375" y="187325"/>
                </a:cxn>
                <a:cxn ang="0">
                  <a:pos x="334963" y="638175"/>
                </a:cxn>
                <a:cxn ang="0">
                  <a:pos x="3175" y="449262"/>
                </a:cxn>
                <a:cxn ang="0">
                  <a:pos x="0" y="0"/>
                </a:cxn>
                <a:cxn ang="0">
                  <a:pos x="333375" y="187325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8" name="Freeform 1078"/>
            <p:cNvSpPr/>
            <p:nvPr/>
          </p:nvSpPr>
          <p:spPr>
            <a:xfrm>
              <a:off x="7932738" y="4195763"/>
              <a:ext cx="57150" cy="484188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50850"/>
                </a:cxn>
                <a:cxn ang="0">
                  <a:pos x="1587" y="484188"/>
                </a:cxn>
                <a:cxn ang="0">
                  <a:pos x="0" y="33337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29" name="Freeform 1079"/>
            <p:cNvSpPr/>
            <p:nvPr/>
          </p:nvSpPr>
          <p:spPr>
            <a:xfrm>
              <a:off x="7599363" y="4008438"/>
              <a:ext cx="388938" cy="22066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8938" y="187325"/>
                </a:cxn>
                <a:cxn ang="0">
                  <a:pos x="333375" y="220663"/>
                </a:cxn>
                <a:cxn ang="0">
                  <a:pos x="0" y="33337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0" name="Freeform 1080"/>
            <p:cNvSpPr/>
            <p:nvPr/>
          </p:nvSpPr>
          <p:spPr>
            <a:xfrm>
              <a:off x="7627938" y="4100513"/>
              <a:ext cx="271463" cy="515938"/>
            </a:xfrm>
            <a:custGeom>
              <a:avLst/>
              <a:gdLst/>
              <a:ahLst/>
              <a:cxnLst>
                <a:cxn ang="0">
                  <a:pos x="269875" y="152400"/>
                </a:cxn>
                <a:cxn ang="0">
                  <a:pos x="271463" y="515938"/>
                </a:cxn>
                <a:cxn ang="0">
                  <a:pos x="3175" y="363537"/>
                </a:cxn>
                <a:cxn ang="0">
                  <a:pos x="0" y="0"/>
                </a:cxn>
                <a:cxn ang="0">
                  <a:pos x="269875" y="152400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1" name="Freeform 1081"/>
            <p:cNvSpPr/>
            <p:nvPr/>
          </p:nvSpPr>
          <p:spPr>
            <a:xfrm>
              <a:off x="7932738" y="4229100"/>
              <a:ext cx="333375" cy="636588"/>
            </a:xfrm>
            <a:custGeom>
              <a:avLst/>
              <a:gdLst/>
              <a:ahLst/>
              <a:cxnLst>
                <a:cxn ang="0">
                  <a:pos x="331787" y="188912"/>
                </a:cxn>
                <a:cxn ang="0">
                  <a:pos x="333375" y="636588"/>
                </a:cxn>
                <a:cxn ang="0">
                  <a:pos x="1587" y="450850"/>
                </a:cxn>
                <a:cxn ang="0">
                  <a:pos x="0" y="0"/>
                </a:cxn>
                <a:cxn ang="0">
                  <a:pos x="331787" y="188912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2" name="Freeform 1082"/>
            <p:cNvSpPr/>
            <p:nvPr/>
          </p:nvSpPr>
          <p:spPr>
            <a:xfrm>
              <a:off x="8264525" y="4384675"/>
              <a:ext cx="57150" cy="481013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57150" y="447675"/>
                </a:cxn>
                <a:cxn ang="0">
                  <a:pos x="1587" y="481013"/>
                </a:cxn>
                <a:cxn ang="0">
                  <a:pos x="0" y="33337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3" name="Freeform 1083"/>
            <p:cNvSpPr/>
            <p:nvPr/>
          </p:nvSpPr>
          <p:spPr>
            <a:xfrm>
              <a:off x="7932738" y="4195763"/>
              <a:ext cx="387350" cy="222250"/>
            </a:xfrm>
            <a:custGeom>
              <a:avLst/>
              <a:gdLst/>
              <a:ahLst/>
              <a:cxnLst>
                <a:cxn ang="0">
                  <a:pos x="0" y="33337"/>
                </a:cxn>
                <a:cxn ang="0">
                  <a:pos x="55562" y="0"/>
                </a:cxn>
                <a:cxn ang="0">
                  <a:pos x="387350" y="188912"/>
                </a:cxn>
                <a:cxn ang="0">
                  <a:pos x="331787" y="222250"/>
                </a:cxn>
                <a:cxn ang="0">
                  <a:pos x="0" y="33337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4" name="Freeform 1084"/>
            <p:cNvSpPr/>
            <p:nvPr/>
          </p:nvSpPr>
          <p:spPr>
            <a:xfrm>
              <a:off x="7961313" y="4287838"/>
              <a:ext cx="269875" cy="517525"/>
            </a:xfrm>
            <a:custGeom>
              <a:avLst/>
              <a:gdLst/>
              <a:ahLst/>
              <a:cxnLst>
                <a:cxn ang="0">
                  <a:pos x="268287" y="152400"/>
                </a:cxn>
                <a:cxn ang="0">
                  <a:pos x="269875" y="517525"/>
                </a:cxn>
                <a:cxn ang="0">
                  <a:pos x="1587" y="365125"/>
                </a:cxn>
                <a:cxn ang="0">
                  <a:pos x="0" y="0"/>
                </a:cxn>
                <a:cxn ang="0">
                  <a:pos x="268287" y="152400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5" name="Freeform 1085"/>
            <p:cNvSpPr/>
            <p:nvPr/>
          </p:nvSpPr>
          <p:spPr>
            <a:xfrm>
              <a:off x="7445375" y="3949700"/>
              <a:ext cx="874713" cy="712788"/>
            </a:xfrm>
            <a:custGeom>
              <a:avLst/>
              <a:gdLst/>
              <a:ahLst/>
              <a:cxnLst>
                <a:cxn ang="0">
                  <a:pos x="269875" y="0"/>
                </a:cxn>
                <a:cxn ang="0">
                  <a:pos x="874713" y="357187"/>
                </a:cxn>
                <a:cxn ang="0">
                  <a:pos x="639762" y="712788"/>
                </a:cxn>
                <a:cxn ang="0">
                  <a:pos x="55562" y="363537"/>
                </a:cxn>
                <a:cxn ang="0">
                  <a:pos x="269875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6" name="Freeform 1086"/>
            <p:cNvSpPr/>
            <p:nvPr/>
          </p:nvSpPr>
          <p:spPr>
            <a:xfrm>
              <a:off x="8085138" y="4306888"/>
              <a:ext cx="238125" cy="355600"/>
            </a:xfrm>
            <a:custGeom>
              <a:avLst/>
              <a:gdLst/>
              <a:ahLst/>
              <a:cxnLst>
                <a:cxn ang="0">
                  <a:pos x="234950" y="0"/>
                </a:cxn>
                <a:cxn ang="0">
                  <a:pos x="238125" y="201612"/>
                </a:cxn>
                <a:cxn ang="0">
                  <a:pos x="0" y="355600"/>
                </a:cxn>
                <a:cxn ang="0">
                  <a:pos x="234950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7" name="Freeform 1087"/>
            <p:cNvSpPr/>
            <p:nvPr/>
          </p:nvSpPr>
          <p:spPr>
            <a:xfrm>
              <a:off x="7824788" y="4165600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8" name="Freeform 1088"/>
            <p:cNvSpPr/>
            <p:nvPr/>
          </p:nvSpPr>
          <p:spPr>
            <a:xfrm>
              <a:off x="7680325" y="4071938"/>
              <a:ext cx="266700" cy="358775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3175" y="319087"/>
                </a:cxn>
                <a:cxn ang="0">
                  <a:pos x="61912" y="358775"/>
                </a:cxn>
                <a:cxn ang="0">
                  <a:pos x="266700" y="34925"/>
                </a:cxn>
                <a:cxn ang="0">
                  <a:pos x="20320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39" name="Freeform 1089"/>
            <p:cNvSpPr/>
            <p:nvPr/>
          </p:nvSpPr>
          <p:spPr>
            <a:xfrm>
              <a:off x="7545388" y="3989388"/>
              <a:ext cx="268288" cy="357188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7188"/>
                </a:cxn>
                <a:cxn ang="0">
                  <a:pos x="268288" y="33337"/>
                </a:cxn>
                <a:cxn ang="0">
                  <a:pos x="204787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0" name="Freeform 1090"/>
            <p:cNvSpPr/>
            <p:nvPr/>
          </p:nvSpPr>
          <p:spPr>
            <a:xfrm>
              <a:off x="7956550" y="4248150"/>
              <a:ext cx="268288" cy="358775"/>
            </a:xfrm>
            <a:custGeom>
              <a:avLst/>
              <a:gdLst/>
              <a:ahLst/>
              <a:cxnLst>
                <a:cxn ang="0">
                  <a:pos x="204787" y="0"/>
                </a:cxn>
                <a:cxn ang="0">
                  <a:pos x="4762" y="319087"/>
                </a:cxn>
                <a:cxn ang="0">
                  <a:pos x="63500" y="358775"/>
                </a:cxn>
                <a:cxn ang="0">
                  <a:pos x="268288" y="34925"/>
                </a:cxn>
                <a:cxn ang="0">
                  <a:pos x="204787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1" name="Freeform 1091"/>
            <p:cNvSpPr/>
            <p:nvPr/>
          </p:nvSpPr>
          <p:spPr>
            <a:xfrm>
              <a:off x="10948988" y="3843338"/>
              <a:ext cx="203200" cy="477838"/>
            </a:xfrm>
            <a:custGeom>
              <a:avLst/>
              <a:gdLst/>
              <a:ahLst/>
              <a:cxnLst>
                <a:cxn ang="0">
                  <a:pos x="203200" y="0"/>
                </a:cxn>
                <a:cxn ang="0">
                  <a:pos x="0" y="346075"/>
                </a:cxn>
                <a:cxn ang="0">
                  <a:pos x="203200" y="477838"/>
                </a:cxn>
                <a:cxn ang="0">
                  <a:pos x="203200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2" name="Freeform 1092"/>
            <p:cNvSpPr/>
            <p:nvPr/>
          </p:nvSpPr>
          <p:spPr>
            <a:xfrm>
              <a:off x="11152188" y="3843338"/>
              <a:ext cx="214313" cy="477838"/>
            </a:xfrm>
            <a:custGeom>
              <a:avLst/>
              <a:gdLst/>
              <a:ahLst/>
              <a:cxnLst>
                <a:cxn ang="0">
                  <a:pos x="214313" y="347662"/>
                </a:cxn>
                <a:cxn ang="0">
                  <a:pos x="0" y="477838"/>
                </a:cxn>
                <a:cxn ang="0">
                  <a:pos x="0" y="0"/>
                </a:cxn>
                <a:cxn ang="0">
                  <a:pos x="214313" y="347662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3" name="Freeform 1093"/>
            <p:cNvSpPr/>
            <p:nvPr/>
          </p:nvSpPr>
          <p:spPr>
            <a:xfrm>
              <a:off x="11152188" y="4292600"/>
              <a:ext cx="47625" cy="100013"/>
            </a:xfrm>
            <a:custGeom>
              <a:avLst/>
              <a:gdLst/>
              <a:ahLst/>
              <a:cxnLst>
                <a:cxn ang="0">
                  <a:pos x="47625" y="71437"/>
                </a:cxn>
                <a:cxn ang="0">
                  <a:pos x="0" y="100013"/>
                </a:cxn>
                <a:cxn ang="0">
                  <a:pos x="0" y="28575"/>
                </a:cxn>
                <a:cxn ang="0">
                  <a:pos x="47625" y="0"/>
                </a:cxn>
                <a:cxn ang="0">
                  <a:pos x="47625" y="71437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4" name="Freeform 1094"/>
            <p:cNvSpPr/>
            <p:nvPr/>
          </p:nvSpPr>
          <p:spPr>
            <a:xfrm>
              <a:off x="11099800" y="4287838"/>
              <a:ext cx="52388" cy="10477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2388" y="33337"/>
                </a:cxn>
                <a:cxn ang="0">
                  <a:pos x="52388" y="104775"/>
                </a:cxn>
                <a:cxn ang="0">
                  <a:pos x="0" y="77787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5" name="Freeform 1095"/>
            <p:cNvSpPr/>
            <p:nvPr/>
          </p:nvSpPr>
          <p:spPr>
            <a:xfrm>
              <a:off x="6407150" y="4521200"/>
              <a:ext cx="142875" cy="331788"/>
            </a:xfrm>
            <a:custGeom>
              <a:avLst/>
              <a:gdLst/>
              <a:ahLst/>
              <a:cxnLst>
                <a:cxn ang="0">
                  <a:pos x="142875" y="0"/>
                </a:cxn>
                <a:cxn ang="0">
                  <a:pos x="0" y="239712"/>
                </a:cxn>
                <a:cxn ang="0">
                  <a:pos x="142875" y="331788"/>
                </a:cxn>
                <a:cxn ang="0">
                  <a:pos x="142875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6" name="Freeform 1096"/>
            <p:cNvSpPr/>
            <p:nvPr/>
          </p:nvSpPr>
          <p:spPr>
            <a:xfrm>
              <a:off x="6550025" y="4521200"/>
              <a:ext cx="149225" cy="331788"/>
            </a:xfrm>
            <a:custGeom>
              <a:avLst/>
              <a:gdLst/>
              <a:ahLst/>
              <a:cxnLst>
                <a:cxn ang="0">
                  <a:pos x="149225" y="240151"/>
                </a:cxn>
                <a:cxn ang="0">
                  <a:pos x="0" y="331788"/>
                </a:cxn>
                <a:cxn ang="0">
                  <a:pos x="0" y="0"/>
                </a:cxn>
                <a:cxn ang="0">
                  <a:pos x="149225" y="240151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7" name="Freeform 1097"/>
            <p:cNvSpPr/>
            <p:nvPr/>
          </p:nvSpPr>
          <p:spPr>
            <a:xfrm>
              <a:off x="6550025" y="4832350"/>
              <a:ext cx="31750" cy="69850"/>
            </a:xfrm>
            <a:custGeom>
              <a:avLst/>
              <a:gdLst/>
              <a:ahLst/>
              <a:cxnLst>
                <a:cxn ang="0">
                  <a:pos x="31750" y="49212"/>
                </a:cxn>
                <a:cxn ang="0">
                  <a:pos x="0" y="69850"/>
                </a:cxn>
                <a:cxn ang="0">
                  <a:pos x="0" y="20637"/>
                </a:cxn>
                <a:cxn ang="0">
                  <a:pos x="31750" y="0"/>
                </a:cxn>
                <a:cxn ang="0">
                  <a:pos x="31750" y="49212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8" name="Freeform 1098"/>
            <p:cNvSpPr/>
            <p:nvPr/>
          </p:nvSpPr>
          <p:spPr>
            <a:xfrm>
              <a:off x="6511925" y="4829175"/>
              <a:ext cx="38100" cy="730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8100" y="23812"/>
                </a:cxn>
                <a:cxn ang="0">
                  <a:pos x="38100" y="73025"/>
                </a:cxn>
                <a:cxn ang="0">
                  <a:pos x="0" y="5397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49" name="Rectangle 1099"/>
            <p:cNvSpPr/>
            <p:nvPr/>
          </p:nvSpPr>
          <p:spPr>
            <a:xfrm>
              <a:off x="9486900" y="5565775"/>
              <a:ext cx="257175" cy="120650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9450" name="Freeform 1100"/>
            <p:cNvSpPr/>
            <p:nvPr/>
          </p:nvSpPr>
          <p:spPr>
            <a:xfrm>
              <a:off x="9658350" y="5249863"/>
              <a:ext cx="41275" cy="42863"/>
            </a:xfrm>
            <a:custGeom>
              <a:avLst/>
              <a:gdLst/>
              <a:ahLst/>
              <a:cxnLst>
                <a:cxn ang="0">
                  <a:pos x="39687" y="15875"/>
                </a:cxn>
                <a:cxn ang="0">
                  <a:pos x="20637" y="23812"/>
                </a:cxn>
                <a:cxn ang="0">
                  <a:pos x="9525" y="39687"/>
                </a:cxn>
                <a:cxn ang="0">
                  <a:pos x="0" y="36512"/>
                </a:cxn>
                <a:cxn ang="0">
                  <a:pos x="12700" y="14287"/>
                </a:cxn>
                <a:cxn ang="0">
                  <a:pos x="34925" y="3175"/>
                </a:cxn>
                <a:cxn ang="0">
                  <a:pos x="39687" y="15875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1" name="Freeform 1101"/>
            <p:cNvSpPr/>
            <p:nvPr/>
          </p:nvSpPr>
          <p:spPr>
            <a:xfrm>
              <a:off x="9674225" y="5018088"/>
              <a:ext cx="63500" cy="246063"/>
            </a:xfrm>
            <a:custGeom>
              <a:avLst/>
              <a:gdLst/>
              <a:ahLst/>
              <a:cxnLst>
                <a:cxn ang="0">
                  <a:pos x="23812" y="242887"/>
                </a:cxn>
                <a:cxn ang="0">
                  <a:pos x="61912" y="133350"/>
                </a:cxn>
                <a:cxn ang="0">
                  <a:pos x="61912" y="46037"/>
                </a:cxn>
                <a:cxn ang="0">
                  <a:pos x="38100" y="1587"/>
                </a:cxn>
                <a:cxn ang="0">
                  <a:pos x="17462" y="52387"/>
                </a:cxn>
                <a:cxn ang="0">
                  <a:pos x="20637" y="139700"/>
                </a:cxn>
                <a:cxn ang="0">
                  <a:pos x="0" y="244475"/>
                </a:cxn>
                <a:cxn ang="0">
                  <a:pos x="23812" y="242887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2" name="Freeform 1102"/>
            <p:cNvSpPr/>
            <p:nvPr/>
          </p:nvSpPr>
          <p:spPr>
            <a:xfrm>
              <a:off x="9663113" y="5251450"/>
              <a:ext cx="47625" cy="73025"/>
            </a:xfrm>
            <a:custGeom>
              <a:avLst/>
              <a:gdLst/>
              <a:ahLst/>
              <a:cxnLst>
                <a:cxn ang="0">
                  <a:pos x="38100" y="6350"/>
                </a:cxn>
                <a:cxn ang="0">
                  <a:pos x="20637" y="0"/>
                </a:cxn>
                <a:cxn ang="0">
                  <a:pos x="7937" y="20637"/>
                </a:cxn>
                <a:cxn ang="0">
                  <a:pos x="7937" y="23812"/>
                </a:cxn>
                <a:cxn ang="0">
                  <a:pos x="3175" y="50800"/>
                </a:cxn>
                <a:cxn ang="0">
                  <a:pos x="14287" y="68262"/>
                </a:cxn>
                <a:cxn ang="0">
                  <a:pos x="14287" y="69850"/>
                </a:cxn>
                <a:cxn ang="0">
                  <a:pos x="31750" y="58737"/>
                </a:cxn>
                <a:cxn ang="0">
                  <a:pos x="42862" y="31750"/>
                </a:cxn>
                <a:cxn ang="0">
                  <a:pos x="38100" y="6350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3" name="Freeform 1103"/>
            <p:cNvSpPr/>
            <p:nvPr/>
          </p:nvSpPr>
          <p:spPr>
            <a:xfrm>
              <a:off x="9683750" y="5014913"/>
              <a:ext cx="60325" cy="106363"/>
            </a:xfrm>
            <a:custGeom>
              <a:avLst/>
              <a:gdLst/>
              <a:ahLst/>
              <a:cxnLst>
                <a:cxn ang="0">
                  <a:pos x="22225" y="3175"/>
                </a:cxn>
                <a:cxn ang="0">
                  <a:pos x="3175" y="41275"/>
                </a:cxn>
                <a:cxn ang="0">
                  <a:pos x="7937" y="96837"/>
                </a:cxn>
                <a:cxn ang="0">
                  <a:pos x="31750" y="104775"/>
                </a:cxn>
                <a:cxn ang="0">
                  <a:pos x="60325" y="92075"/>
                </a:cxn>
                <a:cxn ang="0">
                  <a:pos x="52387" y="39687"/>
                </a:cxn>
                <a:cxn ang="0">
                  <a:pos x="22225" y="3175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4" name="Freeform 1104"/>
            <p:cNvSpPr/>
            <p:nvPr/>
          </p:nvSpPr>
          <p:spPr>
            <a:xfrm>
              <a:off x="9542463" y="5595938"/>
              <a:ext cx="131763" cy="61913"/>
            </a:xfrm>
            <a:custGeom>
              <a:avLst/>
              <a:gdLst/>
              <a:ahLst/>
              <a:cxnLst>
                <a:cxn ang="0">
                  <a:pos x="66675" y="0"/>
                </a:cxn>
                <a:cxn ang="0">
                  <a:pos x="50800" y="6350"/>
                </a:cxn>
                <a:cxn ang="0">
                  <a:pos x="25400" y="11112"/>
                </a:cxn>
                <a:cxn ang="0">
                  <a:pos x="0" y="26987"/>
                </a:cxn>
                <a:cxn ang="0">
                  <a:pos x="0" y="33337"/>
                </a:cxn>
                <a:cxn ang="0">
                  <a:pos x="12700" y="42862"/>
                </a:cxn>
                <a:cxn ang="0">
                  <a:pos x="36512" y="49212"/>
                </a:cxn>
                <a:cxn ang="0">
                  <a:pos x="88900" y="57150"/>
                </a:cxn>
                <a:cxn ang="0">
                  <a:pos x="104775" y="60325"/>
                </a:cxn>
                <a:cxn ang="0">
                  <a:pos x="131763" y="41275"/>
                </a:cxn>
                <a:cxn ang="0">
                  <a:pos x="131763" y="6350"/>
                </a:cxn>
                <a:cxn ang="0">
                  <a:pos x="66675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5" name="Freeform 1105"/>
            <p:cNvSpPr/>
            <p:nvPr/>
          </p:nvSpPr>
          <p:spPr>
            <a:xfrm>
              <a:off x="9591675" y="5556250"/>
              <a:ext cx="111125" cy="74613"/>
            </a:xfrm>
            <a:custGeom>
              <a:avLst/>
              <a:gdLst/>
              <a:ahLst/>
              <a:cxnLst>
                <a:cxn ang="0">
                  <a:pos x="55562" y="0"/>
                </a:cxn>
                <a:cxn ang="0">
                  <a:pos x="47625" y="7937"/>
                </a:cxn>
                <a:cxn ang="0">
                  <a:pos x="33337" y="7937"/>
                </a:cxn>
                <a:cxn ang="0">
                  <a:pos x="1587" y="19050"/>
                </a:cxn>
                <a:cxn ang="0">
                  <a:pos x="1587" y="22225"/>
                </a:cxn>
                <a:cxn ang="0">
                  <a:pos x="7937" y="31750"/>
                </a:cxn>
                <a:cxn ang="0">
                  <a:pos x="31750" y="47625"/>
                </a:cxn>
                <a:cxn ang="0">
                  <a:pos x="52387" y="52387"/>
                </a:cxn>
                <a:cxn ang="0">
                  <a:pos x="63500" y="50800"/>
                </a:cxn>
                <a:cxn ang="0">
                  <a:pos x="68262" y="63500"/>
                </a:cxn>
                <a:cxn ang="0">
                  <a:pos x="82550" y="69850"/>
                </a:cxn>
                <a:cxn ang="0">
                  <a:pos x="111125" y="55562"/>
                </a:cxn>
                <a:cxn ang="0">
                  <a:pos x="111125" y="15875"/>
                </a:cxn>
                <a:cxn ang="0">
                  <a:pos x="55562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6" name="Freeform 1106"/>
            <p:cNvSpPr/>
            <p:nvPr/>
          </p:nvSpPr>
          <p:spPr>
            <a:xfrm>
              <a:off x="9593263" y="5576888"/>
              <a:ext cx="68263" cy="41275"/>
            </a:xfrm>
            <a:custGeom>
              <a:avLst/>
              <a:gdLst/>
              <a:ahLst/>
              <a:cxnLst>
                <a:cxn ang="0">
                  <a:pos x="60325" y="28575"/>
                </a:cxn>
                <a:cxn ang="0">
                  <a:pos x="38100" y="20637"/>
                </a:cxn>
                <a:cxn ang="0">
                  <a:pos x="9525" y="9525"/>
                </a:cxn>
                <a:cxn ang="0">
                  <a:pos x="0" y="0"/>
                </a:cxn>
                <a:cxn ang="0">
                  <a:pos x="0" y="6350"/>
                </a:cxn>
                <a:cxn ang="0">
                  <a:pos x="9525" y="17462"/>
                </a:cxn>
                <a:cxn ang="0">
                  <a:pos x="30162" y="26987"/>
                </a:cxn>
                <a:cxn ang="0">
                  <a:pos x="52387" y="36512"/>
                </a:cxn>
                <a:cxn ang="0">
                  <a:pos x="63500" y="41275"/>
                </a:cxn>
                <a:cxn ang="0">
                  <a:pos x="65087" y="33337"/>
                </a:cxn>
                <a:cxn ang="0">
                  <a:pos x="60325" y="28575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7" name="Freeform 1107"/>
            <p:cNvSpPr/>
            <p:nvPr/>
          </p:nvSpPr>
          <p:spPr>
            <a:xfrm>
              <a:off x="9659938" y="5603875"/>
              <a:ext cx="42863" cy="26988"/>
            </a:xfrm>
            <a:custGeom>
              <a:avLst/>
              <a:gdLst/>
              <a:ahLst/>
              <a:cxnLst>
                <a:cxn ang="0">
                  <a:pos x="14287" y="12700"/>
                </a:cxn>
                <a:cxn ang="0">
                  <a:pos x="0" y="9525"/>
                </a:cxn>
                <a:cxn ang="0">
                  <a:pos x="0" y="15875"/>
                </a:cxn>
                <a:cxn ang="0">
                  <a:pos x="14287" y="22225"/>
                </a:cxn>
                <a:cxn ang="0">
                  <a:pos x="42863" y="9525"/>
                </a:cxn>
                <a:cxn ang="0">
                  <a:pos x="42863" y="0"/>
                </a:cxn>
                <a:cxn ang="0">
                  <a:pos x="14287" y="1270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8" name="Freeform 1108"/>
            <p:cNvSpPr/>
            <p:nvPr/>
          </p:nvSpPr>
          <p:spPr>
            <a:xfrm>
              <a:off x="9578975" y="4962525"/>
              <a:ext cx="160338" cy="282575"/>
            </a:xfrm>
            <a:custGeom>
              <a:avLst/>
              <a:gdLst/>
              <a:ahLst/>
              <a:cxnLst>
                <a:cxn ang="0">
                  <a:pos x="144462" y="96837"/>
                </a:cxn>
                <a:cxn ang="0">
                  <a:pos x="144462" y="53975"/>
                </a:cxn>
                <a:cxn ang="0">
                  <a:pos x="160338" y="3175"/>
                </a:cxn>
                <a:cxn ang="0">
                  <a:pos x="114300" y="0"/>
                </a:cxn>
                <a:cxn ang="0">
                  <a:pos x="100012" y="42862"/>
                </a:cxn>
                <a:cxn ang="0">
                  <a:pos x="73025" y="69850"/>
                </a:cxn>
                <a:cxn ang="0">
                  <a:pos x="49212" y="92075"/>
                </a:cxn>
                <a:cxn ang="0">
                  <a:pos x="25400" y="130175"/>
                </a:cxn>
                <a:cxn ang="0">
                  <a:pos x="0" y="260350"/>
                </a:cxn>
                <a:cxn ang="0">
                  <a:pos x="115887" y="282575"/>
                </a:cxn>
                <a:cxn ang="0">
                  <a:pos x="139700" y="128587"/>
                </a:cxn>
                <a:cxn ang="0">
                  <a:pos x="144462" y="96837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59" name="Freeform 1109"/>
            <p:cNvSpPr/>
            <p:nvPr/>
          </p:nvSpPr>
          <p:spPr>
            <a:xfrm>
              <a:off x="9621838" y="5243513"/>
              <a:ext cx="84138" cy="36988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3175" y="352425"/>
                </a:cxn>
                <a:cxn ang="0">
                  <a:pos x="50800" y="369888"/>
                </a:cxn>
                <a:cxn ang="0">
                  <a:pos x="84138" y="354012"/>
                </a:cxn>
                <a:cxn ang="0">
                  <a:pos x="79375" y="0"/>
                </a:cxn>
                <a:cxn ang="0">
                  <a:pos x="0" y="15875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0" name="Freeform 1110"/>
            <p:cNvSpPr/>
            <p:nvPr/>
          </p:nvSpPr>
          <p:spPr>
            <a:xfrm>
              <a:off x="9583738" y="5272088"/>
              <a:ext cx="92075" cy="366713"/>
            </a:xfrm>
            <a:custGeom>
              <a:avLst/>
              <a:gdLst/>
              <a:ahLst/>
              <a:cxnLst>
                <a:cxn ang="0">
                  <a:pos x="0" y="3175"/>
                </a:cxn>
                <a:cxn ang="0">
                  <a:pos x="23812" y="312737"/>
                </a:cxn>
                <a:cxn ang="0">
                  <a:pos x="19050" y="323850"/>
                </a:cxn>
                <a:cxn ang="0">
                  <a:pos x="17462" y="338137"/>
                </a:cxn>
                <a:cxn ang="0">
                  <a:pos x="69850" y="365125"/>
                </a:cxn>
                <a:cxn ang="0">
                  <a:pos x="92075" y="357187"/>
                </a:cxn>
                <a:cxn ang="0">
                  <a:pos x="84137" y="0"/>
                </a:cxn>
                <a:cxn ang="0">
                  <a:pos x="0" y="3175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1" name="Freeform 1111"/>
            <p:cNvSpPr/>
            <p:nvPr/>
          </p:nvSpPr>
          <p:spPr>
            <a:xfrm>
              <a:off x="9577388" y="5014913"/>
              <a:ext cx="152400" cy="287338"/>
            </a:xfrm>
            <a:custGeom>
              <a:avLst/>
              <a:gdLst/>
              <a:ahLst/>
              <a:cxnLst>
                <a:cxn ang="0">
                  <a:pos x="52387" y="17462"/>
                </a:cxn>
                <a:cxn ang="0">
                  <a:pos x="11112" y="117475"/>
                </a:cxn>
                <a:cxn ang="0">
                  <a:pos x="0" y="260350"/>
                </a:cxn>
                <a:cxn ang="0">
                  <a:pos x="7937" y="273050"/>
                </a:cxn>
                <a:cxn ang="0">
                  <a:pos x="93662" y="280987"/>
                </a:cxn>
                <a:cxn ang="0">
                  <a:pos x="133350" y="263525"/>
                </a:cxn>
                <a:cxn ang="0">
                  <a:pos x="144462" y="79375"/>
                </a:cxn>
                <a:cxn ang="0">
                  <a:pos x="146050" y="4762"/>
                </a:cxn>
                <a:cxn ang="0">
                  <a:pos x="134937" y="3175"/>
                </a:cxn>
                <a:cxn ang="0">
                  <a:pos x="82550" y="12700"/>
                </a:cxn>
                <a:cxn ang="0">
                  <a:pos x="52387" y="17462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2" name="Freeform 1112"/>
            <p:cNvSpPr/>
            <p:nvPr/>
          </p:nvSpPr>
          <p:spPr>
            <a:xfrm>
              <a:off x="9645650" y="4865688"/>
              <a:ext cx="125413" cy="123825"/>
            </a:xfrm>
            <a:custGeom>
              <a:avLst/>
              <a:gdLst/>
              <a:ahLst/>
              <a:cxnLst>
                <a:cxn ang="0">
                  <a:pos x="76200" y="14287"/>
                </a:cxn>
                <a:cxn ang="0">
                  <a:pos x="44450" y="0"/>
                </a:cxn>
                <a:cxn ang="0">
                  <a:pos x="11112" y="82550"/>
                </a:cxn>
                <a:cxn ang="0">
                  <a:pos x="14287" y="117475"/>
                </a:cxn>
                <a:cxn ang="0">
                  <a:pos x="58737" y="123825"/>
                </a:cxn>
                <a:cxn ang="0">
                  <a:pos x="93662" y="93662"/>
                </a:cxn>
                <a:cxn ang="0">
                  <a:pos x="125413" y="44450"/>
                </a:cxn>
                <a:cxn ang="0">
                  <a:pos x="76200" y="14287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3" name="Freeform 1113"/>
            <p:cNvSpPr/>
            <p:nvPr/>
          </p:nvSpPr>
          <p:spPr>
            <a:xfrm>
              <a:off x="9674225" y="4851400"/>
              <a:ext cx="115888" cy="139700"/>
            </a:xfrm>
            <a:custGeom>
              <a:avLst/>
              <a:gdLst/>
              <a:ahLst/>
              <a:cxnLst>
                <a:cxn ang="0">
                  <a:pos x="30162" y="4762"/>
                </a:cxn>
                <a:cxn ang="0">
                  <a:pos x="11112" y="25400"/>
                </a:cxn>
                <a:cxn ang="0">
                  <a:pos x="4762" y="68262"/>
                </a:cxn>
                <a:cxn ang="0">
                  <a:pos x="1587" y="77787"/>
                </a:cxn>
                <a:cxn ang="0">
                  <a:pos x="6350" y="84137"/>
                </a:cxn>
                <a:cxn ang="0">
                  <a:pos x="12700" y="73025"/>
                </a:cxn>
                <a:cxn ang="0">
                  <a:pos x="19050" y="93662"/>
                </a:cxn>
                <a:cxn ang="0">
                  <a:pos x="20637" y="111125"/>
                </a:cxn>
                <a:cxn ang="0">
                  <a:pos x="44450" y="138112"/>
                </a:cxn>
                <a:cxn ang="0">
                  <a:pos x="57150" y="138112"/>
                </a:cxn>
                <a:cxn ang="0">
                  <a:pos x="85725" y="115887"/>
                </a:cxn>
                <a:cxn ang="0">
                  <a:pos x="111125" y="49212"/>
                </a:cxn>
                <a:cxn ang="0">
                  <a:pos x="95250" y="28575"/>
                </a:cxn>
                <a:cxn ang="0">
                  <a:pos x="90487" y="15875"/>
                </a:cxn>
                <a:cxn ang="0">
                  <a:pos x="74612" y="14287"/>
                </a:cxn>
                <a:cxn ang="0">
                  <a:pos x="74612" y="6350"/>
                </a:cxn>
                <a:cxn ang="0">
                  <a:pos x="63500" y="4762"/>
                </a:cxn>
                <a:cxn ang="0">
                  <a:pos x="50800" y="7937"/>
                </a:cxn>
                <a:cxn ang="0">
                  <a:pos x="49212" y="0"/>
                </a:cxn>
                <a:cxn ang="0">
                  <a:pos x="30162" y="4762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4" name="Freeform 1114"/>
            <p:cNvSpPr/>
            <p:nvPr/>
          </p:nvSpPr>
          <p:spPr>
            <a:xfrm>
              <a:off x="9675813" y="4924425"/>
              <a:ext cx="17463" cy="23813"/>
            </a:xfrm>
            <a:custGeom>
              <a:avLst/>
              <a:gdLst/>
              <a:ahLst/>
              <a:cxnLst>
                <a:cxn ang="0">
                  <a:pos x="11112" y="0"/>
                </a:cxn>
                <a:cxn ang="0">
                  <a:pos x="15875" y="12700"/>
                </a:cxn>
                <a:cxn ang="0">
                  <a:pos x="7937" y="22225"/>
                </a:cxn>
                <a:cxn ang="0">
                  <a:pos x="0" y="23813"/>
                </a:cxn>
                <a:cxn ang="0">
                  <a:pos x="7937" y="9525"/>
                </a:cxn>
                <a:cxn ang="0">
                  <a:pos x="11112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5" name="Freeform 1115"/>
            <p:cNvSpPr/>
            <p:nvPr/>
          </p:nvSpPr>
          <p:spPr>
            <a:xfrm>
              <a:off x="9672638" y="4918075"/>
              <a:ext cx="17463" cy="34925"/>
            </a:xfrm>
            <a:custGeom>
              <a:avLst/>
              <a:gdLst/>
              <a:ahLst/>
              <a:cxnLst>
                <a:cxn ang="0">
                  <a:pos x="14287" y="1587"/>
                </a:cxn>
                <a:cxn ang="0">
                  <a:pos x="9525" y="6350"/>
                </a:cxn>
                <a:cxn ang="0">
                  <a:pos x="6350" y="19050"/>
                </a:cxn>
                <a:cxn ang="0">
                  <a:pos x="0" y="28575"/>
                </a:cxn>
                <a:cxn ang="0">
                  <a:pos x="4762" y="30162"/>
                </a:cxn>
                <a:cxn ang="0">
                  <a:pos x="14287" y="19050"/>
                </a:cxn>
                <a:cxn ang="0">
                  <a:pos x="14287" y="1587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6" name="Freeform 1116"/>
            <p:cNvSpPr/>
            <p:nvPr/>
          </p:nvSpPr>
          <p:spPr>
            <a:xfrm>
              <a:off x="9512300" y="4849813"/>
              <a:ext cx="26988" cy="57150"/>
            </a:xfrm>
            <a:custGeom>
              <a:avLst/>
              <a:gdLst/>
              <a:ahLst/>
              <a:cxnLst>
                <a:cxn ang="0">
                  <a:pos x="3175" y="42862"/>
                </a:cxn>
                <a:cxn ang="0">
                  <a:pos x="14287" y="25400"/>
                </a:cxn>
                <a:cxn ang="0">
                  <a:pos x="14287" y="6350"/>
                </a:cxn>
                <a:cxn ang="0">
                  <a:pos x="23812" y="1587"/>
                </a:cxn>
                <a:cxn ang="0">
                  <a:pos x="26988" y="28575"/>
                </a:cxn>
                <a:cxn ang="0">
                  <a:pos x="12700" y="55562"/>
                </a:cxn>
                <a:cxn ang="0">
                  <a:pos x="3175" y="42862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7" name="Freeform 1117"/>
            <p:cNvSpPr/>
            <p:nvPr/>
          </p:nvSpPr>
          <p:spPr>
            <a:xfrm>
              <a:off x="9483725" y="4830763"/>
              <a:ext cx="46038" cy="85725"/>
            </a:xfrm>
            <a:custGeom>
              <a:avLst/>
              <a:gdLst/>
              <a:ahLst/>
              <a:cxnLst>
                <a:cxn ang="0">
                  <a:pos x="33337" y="82550"/>
                </a:cxn>
                <a:cxn ang="0">
                  <a:pos x="46038" y="69850"/>
                </a:cxn>
                <a:cxn ang="0">
                  <a:pos x="44450" y="46037"/>
                </a:cxn>
                <a:cxn ang="0">
                  <a:pos x="44450" y="42862"/>
                </a:cxn>
                <a:cxn ang="0">
                  <a:pos x="30162" y="15875"/>
                </a:cxn>
                <a:cxn ang="0">
                  <a:pos x="15875" y="6350"/>
                </a:cxn>
                <a:cxn ang="0">
                  <a:pos x="12700" y="12700"/>
                </a:cxn>
                <a:cxn ang="0">
                  <a:pos x="1587" y="30162"/>
                </a:cxn>
                <a:cxn ang="0">
                  <a:pos x="7937" y="57150"/>
                </a:cxn>
                <a:cxn ang="0">
                  <a:pos x="33337" y="82550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8" name="Freeform 1118"/>
            <p:cNvSpPr/>
            <p:nvPr/>
          </p:nvSpPr>
          <p:spPr>
            <a:xfrm>
              <a:off x="9504363" y="4889500"/>
              <a:ext cx="187325" cy="198438"/>
            </a:xfrm>
            <a:custGeom>
              <a:avLst/>
              <a:gdLst/>
              <a:ahLst/>
              <a:cxnLst>
                <a:cxn ang="0">
                  <a:pos x="0" y="15875"/>
                </a:cxn>
                <a:cxn ang="0">
                  <a:pos x="49212" y="144462"/>
                </a:cxn>
                <a:cxn ang="0">
                  <a:pos x="141287" y="188912"/>
                </a:cxn>
                <a:cxn ang="0">
                  <a:pos x="184150" y="176212"/>
                </a:cxn>
                <a:cxn ang="0">
                  <a:pos x="160337" y="144462"/>
                </a:cxn>
                <a:cxn ang="0">
                  <a:pos x="76200" y="111125"/>
                </a:cxn>
                <a:cxn ang="0">
                  <a:pos x="23812" y="6350"/>
                </a:cxn>
                <a:cxn ang="0">
                  <a:pos x="0" y="15875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69" name="Freeform 1119"/>
            <p:cNvSpPr/>
            <p:nvPr/>
          </p:nvSpPr>
          <p:spPr>
            <a:xfrm>
              <a:off x="9588500" y="5005388"/>
              <a:ext cx="109538" cy="82550"/>
            </a:xfrm>
            <a:custGeom>
              <a:avLst/>
              <a:gdLst/>
              <a:ahLst/>
              <a:cxnLst>
                <a:cxn ang="0">
                  <a:pos x="104775" y="60325"/>
                </a:cxn>
                <a:cxn ang="0">
                  <a:pos x="50800" y="76200"/>
                </a:cxn>
                <a:cxn ang="0">
                  <a:pos x="6350" y="66675"/>
                </a:cxn>
                <a:cxn ang="0">
                  <a:pos x="1587" y="36512"/>
                </a:cxn>
                <a:cxn ang="0">
                  <a:pos x="11112" y="0"/>
                </a:cxn>
                <a:cxn ang="0">
                  <a:pos x="77787" y="15875"/>
                </a:cxn>
                <a:cxn ang="0">
                  <a:pos x="104775" y="60325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0" name="Freeform 1120"/>
            <p:cNvSpPr/>
            <p:nvPr/>
          </p:nvSpPr>
          <p:spPr>
            <a:xfrm>
              <a:off x="9593263" y="5599113"/>
              <a:ext cx="7938" cy="23813"/>
            </a:xfrm>
            <a:custGeom>
              <a:avLst/>
              <a:gdLst/>
              <a:ahLst/>
              <a:cxnLst>
                <a:cxn ang="0">
                  <a:pos x="3175" y="23813"/>
                </a:cxn>
                <a:cxn ang="0">
                  <a:pos x="1587" y="22225"/>
                </a:cxn>
                <a:cxn ang="0">
                  <a:pos x="1587" y="6350"/>
                </a:cxn>
                <a:cxn ang="0">
                  <a:pos x="4762" y="0"/>
                </a:cxn>
                <a:cxn ang="0">
                  <a:pos x="7938" y="1587"/>
                </a:cxn>
                <a:cxn ang="0">
                  <a:pos x="6350" y="4762"/>
                </a:cxn>
                <a:cxn ang="0">
                  <a:pos x="4762" y="7937"/>
                </a:cxn>
                <a:cxn ang="0">
                  <a:pos x="4762" y="20637"/>
                </a:cxn>
                <a:cxn ang="0">
                  <a:pos x="3175" y="23813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1" name="Freeform 1121"/>
            <p:cNvSpPr/>
            <p:nvPr/>
          </p:nvSpPr>
          <p:spPr>
            <a:xfrm>
              <a:off x="9583738" y="5600700"/>
              <a:ext cx="11113" cy="20638"/>
            </a:xfrm>
            <a:custGeom>
              <a:avLst/>
              <a:gdLst/>
              <a:ahLst/>
              <a:cxnLst>
                <a:cxn ang="0">
                  <a:pos x="1587" y="20638"/>
                </a:cxn>
                <a:cxn ang="0">
                  <a:pos x="0" y="19050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4762"/>
                </a:cxn>
                <a:cxn ang="0">
                  <a:pos x="6350" y="6350"/>
                </a:cxn>
                <a:cxn ang="0">
                  <a:pos x="3175" y="19050"/>
                </a:cxn>
                <a:cxn ang="0">
                  <a:pos x="1587" y="2063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2" name="Freeform 1122"/>
            <p:cNvSpPr/>
            <p:nvPr/>
          </p:nvSpPr>
          <p:spPr>
            <a:xfrm>
              <a:off x="9574213" y="5602288"/>
              <a:ext cx="11113" cy="19050"/>
            </a:xfrm>
            <a:custGeom>
              <a:avLst/>
              <a:gdLst/>
              <a:ahLst/>
              <a:cxnLst>
                <a:cxn ang="0">
                  <a:pos x="1587" y="19050"/>
                </a:cxn>
                <a:cxn ang="0">
                  <a:pos x="0" y="17462"/>
                </a:cxn>
                <a:cxn ang="0">
                  <a:pos x="4762" y="4762"/>
                </a:cxn>
                <a:cxn ang="0">
                  <a:pos x="9525" y="0"/>
                </a:cxn>
                <a:cxn ang="0">
                  <a:pos x="11113" y="1587"/>
                </a:cxn>
                <a:cxn ang="0">
                  <a:pos x="9525" y="3175"/>
                </a:cxn>
                <a:cxn ang="0">
                  <a:pos x="7937" y="6350"/>
                </a:cxn>
                <a:cxn ang="0">
                  <a:pos x="3175" y="17462"/>
                </a:cxn>
                <a:cxn ang="0">
                  <a:pos x="1587" y="19050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3" name="Freeform 1123"/>
            <p:cNvSpPr/>
            <p:nvPr/>
          </p:nvSpPr>
          <p:spPr>
            <a:xfrm>
              <a:off x="9542463" y="5605463"/>
              <a:ext cx="30163" cy="33338"/>
            </a:xfrm>
            <a:custGeom>
              <a:avLst/>
              <a:gdLst/>
              <a:ahLst/>
              <a:cxnLst>
                <a:cxn ang="0">
                  <a:pos x="25400" y="1587"/>
                </a:cxn>
                <a:cxn ang="0">
                  <a:pos x="0" y="17462"/>
                </a:cxn>
                <a:cxn ang="0">
                  <a:pos x="0" y="23812"/>
                </a:cxn>
                <a:cxn ang="0">
                  <a:pos x="11112" y="33338"/>
                </a:cxn>
                <a:cxn ang="0">
                  <a:pos x="14287" y="31750"/>
                </a:cxn>
                <a:cxn ang="0">
                  <a:pos x="17462" y="14287"/>
                </a:cxn>
                <a:cxn ang="0">
                  <a:pos x="30163" y="0"/>
                </a:cxn>
                <a:cxn ang="0">
                  <a:pos x="25400" y="1587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4" name="Freeform 1124"/>
            <p:cNvSpPr/>
            <p:nvPr/>
          </p:nvSpPr>
          <p:spPr>
            <a:xfrm>
              <a:off x="9542463" y="5626100"/>
              <a:ext cx="131763" cy="31750"/>
            </a:xfrm>
            <a:custGeom>
              <a:avLst/>
              <a:gdLst/>
              <a:ahLst/>
              <a:cxnLst>
                <a:cxn ang="0">
                  <a:pos x="131763" y="9525"/>
                </a:cxn>
                <a:cxn ang="0">
                  <a:pos x="104775" y="22225"/>
                </a:cxn>
                <a:cxn ang="0">
                  <a:pos x="92075" y="20637"/>
                </a:cxn>
                <a:cxn ang="0">
                  <a:pos x="44450" y="15875"/>
                </a:cxn>
                <a:cxn ang="0">
                  <a:pos x="11112" y="7937"/>
                </a:cxn>
                <a:cxn ang="0">
                  <a:pos x="0" y="0"/>
                </a:cxn>
                <a:cxn ang="0">
                  <a:pos x="0" y="9525"/>
                </a:cxn>
                <a:cxn ang="0">
                  <a:pos x="12700" y="19050"/>
                </a:cxn>
                <a:cxn ang="0">
                  <a:pos x="80962" y="28575"/>
                </a:cxn>
                <a:cxn ang="0">
                  <a:pos x="104775" y="30162"/>
                </a:cxn>
                <a:cxn ang="0">
                  <a:pos x="131763" y="19050"/>
                </a:cxn>
                <a:cxn ang="0">
                  <a:pos x="131763" y="9525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5" name="Freeform 1125"/>
            <p:cNvSpPr/>
            <p:nvPr/>
          </p:nvSpPr>
          <p:spPr>
            <a:xfrm>
              <a:off x="7508875" y="4881563"/>
              <a:ext cx="138113" cy="188913"/>
            </a:xfrm>
            <a:custGeom>
              <a:avLst/>
              <a:gdLst/>
              <a:ahLst/>
              <a:cxnLst>
                <a:cxn ang="0">
                  <a:pos x="73025" y="26987"/>
                </a:cxn>
                <a:cxn ang="0">
                  <a:pos x="6350" y="125412"/>
                </a:cxn>
                <a:cxn ang="0">
                  <a:pos x="20637" y="165100"/>
                </a:cxn>
                <a:cxn ang="0">
                  <a:pos x="138113" y="188913"/>
                </a:cxn>
                <a:cxn ang="0">
                  <a:pos x="128587" y="160337"/>
                </a:cxn>
                <a:cxn ang="0">
                  <a:pos x="58737" y="128587"/>
                </a:cxn>
                <a:cxn ang="0">
                  <a:pos x="101600" y="76200"/>
                </a:cxn>
                <a:cxn ang="0">
                  <a:pos x="73025" y="26987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6" name="Freeform 1126"/>
            <p:cNvSpPr/>
            <p:nvPr/>
          </p:nvSpPr>
          <p:spPr>
            <a:xfrm>
              <a:off x="7540625" y="5427663"/>
              <a:ext cx="377825" cy="120650"/>
            </a:xfrm>
            <a:custGeom>
              <a:avLst/>
              <a:gdLst/>
              <a:ahLst/>
              <a:cxnLst>
                <a:cxn ang="0">
                  <a:pos x="165100" y="0"/>
                </a:cxn>
                <a:cxn ang="0">
                  <a:pos x="152400" y="0"/>
                </a:cxn>
                <a:cxn ang="0">
                  <a:pos x="12700" y="69850"/>
                </a:cxn>
                <a:cxn ang="0">
                  <a:pos x="168275" y="120650"/>
                </a:cxn>
                <a:cxn ang="0">
                  <a:pos x="190500" y="120650"/>
                </a:cxn>
                <a:cxn ang="0">
                  <a:pos x="347662" y="85725"/>
                </a:cxn>
                <a:cxn ang="0">
                  <a:pos x="317500" y="50800"/>
                </a:cxn>
                <a:cxn ang="0">
                  <a:pos x="225425" y="28575"/>
                </a:cxn>
                <a:cxn ang="0">
                  <a:pos x="165100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7" name="Freeform 1127"/>
            <p:cNvSpPr/>
            <p:nvPr/>
          </p:nvSpPr>
          <p:spPr>
            <a:xfrm>
              <a:off x="7827963" y="5030788"/>
              <a:ext cx="76200" cy="52388"/>
            </a:xfrm>
            <a:custGeom>
              <a:avLst/>
              <a:gdLst/>
              <a:ahLst/>
              <a:cxnLst>
                <a:cxn ang="0">
                  <a:pos x="7937" y="25400"/>
                </a:cxn>
                <a:cxn ang="0">
                  <a:pos x="14287" y="34925"/>
                </a:cxn>
                <a:cxn ang="0">
                  <a:pos x="55562" y="38100"/>
                </a:cxn>
                <a:cxn ang="0">
                  <a:pos x="68262" y="44450"/>
                </a:cxn>
                <a:cxn ang="0">
                  <a:pos x="68262" y="19050"/>
                </a:cxn>
                <a:cxn ang="0">
                  <a:pos x="41275" y="1587"/>
                </a:cxn>
                <a:cxn ang="0">
                  <a:pos x="0" y="1587"/>
                </a:cxn>
                <a:cxn ang="0">
                  <a:pos x="7937" y="25400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8" name="Freeform 1128"/>
            <p:cNvSpPr/>
            <p:nvPr/>
          </p:nvSpPr>
          <p:spPr>
            <a:xfrm>
              <a:off x="7600950" y="4835525"/>
              <a:ext cx="57150" cy="90488"/>
            </a:xfrm>
            <a:custGeom>
              <a:avLst/>
              <a:gdLst/>
              <a:ahLst/>
              <a:cxnLst>
                <a:cxn ang="0">
                  <a:pos x="0" y="88900"/>
                </a:cxn>
                <a:cxn ang="0">
                  <a:pos x="20637" y="6350"/>
                </a:cxn>
                <a:cxn ang="0">
                  <a:pos x="57150" y="14287"/>
                </a:cxn>
                <a:cxn ang="0">
                  <a:pos x="53975" y="77787"/>
                </a:cxn>
                <a:cxn ang="0">
                  <a:pos x="0" y="88900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79" name="Freeform 1129"/>
            <p:cNvSpPr/>
            <p:nvPr/>
          </p:nvSpPr>
          <p:spPr>
            <a:xfrm>
              <a:off x="7612063" y="5397500"/>
              <a:ext cx="107950" cy="65088"/>
            </a:xfrm>
            <a:custGeom>
              <a:avLst/>
              <a:gdLst/>
              <a:ahLst/>
              <a:cxnLst>
                <a:cxn ang="0">
                  <a:pos x="9525" y="19050"/>
                </a:cxn>
                <a:cxn ang="0">
                  <a:pos x="0" y="39687"/>
                </a:cxn>
                <a:cxn ang="0">
                  <a:pos x="4762" y="58737"/>
                </a:cxn>
                <a:cxn ang="0">
                  <a:pos x="26987" y="63500"/>
                </a:cxn>
                <a:cxn ang="0">
                  <a:pos x="52387" y="52387"/>
                </a:cxn>
                <a:cxn ang="0">
                  <a:pos x="73025" y="46037"/>
                </a:cxn>
                <a:cxn ang="0">
                  <a:pos x="104775" y="25400"/>
                </a:cxn>
                <a:cxn ang="0">
                  <a:pos x="104775" y="11112"/>
                </a:cxn>
                <a:cxn ang="0">
                  <a:pos x="47625" y="12700"/>
                </a:cxn>
                <a:cxn ang="0">
                  <a:pos x="9525" y="19050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0" name="Freeform 1130"/>
            <p:cNvSpPr/>
            <p:nvPr/>
          </p:nvSpPr>
          <p:spPr>
            <a:xfrm>
              <a:off x="7610475" y="5397500"/>
              <a:ext cx="107950" cy="57150"/>
            </a:xfrm>
            <a:custGeom>
              <a:avLst/>
              <a:gdLst/>
              <a:ahLst/>
              <a:cxnLst>
                <a:cxn ang="0">
                  <a:pos x="7937" y="11112"/>
                </a:cxn>
                <a:cxn ang="0">
                  <a:pos x="1587" y="30162"/>
                </a:cxn>
                <a:cxn ang="0">
                  <a:pos x="4762" y="50800"/>
                </a:cxn>
                <a:cxn ang="0">
                  <a:pos x="28575" y="57150"/>
                </a:cxn>
                <a:cxn ang="0">
                  <a:pos x="44450" y="50800"/>
                </a:cxn>
                <a:cxn ang="0">
                  <a:pos x="71437" y="42862"/>
                </a:cxn>
                <a:cxn ang="0">
                  <a:pos x="106362" y="15875"/>
                </a:cxn>
                <a:cxn ang="0">
                  <a:pos x="85725" y="3175"/>
                </a:cxn>
                <a:cxn ang="0">
                  <a:pos x="47625" y="6350"/>
                </a:cxn>
                <a:cxn ang="0">
                  <a:pos x="7937" y="11112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1" name="Freeform 1131"/>
            <p:cNvSpPr/>
            <p:nvPr/>
          </p:nvSpPr>
          <p:spPr>
            <a:xfrm>
              <a:off x="7613650" y="5043488"/>
              <a:ext cx="95250" cy="411163"/>
            </a:xfrm>
            <a:custGeom>
              <a:avLst/>
              <a:gdLst/>
              <a:ahLst/>
              <a:cxnLst>
                <a:cxn ang="0">
                  <a:pos x="60325" y="65087"/>
                </a:cxn>
                <a:cxn ang="0">
                  <a:pos x="93662" y="227012"/>
                </a:cxn>
                <a:cxn ang="0">
                  <a:pos x="92075" y="260350"/>
                </a:cxn>
                <a:cxn ang="0">
                  <a:pos x="55562" y="366712"/>
                </a:cxn>
                <a:cxn ang="0">
                  <a:pos x="1587" y="368300"/>
                </a:cxn>
                <a:cxn ang="0">
                  <a:pos x="26987" y="276225"/>
                </a:cxn>
                <a:cxn ang="0">
                  <a:pos x="38100" y="241300"/>
                </a:cxn>
                <a:cxn ang="0">
                  <a:pos x="3175" y="98425"/>
                </a:cxn>
                <a:cxn ang="0">
                  <a:pos x="60325" y="65087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2" name="Freeform 1132"/>
            <p:cNvSpPr/>
            <p:nvPr/>
          </p:nvSpPr>
          <p:spPr>
            <a:xfrm>
              <a:off x="7602538" y="4784725"/>
              <a:ext cx="85725" cy="101600"/>
            </a:xfrm>
            <a:custGeom>
              <a:avLst/>
              <a:gdLst/>
              <a:ahLst/>
              <a:cxnLst>
                <a:cxn ang="0">
                  <a:pos x="47625" y="4689"/>
                </a:cxn>
                <a:cxn ang="0">
                  <a:pos x="85725" y="0"/>
                </a:cxn>
                <a:cxn ang="0">
                  <a:pos x="82550" y="75027"/>
                </a:cxn>
                <a:cxn ang="0">
                  <a:pos x="65087" y="100036"/>
                </a:cxn>
                <a:cxn ang="0">
                  <a:pos x="30162" y="93784"/>
                </a:cxn>
                <a:cxn ang="0">
                  <a:pos x="11112" y="60960"/>
                </a:cxn>
                <a:cxn ang="0">
                  <a:pos x="0" y="14067"/>
                </a:cxn>
                <a:cxn ang="0">
                  <a:pos x="47625" y="4689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3" name="Freeform 1133"/>
            <p:cNvSpPr/>
            <p:nvPr/>
          </p:nvSpPr>
          <p:spPr>
            <a:xfrm>
              <a:off x="7588250" y="4741863"/>
              <a:ext cx="103188" cy="133350"/>
            </a:xfrm>
            <a:custGeom>
              <a:avLst/>
              <a:gdLst/>
              <a:ahLst/>
              <a:cxnLst>
                <a:cxn ang="0">
                  <a:pos x="28575" y="119230"/>
                </a:cxn>
                <a:cxn ang="0">
                  <a:pos x="9525" y="78441"/>
                </a:cxn>
                <a:cxn ang="0">
                  <a:pos x="11112" y="32945"/>
                </a:cxn>
                <a:cxn ang="0">
                  <a:pos x="20637" y="18825"/>
                </a:cxn>
                <a:cxn ang="0">
                  <a:pos x="26987" y="7844"/>
                </a:cxn>
                <a:cxn ang="0">
                  <a:pos x="33337" y="15688"/>
                </a:cxn>
                <a:cxn ang="0">
                  <a:pos x="36512" y="20394"/>
                </a:cxn>
                <a:cxn ang="0">
                  <a:pos x="42862" y="10981"/>
                </a:cxn>
                <a:cxn ang="0">
                  <a:pos x="39687" y="1568"/>
                </a:cxn>
                <a:cxn ang="0">
                  <a:pos x="53975" y="10981"/>
                </a:cxn>
                <a:cxn ang="0">
                  <a:pos x="58737" y="7844"/>
                </a:cxn>
                <a:cxn ang="0">
                  <a:pos x="60325" y="0"/>
                </a:cxn>
                <a:cxn ang="0">
                  <a:pos x="77787" y="12550"/>
                </a:cxn>
                <a:cxn ang="0">
                  <a:pos x="80962" y="7844"/>
                </a:cxn>
                <a:cxn ang="0">
                  <a:pos x="79375" y="1568"/>
                </a:cxn>
                <a:cxn ang="0">
                  <a:pos x="101600" y="29807"/>
                </a:cxn>
                <a:cxn ang="0">
                  <a:pos x="96837" y="58046"/>
                </a:cxn>
                <a:cxn ang="0">
                  <a:pos x="82550" y="89422"/>
                </a:cxn>
                <a:cxn ang="0">
                  <a:pos x="76200" y="92560"/>
                </a:cxn>
                <a:cxn ang="0">
                  <a:pos x="55562" y="112955"/>
                </a:cxn>
                <a:cxn ang="0">
                  <a:pos x="28575" y="119230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4" name="Freeform 1134"/>
            <p:cNvSpPr/>
            <p:nvPr/>
          </p:nvSpPr>
          <p:spPr>
            <a:xfrm>
              <a:off x="7654925" y="4826000"/>
              <a:ext cx="9525" cy="22225"/>
            </a:xfrm>
            <a:custGeom>
              <a:avLst/>
              <a:gdLst/>
              <a:ahLst/>
              <a:cxnLst>
                <a:cxn ang="0">
                  <a:pos x="7937" y="0"/>
                </a:cxn>
                <a:cxn ang="0">
                  <a:pos x="0" y="9525"/>
                </a:cxn>
                <a:cxn ang="0">
                  <a:pos x="3175" y="19050"/>
                </a:cxn>
                <a:cxn ang="0">
                  <a:pos x="9525" y="22225"/>
                </a:cxn>
                <a:cxn ang="0">
                  <a:pos x="7937" y="7937"/>
                </a:cxn>
                <a:cxn ang="0">
                  <a:pos x="7937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5" name="Freeform 1135"/>
            <p:cNvSpPr/>
            <p:nvPr/>
          </p:nvSpPr>
          <p:spPr>
            <a:xfrm>
              <a:off x="7659688" y="4822825"/>
              <a:ext cx="7938" cy="28575"/>
            </a:xfrm>
            <a:custGeom>
              <a:avLst/>
              <a:gdLst/>
              <a:ahLst/>
              <a:cxnLst>
                <a:cxn ang="0">
                  <a:pos x="4762" y="0"/>
                </a:cxn>
                <a:cxn ang="0">
                  <a:pos x="6350" y="4762"/>
                </a:cxn>
                <a:cxn ang="0">
                  <a:pos x="4762" y="15875"/>
                </a:cxn>
                <a:cxn ang="0">
                  <a:pos x="7938" y="25400"/>
                </a:cxn>
                <a:cxn ang="0">
                  <a:pos x="3175" y="25400"/>
                </a:cxn>
                <a:cxn ang="0">
                  <a:pos x="0" y="14287"/>
                </a:cxn>
                <a:cxn ang="0">
                  <a:pos x="4762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6" name="Freeform 1136"/>
            <p:cNvSpPr/>
            <p:nvPr/>
          </p:nvSpPr>
          <p:spPr>
            <a:xfrm>
              <a:off x="7645400" y="5097463"/>
              <a:ext cx="161925" cy="373063"/>
            </a:xfrm>
            <a:custGeom>
              <a:avLst/>
              <a:gdLst/>
              <a:ahLst/>
              <a:cxnLst>
                <a:cxn ang="0">
                  <a:pos x="57150" y="12700"/>
                </a:cxn>
                <a:cxn ang="0">
                  <a:pos x="142875" y="161925"/>
                </a:cxn>
                <a:cxn ang="0">
                  <a:pos x="147637" y="236537"/>
                </a:cxn>
                <a:cxn ang="0">
                  <a:pos x="127000" y="366712"/>
                </a:cxn>
                <a:cxn ang="0">
                  <a:pos x="76200" y="342900"/>
                </a:cxn>
                <a:cxn ang="0">
                  <a:pos x="95250" y="217487"/>
                </a:cxn>
                <a:cxn ang="0">
                  <a:pos x="49212" y="127000"/>
                </a:cxn>
                <a:cxn ang="0">
                  <a:pos x="1587" y="46037"/>
                </a:cxn>
                <a:cxn ang="0">
                  <a:pos x="20637" y="0"/>
                </a:cxn>
                <a:cxn ang="0">
                  <a:pos x="57150" y="1270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7" name="Freeform 1137"/>
            <p:cNvSpPr/>
            <p:nvPr/>
          </p:nvSpPr>
          <p:spPr>
            <a:xfrm>
              <a:off x="7570788" y="4892675"/>
              <a:ext cx="169863" cy="323850"/>
            </a:xfrm>
            <a:custGeom>
              <a:avLst/>
              <a:gdLst/>
              <a:ahLst/>
              <a:cxnLst>
                <a:cxn ang="0">
                  <a:pos x="46037" y="285750"/>
                </a:cxn>
                <a:cxn ang="0">
                  <a:pos x="23812" y="203200"/>
                </a:cxn>
                <a:cxn ang="0">
                  <a:pos x="1587" y="55562"/>
                </a:cxn>
                <a:cxn ang="0">
                  <a:pos x="31750" y="1587"/>
                </a:cxn>
                <a:cxn ang="0">
                  <a:pos x="106362" y="28575"/>
                </a:cxn>
                <a:cxn ang="0">
                  <a:pos x="139700" y="111125"/>
                </a:cxn>
                <a:cxn ang="0">
                  <a:pos x="141287" y="179387"/>
                </a:cxn>
                <a:cxn ang="0">
                  <a:pos x="152400" y="231775"/>
                </a:cxn>
                <a:cxn ang="0">
                  <a:pos x="168275" y="266700"/>
                </a:cxn>
                <a:cxn ang="0">
                  <a:pos x="46037" y="28575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8" name="Freeform 1138"/>
            <p:cNvSpPr/>
            <p:nvPr/>
          </p:nvSpPr>
          <p:spPr>
            <a:xfrm>
              <a:off x="7631113" y="4922838"/>
              <a:ext cx="228600" cy="150813"/>
            </a:xfrm>
            <a:custGeom>
              <a:avLst/>
              <a:gdLst/>
              <a:ahLst/>
              <a:cxnLst>
                <a:cxn ang="0">
                  <a:pos x="33337" y="9525"/>
                </a:cxn>
                <a:cxn ang="0">
                  <a:pos x="20637" y="53975"/>
                </a:cxn>
                <a:cxn ang="0">
                  <a:pos x="95250" y="134937"/>
                </a:cxn>
                <a:cxn ang="0">
                  <a:pos x="225425" y="150813"/>
                </a:cxn>
                <a:cxn ang="0">
                  <a:pos x="209550" y="109537"/>
                </a:cxn>
                <a:cxn ang="0">
                  <a:pos x="112712" y="85725"/>
                </a:cxn>
                <a:cxn ang="0">
                  <a:pos x="33337" y="9525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89" name="Freeform 1139"/>
            <p:cNvSpPr/>
            <p:nvPr/>
          </p:nvSpPr>
          <p:spPr>
            <a:xfrm>
              <a:off x="7700963" y="5413375"/>
              <a:ext cx="128588" cy="103188"/>
            </a:xfrm>
            <a:custGeom>
              <a:avLst/>
              <a:gdLst/>
              <a:ahLst/>
              <a:cxnLst>
                <a:cxn ang="0">
                  <a:pos x="57150" y="28575"/>
                </a:cxn>
                <a:cxn ang="0">
                  <a:pos x="19050" y="11112"/>
                </a:cxn>
                <a:cxn ang="0">
                  <a:pos x="4762" y="34925"/>
                </a:cxn>
                <a:cxn ang="0">
                  <a:pos x="15875" y="61912"/>
                </a:cxn>
                <a:cxn ang="0">
                  <a:pos x="55562" y="80962"/>
                </a:cxn>
                <a:cxn ang="0">
                  <a:pos x="101600" y="101600"/>
                </a:cxn>
                <a:cxn ang="0">
                  <a:pos x="112712" y="84137"/>
                </a:cxn>
                <a:cxn ang="0">
                  <a:pos x="74612" y="30162"/>
                </a:cxn>
                <a:cxn ang="0">
                  <a:pos x="57150" y="28575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90" name="Freeform 1140"/>
            <p:cNvSpPr/>
            <p:nvPr/>
          </p:nvSpPr>
          <p:spPr>
            <a:xfrm>
              <a:off x="7704138" y="5449888"/>
              <a:ext cx="117475" cy="66675"/>
            </a:xfrm>
            <a:custGeom>
              <a:avLst/>
              <a:gdLst/>
              <a:ahLst/>
              <a:cxnLst>
                <a:cxn ang="0">
                  <a:pos x="117475" y="57150"/>
                </a:cxn>
                <a:cxn ang="0">
                  <a:pos x="95250" y="49212"/>
                </a:cxn>
                <a:cxn ang="0">
                  <a:pos x="49212" y="23812"/>
                </a:cxn>
                <a:cxn ang="0">
                  <a:pos x="11112" y="0"/>
                </a:cxn>
                <a:cxn ang="0">
                  <a:pos x="1587" y="1587"/>
                </a:cxn>
                <a:cxn ang="0">
                  <a:pos x="12700" y="25400"/>
                </a:cxn>
                <a:cxn ang="0">
                  <a:pos x="52387" y="44450"/>
                </a:cxn>
                <a:cxn ang="0">
                  <a:pos x="98425" y="65087"/>
                </a:cxn>
                <a:cxn ang="0">
                  <a:pos x="117475" y="57150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491" name="Freeform 1141"/>
            <p:cNvSpPr/>
            <p:nvPr/>
          </p:nvSpPr>
          <p:spPr>
            <a:xfrm>
              <a:off x="7705725" y="5454650"/>
              <a:ext cx="112713" cy="63500"/>
            </a:xfrm>
            <a:custGeom>
              <a:avLst/>
              <a:gdLst/>
              <a:ahLst/>
              <a:cxnLst>
                <a:cxn ang="0">
                  <a:pos x="112713" y="58737"/>
                </a:cxn>
                <a:cxn ang="0">
                  <a:pos x="111125" y="57150"/>
                </a:cxn>
                <a:cxn ang="0">
                  <a:pos x="46037" y="26987"/>
                </a:cxn>
                <a:cxn ang="0">
                  <a:pos x="3175" y="3175"/>
                </a:cxn>
                <a:cxn ang="0">
                  <a:pos x="0" y="4762"/>
                </a:cxn>
                <a:cxn ang="0">
                  <a:pos x="11112" y="20637"/>
                </a:cxn>
                <a:cxn ang="0">
                  <a:pos x="52387" y="49212"/>
                </a:cxn>
                <a:cxn ang="0">
                  <a:pos x="82550" y="61912"/>
                </a:cxn>
                <a:cxn ang="0">
                  <a:pos x="112713" y="58737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41" name="矩形: 圆角 540"/>
          <p:cNvSpPr/>
          <p:nvPr/>
        </p:nvSpPr>
        <p:spPr>
          <a:xfrm>
            <a:off x="850900" y="1463675"/>
            <a:ext cx="10475913" cy="4603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6000" y="334800"/>
            <a:ext cx="10440000" cy="1055694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76000" y="1578561"/>
            <a:ext cx="10440000" cy="4593734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userDrawn="1">
  <p:cSld name="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矩形 2085"/>
          <p:cNvSpPr/>
          <p:nvPr/>
        </p:nvSpPr>
        <p:spPr>
          <a:xfrm>
            <a:off x="0" y="3316288"/>
            <a:ext cx="12192000" cy="3541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grpSp>
        <p:nvGrpSpPr>
          <p:cNvPr id="10244" name="组合 2086"/>
          <p:cNvGrpSpPr/>
          <p:nvPr/>
        </p:nvGrpSpPr>
        <p:grpSpPr>
          <a:xfrm>
            <a:off x="354013" y="844550"/>
            <a:ext cx="5513387" cy="3887788"/>
            <a:chOff x="671513" y="844876"/>
            <a:chExt cx="5513387" cy="3887902"/>
          </a:xfrm>
        </p:grpSpPr>
        <p:sp>
          <p:nvSpPr>
            <p:cNvPr id="10245" name="Freeform 875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6" name="Freeform 876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7" name="Freeform 878"/>
            <p:cNvSpPr/>
            <p:nvPr/>
          </p:nvSpPr>
          <p:spPr>
            <a:xfrm>
              <a:off x="671513" y="1927282"/>
              <a:ext cx="1358951" cy="787091"/>
            </a:xfrm>
            <a:custGeom>
              <a:avLst/>
              <a:gdLst/>
              <a:ahLst/>
              <a:cxnLst>
                <a:cxn ang="0">
                  <a:pos x="0" y="394171"/>
                </a:cxn>
                <a:cxn ang="0">
                  <a:pos x="676972" y="0"/>
                </a:cxn>
                <a:cxn ang="0">
                  <a:pos x="1358951" y="394171"/>
                </a:cxn>
                <a:cxn ang="0">
                  <a:pos x="681978" y="787091"/>
                </a:cxn>
                <a:cxn ang="0">
                  <a:pos x="0" y="394171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8" name="Freeform 879"/>
            <p:cNvSpPr/>
            <p:nvPr/>
          </p:nvSpPr>
          <p:spPr>
            <a:xfrm>
              <a:off x="5566740" y="2102469"/>
              <a:ext cx="618160" cy="357882"/>
            </a:xfrm>
            <a:custGeom>
              <a:avLst/>
              <a:gdLst/>
              <a:ahLst/>
              <a:cxnLst>
                <a:cxn ang="0">
                  <a:pos x="0" y="178941"/>
                </a:cxn>
                <a:cxn ang="0">
                  <a:pos x="307828" y="0"/>
                </a:cxn>
                <a:cxn ang="0">
                  <a:pos x="618160" y="178941"/>
                </a:cxn>
                <a:cxn ang="0">
                  <a:pos x="310331" y="357882"/>
                </a:cxn>
                <a:cxn ang="0">
                  <a:pos x="0" y="178941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49" name="Freeform 880"/>
            <p:cNvSpPr/>
            <p:nvPr/>
          </p:nvSpPr>
          <p:spPr>
            <a:xfrm>
              <a:off x="1742657" y="1401721"/>
              <a:ext cx="585625" cy="339112"/>
            </a:xfrm>
            <a:custGeom>
              <a:avLst/>
              <a:gdLst/>
              <a:ahLst/>
              <a:cxnLst>
                <a:cxn ang="0">
                  <a:pos x="0" y="168930"/>
                </a:cxn>
                <a:cxn ang="0">
                  <a:pos x="291561" y="0"/>
                </a:cxn>
                <a:cxn ang="0">
                  <a:pos x="585625" y="168930"/>
                </a:cxn>
                <a:cxn ang="0">
                  <a:pos x="294063" y="339112"/>
                </a:cxn>
                <a:cxn ang="0">
                  <a:pos x="0" y="168930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0" name="Freeform 881"/>
            <p:cNvSpPr/>
            <p:nvPr/>
          </p:nvSpPr>
          <p:spPr>
            <a:xfrm>
              <a:off x="5081222" y="1534363"/>
              <a:ext cx="444225" cy="256524"/>
            </a:xfrm>
            <a:custGeom>
              <a:avLst/>
              <a:gdLst/>
              <a:ahLst/>
              <a:cxnLst>
                <a:cxn ang="0">
                  <a:pos x="0" y="128887"/>
                </a:cxn>
                <a:cxn ang="0">
                  <a:pos x="221486" y="0"/>
                </a:cxn>
                <a:cxn ang="0">
                  <a:pos x="444225" y="128887"/>
                </a:cxn>
                <a:cxn ang="0">
                  <a:pos x="222738" y="256524"/>
                </a:cxn>
                <a:cxn ang="0">
                  <a:pos x="0" y="128887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1" name="Freeform 882"/>
            <p:cNvSpPr/>
            <p:nvPr/>
          </p:nvSpPr>
          <p:spPr>
            <a:xfrm>
              <a:off x="2228175" y="3073506"/>
              <a:ext cx="31284" cy="28781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8759" y="0"/>
                </a:cxn>
                <a:cxn ang="0">
                  <a:pos x="31284" y="12513"/>
                </a:cxn>
                <a:cxn ang="0">
                  <a:pos x="30032" y="28781"/>
                </a:cxn>
                <a:cxn ang="0">
                  <a:pos x="23775" y="26278"/>
                </a:cxn>
                <a:cxn ang="0">
                  <a:pos x="23775" y="17518"/>
                </a:cxn>
                <a:cxn ang="0">
                  <a:pos x="1251" y="3754"/>
                </a:cxn>
                <a:cxn ang="0">
                  <a:pos x="0" y="3754"/>
                </a:cxn>
                <a:cxn ang="0">
                  <a:pos x="6256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2" name="Freeform 883"/>
            <p:cNvSpPr/>
            <p:nvPr/>
          </p:nvSpPr>
          <p:spPr>
            <a:xfrm>
              <a:off x="2244442" y="3071003"/>
              <a:ext cx="35037" cy="31284"/>
            </a:xfrm>
            <a:custGeom>
              <a:avLst/>
              <a:gdLst/>
              <a:ahLst/>
              <a:cxnLst>
                <a:cxn ang="0">
                  <a:pos x="27529" y="0"/>
                </a:cxn>
                <a:cxn ang="0">
                  <a:pos x="26277" y="1251"/>
                </a:cxn>
                <a:cxn ang="0">
                  <a:pos x="0" y="15016"/>
                </a:cxn>
                <a:cxn ang="0">
                  <a:pos x="0" y="31284"/>
                </a:cxn>
                <a:cxn ang="0">
                  <a:pos x="7507" y="28781"/>
                </a:cxn>
                <a:cxn ang="0">
                  <a:pos x="7507" y="20021"/>
                </a:cxn>
                <a:cxn ang="0">
                  <a:pos x="32534" y="5005"/>
                </a:cxn>
                <a:cxn ang="0">
                  <a:pos x="35037" y="5005"/>
                </a:cxn>
                <a:cxn ang="0">
                  <a:pos x="27529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3" name="Freeform 884"/>
            <p:cNvSpPr/>
            <p:nvPr/>
          </p:nvSpPr>
          <p:spPr>
            <a:xfrm>
              <a:off x="2226923" y="3074758"/>
              <a:ext cx="52556" cy="30032"/>
            </a:xfrm>
            <a:custGeom>
              <a:avLst/>
              <a:gdLst/>
              <a:ahLst/>
              <a:cxnLst>
                <a:cxn ang="0">
                  <a:pos x="0" y="5005"/>
                </a:cxn>
                <a:cxn ang="0">
                  <a:pos x="2502" y="2502"/>
                </a:cxn>
                <a:cxn ang="0">
                  <a:pos x="25026" y="16267"/>
                </a:cxn>
                <a:cxn ang="0">
                  <a:pos x="50053" y="1251"/>
                </a:cxn>
                <a:cxn ang="0">
                  <a:pos x="52556" y="2502"/>
                </a:cxn>
                <a:cxn ang="0">
                  <a:pos x="52556" y="12513"/>
                </a:cxn>
                <a:cxn ang="0">
                  <a:pos x="50053" y="17518"/>
                </a:cxn>
                <a:cxn ang="0">
                  <a:pos x="30032" y="28780"/>
                </a:cxn>
                <a:cxn ang="0">
                  <a:pos x="20021" y="28780"/>
                </a:cxn>
                <a:cxn ang="0">
                  <a:pos x="2502" y="18770"/>
                </a:cxn>
                <a:cxn ang="0">
                  <a:pos x="0" y="15016"/>
                </a:cxn>
                <a:cxn ang="0">
                  <a:pos x="0" y="5005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4" name="Freeform 885"/>
            <p:cNvSpPr/>
            <p:nvPr/>
          </p:nvSpPr>
          <p:spPr>
            <a:xfrm>
              <a:off x="2088026" y="3076009"/>
              <a:ext cx="102610" cy="137647"/>
            </a:xfrm>
            <a:custGeom>
              <a:avLst/>
              <a:gdLst/>
              <a:ahLst/>
              <a:cxnLst>
                <a:cxn ang="0">
                  <a:pos x="0" y="108866"/>
                </a:cxn>
                <a:cxn ang="0">
                  <a:pos x="10010" y="118876"/>
                </a:cxn>
                <a:cxn ang="0">
                  <a:pos x="52556" y="132641"/>
                </a:cxn>
                <a:cxn ang="0">
                  <a:pos x="102610" y="31283"/>
                </a:cxn>
                <a:cxn ang="0">
                  <a:pos x="63818" y="7508"/>
                </a:cxn>
                <a:cxn ang="0">
                  <a:pos x="16267" y="33786"/>
                </a:cxn>
                <a:cxn ang="0">
                  <a:pos x="0" y="108866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5" name="Freeform 886"/>
            <p:cNvSpPr/>
            <p:nvPr/>
          </p:nvSpPr>
          <p:spPr>
            <a:xfrm>
              <a:off x="2109298" y="308977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3871"/>
                </a:cxn>
                <a:cxn ang="0">
                  <a:pos x="20021" y="120128"/>
                </a:cxn>
                <a:cxn ang="0">
                  <a:pos x="0" y="88845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6" name="Freeform 887"/>
            <p:cNvSpPr/>
            <p:nvPr/>
          </p:nvSpPr>
          <p:spPr>
            <a:xfrm>
              <a:off x="2124314" y="3117303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3807"/>
                </a:cxn>
                <a:cxn ang="0">
                  <a:pos x="28780" y="5005"/>
                </a:cxn>
                <a:cxn ang="0">
                  <a:pos x="42545" y="0"/>
                </a:cxn>
                <a:cxn ang="0">
                  <a:pos x="60064" y="22524"/>
                </a:cxn>
                <a:cxn ang="0">
                  <a:pos x="31283" y="71326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7" name="Freeform 888"/>
            <p:cNvSpPr/>
            <p:nvPr/>
          </p:nvSpPr>
          <p:spPr>
            <a:xfrm>
              <a:off x="2133074" y="3122309"/>
              <a:ext cx="48803" cy="68824"/>
            </a:xfrm>
            <a:custGeom>
              <a:avLst/>
              <a:gdLst/>
              <a:ahLst/>
              <a:cxnLst>
                <a:cxn ang="0">
                  <a:pos x="0" y="65069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5069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8" name="Freeform 889"/>
            <p:cNvSpPr/>
            <p:nvPr/>
          </p:nvSpPr>
          <p:spPr>
            <a:xfrm>
              <a:off x="2136827" y="313482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1283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59" name="Freeform 890"/>
            <p:cNvSpPr/>
            <p:nvPr/>
          </p:nvSpPr>
          <p:spPr>
            <a:xfrm>
              <a:off x="1677587" y="2932105"/>
              <a:ext cx="593133" cy="361637"/>
            </a:xfrm>
            <a:custGeom>
              <a:avLst/>
              <a:gdLst/>
              <a:ahLst/>
              <a:cxnLst>
                <a:cxn ang="0">
                  <a:pos x="6256" y="210224"/>
                </a:cxn>
                <a:cxn ang="0">
                  <a:pos x="362887" y="1251"/>
                </a:cxn>
                <a:cxn ang="0">
                  <a:pos x="367892" y="0"/>
                </a:cxn>
                <a:cxn ang="0">
                  <a:pos x="593133" y="132641"/>
                </a:cxn>
                <a:cxn ang="0">
                  <a:pos x="589378" y="132641"/>
                </a:cxn>
                <a:cxn ang="0">
                  <a:pos x="231497" y="342866"/>
                </a:cxn>
                <a:cxn ang="0">
                  <a:pos x="225240" y="354128"/>
                </a:cxn>
                <a:cxn ang="0">
                  <a:pos x="225240" y="356631"/>
                </a:cxn>
                <a:cxn ang="0">
                  <a:pos x="226491" y="361637"/>
                </a:cxn>
                <a:cxn ang="0">
                  <a:pos x="1251" y="228995"/>
                </a:cxn>
                <a:cxn ang="0">
                  <a:pos x="0" y="223989"/>
                </a:cxn>
                <a:cxn ang="0">
                  <a:pos x="0" y="221487"/>
                </a:cxn>
                <a:cxn ang="0">
                  <a:pos x="6256" y="210224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0" name="Freeform 891"/>
            <p:cNvSpPr/>
            <p:nvPr/>
          </p:nvSpPr>
          <p:spPr>
            <a:xfrm>
              <a:off x="1902828" y="3063495"/>
              <a:ext cx="370395" cy="231498"/>
            </a:xfrm>
            <a:custGeom>
              <a:avLst/>
              <a:gdLst/>
              <a:ahLst/>
              <a:cxnLst>
                <a:cxn ang="0">
                  <a:pos x="6256" y="211476"/>
                </a:cxn>
                <a:cxn ang="0">
                  <a:pos x="0" y="222738"/>
                </a:cxn>
                <a:cxn ang="0">
                  <a:pos x="0" y="225241"/>
                </a:cxn>
                <a:cxn ang="0">
                  <a:pos x="6256" y="228995"/>
                </a:cxn>
                <a:cxn ang="0">
                  <a:pos x="364138" y="20021"/>
                </a:cxn>
                <a:cxn ang="0">
                  <a:pos x="370395" y="8759"/>
                </a:cxn>
                <a:cxn ang="0">
                  <a:pos x="370395" y="5005"/>
                </a:cxn>
                <a:cxn ang="0">
                  <a:pos x="364138" y="1251"/>
                </a:cxn>
                <a:cxn ang="0">
                  <a:pos x="6256" y="211476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1" name="Freeform 892"/>
            <p:cNvSpPr/>
            <p:nvPr/>
          </p:nvSpPr>
          <p:spPr>
            <a:xfrm>
              <a:off x="1670079" y="2655560"/>
              <a:ext cx="609401" cy="619412"/>
            </a:xfrm>
            <a:custGeom>
              <a:avLst/>
              <a:gdLst/>
              <a:ahLst/>
              <a:cxnLst>
                <a:cxn ang="0">
                  <a:pos x="257775" y="342866"/>
                </a:cxn>
                <a:cxn ang="0">
                  <a:pos x="604395" y="150160"/>
                </a:cxn>
                <a:cxn ang="0">
                  <a:pos x="604395" y="140149"/>
                </a:cxn>
                <a:cxn ang="0">
                  <a:pos x="365390" y="3754"/>
                </a:cxn>
                <a:cxn ang="0">
                  <a:pos x="350374" y="5005"/>
                </a:cxn>
                <a:cxn ang="0">
                  <a:pos x="13764" y="202716"/>
                </a:cxn>
                <a:cxn ang="0">
                  <a:pos x="0" y="227743"/>
                </a:cxn>
                <a:cxn ang="0">
                  <a:pos x="25026" y="518053"/>
                </a:cxn>
                <a:cxn ang="0">
                  <a:pos x="244010" y="619412"/>
                </a:cxn>
                <a:cxn ang="0">
                  <a:pos x="244010" y="367893"/>
                </a:cxn>
                <a:cxn ang="0">
                  <a:pos x="257775" y="342866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2" name="Freeform 893"/>
            <p:cNvSpPr/>
            <p:nvPr/>
          </p:nvSpPr>
          <p:spPr>
            <a:xfrm>
              <a:off x="1670079" y="2878298"/>
              <a:ext cx="261530" cy="396674"/>
            </a:xfrm>
            <a:custGeom>
              <a:avLst/>
              <a:gdLst/>
              <a:ahLst/>
              <a:cxnLst>
                <a:cxn ang="0">
                  <a:pos x="0" y="282802"/>
                </a:cxn>
                <a:cxn ang="0">
                  <a:pos x="0" y="5005"/>
                </a:cxn>
                <a:cxn ang="0">
                  <a:pos x="1251" y="0"/>
                </a:cxn>
                <a:cxn ang="0">
                  <a:pos x="226492" y="115123"/>
                </a:cxn>
                <a:cxn ang="0">
                  <a:pos x="261530" y="118877"/>
                </a:cxn>
                <a:cxn ang="0">
                  <a:pos x="244011" y="145155"/>
                </a:cxn>
                <a:cxn ang="0">
                  <a:pos x="244011" y="396674"/>
                </a:cxn>
                <a:cxn ang="0">
                  <a:pos x="0" y="282802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3" name="Freeform 894"/>
            <p:cNvSpPr/>
            <p:nvPr/>
          </p:nvSpPr>
          <p:spPr>
            <a:xfrm>
              <a:off x="1667577" y="2864533"/>
              <a:ext cx="27529" cy="311583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16267" y="20021"/>
                </a:cxn>
                <a:cxn ang="0">
                  <a:pos x="27529" y="25026"/>
                </a:cxn>
                <a:cxn ang="0">
                  <a:pos x="27529" y="311583"/>
                </a:cxn>
                <a:cxn ang="0">
                  <a:pos x="2502" y="296566"/>
                </a:cxn>
                <a:cxn ang="0">
                  <a:pos x="2502" y="18770"/>
                </a:cxn>
                <a:cxn ang="0">
                  <a:pos x="1001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4" name="Freeform 895"/>
            <p:cNvSpPr/>
            <p:nvPr/>
          </p:nvSpPr>
          <p:spPr>
            <a:xfrm>
              <a:off x="1914089" y="2795709"/>
              <a:ext cx="367893" cy="479262"/>
            </a:xfrm>
            <a:custGeom>
              <a:avLst/>
              <a:gdLst/>
              <a:ahLst/>
              <a:cxnLst>
                <a:cxn ang="0">
                  <a:pos x="0" y="203967"/>
                </a:cxn>
                <a:cxn ang="0">
                  <a:pos x="17518" y="200213"/>
                </a:cxn>
                <a:cxn ang="0">
                  <a:pos x="357882" y="10010"/>
                </a:cxn>
                <a:cxn ang="0">
                  <a:pos x="360384" y="0"/>
                </a:cxn>
                <a:cxn ang="0">
                  <a:pos x="367893" y="16267"/>
                </a:cxn>
                <a:cxn ang="0">
                  <a:pos x="367893" y="256524"/>
                </a:cxn>
                <a:cxn ang="0">
                  <a:pos x="362887" y="265283"/>
                </a:cxn>
                <a:cxn ang="0">
                  <a:pos x="0" y="479262"/>
                </a:cxn>
                <a:cxn ang="0">
                  <a:pos x="0" y="203967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5" name="Freeform 896"/>
            <p:cNvSpPr/>
            <p:nvPr/>
          </p:nvSpPr>
          <p:spPr>
            <a:xfrm>
              <a:off x="1680090" y="3276222"/>
              <a:ext cx="121380" cy="77583"/>
            </a:xfrm>
            <a:custGeom>
              <a:avLst/>
              <a:gdLst/>
              <a:ahLst/>
              <a:cxnLst>
                <a:cxn ang="0">
                  <a:pos x="108866" y="62566"/>
                </a:cxn>
                <a:cxn ang="0">
                  <a:pos x="98855" y="55058"/>
                </a:cxn>
                <a:cxn ang="0">
                  <a:pos x="21272" y="77583"/>
                </a:cxn>
                <a:cxn ang="0">
                  <a:pos x="0" y="36288"/>
                </a:cxn>
                <a:cxn ang="0">
                  <a:pos x="93850" y="0"/>
                </a:cxn>
                <a:cxn ang="0">
                  <a:pos x="121380" y="28780"/>
                </a:cxn>
                <a:cxn ang="0">
                  <a:pos x="108866" y="62566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6" name="Freeform 897"/>
            <p:cNvSpPr/>
            <p:nvPr/>
          </p:nvSpPr>
          <p:spPr>
            <a:xfrm>
              <a:off x="1673833" y="3294993"/>
              <a:ext cx="103861" cy="126385"/>
            </a:xfrm>
            <a:custGeom>
              <a:avLst/>
              <a:gdLst/>
              <a:ahLst/>
              <a:cxnLst>
                <a:cxn ang="0">
                  <a:pos x="0" y="96352"/>
                </a:cxn>
                <a:cxn ang="0">
                  <a:pos x="10010" y="106363"/>
                </a:cxn>
                <a:cxn ang="0">
                  <a:pos x="52556" y="121379"/>
                </a:cxn>
                <a:cxn ang="0">
                  <a:pos x="103861" y="20021"/>
                </a:cxn>
                <a:cxn ang="0">
                  <a:pos x="71326" y="1251"/>
                </a:cxn>
                <a:cxn ang="0">
                  <a:pos x="16267" y="21272"/>
                </a:cxn>
                <a:cxn ang="0">
                  <a:pos x="0" y="96352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7" name="Freeform 898"/>
            <p:cNvSpPr/>
            <p:nvPr/>
          </p:nvSpPr>
          <p:spPr>
            <a:xfrm>
              <a:off x="1695106" y="329624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5123"/>
                </a:cxn>
                <a:cxn ang="0">
                  <a:pos x="20021" y="120128"/>
                </a:cxn>
                <a:cxn ang="0">
                  <a:pos x="0" y="90096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8" name="Freeform 899"/>
            <p:cNvSpPr/>
            <p:nvPr/>
          </p:nvSpPr>
          <p:spPr>
            <a:xfrm>
              <a:off x="1710122" y="3325025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2556"/>
                </a:cxn>
                <a:cxn ang="0">
                  <a:pos x="28780" y="3754"/>
                </a:cxn>
                <a:cxn ang="0">
                  <a:pos x="42545" y="0"/>
                </a:cxn>
                <a:cxn ang="0">
                  <a:pos x="60064" y="21272"/>
                </a:cxn>
                <a:cxn ang="0">
                  <a:pos x="31283" y="70074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69" name="Freeform 900"/>
            <p:cNvSpPr/>
            <p:nvPr/>
          </p:nvSpPr>
          <p:spPr>
            <a:xfrm>
              <a:off x="1718881" y="3328779"/>
              <a:ext cx="48803" cy="68824"/>
            </a:xfrm>
            <a:custGeom>
              <a:avLst/>
              <a:gdLst/>
              <a:ahLst/>
              <a:cxnLst>
                <a:cxn ang="0">
                  <a:pos x="0" y="66321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6321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0" name="Freeform 901"/>
            <p:cNvSpPr/>
            <p:nvPr/>
          </p:nvSpPr>
          <p:spPr>
            <a:xfrm>
              <a:off x="1722635" y="334129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2534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1" name="Freeform 902"/>
            <p:cNvSpPr/>
            <p:nvPr/>
          </p:nvSpPr>
          <p:spPr>
            <a:xfrm>
              <a:off x="1559962" y="3045977"/>
              <a:ext cx="25027" cy="51305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10010" y="1251"/>
                </a:cxn>
                <a:cxn ang="0">
                  <a:pos x="21272" y="7508"/>
                </a:cxn>
                <a:cxn ang="0">
                  <a:pos x="25027" y="16267"/>
                </a:cxn>
                <a:cxn ang="0">
                  <a:pos x="18770" y="48802"/>
                </a:cxn>
                <a:cxn ang="0">
                  <a:pos x="13764" y="50053"/>
                </a:cxn>
                <a:cxn ang="0">
                  <a:pos x="3754" y="43796"/>
                </a:cxn>
                <a:cxn ang="0">
                  <a:pos x="1251" y="36288"/>
                </a:cxn>
                <a:cxn ang="0">
                  <a:pos x="5005" y="3754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2" name="Freeform 903"/>
            <p:cNvSpPr/>
            <p:nvPr/>
          </p:nvSpPr>
          <p:spPr>
            <a:xfrm>
              <a:off x="1557459" y="3045977"/>
              <a:ext cx="25027" cy="51305"/>
            </a:xfrm>
            <a:custGeom>
              <a:avLst/>
              <a:gdLst/>
              <a:ahLst/>
              <a:cxnLst>
                <a:cxn ang="0">
                  <a:pos x="0" y="6256"/>
                </a:cxn>
                <a:cxn ang="0">
                  <a:pos x="11262" y="0"/>
                </a:cxn>
                <a:cxn ang="0">
                  <a:pos x="25027" y="12513"/>
                </a:cxn>
                <a:cxn ang="0">
                  <a:pos x="17518" y="51305"/>
                </a:cxn>
                <a:cxn ang="0">
                  <a:pos x="7508" y="48802"/>
                </a:cxn>
                <a:cxn ang="0">
                  <a:pos x="0" y="6256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3" name="Freeform 904"/>
            <p:cNvSpPr/>
            <p:nvPr/>
          </p:nvSpPr>
          <p:spPr>
            <a:xfrm>
              <a:off x="1552454" y="3049731"/>
              <a:ext cx="21273" cy="46300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8759" y="1251"/>
                </a:cxn>
                <a:cxn ang="0">
                  <a:pos x="18770" y="7508"/>
                </a:cxn>
                <a:cxn ang="0">
                  <a:pos x="21273" y="15016"/>
                </a:cxn>
                <a:cxn ang="0">
                  <a:pos x="16267" y="42545"/>
                </a:cxn>
                <a:cxn ang="0">
                  <a:pos x="12513" y="45048"/>
                </a:cxn>
                <a:cxn ang="0">
                  <a:pos x="3754" y="38791"/>
                </a:cxn>
                <a:cxn ang="0">
                  <a:pos x="0" y="32535"/>
                </a:cxn>
                <a:cxn ang="0">
                  <a:pos x="5005" y="3754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4" name="Freeform 905"/>
            <p:cNvSpPr/>
            <p:nvPr/>
          </p:nvSpPr>
          <p:spPr>
            <a:xfrm>
              <a:off x="1468614" y="2967143"/>
              <a:ext cx="411690" cy="394171"/>
            </a:xfrm>
            <a:custGeom>
              <a:avLst/>
              <a:gdLst/>
              <a:ahLst/>
              <a:cxnLst>
                <a:cxn ang="0">
                  <a:pos x="405433" y="87593"/>
                </a:cxn>
                <a:cxn ang="0">
                  <a:pos x="226492" y="3754"/>
                </a:cxn>
                <a:cxn ang="0">
                  <a:pos x="152663" y="42545"/>
                </a:cxn>
                <a:cxn ang="0">
                  <a:pos x="82588" y="145155"/>
                </a:cxn>
                <a:cxn ang="0">
                  <a:pos x="2502" y="226491"/>
                </a:cxn>
                <a:cxn ang="0">
                  <a:pos x="1251" y="277796"/>
                </a:cxn>
                <a:cxn ang="0">
                  <a:pos x="2502" y="292812"/>
                </a:cxn>
                <a:cxn ang="0">
                  <a:pos x="170181" y="394171"/>
                </a:cxn>
                <a:cxn ang="0">
                  <a:pos x="225240" y="366641"/>
                </a:cxn>
                <a:cxn ang="0">
                  <a:pos x="227743" y="342866"/>
                </a:cxn>
                <a:cxn ang="0">
                  <a:pos x="286556" y="314085"/>
                </a:cxn>
                <a:cxn ang="0">
                  <a:pos x="290310" y="312834"/>
                </a:cxn>
                <a:cxn ang="0">
                  <a:pos x="320342" y="371646"/>
                </a:cxn>
                <a:cxn ang="0">
                  <a:pos x="399176" y="326598"/>
                </a:cxn>
                <a:cxn ang="0">
                  <a:pos x="405433" y="87593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5" name="Freeform 906"/>
            <p:cNvSpPr/>
            <p:nvPr/>
          </p:nvSpPr>
          <p:spPr>
            <a:xfrm>
              <a:off x="1636293" y="3052234"/>
              <a:ext cx="255273" cy="304075"/>
            </a:xfrm>
            <a:custGeom>
              <a:avLst/>
              <a:gdLst/>
              <a:ahLst/>
              <a:cxnLst>
                <a:cxn ang="0">
                  <a:pos x="252770" y="212727"/>
                </a:cxn>
                <a:cxn ang="0">
                  <a:pos x="254021" y="128887"/>
                </a:cxn>
                <a:cxn ang="0">
                  <a:pos x="245262" y="23775"/>
                </a:cxn>
                <a:cxn ang="0">
                  <a:pos x="239005" y="2502"/>
                </a:cxn>
                <a:cxn ang="0">
                  <a:pos x="231497" y="1251"/>
                </a:cxn>
                <a:cxn ang="0">
                  <a:pos x="190203" y="26278"/>
                </a:cxn>
                <a:cxn ang="0">
                  <a:pos x="166427" y="46299"/>
                </a:cxn>
                <a:cxn ang="0">
                  <a:pos x="155165" y="66320"/>
                </a:cxn>
                <a:cxn ang="0">
                  <a:pos x="97604" y="171433"/>
                </a:cxn>
                <a:cxn ang="0">
                  <a:pos x="6256" y="242759"/>
                </a:cxn>
                <a:cxn ang="0">
                  <a:pos x="2502" y="304075"/>
                </a:cxn>
                <a:cxn ang="0">
                  <a:pos x="65069" y="289058"/>
                </a:cxn>
                <a:cxn ang="0">
                  <a:pos x="72577" y="272791"/>
                </a:cxn>
                <a:cxn ang="0">
                  <a:pos x="137647" y="228994"/>
                </a:cxn>
                <a:cxn ang="0">
                  <a:pos x="150160" y="246513"/>
                </a:cxn>
                <a:cxn ang="0">
                  <a:pos x="152663" y="286556"/>
                </a:cxn>
                <a:cxn ang="0">
                  <a:pos x="241508" y="236502"/>
                </a:cxn>
                <a:cxn ang="0">
                  <a:pos x="252770" y="212727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6" name="Freeform 907"/>
            <p:cNvSpPr/>
            <p:nvPr/>
          </p:nvSpPr>
          <p:spPr>
            <a:xfrm>
              <a:off x="1766432" y="3057239"/>
              <a:ext cx="107615" cy="270289"/>
            </a:xfrm>
            <a:custGeom>
              <a:avLst/>
              <a:gdLst/>
              <a:ahLst/>
              <a:cxnLst>
                <a:cxn ang="0">
                  <a:pos x="95101" y="235251"/>
                </a:cxn>
                <a:cxn ang="0">
                  <a:pos x="98855" y="231497"/>
                </a:cxn>
                <a:cxn ang="0">
                  <a:pos x="103860" y="150160"/>
                </a:cxn>
                <a:cxn ang="0">
                  <a:pos x="105112" y="147657"/>
                </a:cxn>
                <a:cxn ang="0">
                  <a:pos x="107615" y="141401"/>
                </a:cxn>
                <a:cxn ang="0">
                  <a:pos x="106363" y="63818"/>
                </a:cxn>
                <a:cxn ang="0">
                  <a:pos x="102609" y="1251"/>
                </a:cxn>
                <a:cxn ang="0">
                  <a:pos x="100106" y="0"/>
                </a:cxn>
                <a:cxn ang="0">
                  <a:pos x="53807" y="31283"/>
                </a:cxn>
                <a:cxn ang="0">
                  <a:pos x="32534" y="58812"/>
                </a:cxn>
                <a:cxn ang="0">
                  <a:pos x="1251" y="112620"/>
                </a:cxn>
                <a:cxn ang="0">
                  <a:pos x="0" y="117625"/>
                </a:cxn>
                <a:cxn ang="0">
                  <a:pos x="0" y="217732"/>
                </a:cxn>
                <a:cxn ang="0">
                  <a:pos x="2502" y="218984"/>
                </a:cxn>
                <a:cxn ang="0">
                  <a:pos x="37540" y="269037"/>
                </a:cxn>
                <a:cxn ang="0">
                  <a:pos x="95101" y="235251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7" name="Freeform 908"/>
            <p:cNvSpPr/>
            <p:nvPr/>
          </p:nvSpPr>
          <p:spPr>
            <a:xfrm>
              <a:off x="1771437" y="3072255"/>
              <a:ext cx="91348" cy="146407"/>
            </a:xfrm>
            <a:custGeom>
              <a:avLst/>
              <a:gdLst/>
              <a:ahLst/>
              <a:cxnLst>
                <a:cxn ang="0">
                  <a:pos x="82588" y="1251"/>
                </a:cxn>
                <a:cxn ang="0">
                  <a:pos x="90096" y="6256"/>
                </a:cxn>
                <a:cxn ang="0">
                  <a:pos x="91348" y="61315"/>
                </a:cxn>
                <a:cxn ang="0">
                  <a:pos x="71326" y="98856"/>
                </a:cxn>
                <a:cxn ang="0">
                  <a:pos x="5005" y="145155"/>
                </a:cxn>
                <a:cxn ang="0">
                  <a:pos x="0" y="143904"/>
                </a:cxn>
                <a:cxn ang="0">
                  <a:pos x="0" y="116374"/>
                </a:cxn>
                <a:cxn ang="0">
                  <a:pos x="3754" y="98856"/>
                </a:cxn>
                <a:cxn ang="0">
                  <a:pos x="38791" y="37540"/>
                </a:cxn>
                <a:cxn ang="0">
                  <a:pos x="51305" y="23775"/>
                </a:cxn>
                <a:cxn ang="0">
                  <a:pos x="82588" y="1251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8" name="Freeform 909"/>
            <p:cNvSpPr/>
            <p:nvPr/>
          </p:nvSpPr>
          <p:spPr>
            <a:xfrm>
              <a:off x="1771437" y="3073506"/>
              <a:ext cx="86343" cy="140150"/>
            </a:xfrm>
            <a:custGeom>
              <a:avLst/>
              <a:gdLst/>
              <a:ahLst/>
              <a:cxnLst>
                <a:cxn ang="0">
                  <a:pos x="86343" y="57561"/>
                </a:cxn>
                <a:cxn ang="0">
                  <a:pos x="85091" y="2502"/>
                </a:cxn>
                <a:cxn ang="0">
                  <a:pos x="83840" y="0"/>
                </a:cxn>
                <a:cxn ang="0">
                  <a:pos x="82588" y="0"/>
                </a:cxn>
                <a:cxn ang="0">
                  <a:pos x="51305" y="22524"/>
                </a:cxn>
                <a:cxn ang="0">
                  <a:pos x="38791" y="36288"/>
                </a:cxn>
                <a:cxn ang="0">
                  <a:pos x="3754" y="97604"/>
                </a:cxn>
                <a:cxn ang="0">
                  <a:pos x="0" y="115123"/>
                </a:cxn>
                <a:cxn ang="0">
                  <a:pos x="0" y="140150"/>
                </a:cxn>
                <a:cxn ang="0">
                  <a:pos x="66321" y="93850"/>
                </a:cxn>
                <a:cxn ang="0">
                  <a:pos x="86343" y="57561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79" name="Freeform 910"/>
            <p:cNvSpPr/>
            <p:nvPr/>
          </p:nvSpPr>
          <p:spPr>
            <a:xfrm>
              <a:off x="1553705" y="3107292"/>
              <a:ext cx="181444" cy="108867"/>
            </a:xfrm>
            <a:custGeom>
              <a:avLst/>
              <a:gdLst/>
              <a:ahLst/>
              <a:cxnLst>
                <a:cxn ang="0">
                  <a:pos x="181444" y="91348"/>
                </a:cxn>
                <a:cxn ang="0">
                  <a:pos x="166427" y="106364"/>
                </a:cxn>
                <a:cxn ang="0">
                  <a:pos x="3754" y="20021"/>
                </a:cxn>
                <a:cxn ang="0">
                  <a:pos x="10010" y="0"/>
                </a:cxn>
                <a:cxn ang="0">
                  <a:pos x="31283" y="7508"/>
                </a:cxn>
                <a:cxn ang="0">
                  <a:pos x="173935" y="82588"/>
                </a:cxn>
                <a:cxn ang="0">
                  <a:pos x="181444" y="91348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0" name="Freeform 911"/>
            <p:cNvSpPr/>
            <p:nvPr/>
          </p:nvSpPr>
          <p:spPr>
            <a:xfrm>
              <a:off x="1559962" y="3015945"/>
              <a:ext cx="228995" cy="193957"/>
            </a:xfrm>
            <a:custGeom>
              <a:avLst/>
              <a:gdLst/>
              <a:ahLst/>
              <a:cxnLst>
                <a:cxn ang="0">
                  <a:pos x="168930" y="190202"/>
                </a:cxn>
                <a:cxn ang="0">
                  <a:pos x="162674" y="192705"/>
                </a:cxn>
                <a:cxn ang="0">
                  <a:pos x="1251" y="105112"/>
                </a:cxn>
                <a:cxn ang="0">
                  <a:pos x="1251" y="97604"/>
                </a:cxn>
                <a:cxn ang="0">
                  <a:pos x="66320" y="2502"/>
                </a:cxn>
                <a:cxn ang="0">
                  <a:pos x="71326" y="2502"/>
                </a:cxn>
                <a:cxn ang="0">
                  <a:pos x="226492" y="78834"/>
                </a:cxn>
                <a:cxn ang="0">
                  <a:pos x="227743" y="83839"/>
                </a:cxn>
                <a:cxn ang="0">
                  <a:pos x="198962" y="138898"/>
                </a:cxn>
                <a:cxn ang="0">
                  <a:pos x="168930" y="190202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1" name="Freeform 912"/>
            <p:cNvSpPr>
              <a:spLocks noEditPoints="1"/>
            </p:cNvSpPr>
            <p:nvPr/>
          </p:nvSpPr>
          <p:spPr>
            <a:xfrm>
              <a:off x="1558710" y="3014694"/>
              <a:ext cx="231498" cy="195208"/>
            </a:xfrm>
            <a:custGeom>
              <a:avLst/>
              <a:gdLst/>
              <a:ahLst/>
              <a:cxnLst>
                <a:cxn ang="0">
                  <a:pos x="163925" y="195208"/>
                </a:cxn>
                <a:cxn ang="0">
                  <a:pos x="2502" y="107614"/>
                </a:cxn>
                <a:cxn ang="0">
                  <a:pos x="1251" y="98855"/>
                </a:cxn>
                <a:cxn ang="0">
                  <a:pos x="56310" y="16267"/>
                </a:cxn>
                <a:cxn ang="0">
                  <a:pos x="66321" y="3754"/>
                </a:cxn>
                <a:cxn ang="0">
                  <a:pos x="73829" y="2502"/>
                </a:cxn>
                <a:cxn ang="0">
                  <a:pos x="227743" y="78834"/>
                </a:cxn>
                <a:cxn ang="0">
                  <a:pos x="230246" y="82588"/>
                </a:cxn>
                <a:cxn ang="0">
                  <a:pos x="230246" y="86342"/>
                </a:cxn>
                <a:cxn ang="0">
                  <a:pos x="218984" y="106363"/>
                </a:cxn>
                <a:cxn ang="0">
                  <a:pos x="201465" y="140149"/>
                </a:cxn>
                <a:cxn ang="0">
                  <a:pos x="185198" y="168930"/>
                </a:cxn>
                <a:cxn ang="0">
                  <a:pos x="171433" y="191454"/>
                </a:cxn>
                <a:cxn ang="0">
                  <a:pos x="165176" y="195208"/>
                </a:cxn>
                <a:cxn ang="0">
                  <a:pos x="163925" y="195208"/>
                </a:cxn>
                <a:cxn ang="0">
                  <a:pos x="67572" y="5005"/>
                </a:cxn>
                <a:cxn ang="0">
                  <a:pos x="58813" y="17518"/>
                </a:cxn>
                <a:cxn ang="0">
                  <a:pos x="3754" y="100106"/>
                </a:cxn>
                <a:cxn ang="0">
                  <a:pos x="3754" y="106363"/>
                </a:cxn>
                <a:cxn ang="0">
                  <a:pos x="163925" y="193956"/>
                </a:cxn>
                <a:cxn ang="0">
                  <a:pos x="168930" y="191454"/>
                </a:cxn>
                <a:cxn ang="0">
                  <a:pos x="182695" y="167678"/>
                </a:cxn>
                <a:cxn ang="0">
                  <a:pos x="198963" y="138898"/>
                </a:cxn>
                <a:cxn ang="0">
                  <a:pos x="217733" y="105112"/>
                </a:cxn>
                <a:cxn ang="0">
                  <a:pos x="227743" y="85090"/>
                </a:cxn>
                <a:cxn ang="0">
                  <a:pos x="227743" y="82588"/>
                </a:cxn>
                <a:cxn ang="0">
                  <a:pos x="226492" y="81336"/>
                </a:cxn>
                <a:cxn ang="0">
                  <a:pos x="72577" y="3754"/>
                </a:cxn>
                <a:cxn ang="0">
                  <a:pos x="70075" y="3754"/>
                </a:cxn>
                <a:cxn ang="0">
                  <a:pos x="67572" y="5005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2" name="Freeform 913"/>
            <p:cNvSpPr/>
            <p:nvPr/>
          </p:nvSpPr>
          <p:spPr>
            <a:xfrm>
              <a:off x="1611266" y="3166105"/>
              <a:ext cx="67572" cy="28781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2502" y="1251"/>
                </a:cxn>
                <a:cxn ang="0">
                  <a:pos x="67572" y="28781"/>
                </a:cxn>
                <a:cxn ang="0">
                  <a:pos x="2502" y="6256"/>
                </a:cxn>
                <a:cxn ang="0">
                  <a:pos x="0" y="2502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3" name="Freeform 914"/>
            <p:cNvSpPr/>
            <p:nvPr/>
          </p:nvSpPr>
          <p:spPr>
            <a:xfrm>
              <a:off x="1637544" y="3174865"/>
              <a:ext cx="66321" cy="2502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6321" y="25027"/>
                </a:cxn>
                <a:cxn ang="0">
                  <a:pos x="66321" y="23775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4" name="Freeform 915"/>
            <p:cNvSpPr/>
            <p:nvPr/>
          </p:nvSpPr>
          <p:spPr>
            <a:xfrm>
              <a:off x="1637544" y="3176116"/>
              <a:ext cx="66321" cy="250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02"/>
                </a:cxn>
                <a:cxn ang="0">
                  <a:pos x="65069" y="25027"/>
                </a:cxn>
                <a:cxn ang="0">
                  <a:pos x="66321" y="23775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5" name="Freeform 916"/>
            <p:cNvSpPr/>
            <p:nvPr/>
          </p:nvSpPr>
          <p:spPr>
            <a:xfrm>
              <a:off x="1562464" y="3127314"/>
              <a:ext cx="63819" cy="37540"/>
            </a:xfrm>
            <a:custGeom>
              <a:avLst/>
              <a:gdLst/>
              <a:ahLst/>
              <a:cxnLst>
                <a:cxn ang="0">
                  <a:pos x="1251" y="1251"/>
                </a:cxn>
                <a:cxn ang="0">
                  <a:pos x="3754" y="1251"/>
                </a:cxn>
                <a:cxn ang="0">
                  <a:pos x="63819" y="37540"/>
                </a:cxn>
                <a:cxn ang="0">
                  <a:pos x="2502" y="5005"/>
                </a:cxn>
                <a:cxn ang="0">
                  <a:pos x="1251" y="1251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6" name="Freeform 917"/>
            <p:cNvSpPr/>
            <p:nvPr/>
          </p:nvSpPr>
          <p:spPr>
            <a:xfrm>
              <a:off x="1591245" y="3141078"/>
              <a:ext cx="61316" cy="3503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1316" y="35037"/>
                </a:cxn>
                <a:cxn ang="0">
                  <a:pos x="61316" y="32534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7" name="Freeform 918"/>
            <p:cNvSpPr/>
            <p:nvPr/>
          </p:nvSpPr>
          <p:spPr>
            <a:xfrm>
              <a:off x="1589994" y="3141078"/>
              <a:ext cx="62567" cy="36289"/>
            </a:xfrm>
            <a:custGeom>
              <a:avLst/>
              <a:gdLst/>
              <a:ahLst/>
              <a:cxnLst>
                <a:cxn ang="0">
                  <a:pos x="1251" y="0"/>
                </a:cxn>
                <a:cxn ang="0">
                  <a:pos x="1251" y="2502"/>
                </a:cxn>
                <a:cxn ang="0">
                  <a:pos x="60064" y="35037"/>
                </a:cxn>
                <a:cxn ang="0">
                  <a:pos x="62567" y="33786"/>
                </a:cxn>
                <a:cxn ang="0">
                  <a:pos x="1251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8" name="Freeform 919"/>
            <p:cNvSpPr/>
            <p:nvPr/>
          </p:nvSpPr>
          <p:spPr>
            <a:xfrm>
              <a:off x="1466111" y="3248693"/>
              <a:ext cx="242759" cy="151412"/>
            </a:xfrm>
            <a:custGeom>
              <a:avLst/>
              <a:gdLst/>
              <a:ahLst/>
              <a:cxnLst>
                <a:cxn ang="0">
                  <a:pos x="236502" y="90096"/>
                </a:cxn>
                <a:cxn ang="0">
                  <a:pos x="172684" y="107615"/>
                </a:cxn>
                <a:cxn ang="0">
                  <a:pos x="63818" y="57561"/>
                </a:cxn>
                <a:cxn ang="0">
                  <a:pos x="10010" y="15016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0" y="3754"/>
                </a:cxn>
                <a:cxn ang="0">
                  <a:pos x="1251" y="30032"/>
                </a:cxn>
                <a:cxn ang="0">
                  <a:pos x="1251" y="38791"/>
                </a:cxn>
                <a:cxn ang="0">
                  <a:pos x="3754" y="48802"/>
                </a:cxn>
                <a:cxn ang="0">
                  <a:pos x="166427" y="148909"/>
                </a:cxn>
                <a:cxn ang="0">
                  <a:pos x="193956" y="147657"/>
                </a:cxn>
                <a:cxn ang="0">
                  <a:pos x="218983" y="137647"/>
                </a:cxn>
                <a:cxn ang="0">
                  <a:pos x="223988" y="125133"/>
                </a:cxn>
                <a:cxn ang="0">
                  <a:pos x="242759" y="93850"/>
                </a:cxn>
                <a:cxn ang="0">
                  <a:pos x="236502" y="90096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89" name="Freeform 920"/>
            <p:cNvSpPr/>
            <p:nvPr/>
          </p:nvSpPr>
          <p:spPr>
            <a:xfrm>
              <a:off x="1463608" y="3252447"/>
              <a:ext cx="245262" cy="147658"/>
            </a:xfrm>
            <a:custGeom>
              <a:avLst/>
              <a:gdLst/>
              <a:ahLst/>
              <a:cxnLst>
                <a:cxn ang="0">
                  <a:pos x="230245" y="130139"/>
                </a:cxn>
                <a:cxn ang="0">
                  <a:pos x="235251" y="121379"/>
                </a:cxn>
                <a:cxn ang="0">
                  <a:pos x="245262" y="90096"/>
                </a:cxn>
                <a:cxn ang="0">
                  <a:pos x="225240" y="97604"/>
                </a:cxn>
                <a:cxn ang="0">
                  <a:pos x="176438" y="110117"/>
                </a:cxn>
                <a:cxn ang="0">
                  <a:pos x="10010" y="15016"/>
                </a:cxn>
                <a:cxn ang="0">
                  <a:pos x="2502" y="0"/>
                </a:cxn>
                <a:cxn ang="0">
                  <a:pos x="3754" y="35037"/>
                </a:cxn>
                <a:cxn ang="0">
                  <a:pos x="7508" y="57561"/>
                </a:cxn>
                <a:cxn ang="0">
                  <a:pos x="162673" y="146406"/>
                </a:cxn>
                <a:cxn ang="0">
                  <a:pos x="196459" y="143903"/>
                </a:cxn>
                <a:cxn ang="0">
                  <a:pos x="220235" y="135144"/>
                </a:cxn>
                <a:cxn ang="0">
                  <a:pos x="230245" y="130139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0" name="Freeform 921"/>
            <p:cNvSpPr/>
            <p:nvPr/>
          </p:nvSpPr>
          <p:spPr>
            <a:xfrm>
              <a:off x="1638795" y="3301249"/>
              <a:ext cx="20021" cy="38792"/>
            </a:xfrm>
            <a:custGeom>
              <a:avLst/>
              <a:gdLst/>
              <a:ahLst/>
              <a:cxnLst>
                <a:cxn ang="0">
                  <a:pos x="0" y="38792"/>
                </a:cxn>
                <a:cxn ang="0">
                  <a:pos x="8759" y="36289"/>
                </a:cxn>
                <a:cxn ang="0">
                  <a:pos x="13764" y="27529"/>
                </a:cxn>
                <a:cxn ang="0">
                  <a:pos x="20021" y="7508"/>
                </a:cxn>
                <a:cxn ang="0">
                  <a:pos x="16267" y="2502"/>
                </a:cxn>
                <a:cxn ang="0">
                  <a:pos x="0" y="11262"/>
                </a:cxn>
                <a:cxn ang="0">
                  <a:pos x="0" y="38792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1" name="Freeform 922"/>
            <p:cNvSpPr/>
            <p:nvPr/>
          </p:nvSpPr>
          <p:spPr>
            <a:xfrm>
              <a:off x="1582486" y="3292490"/>
              <a:ext cx="56311" cy="47551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0" y="27529"/>
                </a:cxn>
                <a:cxn ang="0">
                  <a:pos x="23775" y="36288"/>
                </a:cxn>
                <a:cxn ang="0">
                  <a:pos x="56311" y="47551"/>
                </a:cxn>
                <a:cxn ang="0">
                  <a:pos x="56311" y="20021"/>
                </a:cxn>
                <a:cxn ang="0">
                  <a:pos x="1001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2" name="Freeform 923"/>
            <p:cNvSpPr/>
            <p:nvPr/>
          </p:nvSpPr>
          <p:spPr>
            <a:xfrm>
              <a:off x="1584988" y="3302501"/>
              <a:ext cx="73829" cy="37540"/>
            </a:xfrm>
            <a:custGeom>
              <a:avLst/>
              <a:gdLst/>
              <a:ahLst/>
              <a:cxnLst>
                <a:cxn ang="0">
                  <a:pos x="48802" y="7508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66320" y="3754"/>
                </a:cxn>
                <a:cxn ang="0">
                  <a:pos x="68823" y="1251"/>
                </a:cxn>
                <a:cxn ang="0">
                  <a:pos x="71326" y="1251"/>
                </a:cxn>
                <a:cxn ang="0">
                  <a:pos x="73829" y="2502"/>
                </a:cxn>
                <a:cxn ang="0">
                  <a:pos x="72577" y="6256"/>
                </a:cxn>
                <a:cxn ang="0">
                  <a:pos x="72577" y="6256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1315" y="33786"/>
                </a:cxn>
                <a:cxn ang="0">
                  <a:pos x="61315" y="33786"/>
                </a:cxn>
                <a:cxn ang="0">
                  <a:pos x="53807" y="36288"/>
                </a:cxn>
                <a:cxn ang="0">
                  <a:pos x="53807" y="36288"/>
                </a:cxn>
                <a:cxn ang="0">
                  <a:pos x="27529" y="28780"/>
                </a:cxn>
                <a:cxn ang="0">
                  <a:pos x="13764" y="23775"/>
                </a:cxn>
                <a:cxn ang="0">
                  <a:pos x="0" y="18770"/>
                </a:cxn>
                <a:cxn ang="0">
                  <a:pos x="26278" y="2878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8823" y="27529"/>
                </a:cxn>
                <a:cxn ang="0">
                  <a:pos x="68823" y="27529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2502"/>
                </a:cxn>
                <a:cxn ang="0">
                  <a:pos x="73829" y="1251"/>
                </a:cxn>
                <a:cxn ang="0">
                  <a:pos x="72577" y="0"/>
                </a:cxn>
                <a:cxn ang="0">
                  <a:pos x="68823" y="1251"/>
                </a:cxn>
                <a:cxn ang="0">
                  <a:pos x="66320" y="2502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48802" y="7508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3" name="Freeform 924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108867" y="67572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4" name="Freeform 925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5" name="Freeform 926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6" name="Freeform 927"/>
            <p:cNvSpPr/>
            <p:nvPr/>
          </p:nvSpPr>
          <p:spPr>
            <a:xfrm>
              <a:off x="1488635" y="3228672"/>
              <a:ext cx="103861" cy="91348"/>
            </a:xfrm>
            <a:custGeom>
              <a:avLst/>
              <a:gdLst/>
              <a:ahLst/>
              <a:cxnLst>
                <a:cxn ang="0">
                  <a:pos x="42545" y="32534"/>
                </a:cxn>
                <a:cxn ang="0">
                  <a:pos x="103861" y="63818"/>
                </a:cxn>
                <a:cxn ang="0">
                  <a:pos x="93850" y="91348"/>
                </a:cxn>
                <a:cxn ang="0">
                  <a:pos x="42545" y="65069"/>
                </a:cxn>
                <a:cxn ang="0">
                  <a:pos x="3754" y="35037"/>
                </a:cxn>
                <a:cxn ang="0">
                  <a:pos x="2502" y="31283"/>
                </a:cxn>
                <a:cxn ang="0">
                  <a:pos x="0" y="0"/>
                </a:cxn>
                <a:cxn ang="0">
                  <a:pos x="42545" y="32534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7" name="Freeform 928"/>
            <p:cNvSpPr/>
            <p:nvPr/>
          </p:nvSpPr>
          <p:spPr>
            <a:xfrm>
              <a:off x="1469865" y="3212405"/>
              <a:ext cx="16268" cy="51305"/>
            </a:xfrm>
            <a:custGeom>
              <a:avLst/>
              <a:gdLst/>
              <a:ahLst/>
              <a:cxnLst>
                <a:cxn ang="0">
                  <a:pos x="13765" y="12513"/>
                </a:cxn>
                <a:cxn ang="0">
                  <a:pos x="0" y="0"/>
                </a:cxn>
                <a:cxn ang="0">
                  <a:pos x="0" y="10010"/>
                </a:cxn>
                <a:cxn ang="0">
                  <a:pos x="0" y="31283"/>
                </a:cxn>
                <a:cxn ang="0">
                  <a:pos x="1251" y="33786"/>
                </a:cxn>
                <a:cxn ang="0">
                  <a:pos x="6256" y="40042"/>
                </a:cxn>
                <a:cxn ang="0">
                  <a:pos x="10011" y="46299"/>
                </a:cxn>
                <a:cxn ang="0">
                  <a:pos x="16268" y="51305"/>
                </a:cxn>
                <a:cxn ang="0">
                  <a:pos x="13765" y="12513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8" name="Freeform 929"/>
            <p:cNvSpPr/>
            <p:nvPr/>
          </p:nvSpPr>
          <p:spPr>
            <a:xfrm>
              <a:off x="1471116" y="3117303"/>
              <a:ext cx="254022" cy="193957"/>
            </a:xfrm>
            <a:custGeom>
              <a:avLst/>
              <a:gdLst/>
              <a:ahLst/>
              <a:cxnLst>
                <a:cxn ang="0">
                  <a:pos x="2502" y="76331"/>
                </a:cxn>
                <a:cxn ang="0">
                  <a:pos x="81337" y="0"/>
                </a:cxn>
                <a:cxn ang="0">
                  <a:pos x="85091" y="13764"/>
                </a:cxn>
                <a:cxn ang="0">
                  <a:pos x="254022" y="106363"/>
                </a:cxn>
                <a:cxn ang="0">
                  <a:pos x="167679" y="173935"/>
                </a:cxn>
                <a:cxn ang="0">
                  <a:pos x="163925" y="193957"/>
                </a:cxn>
                <a:cxn ang="0">
                  <a:pos x="60064" y="143903"/>
                </a:cxn>
                <a:cxn ang="0">
                  <a:pos x="1251" y="97604"/>
                </a:cxn>
                <a:cxn ang="0">
                  <a:pos x="2502" y="76331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299" name="Freeform 930"/>
            <p:cNvSpPr>
              <a:spLocks noEditPoints="1"/>
            </p:cNvSpPr>
            <p:nvPr/>
          </p:nvSpPr>
          <p:spPr>
            <a:xfrm>
              <a:off x="1482379" y="3223666"/>
              <a:ext cx="111369" cy="1026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37540"/>
                </a:cxn>
                <a:cxn ang="0">
                  <a:pos x="5005" y="42545"/>
                </a:cxn>
                <a:cxn ang="0">
                  <a:pos x="43796" y="72577"/>
                </a:cxn>
                <a:cxn ang="0">
                  <a:pos x="95101" y="101358"/>
                </a:cxn>
                <a:cxn ang="0">
                  <a:pos x="96352" y="102610"/>
                </a:cxn>
                <a:cxn ang="0">
                  <a:pos x="100106" y="100107"/>
                </a:cxn>
                <a:cxn ang="0">
                  <a:pos x="111369" y="70075"/>
                </a:cxn>
                <a:cxn ang="0">
                  <a:pos x="48802" y="37540"/>
                </a:cxn>
                <a:cxn ang="0">
                  <a:pos x="0" y="0"/>
                </a:cxn>
                <a:cxn ang="0">
                  <a:pos x="27529" y="22524"/>
                </a:cxn>
                <a:cxn ang="0">
                  <a:pos x="30032" y="60064"/>
                </a:cxn>
                <a:cxn ang="0">
                  <a:pos x="17518" y="50053"/>
                </a:cxn>
                <a:cxn ang="0">
                  <a:pos x="15016" y="13764"/>
                </a:cxn>
                <a:cxn ang="0">
                  <a:pos x="27529" y="22524"/>
                </a:cxn>
                <a:cxn ang="0">
                  <a:pos x="67572" y="85091"/>
                </a:cxn>
                <a:cxn ang="0">
                  <a:pos x="52556" y="76331"/>
                </a:cxn>
                <a:cxn ang="0">
                  <a:pos x="50053" y="38791"/>
                </a:cxn>
                <a:cxn ang="0">
                  <a:pos x="63818" y="47550"/>
                </a:cxn>
                <a:cxn ang="0">
                  <a:pos x="67572" y="85091"/>
                </a:cxn>
                <a:cxn ang="0">
                  <a:pos x="67572" y="50053"/>
                </a:cxn>
                <a:cxn ang="0">
                  <a:pos x="83839" y="57561"/>
                </a:cxn>
                <a:cxn ang="0">
                  <a:pos x="86342" y="95101"/>
                </a:cxn>
                <a:cxn ang="0">
                  <a:pos x="71326" y="86342"/>
                </a:cxn>
                <a:cxn ang="0">
                  <a:pos x="67572" y="50053"/>
                </a:cxn>
                <a:cxn ang="0">
                  <a:pos x="90096" y="96353"/>
                </a:cxn>
                <a:cxn ang="0">
                  <a:pos x="87593" y="60064"/>
                </a:cxn>
                <a:cxn ang="0">
                  <a:pos x="108866" y="70075"/>
                </a:cxn>
                <a:cxn ang="0">
                  <a:pos x="97604" y="98855"/>
                </a:cxn>
                <a:cxn ang="0">
                  <a:pos x="96352" y="100107"/>
                </a:cxn>
                <a:cxn ang="0">
                  <a:pos x="96352" y="100107"/>
                </a:cxn>
                <a:cxn ang="0">
                  <a:pos x="90096" y="96353"/>
                </a:cxn>
                <a:cxn ang="0">
                  <a:pos x="33786" y="63818"/>
                </a:cxn>
                <a:cxn ang="0">
                  <a:pos x="31283" y="26278"/>
                </a:cxn>
                <a:cxn ang="0">
                  <a:pos x="46299" y="36288"/>
                </a:cxn>
                <a:cxn ang="0">
                  <a:pos x="48802" y="73829"/>
                </a:cxn>
                <a:cxn ang="0">
                  <a:pos x="45048" y="71326"/>
                </a:cxn>
                <a:cxn ang="0">
                  <a:pos x="33786" y="63818"/>
                </a:cxn>
                <a:cxn ang="0">
                  <a:pos x="2502" y="3754"/>
                </a:cxn>
                <a:cxn ang="0">
                  <a:pos x="11262" y="10010"/>
                </a:cxn>
                <a:cxn ang="0">
                  <a:pos x="13764" y="47550"/>
                </a:cxn>
                <a:cxn ang="0">
                  <a:pos x="6256" y="41294"/>
                </a:cxn>
                <a:cxn ang="0">
                  <a:pos x="5005" y="37540"/>
                </a:cxn>
                <a:cxn ang="0">
                  <a:pos x="2502" y="3754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0" name="Freeform 931"/>
            <p:cNvSpPr/>
            <p:nvPr/>
          </p:nvSpPr>
          <p:spPr>
            <a:xfrm>
              <a:off x="1494892" y="3243688"/>
              <a:ext cx="75080" cy="51305"/>
            </a:xfrm>
            <a:custGeom>
              <a:avLst/>
              <a:gdLst/>
              <a:ahLst/>
              <a:cxnLst>
                <a:cxn ang="0">
                  <a:pos x="73828" y="47550"/>
                </a:cxn>
                <a:cxn ang="0">
                  <a:pos x="0" y="0"/>
                </a:cxn>
                <a:cxn ang="0">
                  <a:pos x="0" y="3754"/>
                </a:cxn>
                <a:cxn ang="0">
                  <a:pos x="75080" y="51305"/>
                </a:cxn>
                <a:cxn ang="0">
                  <a:pos x="73828" y="47550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1" name="Freeform 932"/>
            <p:cNvSpPr/>
            <p:nvPr/>
          </p:nvSpPr>
          <p:spPr>
            <a:xfrm>
              <a:off x="1494892" y="3258704"/>
              <a:ext cx="77583" cy="51305"/>
            </a:xfrm>
            <a:custGeom>
              <a:avLst/>
              <a:gdLst/>
              <a:ahLst/>
              <a:cxnLst>
                <a:cxn ang="0">
                  <a:pos x="75080" y="47550"/>
                </a:cxn>
                <a:cxn ang="0">
                  <a:pos x="2502" y="1251"/>
                </a:cxn>
                <a:cxn ang="0">
                  <a:pos x="2502" y="5005"/>
                </a:cxn>
                <a:cxn ang="0">
                  <a:pos x="75080" y="50053"/>
                </a:cxn>
                <a:cxn ang="0">
                  <a:pos x="75080" y="47550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2" name="Freeform 933"/>
            <p:cNvSpPr/>
            <p:nvPr/>
          </p:nvSpPr>
          <p:spPr>
            <a:xfrm>
              <a:off x="1617523" y="3308757"/>
              <a:ext cx="17519" cy="27529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16267" y="3753"/>
                </a:cxn>
                <a:cxn ang="0">
                  <a:pos x="15016" y="25026"/>
                </a:cxn>
                <a:cxn ang="0">
                  <a:pos x="1251" y="20021"/>
                </a:cxn>
                <a:cxn ang="0">
                  <a:pos x="7508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3" name="Freeform 934"/>
            <p:cNvSpPr/>
            <p:nvPr/>
          </p:nvSpPr>
          <p:spPr>
            <a:xfrm>
              <a:off x="1469865" y="3216158"/>
              <a:ext cx="10011" cy="35037"/>
            </a:xfrm>
            <a:custGeom>
              <a:avLst/>
              <a:gdLst/>
              <a:ahLst/>
              <a:cxnLst>
                <a:cxn ang="0">
                  <a:pos x="2502" y="1251"/>
                </a:cxn>
                <a:cxn ang="0">
                  <a:pos x="7508" y="7507"/>
                </a:cxn>
                <a:cxn ang="0">
                  <a:pos x="8759" y="31283"/>
                </a:cxn>
                <a:cxn ang="0">
                  <a:pos x="2502" y="26277"/>
                </a:cxn>
                <a:cxn ang="0">
                  <a:pos x="2502" y="1251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4" name="Freeform 935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5" name="Freeform 936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6" name="Freeform 937"/>
            <p:cNvSpPr/>
            <p:nvPr/>
          </p:nvSpPr>
          <p:spPr>
            <a:xfrm>
              <a:off x="1493640" y="3297496"/>
              <a:ext cx="76332" cy="55059"/>
            </a:xfrm>
            <a:custGeom>
              <a:avLst/>
              <a:gdLst/>
              <a:ahLst/>
              <a:cxnLst>
                <a:cxn ang="0">
                  <a:pos x="76332" y="48802"/>
                </a:cxn>
                <a:cxn ang="0">
                  <a:pos x="71326" y="55059"/>
                </a:cxn>
                <a:cxn ang="0">
                  <a:pos x="1251" y="10010"/>
                </a:cxn>
                <a:cxn ang="0">
                  <a:pos x="0" y="0"/>
                </a:cxn>
                <a:cxn ang="0">
                  <a:pos x="28780" y="22524"/>
                </a:cxn>
                <a:cxn ang="0">
                  <a:pos x="76332" y="4880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7" name="Freeform 938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8" name="Freeform 939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09" name="Freeform 940"/>
            <p:cNvSpPr/>
            <p:nvPr/>
          </p:nvSpPr>
          <p:spPr>
            <a:xfrm>
              <a:off x="1538689" y="3345046"/>
              <a:ext cx="25027" cy="21273"/>
            </a:xfrm>
            <a:custGeom>
              <a:avLst/>
              <a:gdLst/>
              <a:ahLst/>
              <a:cxnLst>
                <a:cxn ang="0">
                  <a:pos x="0" y="10010"/>
                </a:cxn>
                <a:cxn ang="0">
                  <a:pos x="1251" y="0"/>
                </a:cxn>
                <a:cxn ang="0">
                  <a:pos x="23775" y="11262"/>
                </a:cxn>
                <a:cxn ang="0">
                  <a:pos x="20021" y="21273"/>
                </a:cxn>
                <a:cxn ang="0">
                  <a:pos x="0" y="1001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0" name="Freeform 941"/>
            <p:cNvSpPr/>
            <p:nvPr/>
          </p:nvSpPr>
          <p:spPr>
            <a:xfrm>
              <a:off x="1511159" y="3327528"/>
              <a:ext cx="22524" cy="27529"/>
            </a:xfrm>
            <a:custGeom>
              <a:avLst/>
              <a:gdLst/>
              <a:ahLst/>
              <a:cxnLst>
                <a:cxn ang="0">
                  <a:pos x="21272" y="12513"/>
                </a:cxn>
                <a:cxn ang="0">
                  <a:pos x="1251" y="0"/>
                </a:cxn>
                <a:cxn ang="0">
                  <a:pos x="0" y="13764"/>
                </a:cxn>
                <a:cxn ang="0">
                  <a:pos x="20021" y="26277"/>
                </a:cxn>
                <a:cxn ang="0">
                  <a:pos x="21272" y="12513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1" name="Freeform 942"/>
            <p:cNvSpPr/>
            <p:nvPr/>
          </p:nvSpPr>
          <p:spPr>
            <a:xfrm>
              <a:off x="1513662" y="3328779"/>
              <a:ext cx="20021" cy="22524"/>
            </a:xfrm>
            <a:custGeom>
              <a:avLst/>
              <a:gdLst/>
              <a:ahLst/>
              <a:cxnLst>
                <a:cxn ang="0">
                  <a:pos x="17518" y="22524"/>
                </a:cxn>
                <a:cxn ang="0">
                  <a:pos x="0" y="11262"/>
                </a:cxn>
                <a:cxn ang="0">
                  <a:pos x="0" y="0"/>
                </a:cxn>
                <a:cxn ang="0">
                  <a:pos x="18769" y="11262"/>
                </a:cxn>
                <a:cxn ang="0">
                  <a:pos x="17518" y="22524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2" name="Freeform 943"/>
            <p:cNvSpPr/>
            <p:nvPr/>
          </p:nvSpPr>
          <p:spPr>
            <a:xfrm>
              <a:off x="1491138" y="3310009"/>
              <a:ext cx="16268" cy="27529"/>
            </a:xfrm>
            <a:custGeom>
              <a:avLst/>
              <a:gdLst/>
              <a:ahLst/>
              <a:cxnLst>
                <a:cxn ang="0">
                  <a:pos x="16268" y="13764"/>
                </a:cxn>
                <a:cxn ang="0">
                  <a:pos x="1251" y="1251"/>
                </a:cxn>
                <a:cxn ang="0">
                  <a:pos x="1251" y="15015"/>
                </a:cxn>
                <a:cxn ang="0">
                  <a:pos x="15016" y="27529"/>
                </a:cxn>
                <a:cxn ang="0">
                  <a:pos x="16268" y="13764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3" name="Freeform 944"/>
            <p:cNvSpPr/>
            <p:nvPr/>
          </p:nvSpPr>
          <p:spPr>
            <a:xfrm>
              <a:off x="1493640" y="3312512"/>
              <a:ext cx="13765" cy="22524"/>
            </a:xfrm>
            <a:custGeom>
              <a:avLst/>
              <a:gdLst/>
              <a:ahLst/>
              <a:cxnLst>
                <a:cxn ang="0">
                  <a:pos x="0" y="11262"/>
                </a:cxn>
                <a:cxn ang="0">
                  <a:pos x="0" y="0"/>
                </a:cxn>
                <a:cxn ang="0">
                  <a:pos x="13765" y="11262"/>
                </a:cxn>
                <a:cxn ang="0">
                  <a:pos x="13765" y="22524"/>
                </a:cxn>
                <a:cxn ang="0">
                  <a:pos x="0" y="11262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4" name="Freeform 945"/>
            <p:cNvSpPr/>
            <p:nvPr/>
          </p:nvSpPr>
          <p:spPr>
            <a:xfrm>
              <a:off x="1464860" y="3259955"/>
              <a:ext cx="241508" cy="112620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0" y="0"/>
                </a:cxn>
                <a:cxn ang="0">
                  <a:pos x="8759" y="16267"/>
                </a:cxn>
                <a:cxn ang="0">
                  <a:pos x="137647" y="98855"/>
                </a:cxn>
                <a:cxn ang="0">
                  <a:pos x="181443" y="110117"/>
                </a:cxn>
                <a:cxn ang="0">
                  <a:pos x="182695" y="110117"/>
                </a:cxn>
                <a:cxn ang="0">
                  <a:pos x="241508" y="92598"/>
                </a:cxn>
                <a:cxn ang="0">
                  <a:pos x="240256" y="95101"/>
                </a:cxn>
                <a:cxn ang="0">
                  <a:pos x="181443" y="112620"/>
                </a:cxn>
                <a:cxn ang="0">
                  <a:pos x="181443" y="112620"/>
                </a:cxn>
                <a:cxn ang="0">
                  <a:pos x="136395" y="100106"/>
                </a:cxn>
                <a:cxn ang="0">
                  <a:pos x="7508" y="17518"/>
                </a:cxn>
                <a:cxn ang="0">
                  <a:pos x="1251" y="7508"/>
                </a:cxn>
                <a:cxn ang="0">
                  <a:pos x="0" y="1251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5" name="Freeform 946"/>
            <p:cNvSpPr>
              <a:spLocks noEditPoints="1"/>
            </p:cNvSpPr>
            <p:nvPr/>
          </p:nvSpPr>
          <p:spPr>
            <a:xfrm>
              <a:off x="1472368" y="3192383"/>
              <a:ext cx="173936" cy="98856"/>
            </a:xfrm>
            <a:custGeom>
              <a:avLst/>
              <a:gdLst/>
              <a:ahLst/>
              <a:cxnLst>
                <a:cxn ang="0">
                  <a:pos x="173936" y="90096"/>
                </a:cxn>
                <a:cxn ang="0">
                  <a:pos x="166427" y="98856"/>
                </a:cxn>
                <a:cxn ang="0">
                  <a:pos x="173936" y="90096"/>
                </a:cxn>
                <a:cxn ang="0">
                  <a:pos x="0" y="10010"/>
                </a:cxn>
                <a:cxn ang="0">
                  <a:pos x="0" y="15016"/>
                </a:cxn>
                <a:cxn ang="0">
                  <a:pos x="0" y="15016"/>
                </a:cxn>
                <a:cxn ang="0">
                  <a:pos x="0" y="10010"/>
                </a:cxn>
                <a:cxn ang="0">
                  <a:pos x="2502" y="0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2502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6" name="Freeform 947"/>
            <p:cNvSpPr/>
            <p:nvPr/>
          </p:nvSpPr>
          <p:spPr>
            <a:xfrm>
              <a:off x="1472368" y="3184875"/>
              <a:ext cx="173936" cy="116375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2502" y="7508"/>
                </a:cxn>
                <a:cxn ang="0">
                  <a:pos x="1251" y="8759"/>
                </a:cxn>
                <a:cxn ang="0">
                  <a:pos x="1251" y="8759"/>
                </a:cxn>
                <a:cxn ang="0">
                  <a:pos x="0" y="17518"/>
                </a:cxn>
                <a:cxn ang="0">
                  <a:pos x="0" y="22524"/>
                </a:cxn>
                <a:cxn ang="0">
                  <a:pos x="63818" y="67572"/>
                </a:cxn>
                <a:cxn ang="0">
                  <a:pos x="163925" y="116375"/>
                </a:cxn>
                <a:cxn ang="0">
                  <a:pos x="166427" y="106364"/>
                </a:cxn>
                <a:cxn ang="0">
                  <a:pos x="166427" y="106364"/>
                </a:cxn>
                <a:cxn ang="0">
                  <a:pos x="173936" y="97604"/>
                </a:cxn>
                <a:cxn ang="0">
                  <a:pos x="173936" y="97604"/>
                </a:cxn>
                <a:cxn ang="0">
                  <a:pos x="72577" y="48802"/>
                </a:cxn>
                <a:cxn ang="0">
                  <a:pos x="8759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7" name="Freeform 948"/>
            <p:cNvSpPr/>
            <p:nvPr/>
          </p:nvSpPr>
          <p:spPr>
            <a:xfrm>
              <a:off x="1635042" y="3223666"/>
              <a:ext cx="90096" cy="87594"/>
            </a:xfrm>
            <a:custGeom>
              <a:avLst/>
              <a:gdLst/>
              <a:ahLst/>
              <a:cxnLst>
                <a:cxn ang="0">
                  <a:pos x="90096" y="0"/>
                </a:cxn>
                <a:cxn ang="0">
                  <a:pos x="62566" y="17518"/>
                </a:cxn>
                <a:cxn ang="0">
                  <a:pos x="36288" y="37540"/>
                </a:cxn>
                <a:cxn ang="0">
                  <a:pos x="11262" y="58813"/>
                </a:cxn>
                <a:cxn ang="0">
                  <a:pos x="0" y="87594"/>
                </a:cxn>
                <a:cxn ang="0">
                  <a:pos x="3754" y="72577"/>
                </a:cxn>
                <a:cxn ang="0">
                  <a:pos x="12513" y="58813"/>
                </a:cxn>
                <a:cxn ang="0">
                  <a:pos x="37540" y="38791"/>
                </a:cxn>
                <a:cxn ang="0">
                  <a:pos x="63818" y="18770"/>
                </a:cxn>
                <a:cxn ang="0">
                  <a:pos x="90096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8" name="Freeform 949"/>
            <p:cNvSpPr/>
            <p:nvPr/>
          </p:nvSpPr>
          <p:spPr>
            <a:xfrm>
              <a:off x="1471116" y="3117303"/>
              <a:ext cx="81337" cy="97604"/>
            </a:xfrm>
            <a:custGeom>
              <a:avLst/>
              <a:gdLst/>
              <a:ahLst/>
              <a:cxnLst>
                <a:cxn ang="0">
                  <a:pos x="81337" y="0"/>
                </a:cxn>
                <a:cxn ang="0">
                  <a:pos x="56310" y="21272"/>
                </a:cxn>
                <a:cxn ang="0">
                  <a:pos x="32534" y="43796"/>
                </a:cxn>
                <a:cxn ang="0">
                  <a:pos x="10010" y="66320"/>
                </a:cxn>
                <a:cxn ang="0">
                  <a:pos x="5005" y="72577"/>
                </a:cxn>
                <a:cxn ang="0">
                  <a:pos x="1251" y="80085"/>
                </a:cxn>
                <a:cxn ang="0">
                  <a:pos x="1251" y="97604"/>
                </a:cxn>
                <a:cxn ang="0">
                  <a:pos x="2502" y="81336"/>
                </a:cxn>
                <a:cxn ang="0">
                  <a:pos x="5005" y="73828"/>
                </a:cxn>
                <a:cxn ang="0">
                  <a:pos x="10010" y="67572"/>
                </a:cxn>
                <a:cxn ang="0">
                  <a:pos x="33786" y="43796"/>
                </a:cxn>
                <a:cxn ang="0">
                  <a:pos x="57561" y="22524"/>
                </a:cxn>
                <a:cxn ang="0">
                  <a:pos x="81337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19" name="Freeform 950"/>
            <p:cNvSpPr/>
            <p:nvPr/>
          </p:nvSpPr>
          <p:spPr>
            <a:xfrm>
              <a:off x="1472368" y="3214907"/>
              <a:ext cx="162674" cy="96353"/>
            </a:xfrm>
            <a:custGeom>
              <a:avLst/>
              <a:gdLst/>
              <a:ahLst/>
              <a:cxnLst>
                <a:cxn ang="0">
                  <a:pos x="162674" y="96353"/>
                </a:cxn>
                <a:cxn ang="0">
                  <a:pos x="140149" y="86342"/>
                </a:cxn>
                <a:cxn ang="0">
                  <a:pos x="118877" y="77582"/>
                </a:cxn>
                <a:cxn ang="0">
                  <a:pos x="76331" y="55058"/>
                </a:cxn>
                <a:cxn ang="0">
                  <a:pos x="56310" y="43796"/>
                </a:cxn>
                <a:cxn ang="0">
                  <a:pos x="37540" y="30032"/>
                </a:cxn>
                <a:cxn ang="0">
                  <a:pos x="18770" y="15016"/>
                </a:cxn>
                <a:cxn ang="0">
                  <a:pos x="0" y="0"/>
                </a:cxn>
                <a:cxn ang="0">
                  <a:pos x="36288" y="30032"/>
                </a:cxn>
                <a:cxn ang="0">
                  <a:pos x="56310" y="45048"/>
                </a:cxn>
                <a:cxn ang="0">
                  <a:pos x="76331" y="56310"/>
                </a:cxn>
                <a:cxn ang="0">
                  <a:pos x="118877" y="77582"/>
                </a:cxn>
                <a:cxn ang="0">
                  <a:pos x="162674" y="96353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0" name="Freeform 951"/>
            <p:cNvSpPr/>
            <p:nvPr/>
          </p:nvSpPr>
          <p:spPr>
            <a:xfrm>
              <a:off x="1638795" y="3312512"/>
              <a:ext cx="1252" cy="262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64"/>
                </a:cxn>
                <a:cxn ang="0">
                  <a:pos x="0" y="26278"/>
                </a:cxn>
                <a:cxn ang="0">
                  <a:pos x="0" y="13764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1" name="Freeform 952"/>
            <p:cNvSpPr/>
            <p:nvPr/>
          </p:nvSpPr>
          <p:spPr>
            <a:xfrm>
              <a:off x="1839009" y="3181121"/>
              <a:ext cx="27529" cy="22524"/>
            </a:xfrm>
            <a:custGeom>
              <a:avLst/>
              <a:gdLst/>
              <a:ahLst/>
              <a:cxnLst>
                <a:cxn ang="0">
                  <a:pos x="23775" y="1251"/>
                </a:cxn>
                <a:cxn ang="0">
                  <a:pos x="27529" y="3754"/>
                </a:cxn>
                <a:cxn ang="0">
                  <a:pos x="23775" y="10010"/>
                </a:cxn>
                <a:cxn ang="0">
                  <a:pos x="17518" y="12513"/>
                </a:cxn>
                <a:cxn ang="0">
                  <a:pos x="2502" y="21272"/>
                </a:cxn>
                <a:cxn ang="0">
                  <a:pos x="0" y="20021"/>
                </a:cxn>
                <a:cxn ang="0">
                  <a:pos x="2502" y="13764"/>
                </a:cxn>
                <a:cxn ang="0">
                  <a:pos x="17518" y="5005"/>
                </a:cxn>
                <a:cxn ang="0">
                  <a:pos x="23775" y="1251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2" name="Freeform 953"/>
            <p:cNvSpPr/>
            <p:nvPr/>
          </p:nvSpPr>
          <p:spPr>
            <a:xfrm>
              <a:off x="1668828" y="3291238"/>
              <a:ext cx="2503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0" y="0"/>
                </a:cxn>
                <a:cxn ang="0">
                  <a:pos x="2503" y="1251"/>
                </a:cxn>
                <a:cxn ang="0">
                  <a:pos x="1251" y="1626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3" name="Freeform 954"/>
            <p:cNvSpPr/>
            <p:nvPr/>
          </p:nvSpPr>
          <p:spPr>
            <a:xfrm>
              <a:off x="1668828" y="3278725"/>
              <a:ext cx="25027" cy="13765"/>
            </a:xfrm>
            <a:custGeom>
              <a:avLst/>
              <a:gdLst/>
              <a:ahLst/>
              <a:cxnLst>
                <a:cxn ang="0">
                  <a:pos x="2502" y="13765"/>
                </a:cxn>
                <a:cxn ang="0">
                  <a:pos x="0" y="12513"/>
                </a:cxn>
                <a:cxn ang="0">
                  <a:pos x="22524" y="0"/>
                </a:cxn>
                <a:cxn ang="0">
                  <a:pos x="25027" y="1251"/>
                </a:cxn>
                <a:cxn ang="0">
                  <a:pos x="2502" y="13765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4" name="Freeform 955"/>
            <p:cNvSpPr/>
            <p:nvPr/>
          </p:nvSpPr>
          <p:spPr>
            <a:xfrm>
              <a:off x="1670079" y="3279977"/>
              <a:ext cx="23776" cy="27529"/>
            </a:xfrm>
            <a:custGeom>
              <a:avLst/>
              <a:gdLst/>
              <a:ahLst/>
              <a:cxnLst>
                <a:cxn ang="0">
                  <a:pos x="23776" y="0"/>
                </a:cxn>
                <a:cxn ang="0">
                  <a:pos x="22524" y="15015"/>
                </a:cxn>
                <a:cxn ang="0">
                  <a:pos x="0" y="27529"/>
                </a:cxn>
                <a:cxn ang="0">
                  <a:pos x="1251" y="12513"/>
                </a:cxn>
                <a:cxn ang="0">
                  <a:pos x="23776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5" name="Freeform 956"/>
            <p:cNvSpPr/>
            <p:nvPr/>
          </p:nvSpPr>
          <p:spPr>
            <a:xfrm>
              <a:off x="1672582" y="3292490"/>
              <a:ext cx="2503" cy="13765"/>
            </a:xfrm>
            <a:custGeom>
              <a:avLst/>
              <a:gdLst/>
              <a:ahLst/>
              <a:cxnLst>
                <a:cxn ang="0">
                  <a:pos x="2503" y="13765"/>
                </a:cxn>
                <a:cxn ang="0">
                  <a:pos x="0" y="12513"/>
                </a:cxn>
                <a:cxn ang="0">
                  <a:pos x="0" y="0"/>
                </a:cxn>
                <a:cxn ang="0">
                  <a:pos x="2503" y="2502"/>
                </a:cxn>
                <a:cxn ang="0">
                  <a:pos x="2503" y="13765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6" name="Freeform 957"/>
            <p:cNvSpPr/>
            <p:nvPr/>
          </p:nvSpPr>
          <p:spPr>
            <a:xfrm>
              <a:off x="1672582" y="3282480"/>
              <a:ext cx="22524" cy="12513"/>
            </a:xfrm>
            <a:custGeom>
              <a:avLst/>
              <a:gdLst/>
              <a:ahLst/>
              <a:cxnLst>
                <a:cxn ang="0">
                  <a:pos x="2502" y="12513"/>
                </a:cxn>
                <a:cxn ang="0">
                  <a:pos x="0" y="10010"/>
                </a:cxn>
                <a:cxn ang="0">
                  <a:pos x="18770" y="0"/>
                </a:cxn>
                <a:cxn ang="0">
                  <a:pos x="22524" y="1251"/>
                </a:cxn>
                <a:cxn ang="0">
                  <a:pos x="2502" y="12513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7" name="Freeform 958"/>
            <p:cNvSpPr/>
            <p:nvPr/>
          </p:nvSpPr>
          <p:spPr>
            <a:xfrm>
              <a:off x="1675085" y="3283730"/>
              <a:ext cx="20021" cy="22524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20021" y="11262"/>
                </a:cxn>
                <a:cxn ang="0">
                  <a:pos x="0" y="22524"/>
                </a:cxn>
                <a:cxn ang="0">
                  <a:pos x="0" y="11262"/>
                </a:cxn>
                <a:cxn ang="0">
                  <a:pos x="20021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8" name="Freeform 959"/>
            <p:cNvSpPr/>
            <p:nvPr/>
          </p:nvSpPr>
          <p:spPr>
            <a:xfrm>
              <a:off x="1803972" y="3289988"/>
              <a:ext cx="96353" cy="60064"/>
            </a:xfrm>
            <a:custGeom>
              <a:avLst/>
              <a:gdLst/>
              <a:ahLst/>
              <a:cxnLst>
                <a:cxn ang="0">
                  <a:pos x="96353" y="0"/>
                </a:cxn>
                <a:cxn ang="0">
                  <a:pos x="96353" y="5005"/>
                </a:cxn>
                <a:cxn ang="0">
                  <a:pos x="0" y="60064"/>
                </a:cxn>
                <a:cxn ang="0">
                  <a:pos x="0" y="55058"/>
                </a:cxn>
                <a:cxn ang="0">
                  <a:pos x="96353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29" name="Freeform 960"/>
            <p:cNvSpPr/>
            <p:nvPr/>
          </p:nvSpPr>
          <p:spPr>
            <a:xfrm>
              <a:off x="1787705" y="3333784"/>
              <a:ext cx="16268" cy="16268"/>
            </a:xfrm>
            <a:custGeom>
              <a:avLst/>
              <a:gdLst/>
              <a:ahLst/>
              <a:cxnLst>
                <a:cxn ang="0">
                  <a:pos x="16268" y="16268"/>
                </a:cxn>
                <a:cxn ang="0">
                  <a:pos x="16268" y="11262"/>
                </a:cxn>
                <a:cxn ang="0">
                  <a:pos x="0" y="0"/>
                </a:cxn>
                <a:cxn ang="0">
                  <a:pos x="1251" y="5005"/>
                </a:cxn>
                <a:cxn ang="0">
                  <a:pos x="16268" y="1626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0" name="Freeform 961"/>
            <p:cNvSpPr>
              <a:spLocks noEditPoints="1"/>
            </p:cNvSpPr>
            <p:nvPr/>
          </p:nvSpPr>
          <p:spPr>
            <a:xfrm>
              <a:off x="1765181" y="3055987"/>
              <a:ext cx="108867" cy="271540"/>
            </a:xfrm>
            <a:custGeom>
              <a:avLst/>
              <a:gdLst/>
              <a:ahLst/>
              <a:cxnLst>
                <a:cxn ang="0">
                  <a:pos x="37540" y="271540"/>
                </a:cxn>
                <a:cxn ang="0">
                  <a:pos x="37540" y="271540"/>
                </a:cxn>
                <a:cxn ang="0">
                  <a:pos x="3754" y="221486"/>
                </a:cxn>
                <a:cxn ang="0">
                  <a:pos x="0" y="218983"/>
                </a:cxn>
                <a:cxn ang="0">
                  <a:pos x="0" y="118876"/>
                </a:cxn>
                <a:cxn ang="0">
                  <a:pos x="1251" y="113871"/>
                </a:cxn>
                <a:cxn ang="0">
                  <a:pos x="31283" y="60064"/>
                </a:cxn>
                <a:cxn ang="0">
                  <a:pos x="53807" y="31283"/>
                </a:cxn>
                <a:cxn ang="0">
                  <a:pos x="100107" y="0"/>
                </a:cxn>
                <a:cxn ang="0">
                  <a:pos x="101358" y="0"/>
                </a:cxn>
                <a:cxn ang="0">
                  <a:pos x="103861" y="2502"/>
                </a:cxn>
                <a:cxn ang="0">
                  <a:pos x="107615" y="65069"/>
                </a:cxn>
                <a:cxn ang="0">
                  <a:pos x="108867" y="142652"/>
                </a:cxn>
                <a:cxn ang="0">
                  <a:pos x="106364" y="148909"/>
                </a:cxn>
                <a:cxn ang="0">
                  <a:pos x="106364" y="151411"/>
                </a:cxn>
                <a:cxn ang="0">
                  <a:pos x="106364" y="158919"/>
                </a:cxn>
                <a:cxn ang="0">
                  <a:pos x="100107" y="232748"/>
                </a:cxn>
                <a:cxn ang="0">
                  <a:pos x="96353" y="237753"/>
                </a:cxn>
                <a:cxn ang="0">
                  <a:pos x="38791" y="271540"/>
                </a:cxn>
                <a:cxn ang="0">
                  <a:pos x="37540" y="271540"/>
                </a:cxn>
                <a:cxn ang="0">
                  <a:pos x="101358" y="2502"/>
                </a:cxn>
                <a:cxn ang="0">
                  <a:pos x="101358" y="2502"/>
                </a:cxn>
                <a:cxn ang="0">
                  <a:pos x="55059" y="33786"/>
                </a:cxn>
                <a:cxn ang="0">
                  <a:pos x="32534" y="60064"/>
                </a:cxn>
                <a:cxn ang="0">
                  <a:pos x="2502" y="115122"/>
                </a:cxn>
                <a:cxn ang="0">
                  <a:pos x="1251" y="118876"/>
                </a:cxn>
                <a:cxn ang="0">
                  <a:pos x="1251" y="218983"/>
                </a:cxn>
                <a:cxn ang="0">
                  <a:pos x="3754" y="220235"/>
                </a:cxn>
                <a:cxn ang="0">
                  <a:pos x="38791" y="269037"/>
                </a:cxn>
                <a:cxn ang="0">
                  <a:pos x="96353" y="236502"/>
                </a:cxn>
                <a:cxn ang="0">
                  <a:pos x="98856" y="232748"/>
                </a:cxn>
                <a:cxn ang="0">
                  <a:pos x="103861" y="158919"/>
                </a:cxn>
                <a:cxn ang="0">
                  <a:pos x="103861" y="151411"/>
                </a:cxn>
                <a:cxn ang="0">
                  <a:pos x="105112" y="147657"/>
                </a:cxn>
                <a:cxn ang="0">
                  <a:pos x="107615" y="142652"/>
                </a:cxn>
                <a:cxn ang="0">
                  <a:pos x="106364" y="65069"/>
                </a:cxn>
                <a:cxn ang="0">
                  <a:pos x="102610" y="2502"/>
                </a:cxn>
                <a:cxn ang="0">
                  <a:pos x="101358" y="2502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1" name="Freeform 962"/>
            <p:cNvSpPr/>
            <p:nvPr/>
          </p:nvSpPr>
          <p:spPr>
            <a:xfrm>
              <a:off x="1787705" y="3278725"/>
              <a:ext cx="112620" cy="66321"/>
            </a:xfrm>
            <a:custGeom>
              <a:avLst/>
              <a:gdLst/>
              <a:ahLst/>
              <a:cxnLst>
                <a:cxn ang="0">
                  <a:pos x="0" y="55058"/>
                </a:cxn>
                <a:cxn ang="0">
                  <a:pos x="16267" y="66321"/>
                </a:cxn>
                <a:cxn ang="0">
                  <a:pos x="112620" y="11262"/>
                </a:cxn>
                <a:cxn ang="0">
                  <a:pos x="96352" y="0"/>
                </a:cxn>
                <a:cxn ang="0">
                  <a:pos x="0" y="55058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2" name="Freeform 963"/>
            <p:cNvSpPr/>
            <p:nvPr/>
          </p:nvSpPr>
          <p:spPr>
            <a:xfrm>
              <a:off x="1785202" y="3293741"/>
              <a:ext cx="18770" cy="52556"/>
            </a:xfrm>
            <a:custGeom>
              <a:avLst/>
              <a:gdLst/>
              <a:ahLst/>
              <a:cxnLst>
                <a:cxn ang="0">
                  <a:pos x="18770" y="52556"/>
                </a:cxn>
                <a:cxn ang="0">
                  <a:pos x="0" y="0"/>
                </a:cxn>
                <a:cxn ang="0">
                  <a:pos x="2502" y="40042"/>
                </a:cxn>
                <a:cxn ang="0">
                  <a:pos x="18770" y="52556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3" name="Freeform 964"/>
            <p:cNvSpPr/>
            <p:nvPr/>
          </p:nvSpPr>
          <p:spPr>
            <a:xfrm>
              <a:off x="1785202" y="3293741"/>
              <a:ext cx="23776" cy="525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0"/>
                </a:cxn>
                <a:cxn ang="0">
                  <a:pos x="23776" y="50053"/>
                </a:cxn>
                <a:cxn ang="0">
                  <a:pos x="18770" y="52556"/>
                </a:cxn>
                <a:cxn ang="0">
                  <a:pos x="15016" y="27529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4" name="Freeform 965"/>
            <p:cNvSpPr/>
            <p:nvPr/>
          </p:nvSpPr>
          <p:spPr>
            <a:xfrm>
              <a:off x="1756421" y="3186126"/>
              <a:ext cx="31284" cy="42545"/>
            </a:xfrm>
            <a:custGeom>
              <a:avLst/>
              <a:gdLst/>
              <a:ahLst/>
              <a:cxnLst>
                <a:cxn ang="0">
                  <a:pos x="30032" y="23775"/>
                </a:cxn>
                <a:cxn ang="0">
                  <a:pos x="18770" y="23775"/>
                </a:cxn>
                <a:cxn ang="0">
                  <a:pos x="18770" y="17518"/>
                </a:cxn>
                <a:cxn ang="0">
                  <a:pos x="13764" y="2502"/>
                </a:cxn>
                <a:cxn ang="0">
                  <a:pos x="5005" y="21272"/>
                </a:cxn>
                <a:cxn ang="0">
                  <a:pos x="6256" y="40042"/>
                </a:cxn>
                <a:cxn ang="0">
                  <a:pos x="16267" y="33785"/>
                </a:cxn>
                <a:cxn ang="0">
                  <a:pos x="31284" y="32534"/>
                </a:cxn>
                <a:cxn ang="0">
                  <a:pos x="30032" y="23775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5" name="Freeform 966"/>
            <p:cNvSpPr/>
            <p:nvPr/>
          </p:nvSpPr>
          <p:spPr>
            <a:xfrm>
              <a:off x="1785202" y="3178618"/>
              <a:ext cx="21273" cy="51305"/>
            </a:xfrm>
            <a:custGeom>
              <a:avLst/>
              <a:gdLst/>
              <a:ahLst/>
              <a:cxnLst>
                <a:cxn ang="0">
                  <a:pos x="21273" y="47550"/>
                </a:cxn>
                <a:cxn ang="0">
                  <a:pos x="16267" y="50053"/>
                </a:cxn>
                <a:cxn ang="0">
                  <a:pos x="5005" y="45048"/>
                </a:cxn>
                <a:cxn ang="0">
                  <a:pos x="0" y="37540"/>
                </a:cxn>
                <a:cxn ang="0">
                  <a:pos x="0" y="5005"/>
                </a:cxn>
                <a:cxn ang="0">
                  <a:pos x="5005" y="1251"/>
                </a:cxn>
                <a:cxn ang="0">
                  <a:pos x="16267" y="7508"/>
                </a:cxn>
                <a:cxn ang="0">
                  <a:pos x="21273" y="13764"/>
                </a:cxn>
                <a:cxn ang="0">
                  <a:pos x="21273" y="47550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6" name="Freeform 967"/>
            <p:cNvSpPr/>
            <p:nvPr/>
          </p:nvSpPr>
          <p:spPr>
            <a:xfrm>
              <a:off x="1778945" y="3179870"/>
              <a:ext cx="25027" cy="50053"/>
            </a:xfrm>
            <a:custGeom>
              <a:avLst/>
              <a:gdLst/>
              <a:ahLst/>
              <a:cxnLst>
                <a:cxn ang="0">
                  <a:pos x="0" y="7507"/>
                </a:cxn>
                <a:cxn ang="0">
                  <a:pos x="8759" y="0"/>
                </a:cxn>
                <a:cxn ang="0">
                  <a:pos x="25027" y="10010"/>
                </a:cxn>
                <a:cxn ang="0">
                  <a:pos x="23775" y="48801"/>
                </a:cxn>
                <a:cxn ang="0">
                  <a:pos x="13764" y="48801"/>
                </a:cxn>
                <a:cxn ang="0">
                  <a:pos x="0" y="7507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7" name="Freeform 968"/>
            <p:cNvSpPr/>
            <p:nvPr/>
          </p:nvSpPr>
          <p:spPr>
            <a:xfrm>
              <a:off x="1777694" y="3184875"/>
              <a:ext cx="18770" cy="4379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5005" y="1251"/>
                </a:cxn>
                <a:cxn ang="0">
                  <a:pos x="15016" y="6256"/>
                </a:cxn>
                <a:cxn ang="0">
                  <a:pos x="18770" y="12513"/>
                </a:cxn>
                <a:cxn ang="0">
                  <a:pos x="18770" y="40042"/>
                </a:cxn>
                <a:cxn ang="0">
                  <a:pos x="13764" y="42545"/>
                </a:cxn>
                <a:cxn ang="0">
                  <a:pos x="5005" y="38791"/>
                </a:cxn>
                <a:cxn ang="0">
                  <a:pos x="0" y="32534"/>
                </a:cxn>
                <a:cxn ang="0">
                  <a:pos x="0" y="3754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8" name="Freeform 969"/>
            <p:cNvSpPr/>
            <p:nvPr/>
          </p:nvSpPr>
          <p:spPr>
            <a:xfrm>
              <a:off x="1469865" y="3243688"/>
              <a:ext cx="16268" cy="20021"/>
            </a:xfrm>
            <a:custGeom>
              <a:avLst/>
              <a:gdLst/>
              <a:ahLst/>
              <a:cxnLst>
                <a:cxn ang="0">
                  <a:pos x="16268" y="20021"/>
                </a:cxn>
                <a:cxn ang="0">
                  <a:pos x="0" y="0"/>
                </a:cxn>
                <a:cxn ang="0">
                  <a:pos x="16268" y="20021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39" name="Freeform 970"/>
            <p:cNvSpPr/>
            <p:nvPr/>
          </p:nvSpPr>
          <p:spPr>
            <a:xfrm>
              <a:off x="2258207" y="2795709"/>
              <a:ext cx="23776" cy="277797"/>
            </a:xfrm>
            <a:custGeom>
              <a:avLst/>
              <a:gdLst/>
              <a:ahLst/>
              <a:cxnLst>
                <a:cxn ang="0">
                  <a:pos x="0" y="17518"/>
                </a:cxn>
                <a:cxn ang="0">
                  <a:pos x="13765" y="10010"/>
                </a:cxn>
                <a:cxn ang="0">
                  <a:pos x="16267" y="0"/>
                </a:cxn>
                <a:cxn ang="0">
                  <a:pos x="23776" y="16267"/>
                </a:cxn>
                <a:cxn ang="0">
                  <a:pos x="23776" y="256524"/>
                </a:cxn>
                <a:cxn ang="0">
                  <a:pos x="18770" y="265283"/>
                </a:cxn>
                <a:cxn ang="0">
                  <a:pos x="0" y="277797"/>
                </a:cxn>
                <a:cxn ang="0">
                  <a:pos x="0" y="17518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0" name="Freeform 971"/>
            <p:cNvSpPr/>
            <p:nvPr/>
          </p:nvSpPr>
          <p:spPr>
            <a:xfrm>
              <a:off x="1653811" y="3032212"/>
              <a:ext cx="77583" cy="1764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764" y="81337"/>
                </a:cxn>
                <a:cxn ang="0">
                  <a:pos x="32534" y="162674"/>
                </a:cxn>
                <a:cxn ang="0">
                  <a:pos x="50053" y="166428"/>
                </a:cxn>
                <a:cxn ang="0">
                  <a:pos x="50053" y="167679"/>
                </a:cxn>
                <a:cxn ang="0">
                  <a:pos x="50053" y="167679"/>
                </a:cxn>
                <a:cxn ang="0">
                  <a:pos x="48802" y="168930"/>
                </a:cxn>
                <a:cxn ang="0">
                  <a:pos x="48802" y="168930"/>
                </a:cxn>
                <a:cxn ang="0">
                  <a:pos x="32534" y="165176"/>
                </a:cxn>
                <a:cxn ang="0">
                  <a:pos x="32534" y="166428"/>
                </a:cxn>
                <a:cxn ang="0">
                  <a:pos x="68823" y="176439"/>
                </a:cxn>
                <a:cxn ang="0">
                  <a:pos x="70074" y="176439"/>
                </a:cxn>
                <a:cxn ang="0">
                  <a:pos x="73828" y="173936"/>
                </a:cxn>
                <a:cxn ang="0">
                  <a:pos x="77583" y="166428"/>
                </a:cxn>
                <a:cxn ang="0">
                  <a:pos x="50053" y="65069"/>
                </a:cxn>
                <a:cxn ang="0">
                  <a:pos x="41294" y="22524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1" name="Freeform 972"/>
            <p:cNvSpPr>
              <a:spLocks noEditPoints="1"/>
            </p:cNvSpPr>
            <p:nvPr/>
          </p:nvSpPr>
          <p:spPr>
            <a:xfrm>
              <a:off x="1652561" y="3030961"/>
              <a:ext cx="80086" cy="178941"/>
            </a:xfrm>
            <a:custGeom>
              <a:avLst/>
              <a:gdLst/>
              <a:ahLst/>
              <a:cxnLst>
                <a:cxn ang="0">
                  <a:pos x="78834" y="167678"/>
                </a:cxn>
                <a:cxn ang="0">
                  <a:pos x="75080" y="175186"/>
                </a:cxn>
                <a:cxn ang="0">
                  <a:pos x="71326" y="177689"/>
                </a:cxn>
                <a:cxn ang="0">
                  <a:pos x="70075" y="177689"/>
                </a:cxn>
                <a:cxn ang="0">
                  <a:pos x="33786" y="167678"/>
                </a:cxn>
                <a:cxn ang="0">
                  <a:pos x="35037" y="168930"/>
                </a:cxn>
                <a:cxn ang="0">
                  <a:pos x="70075" y="177689"/>
                </a:cxn>
                <a:cxn ang="0">
                  <a:pos x="71326" y="178941"/>
                </a:cxn>
                <a:cxn ang="0">
                  <a:pos x="76331" y="175186"/>
                </a:cxn>
                <a:cxn ang="0">
                  <a:pos x="80086" y="168930"/>
                </a:cxn>
                <a:cxn ang="0">
                  <a:pos x="78834" y="167678"/>
                </a:cxn>
                <a:cxn ang="0">
                  <a:pos x="0" y="0"/>
                </a:cxn>
                <a:cxn ang="0">
                  <a:pos x="1251" y="1251"/>
                </a:cxn>
                <a:cxn ang="0">
                  <a:pos x="42545" y="23775"/>
                </a:cxn>
                <a:cxn ang="0">
                  <a:pos x="42545" y="22524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2" name="Freeform 973"/>
            <p:cNvSpPr/>
            <p:nvPr/>
          </p:nvSpPr>
          <p:spPr>
            <a:xfrm>
              <a:off x="1686346" y="3194886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3" name="Freeform 974"/>
            <p:cNvSpPr/>
            <p:nvPr/>
          </p:nvSpPr>
          <p:spPr>
            <a:xfrm>
              <a:off x="1686346" y="3196137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6267" y="5005"/>
                </a:cxn>
                <a:cxn ang="0">
                  <a:pos x="16267" y="5005"/>
                </a:cxn>
                <a:cxn ang="0">
                  <a:pos x="17519" y="3753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4" name="Freeform 975"/>
            <p:cNvSpPr/>
            <p:nvPr/>
          </p:nvSpPr>
          <p:spPr>
            <a:xfrm>
              <a:off x="1914089" y="3000929"/>
              <a:ext cx="367893" cy="275294"/>
            </a:xfrm>
            <a:custGeom>
              <a:avLst/>
              <a:gdLst/>
              <a:ahLst/>
              <a:cxnLst>
                <a:cxn ang="0">
                  <a:pos x="0" y="211475"/>
                </a:cxn>
                <a:cxn ang="0">
                  <a:pos x="367893" y="0"/>
                </a:cxn>
                <a:cxn ang="0">
                  <a:pos x="367893" y="48802"/>
                </a:cxn>
                <a:cxn ang="0">
                  <a:pos x="355379" y="71326"/>
                </a:cxn>
                <a:cxn ang="0">
                  <a:pos x="0" y="275294"/>
                </a:cxn>
                <a:cxn ang="0">
                  <a:pos x="0" y="211475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5" name="Freeform 976"/>
            <p:cNvSpPr/>
            <p:nvPr/>
          </p:nvSpPr>
          <p:spPr>
            <a:xfrm>
              <a:off x="1931608" y="3020950"/>
              <a:ext cx="38792" cy="135144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38792" y="112620"/>
                </a:cxn>
                <a:cxn ang="0">
                  <a:pos x="0" y="135144"/>
                </a:cxn>
                <a:cxn ang="0">
                  <a:pos x="0" y="21272"/>
                </a:cxn>
                <a:cxn ang="0">
                  <a:pos x="38792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6" name="Freeform 977"/>
            <p:cNvSpPr/>
            <p:nvPr/>
          </p:nvSpPr>
          <p:spPr>
            <a:xfrm>
              <a:off x="1982913" y="2992170"/>
              <a:ext cx="37540" cy="135144"/>
            </a:xfrm>
            <a:custGeom>
              <a:avLst/>
              <a:gdLst/>
              <a:ahLst/>
              <a:cxnLst>
                <a:cxn ang="0">
                  <a:pos x="37540" y="0"/>
                </a:cxn>
                <a:cxn ang="0">
                  <a:pos x="37540" y="113871"/>
                </a:cxn>
                <a:cxn ang="0">
                  <a:pos x="0" y="135144"/>
                </a:cxn>
                <a:cxn ang="0">
                  <a:pos x="0" y="22524"/>
                </a:cxn>
                <a:cxn ang="0">
                  <a:pos x="37540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7" name="Freeform 978"/>
            <p:cNvSpPr/>
            <p:nvPr/>
          </p:nvSpPr>
          <p:spPr>
            <a:xfrm>
              <a:off x="1931608" y="3108543"/>
              <a:ext cx="38792" cy="47551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0" y="47551"/>
                </a:cxn>
                <a:cxn ang="0">
                  <a:pos x="38792" y="25026"/>
                </a:cxn>
                <a:cxn ang="0">
                  <a:pos x="38792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8" name="Freeform 979"/>
            <p:cNvSpPr/>
            <p:nvPr/>
          </p:nvSpPr>
          <p:spPr>
            <a:xfrm>
              <a:off x="1982913" y="3050982"/>
              <a:ext cx="37540" cy="76332"/>
            </a:xfrm>
            <a:custGeom>
              <a:avLst/>
              <a:gdLst/>
              <a:ahLst/>
              <a:cxnLst>
                <a:cxn ang="0">
                  <a:pos x="0" y="46299"/>
                </a:cxn>
                <a:cxn ang="0">
                  <a:pos x="37540" y="0"/>
                </a:cxn>
                <a:cxn ang="0">
                  <a:pos x="37540" y="55059"/>
                </a:cxn>
                <a:cxn ang="0">
                  <a:pos x="0" y="76332"/>
                </a:cxn>
                <a:cxn ang="0">
                  <a:pos x="0" y="46299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49" name="Freeform 980"/>
            <p:cNvSpPr/>
            <p:nvPr/>
          </p:nvSpPr>
          <p:spPr>
            <a:xfrm>
              <a:off x="2064250" y="2885806"/>
              <a:ext cx="171433" cy="221487"/>
            </a:xfrm>
            <a:custGeom>
              <a:avLst/>
              <a:gdLst/>
              <a:ahLst/>
              <a:cxnLst>
                <a:cxn ang="0">
                  <a:pos x="171433" y="0"/>
                </a:cxn>
                <a:cxn ang="0">
                  <a:pos x="170181" y="118877"/>
                </a:cxn>
                <a:cxn ang="0">
                  <a:pos x="0" y="221487"/>
                </a:cxn>
                <a:cxn ang="0">
                  <a:pos x="0" y="101358"/>
                </a:cxn>
                <a:cxn ang="0">
                  <a:pos x="171433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0" name="Freeform 981"/>
            <p:cNvSpPr/>
            <p:nvPr/>
          </p:nvSpPr>
          <p:spPr>
            <a:xfrm>
              <a:off x="2052988" y="2878298"/>
              <a:ext cx="223990" cy="148909"/>
            </a:xfrm>
            <a:custGeom>
              <a:avLst/>
              <a:gdLst/>
              <a:ahLst/>
              <a:cxnLst>
                <a:cxn ang="0">
                  <a:pos x="48802" y="148909"/>
                </a:cxn>
                <a:cxn ang="0">
                  <a:pos x="223990" y="47550"/>
                </a:cxn>
                <a:cxn ang="0">
                  <a:pos x="175187" y="0"/>
                </a:cxn>
                <a:cxn ang="0">
                  <a:pos x="0" y="101358"/>
                </a:cxn>
                <a:cxn ang="0">
                  <a:pos x="48802" y="148909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1" name="Freeform 982"/>
            <p:cNvSpPr/>
            <p:nvPr/>
          </p:nvSpPr>
          <p:spPr>
            <a:xfrm>
              <a:off x="2052988" y="2979656"/>
              <a:ext cx="48803" cy="47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770"/>
                </a:cxn>
                <a:cxn ang="0">
                  <a:pos x="48803" y="47551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2" name="Freeform 983"/>
            <p:cNvSpPr/>
            <p:nvPr/>
          </p:nvSpPr>
          <p:spPr>
            <a:xfrm>
              <a:off x="2206902" y="2885806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3" name="Freeform 984"/>
            <p:cNvSpPr/>
            <p:nvPr/>
          </p:nvSpPr>
          <p:spPr>
            <a:xfrm>
              <a:off x="2184378" y="2899571"/>
              <a:ext cx="56311" cy="51305"/>
            </a:xfrm>
            <a:custGeom>
              <a:avLst/>
              <a:gdLst/>
              <a:ahLst/>
              <a:cxnLst>
                <a:cxn ang="0">
                  <a:pos x="48802" y="51305"/>
                </a:cxn>
                <a:cxn ang="0">
                  <a:pos x="56311" y="46299"/>
                </a:cxn>
                <a:cxn ang="0">
                  <a:pos x="7508" y="0"/>
                </a:cxn>
                <a:cxn ang="0">
                  <a:pos x="0" y="3754"/>
                </a:cxn>
                <a:cxn ang="0">
                  <a:pos x="48802" y="51305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4" name="Freeform 985"/>
            <p:cNvSpPr/>
            <p:nvPr/>
          </p:nvSpPr>
          <p:spPr>
            <a:xfrm>
              <a:off x="2161854" y="2912084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5" name="Freeform 986"/>
            <p:cNvSpPr/>
            <p:nvPr/>
          </p:nvSpPr>
          <p:spPr>
            <a:xfrm>
              <a:off x="2138079" y="2925848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6" name="Freeform 987"/>
            <p:cNvSpPr/>
            <p:nvPr/>
          </p:nvSpPr>
          <p:spPr>
            <a:xfrm>
              <a:off x="2115555" y="2938362"/>
              <a:ext cx="57561" cy="52556"/>
            </a:xfrm>
            <a:custGeom>
              <a:avLst/>
              <a:gdLst/>
              <a:ahLst/>
              <a:cxnLst>
                <a:cxn ang="0">
                  <a:pos x="48801" y="52556"/>
                </a:cxn>
                <a:cxn ang="0">
                  <a:pos x="57561" y="47550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2556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7" name="Freeform 988"/>
            <p:cNvSpPr/>
            <p:nvPr/>
          </p:nvSpPr>
          <p:spPr>
            <a:xfrm>
              <a:off x="2093031" y="2952127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8" name="Freeform 989"/>
            <p:cNvSpPr/>
            <p:nvPr/>
          </p:nvSpPr>
          <p:spPr>
            <a:xfrm>
              <a:off x="2069255" y="2965891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59" name="Freeform 990"/>
            <p:cNvSpPr/>
            <p:nvPr/>
          </p:nvSpPr>
          <p:spPr>
            <a:xfrm>
              <a:off x="2116806" y="3033463"/>
              <a:ext cx="171433" cy="105112"/>
            </a:xfrm>
            <a:custGeom>
              <a:avLst/>
              <a:gdLst/>
              <a:ahLst/>
              <a:cxnLst>
                <a:cxn ang="0">
                  <a:pos x="0" y="98855"/>
                </a:cxn>
                <a:cxn ang="0">
                  <a:pos x="0" y="105112"/>
                </a:cxn>
                <a:cxn ang="0">
                  <a:pos x="171433" y="6256"/>
                </a:cxn>
                <a:cxn ang="0">
                  <a:pos x="171433" y="0"/>
                </a:cxn>
                <a:cxn ang="0">
                  <a:pos x="0" y="98855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0" name="Freeform 991"/>
            <p:cNvSpPr/>
            <p:nvPr/>
          </p:nvSpPr>
          <p:spPr>
            <a:xfrm>
              <a:off x="2064250" y="3101035"/>
              <a:ext cx="52556" cy="37540"/>
            </a:xfrm>
            <a:custGeom>
              <a:avLst/>
              <a:gdLst/>
              <a:ahLst/>
              <a:cxnLst>
                <a:cxn ang="0">
                  <a:pos x="52556" y="31283"/>
                </a:cxn>
                <a:cxn ang="0">
                  <a:pos x="0" y="0"/>
                </a:cxn>
                <a:cxn ang="0">
                  <a:pos x="0" y="6256"/>
                </a:cxn>
                <a:cxn ang="0">
                  <a:pos x="52556" y="37540"/>
                </a:cxn>
                <a:cxn ang="0">
                  <a:pos x="52556" y="31283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1" name="Freeform 992"/>
            <p:cNvSpPr/>
            <p:nvPr/>
          </p:nvSpPr>
          <p:spPr>
            <a:xfrm>
              <a:off x="2064250" y="3002180"/>
              <a:ext cx="223990" cy="130139"/>
            </a:xfrm>
            <a:custGeom>
              <a:avLst/>
              <a:gdLst/>
              <a:ahLst/>
              <a:cxnLst>
                <a:cxn ang="0">
                  <a:pos x="223990" y="31283"/>
                </a:cxn>
                <a:cxn ang="0">
                  <a:pos x="170182" y="0"/>
                </a:cxn>
                <a:cxn ang="0">
                  <a:pos x="0" y="98855"/>
                </a:cxn>
                <a:cxn ang="0">
                  <a:pos x="52556" y="130139"/>
                </a:cxn>
                <a:cxn ang="0">
                  <a:pos x="223990" y="31283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2" name="Freeform 993"/>
            <p:cNvSpPr/>
            <p:nvPr/>
          </p:nvSpPr>
          <p:spPr>
            <a:xfrm>
              <a:off x="2158100" y="3209902"/>
              <a:ext cx="76332" cy="36289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0032" y="12513"/>
                </a:cxn>
                <a:cxn ang="0">
                  <a:pos x="7508" y="20021"/>
                </a:cxn>
                <a:cxn ang="0">
                  <a:pos x="38791" y="36289"/>
                </a:cxn>
                <a:cxn ang="0">
                  <a:pos x="76332" y="17518"/>
                </a:cxn>
                <a:cxn ang="0">
                  <a:pos x="43797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3" name="Freeform 994"/>
            <p:cNvSpPr/>
            <p:nvPr/>
          </p:nvSpPr>
          <p:spPr>
            <a:xfrm>
              <a:off x="2209405" y="3116051"/>
              <a:ext cx="11262" cy="12513"/>
            </a:xfrm>
            <a:custGeom>
              <a:avLst/>
              <a:gdLst/>
              <a:ahLst/>
              <a:cxnLst>
                <a:cxn ang="0">
                  <a:pos x="11262" y="5005"/>
                </a:cxn>
                <a:cxn ang="0">
                  <a:pos x="6256" y="7507"/>
                </a:cxn>
                <a:cxn ang="0">
                  <a:pos x="2502" y="12513"/>
                </a:cxn>
                <a:cxn ang="0">
                  <a:pos x="0" y="11261"/>
                </a:cxn>
                <a:cxn ang="0">
                  <a:pos x="3754" y="5005"/>
                </a:cxn>
                <a:cxn ang="0">
                  <a:pos x="10010" y="1251"/>
                </a:cxn>
                <a:cxn ang="0">
                  <a:pos x="11262" y="5005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4" name="Freeform 995"/>
            <p:cNvSpPr/>
            <p:nvPr/>
          </p:nvSpPr>
          <p:spPr>
            <a:xfrm>
              <a:off x="2213159" y="3047228"/>
              <a:ext cx="18770" cy="73829"/>
            </a:xfrm>
            <a:custGeom>
              <a:avLst/>
              <a:gdLst/>
              <a:ahLst/>
              <a:cxnLst>
                <a:cxn ang="0">
                  <a:pos x="7508" y="72577"/>
                </a:cxn>
                <a:cxn ang="0">
                  <a:pos x="18770" y="40042"/>
                </a:cxn>
                <a:cxn ang="0">
                  <a:pos x="18770" y="13764"/>
                </a:cxn>
                <a:cxn ang="0">
                  <a:pos x="11262" y="1251"/>
                </a:cxn>
                <a:cxn ang="0">
                  <a:pos x="6256" y="16267"/>
                </a:cxn>
                <a:cxn ang="0">
                  <a:pos x="6256" y="41294"/>
                </a:cxn>
                <a:cxn ang="0">
                  <a:pos x="0" y="72577"/>
                </a:cxn>
                <a:cxn ang="0">
                  <a:pos x="7508" y="72577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5" name="Freeform 996"/>
            <p:cNvSpPr/>
            <p:nvPr/>
          </p:nvSpPr>
          <p:spPr>
            <a:xfrm>
              <a:off x="2210656" y="3117303"/>
              <a:ext cx="13765" cy="21273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6256" y="0"/>
                </a:cxn>
                <a:cxn ang="0">
                  <a:pos x="2502" y="5005"/>
                </a:cxn>
                <a:cxn ang="0">
                  <a:pos x="1251" y="6256"/>
                </a:cxn>
                <a:cxn ang="0">
                  <a:pos x="0" y="15016"/>
                </a:cxn>
                <a:cxn ang="0">
                  <a:pos x="3754" y="20021"/>
                </a:cxn>
                <a:cxn ang="0">
                  <a:pos x="3754" y="20021"/>
                </a:cxn>
                <a:cxn ang="0">
                  <a:pos x="8759" y="17518"/>
                </a:cxn>
                <a:cxn ang="0">
                  <a:pos x="12513" y="8759"/>
                </a:cxn>
                <a:cxn ang="0">
                  <a:pos x="11262" y="1251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6" name="Freeform 997"/>
            <p:cNvSpPr/>
            <p:nvPr/>
          </p:nvSpPr>
          <p:spPr>
            <a:xfrm>
              <a:off x="2216913" y="3045977"/>
              <a:ext cx="17519" cy="31284"/>
            </a:xfrm>
            <a:custGeom>
              <a:avLst/>
              <a:gdLst/>
              <a:ahLst/>
              <a:cxnLst>
                <a:cxn ang="0">
                  <a:pos x="6256" y="1251"/>
                </a:cxn>
                <a:cxn ang="0">
                  <a:pos x="0" y="12513"/>
                </a:cxn>
                <a:cxn ang="0">
                  <a:pos x="2502" y="28781"/>
                </a:cxn>
                <a:cxn ang="0">
                  <a:pos x="8759" y="31284"/>
                </a:cxn>
                <a:cxn ang="0">
                  <a:pos x="17519" y="27529"/>
                </a:cxn>
                <a:cxn ang="0">
                  <a:pos x="15016" y="12513"/>
                </a:cxn>
                <a:cxn ang="0">
                  <a:pos x="6256" y="1251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7" name="Freeform 998"/>
            <p:cNvSpPr/>
            <p:nvPr/>
          </p:nvSpPr>
          <p:spPr>
            <a:xfrm>
              <a:off x="2174367" y="3218661"/>
              <a:ext cx="38792" cy="18770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15016" y="2502"/>
                </a:cxn>
                <a:cxn ang="0">
                  <a:pos x="7508" y="3754"/>
                </a:cxn>
                <a:cxn ang="0">
                  <a:pos x="0" y="8759"/>
                </a:cxn>
                <a:cxn ang="0">
                  <a:pos x="0" y="10010"/>
                </a:cxn>
                <a:cxn ang="0">
                  <a:pos x="3754" y="13764"/>
                </a:cxn>
                <a:cxn ang="0">
                  <a:pos x="10010" y="15016"/>
                </a:cxn>
                <a:cxn ang="0">
                  <a:pos x="26278" y="17518"/>
                </a:cxn>
                <a:cxn ang="0">
                  <a:pos x="31283" y="18770"/>
                </a:cxn>
                <a:cxn ang="0">
                  <a:pos x="38792" y="12513"/>
                </a:cxn>
                <a:cxn ang="0">
                  <a:pos x="38792" y="2502"/>
                </a:cxn>
                <a:cxn ang="0">
                  <a:pos x="20021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8" name="Freeform 999"/>
            <p:cNvSpPr/>
            <p:nvPr/>
          </p:nvSpPr>
          <p:spPr>
            <a:xfrm>
              <a:off x="2189383" y="3207399"/>
              <a:ext cx="32535" cy="22524"/>
            </a:xfrm>
            <a:custGeom>
              <a:avLst/>
              <a:gdLst/>
              <a:ahLst/>
              <a:cxnLst>
                <a:cxn ang="0">
                  <a:pos x="16267" y="0"/>
                </a:cxn>
                <a:cxn ang="0">
                  <a:pos x="13764" y="2502"/>
                </a:cxn>
                <a:cxn ang="0">
                  <a:pos x="8759" y="2502"/>
                </a:cxn>
                <a:cxn ang="0">
                  <a:pos x="0" y="6256"/>
                </a:cxn>
                <a:cxn ang="0">
                  <a:pos x="0" y="6256"/>
                </a:cxn>
                <a:cxn ang="0">
                  <a:pos x="1251" y="10010"/>
                </a:cxn>
                <a:cxn ang="0">
                  <a:pos x="8759" y="13764"/>
                </a:cxn>
                <a:cxn ang="0">
                  <a:pos x="15016" y="15016"/>
                </a:cxn>
                <a:cxn ang="0">
                  <a:pos x="18770" y="15016"/>
                </a:cxn>
                <a:cxn ang="0">
                  <a:pos x="20021" y="18770"/>
                </a:cxn>
                <a:cxn ang="0">
                  <a:pos x="23775" y="21272"/>
                </a:cxn>
                <a:cxn ang="0">
                  <a:pos x="32535" y="16267"/>
                </a:cxn>
                <a:cxn ang="0">
                  <a:pos x="32535" y="5005"/>
                </a:cxn>
                <a:cxn ang="0">
                  <a:pos x="1626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69" name="Freeform 1000"/>
            <p:cNvSpPr/>
            <p:nvPr/>
          </p:nvSpPr>
          <p:spPr>
            <a:xfrm>
              <a:off x="2189383" y="3213656"/>
              <a:ext cx="20021" cy="12513"/>
            </a:xfrm>
            <a:custGeom>
              <a:avLst/>
              <a:gdLst/>
              <a:ahLst/>
              <a:cxnLst>
                <a:cxn ang="0">
                  <a:pos x="17518" y="8759"/>
                </a:cxn>
                <a:cxn ang="0">
                  <a:pos x="11261" y="6256"/>
                </a:cxn>
                <a:cxn ang="0">
                  <a:pos x="2502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2502" y="5005"/>
                </a:cxn>
                <a:cxn ang="0">
                  <a:pos x="8759" y="7507"/>
                </a:cxn>
                <a:cxn ang="0">
                  <a:pos x="15015" y="11261"/>
                </a:cxn>
                <a:cxn ang="0">
                  <a:pos x="18769" y="12513"/>
                </a:cxn>
                <a:cxn ang="0">
                  <a:pos x="20021" y="10010"/>
                </a:cxn>
                <a:cxn ang="0">
                  <a:pos x="17518" y="8759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0" name="Freeform 1001"/>
            <p:cNvSpPr/>
            <p:nvPr/>
          </p:nvSpPr>
          <p:spPr>
            <a:xfrm>
              <a:off x="2209405" y="3221164"/>
              <a:ext cx="12513" cy="8760"/>
            </a:xfrm>
            <a:custGeom>
              <a:avLst/>
              <a:gdLst/>
              <a:ahLst/>
              <a:cxnLst>
                <a:cxn ang="0">
                  <a:pos x="3753" y="3754"/>
                </a:cxn>
                <a:cxn ang="0">
                  <a:pos x="0" y="2502"/>
                </a:cxn>
                <a:cxn ang="0">
                  <a:pos x="0" y="5005"/>
                </a:cxn>
                <a:cxn ang="0">
                  <a:pos x="3753" y="7508"/>
                </a:cxn>
                <a:cxn ang="0">
                  <a:pos x="12513" y="2502"/>
                </a:cxn>
                <a:cxn ang="0">
                  <a:pos x="12513" y="0"/>
                </a:cxn>
                <a:cxn ang="0">
                  <a:pos x="3753" y="3754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1" name="Freeform 1002"/>
            <p:cNvSpPr/>
            <p:nvPr/>
          </p:nvSpPr>
          <p:spPr>
            <a:xfrm>
              <a:off x="2185630" y="3030961"/>
              <a:ext cx="47551" cy="83840"/>
            </a:xfrm>
            <a:custGeom>
              <a:avLst/>
              <a:gdLst/>
              <a:ahLst/>
              <a:cxnLst>
                <a:cxn ang="0">
                  <a:pos x="42545" y="28780"/>
                </a:cxn>
                <a:cxn ang="0">
                  <a:pos x="42545" y="16267"/>
                </a:cxn>
                <a:cxn ang="0">
                  <a:pos x="47551" y="1251"/>
                </a:cxn>
                <a:cxn ang="0">
                  <a:pos x="33786" y="0"/>
                </a:cxn>
                <a:cxn ang="0">
                  <a:pos x="28780" y="12513"/>
                </a:cxn>
                <a:cxn ang="0">
                  <a:pos x="21272" y="21272"/>
                </a:cxn>
                <a:cxn ang="0">
                  <a:pos x="13764" y="27529"/>
                </a:cxn>
                <a:cxn ang="0">
                  <a:pos x="7508" y="38791"/>
                </a:cxn>
                <a:cxn ang="0">
                  <a:pos x="0" y="77583"/>
                </a:cxn>
                <a:cxn ang="0">
                  <a:pos x="33786" y="83840"/>
                </a:cxn>
                <a:cxn ang="0">
                  <a:pos x="41294" y="38791"/>
                </a:cxn>
                <a:cxn ang="0">
                  <a:pos x="42545" y="28780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2" name="Freeform 1003"/>
            <p:cNvSpPr/>
            <p:nvPr/>
          </p:nvSpPr>
          <p:spPr>
            <a:xfrm>
              <a:off x="2198143" y="3114800"/>
              <a:ext cx="25027" cy="10886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0" y="103861"/>
                </a:cxn>
                <a:cxn ang="0">
                  <a:pos x="15016" y="108867"/>
                </a:cxn>
                <a:cxn ang="0">
                  <a:pos x="25027" y="105112"/>
                </a:cxn>
                <a:cxn ang="0">
                  <a:pos x="23775" y="0"/>
                </a:cxn>
                <a:cxn ang="0">
                  <a:pos x="0" y="3754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3" name="Freeform 1004"/>
            <p:cNvSpPr/>
            <p:nvPr/>
          </p:nvSpPr>
          <p:spPr>
            <a:xfrm>
              <a:off x="2186881" y="3122309"/>
              <a:ext cx="27529" cy="110118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256" y="93850"/>
                </a:cxn>
                <a:cxn ang="0">
                  <a:pos x="5005" y="97604"/>
                </a:cxn>
                <a:cxn ang="0">
                  <a:pos x="5005" y="101358"/>
                </a:cxn>
                <a:cxn ang="0">
                  <a:pos x="20021" y="108866"/>
                </a:cxn>
                <a:cxn ang="0">
                  <a:pos x="27529" y="106363"/>
                </a:cxn>
                <a:cxn ang="0">
                  <a:pos x="25026" y="0"/>
                </a:cxn>
                <a:cxn ang="0">
                  <a:pos x="0" y="1251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4" name="Freeform 1005"/>
            <p:cNvSpPr/>
            <p:nvPr/>
          </p:nvSpPr>
          <p:spPr>
            <a:xfrm>
              <a:off x="2184378" y="3045977"/>
              <a:ext cx="46300" cy="86343"/>
            </a:xfrm>
            <a:custGeom>
              <a:avLst/>
              <a:gdLst/>
              <a:ahLst/>
              <a:cxnLst>
                <a:cxn ang="0">
                  <a:pos x="16267" y="5005"/>
                </a:cxn>
                <a:cxn ang="0">
                  <a:pos x="3754" y="35037"/>
                </a:cxn>
                <a:cxn ang="0">
                  <a:pos x="0" y="77583"/>
                </a:cxn>
                <a:cxn ang="0">
                  <a:pos x="2502" y="81337"/>
                </a:cxn>
                <a:cxn ang="0">
                  <a:pos x="28781" y="83840"/>
                </a:cxn>
                <a:cxn ang="0">
                  <a:pos x="40043" y="78834"/>
                </a:cxn>
                <a:cxn ang="0">
                  <a:pos x="42545" y="23775"/>
                </a:cxn>
                <a:cxn ang="0">
                  <a:pos x="43797" y="2502"/>
                </a:cxn>
                <a:cxn ang="0">
                  <a:pos x="40043" y="1251"/>
                </a:cxn>
                <a:cxn ang="0">
                  <a:pos x="25027" y="3754"/>
                </a:cxn>
                <a:cxn ang="0">
                  <a:pos x="16267" y="5005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5" name="Freeform 1006"/>
            <p:cNvSpPr/>
            <p:nvPr/>
          </p:nvSpPr>
          <p:spPr>
            <a:xfrm>
              <a:off x="2205651" y="3002180"/>
              <a:ext cx="36289" cy="36289"/>
            </a:xfrm>
            <a:custGeom>
              <a:avLst/>
              <a:gdLst/>
              <a:ahLst/>
              <a:cxnLst>
                <a:cxn ang="0">
                  <a:pos x="21272" y="3754"/>
                </a:cxn>
                <a:cxn ang="0">
                  <a:pos x="12513" y="0"/>
                </a:cxn>
                <a:cxn ang="0">
                  <a:pos x="2502" y="23775"/>
                </a:cxn>
                <a:cxn ang="0">
                  <a:pos x="3754" y="35037"/>
                </a:cxn>
                <a:cxn ang="0">
                  <a:pos x="16267" y="36289"/>
                </a:cxn>
                <a:cxn ang="0">
                  <a:pos x="27529" y="27529"/>
                </a:cxn>
                <a:cxn ang="0">
                  <a:pos x="36289" y="12513"/>
                </a:cxn>
                <a:cxn ang="0">
                  <a:pos x="21272" y="3754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6" name="Freeform 1007"/>
            <p:cNvSpPr/>
            <p:nvPr/>
          </p:nvSpPr>
          <p:spPr>
            <a:xfrm>
              <a:off x="2213159" y="2998426"/>
              <a:ext cx="35037" cy="41294"/>
            </a:xfrm>
            <a:custGeom>
              <a:avLst/>
              <a:gdLst/>
              <a:ahLst/>
              <a:cxnLst>
                <a:cxn ang="0">
                  <a:pos x="8759" y="1251"/>
                </a:cxn>
                <a:cxn ang="0">
                  <a:pos x="3753" y="7508"/>
                </a:cxn>
                <a:cxn ang="0">
                  <a:pos x="1251" y="20021"/>
                </a:cxn>
                <a:cxn ang="0">
                  <a:pos x="1251" y="22524"/>
                </a:cxn>
                <a:cxn ang="0">
                  <a:pos x="2502" y="23775"/>
                </a:cxn>
                <a:cxn ang="0">
                  <a:pos x="3753" y="21272"/>
                </a:cxn>
                <a:cxn ang="0">
                  <a:pos x="6256" y="27529"/>
                </a:cxn>
                <a:cxn ang="0">
                  <a:pos x="6256" y="32534"/>
                </a:cxn>
                <a:cxn ang="0">
                  <a:pos x="13764" y="40042"/>
                </a:cxn>
                <a:cxn ang="0">
                  <a:pos x="17518" y="40042"/>
                </a:cxn>
                <a:cxn ang="0">
                  <a:pos x="26277" y="33786"/>
                </a:cxn>
                <a:cxn ang="0">
                  <a:pos x="32534" y="13764"/>
                </a:cxn>
                <a:cxn ang="0">
                  <a:pos x="28780" y="7508"/>
                </a:cxn>
                <a:cxn ang="0">
                  <a:pos x="27529" y="3754"/>
                </a:cxn>
                <a:cxn ang="0">
                  <a:pos x="22523" y="3754"/>
                </a:cxn>
                <a:cxn ang="0">
                  <a:pos x="22523" y="1251"/>
                </a:cxn>
                <a:cxn ang="0">
                  <a:pos x="18769" y="1251"/>
                </a:cxn>
                <a:cxn ang="0">
                  <a:pos x="15015" y="2502"/>
                </a:cxn>
                <a:cxn ang="0">
                  <a:pos x="15015" y="0"/>
                </a:cxn>
                <a:cxn ang="0">
                  <a:pos x="8759" y="1251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7" name="Freeform 1008"/>
            <p:cNvSpPr/>
            <p:nvPr/>
          </p:nvSpPr>
          <p:spPr>
            <a:xfrm>
              <a:off x="2214410" y="3019699"/>
              <a:ext cx="5005" cy="7508"/>
            </a:xfrm>
            <a:custGeom>
              <a:avLst/>
              <a:gdLst/>
              <a:ahLst/>
              <a:cxnLst>
                <a:cxn ang="0">
                  <a:pos x="2502" y="0"/>
                </a:cxn>
                <a:cxn ang="0">
                  <a:pos x="3753" y="3754"/>
                </a:cxn>
                <a:cxn ang="0">
                  <a:pos x="2502" y="6256"/>
                </a:cxn>
                <a:cxn ang="0">
                  <a:pos x="0" y="6256"/>
                </a:cxn>
                <a:cxn ang="0">
                  <a:pos x="2502" y="2502"/>
                </a:cxn>
                <a:cxn ang="0">
                  <a:pos x="2502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8" name="Freeform 1009"/>
            <p:cNvSpPr/>
            <p:nvPr/>
          </p:nvSpPr>
          <p:spPr>
            <a:xfrm>
              <a:off x="2213159" y="3017196"/>
              <a:ext cx="5005" cy="10011"/>
            </a:xfrm>
            <a:custGeom>
              <a:avLst/>
              <a:gdLst/>
              <a:ahLst/>
              <a:cxnLst>
                <a:cxn ang="0">
                  <a:pos x="3753" y="1251"/>
                </a:cxn>
                <a:cxn ang="0">
                  <a:pos x="2502" y="2502"/>
                </a:cxn>
                <a:cxn ang="0">
                  <a:pos x="1251" y="6256"/>
                </a:cxn>
                <a:cxn ang="0">
                  <a:pos x="0" y="8759"/>
                </a:cxn>
                <a:cxn ang="0">
                  <a:pos x="1251" y="8759"/>
                </a:cxn>
                <a:cxn ang="0">
                  <a:pos x="3753" y="6256"/>
                </a:cxn>
                <a:cxn ang="0">
                  <a:pos x="3753" y="1251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79" name="Freeform 1010"/>
            <p:cNvSpPr/>
            <p:nvPr/>
          </p:nvSpPr>
          <p:spPr>
            <a:xfrm>
              <a:off x="2165608" y="2997175"/>
              <a:ext cx="7508" cy="17519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754" y="7508"/>
                </a:cxn>
                <a:cxn ang="0">
                  <a:pos x="3754" y="1251"/>
                </a:cxn>
                <a:cxn ang="0">
                  <a:pos x="6256" y="1251"/>
                </a:cxn>
                <a:cxn ang="0">
                  <a:pos x="7508" y="8759"/>
                </a:cxn>
                <a:cxn ang="0">
                  <a:pos x="3754" y="16267"/>
                </a:cxn>
                <a:cxn ang="0">
                  <a:pos x="0" y="12513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0" name="Freeform 1011"/>
            <p:cNvSpPr/>
            <p:nvPr/>
          </p:nvSpPr>
          <p:spPr>
            <a:xfrm>
              <a:off x="2156849" y="2992170"/>
              <a:ext cx="13765" cy="25027"/>
            </a:xfrm>
            <a:custGeom>
              <a:avLst/>
              <a:gdLst/>
              <a:ahLst/>
              <a:cxnLst>
                <a:cxn ang="0">
                  <a:pos x="10010" y="23775"/>
                </a:cxn>
                <a:cxn ang="0">
                  <a:pos x="13765" y="20021"/>
                </a:cxn>
                <a:cxn ang="0">
                  <a:pos x="13765" y="13764"/>
                </a:cxn>
                <a:cxn ang="0">
                  <a:pos x="12513" y="12513"/>
                </a:cxn>
                <a:cxn ang="0">
                  <a:pos x="8759" y="3754"/>
                </a:cxn>
                <a:cxn ang="0">
                  <a:pos x="5005" y="1251"/>
                </a:cxn>
                <a:cxn ang="0">
                  <a:pos x="3754" y="3754"/>
                </a:cxn>
                <a:cxn ang="0">
                  <a:pos x="0" y="8759"/>
                </a:cxn>
                <a:cxn ang="0">
                  <a:pos x="2502" y="16267"/>
                </a:cxn>
                <a:cxn ang="0">
                  <a:pos x="10010" y="23775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1" name="Freeform 1012"/>
            <p:cNvSpPr/>
            <p:nvPr/>
          </p:nvSpPr>
          <p:spPr>
            <a:xfrm>
              <a:off x="2163106" y="3009688"/>
              <a:ext cx="55059" cy="58813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15016" y="42545"/>
                </a:cxn>
                <a:cxn ang="0">
                  <a:pos x="42545" y="56310"/>
                </a:cxn>
                <a:cxn ang="0">
                  <a:pos x="55059" y="52556"/>
                </a:cxn>
                <a:cxn ang="0">
                  <a:pos x="47550" y="42545"/>
                </a:cxn>
                <a:cxn ang="0">
                  <a:pos x="22524" y="32534"/>
                </a:cxn>
                <a:cxn ang="0">
                  <a:pos x="7508" y="1251"/>
                </a:cxn>
                <a:cxn ang="0">
                  <a:pos x="0" y="3754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2" name="Freeform 1013"/>
            <p:cNvSpPr/>
            <p:nvPr/>
          </p:nvSpPr>
          <p:spPr>
            <a:xfrm>
              <a:off x="2188132" y="3043474"/>
              <a:ext cx="32535" cy="25027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15016" y="22524"/>
                </a:cxn>
                <a:cxn ang="0">
                  <a:pos x="1251" y="20021"/>
                </a:cxn>
                <a:cxn ang="0">
                  <a:pos x="0" y="11262"/>
                </a:cxn>
                <a:cxn ang="0">
                  <a:pos x="2502" y="0"/>
                </a:cxn>
                <a:cxn ang="0">
                  <a:pos x="22524" y="5005"/>
                </a:cxn>
                <a:cxn ang="0">
                  <a:pos x="31283" y="17518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3" name="Freeform 1014"/>
            <p:cNvSpPr/>
            <p:nvPr/>
          </p:nvSpPr>
          <p:spPr>
            <a:xfrm>
              <a:off x="2189383" y="3219913"/>
              <a:ext cx="2503" cy="7508"/>
            </a:xfrm>
            <a:custGeom>
              <a:avLst/>
              <a:gdLst/>
              <a:ahLst/>
              <a:cxnLst>
                <a:cxn ang="0">
                  <a:pos x="1251" y="7508"/>
                </a:cxn>
                <a:cxn ang="0">
                  <a:pos x="0" y="6256"/>
                </a:cxn>
                <a:cxn ang="0">
                  <a:pos x="0" y="2502"/>
                </a:cxn>
                <a:cxn ang="0">
                  <a:pos x="1251" y="0"/>
                </a:cxn>
                <a:cxn ang="0">
                  <a:pos x="2503" y="1251"/>
                </a:cxn>
                <a:cxn ang="0">
                  <a:pos x="2503" y="1251"/>
                </a:cxn>
                <a:cxn ang="0">
                  <a:pos x="1251" y="2502"/>
                </a:cxn>
                <a:cxn ang="0">
                  <a:pos x="1251" y="6256"/>
                </a:cxn>
                <a:cxn ang="0">
                  <a:pos x="1251" y="7508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4" name="Freeform 1015"/>
            <p:cNvSpPr/>
            <p:nvPr/>
          </p:nvSpPr>
          <p:spPr>
            <a:xfrm>
              <a:off x="2186881" y="3221164"/>
              <a:ext cx="2503" cy="6257"/>
            </a:xfrm>
            <a:custGeom>
              <a:avLst/>
              <a:gdLst/>
              <a:ahLst/>
              <a:cxnLst>
                <a:cxn ang="0">
                  <a:pos x="0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2503" y="0"/>
                </a:cxn>
                <a:cxn ang="0">
                  <a:pos x="2503" y="0"/>
                </a:cxn>
                <a:cxn ang="0">
                  <a:pos x="2503" y="1251"/>
                </a:cxn>
                <a:cxn ang="0">
                  <a:pos x="1251" y="1251"/>
                </a:cxn>
                <a:cxn ang="0">
                  <a:pos x="1251" y="5005"/>
                </a:cxn>
                <a:cxn ang="0">
                  <a:pos x="0" y="6257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5" name="Freeform 1016"/>
            <p:cNvSpPr/>
            <p:nvPr/>
          </p:nvSpPr>
          <p:spPr>
            <a:xfrm>
              <a:off x="2183127" y="3221164"/>
              <a:ext cx="3754" cy="6257"/>
            </a:xfrm>
            <a:custGeom>
              <a:avLst/>
              <a:gdLst/>
              <a:ahLst/>
              <a:cxnLst>
                <a:cxn ang="0">
                  <a:pos x="1251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3754" y="1251"/>
                </a:cxn>
                <a:cxn ang="0">
                  <a:pos x="2502" y="1251"/>
                </a:cxn>
                <a:cxn ang="0">
                  <a:pos x="1251" y="5005"/>
                </a:cxn>
                <a:cxn ang="0">
                  <a:pos x="1251" y="6257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6" name="Freeform 1017"/>
            <p:cNvSpPr/>
            <p:nvPr/>
          </p:nvSpPr>
          <p:spPr>
            <a:xfrm>
              <a:off x="2174367" y="3222415"/>
              <a:ext cx="8760" cy="10011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0" y="5005"/>
                </a:cxn>
                <a:cxn ang="0">
                  <a:pos x="0" y="6256"/>
                </a:cxn>
                <a:cxn ang="0">
                  <a:pos x="2502" y="10011"/>
                </a:cxn>
                <a:cxn ang="0">
                  <a:pos x="3754" y="8759"/>
                </a:cxn>
                <a:cxn ang="0">
                  <a:pos x="5005" y="3754"/>
                </a:cxn>
                <a:cxn ang="0">
                  <a:pos x="8760" y="0"/>
                </a:cxn>
                <a:cxn ang="0">
                  <a:pos x="7508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7" name="Freeform 1018"/>
            <p:cNvSpPr/>
            <p:nvPr/>
          </p:nvSpPr>
          <p:spPr>
            <a:xfrm>
              <a:off x="2174367" y="3228672"/>
              <a:ext cx="38792" cy="8760"/>
            </a:xfrm>
            <a:custGeom>
              <a:avLst/>
              <a:gdLst/>
              <a:ahLst/>
              <a:cxnLst>
                <a:cxn ang="0">
                  <a:pos x="38792" y="2502"/>
                </a:cxn>
                <a:cxn ang="0">
                  <a:pos x="31283" y="6257"/>
                </a:cxn>
                <a:cxn ang="0">
                  <a:pos x="27529" y="6257"/>
                </a:cxn>
                <a:cxn ang="0">
                  <a:pos x="12513" y="3754"/>
                </a:cxn>
                <a:cxn ang="0">
                  <a:pos x="3754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3754" y="5005"/>
                </a:cxn>
                <a:cxn ang="0">
                  <a:pos x="23775" y="7508"/>
                </a:cxn>
                <a:cxn ang="0">
                  <a:pos x="31283" y="8760"/>
                </a:cxn>
                <a:cxn ang="0">
                  <a:pos x="38792" y="5005"/>
                </a:cxn>
                <a:cxn ang="0">
                  <a:pos x="38792" y="2502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8" name="Freeform 1019"/>
            <p:cNvSpPr/>
            <p:nvPr/>
          </p:nvSpPr>
          <p:spPr>
            <a:xfrm>
              <a:off x="2153095" y="2361495"/>
              <a:ext cx="3329806" cy="1947079"/>
            </a:xfrm>
            <a:custGeom>
              <a:avLst/>
              <a:gdLst/>
              <a:ahLst/>
              <a:cxnLst>
                <a:cxn ang="0">
                  <a:pos x="0" y="1073646"/>
                </a:cxn>
                <a:cxn ang="0">
                  <a:pos x="1855731" y="0"/>
                </a:cxn>
                <a:cxn ang="0">
                  <a:pos x="3329806" y="857165"/>
                </a:cxn>
                <a:cxn ang="0">
                  <a:pos x="1452801" y="1947079"/>
                </a:cxn>
                <a:cxn ang="0">
                  <a:pos x="0" y="1073646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89" name="Freeform 1020"/>
            <p:cNvSpPr/>
            <p:nvPr/>
          </p:nvSpPr>
          <p:spPr>
            <a:xfrm>
              <a:off x="3598388" y="3122309"/>
              <a:ext cx="1693058" cy="1067390"/>
            </a:xfrm>
            <a:custGeom>
              <a:avLst/>
              <a:gdLst/>
              <a:ahLst/>
              <a:cxnLst>
                <a:cxn ang="0">
                  <a:pos x="0" y="949764"/>
                </a:cxn>
                <a:cxn ang="0">
                  <a:pos x="1251" y="1067390"/>
                </a:cxn>
                <a:cxn ang="0">
                  <a:pos x="1693058" y="118876"/>
                </a:cxn>
                <a:cxn ang="0">
                  <a:pos x="1690555" y="0"/>
                </a:cxn>
                <a:cxn ang="0">
                  <a:pos x="0" y="949764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0" name="Freeform 1021"/>
            <p:cNvSpPr/>
            <p:nvPr/>
          </p:nvSpPr>
          <p:spPr>
            <a:xfrm>
              <a:off x="2317020" y="3311260"/>
              <a:ext cx="1282620" cy="878438"/>
            </a:xfrm>
            <a:custGeom>
              <a:avLst/>
              <a:gdLst/>
              <a:ahLst/>
              <a:cxnLst>
                <a:cxn ang="0">
                  <a:pos x="1281368" y="760812"/>
                </a:cxn>
                <a:cxn ang="0">
                  <a:pos x="0" y="0"/>
                </a:cxn>
                <a:cxn ang="0">
                  <a:pos x="2502" y="117625"/>
                </a:cxn>
                <a:cxn ang="0">
                  <a:pos x="1282620" y="878438"/>
                </a:cxn>
                <a:cxn ang="0">
                  <a:pos x="1281368" y="760812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1" name="Freeform 1022"/>
            <p:cNvSpPr/>
            <p:nvPr/>
          </p:nvSpPr>
          <p:spPr>
            <a:xfrm>
              <a:off x="2317020" y="2361495"/>
              <a:ext cx="2971924" cy="1710577"/>
            </a:xfrm>
            <a:custGeom>
              <a:avLst/>
              <a:gdLst/>
              <a:ahLst/>
              <a:cxnLst>
                <a:cxn ang="0">
                  <a:pos x="2971924" y="760812"/>
                </a:cxn>
                <a:cxn ang="0">
                  <a:pos x="1691806" y="0"/>
                </a:cxn>
                <a:cxn ang="0">
                  <a:pos x="0" y="949764"/>
                </a:cxn>
                <a:cxn ang="0">
                  <a:pos x="1281368" y="1710577"/>
                </a:cxn>
                <a:cxn ang="0">
                  <a:pos x="2971924" y="760812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2" name="Freeform 1023"/>
            <p:cNvSpPr/>
            <p:nvPr/>
          </p:nvSpPr>
          <p:spPr>
            <a:xfrm>
              <a:off x="3590880" y="2190063"/>
              <a:ext cx="1596705" cy="1805678"/>
            </a:xfrm>
            <a:custGeom>
              <a:avLst/>
              <a:gdLst/>
              <a:ahLst/>
              <a:cxnLst>
                <a:cxn ang="0">
                  <a:pos x="0" y="892202"/>
                </a:cxn>
                <a:cxn ang="0">
                  <a:pos x="10010" y="1805678"/>
                </a:cxn>
                <a:cxn ang="0">
                  <a:pos x="1596705" y="912224"/>
                </a:cxn>
                <a:cxn ang="0">
                  <a:pos x="1586694" y="0"/>
                </a:cxn>
                <a:cxn ang="0">
                  <a:pos x="0" y="892202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3" name="Freeform 1024"/>
            <p:cNvSpPr/>
            <p:nvPr/>
          </p:nvSpPr>
          <p:spPr>
            <a:xfrm>
              <a:off x="2379586" y="2360244"/>
              <a:ext cx="1221304" cy="1635497"/>
            </a:xfrm>
            <a:custGeom>
              <a:avLst/>
              <a:gdLst/>
              <a:ahLst/>
              <a:cxnLst>
                <a:cxn ang="0">
                  <a:pos x="1211293" y="722021"/>
                </a:cxn>
                <a:cxn ang="0">
                  <a:pos x="0" y="0"/>
                </a:cxn>
                <a:cxn ang="0">
                  <a:pos x="11262" y="913475"/>
                </a:cxn>
                <a:cxn ang="0">
                  <a:pos x="1221304" y="1635497"/>
                </a:cxn>
                <a:cxn ang="0">
                  <a:pos x="1211293" y="722021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4" name="Freeform 1025"/>
            <p:cNvSpPr/>
            <p:nvPr/>
          </p:nvSpPr>
          <p:spPr>
            <a:xfrm>
              <a:off x="2379586" y="1466790"/>
              <a:ext cx="2797988" cy="1615475"/>
            </a:xfrm>
            <a:custGeom>
              <a:avLst/>
              <a:gdLst/>
              <a:ahLst/>
              <a:cxnLst>
                <a:cxn ang="0">
                  <a:pos x="2797988" y="723272"/>
                </a:cxn>
                <a:cxn ang="0">
                  <a:pos x="1586694" y="0"/>
                </a:cxn>
                <a:cxn ang="0">
                  <a:pos x="0" y="893454"/>
                </a:cxn>
                <a:cxn ang="0">
                  <a:pos x="1211293" y="1615475"/>
                </a:cxn>
                <a:cxn ang="0">
                  <a:pos x="2797988" y="723272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5" name="Freeform 1026"/>
            <p:cNvSpPr/>
            <p:nvPr/>
          </p:nvSpPr>
          <p:spPr>
            <a:xfrm>
              <a:off x="3582121" y="1461785"/>
              <a:ext cx="1330171" cy="1445294"/>
            </a:xfrm>
            <a:custGeom>
              <a:avLst/>
              <a:gdLst/>
              <a:ahLst/>
              <a:cxnLst>
                <a:cxn ang="0">
                  <a:pos x="0" y="788342"/>
                </a:cxn>
                <a:cxn ang="0">
                  <a:pos x="8759" y="1445294"/>
                </a:cxn>
                <a:cxn ang="0">
                  <a:pos x="1330171" y="659454"/>
                </a:cxn>
                <a:cxn ang="0">
                  <a:pos x="1321411" y="0"/>
                </a:cxn>
                <a:cxn ang="0">
                  <a:pos x="0" y="788342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6" name="Freeform 1027"/>
            <p:cNvSpPr/>
            <p:nvPr/>
          </p:nvSpPr>
          <p:spPr>
            <a:xfrm>
              <a:off x="2528496" y="1630715"/>
              <a:ext cx="1062385" cy="1276363"/>
            </a:xfrm>
            <a:custGeom>
              <a:avLst/>
              <a:gdLst/>
              <a:ahLst/>
              <a:cxnLst>
                <a:cxn ang="0">
                  <a:pos x="1053625" y="619411"/>
                </a:cxn>
                <a:cxn ang="0">
                  <a:pos x="0" y="0"/>
                </a:cxn>
                <a:cxn ang="0">
                  <a:pos x="8759" y="659454"/>
                </a:cxn>
                <a:cxn ang="0">
                  <a:pos x="1062385" y="1276363"/>
                </a:cxn>
                <a:cxn ang="0">
                  <a:pos x="1053625" y="619411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7" name="Freeform 1028"/>
            <p:cNvSpPr/>
            <p:nvPr/>
          </p:nvSpPr>
          <p:spPr>
            <a:xfrm>
              <a:off x="2528496" y="844876"/>
              <a:ext cx="2377539" cy="1403999"/>
            </a:xfrm>
            <a:custGeom>
              <a:avLst/>
              <a:gdLst/>
              <a:ahLst/>
              <a:cxnLst>
                <a:cxn ang="0">
                  <a:pos x="2377539" y="616908"/>
                </a:cxn>
                <a:cxn ang="0">
                  <a:pos x="1325165" y="0"/>
                </a:cxn>
                <a:cxn ang="0">
                  <a:pos x="0" y="785839"/>
                </a:cxn>
                <a:cxn ang="0">
                  <a:pos x="1053625" y="1403999"/>
                </a:cxn>
                <a:cxn ang="0">
                  <a:pos x="2377539" y="616908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8" name="Freeform 1029"/>
            <p:cNvSpPr/>
            <p:nvPr/>
          </p:nvSpPr>
          <p:spPr>
            <a:xfrm>
              <a:off x="3958773" y="1626961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399" name="Freeform 1030"/>
            <p:cNvSpPr/>
            <p:nvPr/>
          </p:nvSpPr>
          <p:spPr>
            <a:xfrm>
              <a:off x="3958773" y="1651988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0" name="Freeform 1031"/>
            <p:cNvSpPr/>
            <p:nvPr/>
          </p:nvSpPr>
          <p:spPr>
            <a:xfrm>
              <a:off x="4226559" y="129035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0096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1" name="Freeform 1032"/>
            <p:cNvSpPr/>
            <p:nvPr/>
          </p:nvSpPr>
          <p:spPr>
            <a:xfrm>
              <a:off x="4226559" y="130912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1347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2" name="Freeform 1033"/>
            <p:cNvSpPr/>
            <p:nvPr/>
          </p:nvSpPr>
          <p:spPr>
            <a:xfrm>
              <a:off x="2807543" y="157315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0096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3" name="Freeform 1034"/>
            <p:cNvSpPr/>
            <p:nvPr/>
          </p:nvSpPr>
          <p:spPr>
            <a:xfrm>
              <a:off x="2807543" y="159192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1347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4" name="Freeform 1035"/>
            <p:cNvSpPr/>
            <p:nvPr/>
          </p:nvSpPr>
          <p:spPr>
            <a:xfrm>
              <a:off x="4266601" y="1989849"/>
              <a:ext cx="137647" cy="168931"/>
            </a:xfrm>
            <a:custGeom>
              <a:avLst/>
              <a:gdLst/>
              <a:ahLst/>
              <a:cxnLst>
                <a:cxn ang="0">
                  <a:pos x="6256" y="76331"/>
                </a:cxn>
                <a:cxn ang="0">
                  <a:pos x="58812" y="163925"/>
                </a:cxn>
                <a:cxn ang="0">
                  <a:pos x="131390" y="92599"/>
                </a:cxn>
                <a:cxn ang="0">
                  <a:pos x="78834" y="3754"/>
                </a:cxn>
                <a:cxn ang="0">
                  <a:pos x="6256" y="76331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5" name="Freeform 1036"/>
            <p:cNvSpPr/>
            <p:nvPr/>
          </p:nvSpPr>
          <p:spPr>
            <a:xfrm>
              <a:off x="4274109" y="1967325"/>
              <a:ext cx="136396" cy="167679"/>
            </a:xfrm>
            <a:custGeom>
              <a:avLst/>
              <a:gdLst/>
              <a:ahLst/>
              <a:cxnLst>
                <a:cxn ang="0">
                  <a:pos x="5005" y="76331"/>
                </a:cxn>
                <a:cxn ang="0">
                  <a:pos x="58812" y="163924"/>
                </a:cxn>
                <a:cxn ang="0">
                  <a:pos x="131390" y="91347"/>
                </a:cxn>
                <a:cxn ang="0">
                  <a:pos x="78834" y="3754"/>
                </a:cxn>
                <a:cxn ang="0">
                  <a:pos x="5005" y="76331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6" name="Freeform 1037"/>
            <p:cNvSpPr/>
            <p:nvPr/>
          </p:nvSpPr>
          <p:spPr>
            <a:xfrm>
              <a:off x="3822377" y="2442833"/>
              <a:ext cx="108867" cy="132642"/>
            </a:xfrm>
            <a:custGeom>
              <a:avLst/>
              <a:gdLst/>
              <a:ahLst/>
              <a:cxnLst>
                <a:cxn ang="0">
                  <a:pos x="5005" y="59502"/>
                </a:cxn>
                <a:cxn ang="0">
                  <a:pos x="46299" y="128923"/>
                </a:cxn>
                <a:cxn ang="0">
                  <a:pos x="103861" y="71899"/>
                </a:cxn>
                <a:cxn ang="0">
                  <a:pos x="62567" y="3718"/>
                </a:cxn>
                <a:cxn ang="0">
                  <a:pos x="5005" y="59502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7" name="Freeform 1038"/>
            <p:cNvSpPr/>
            <p:nvPr/>
          </p:nvSpPr>
          <p:spPr>
            <a:xfrm>
              <a:off x="3828634" y="2424062"/>
              <a:ext cx="108867" cy="132642"/>
            </a:xfrm>
            <a:custGeom>
              <a:avLst/>
              <a:gdLst/>
              <a:ahLst/>
              <a:cxnLst>
                <a:cxn ang="0">
                  <a:pos x="3754" y="60742"/>
                </a:cxn>
                <a:cxn ang="0">
                  <a:pos x="46299" y="128923"/>
                </a:cxn>
                <a:cxn ang="0">
                  <a:pos x="103861" y="73139"/>
                </a:cxn>
                <a:cxn ang="0">
                  <a:pos x="61315" y="3718"/>
                </a:cxn>
                <a:cxn ang="0">
                  <a:pos x="3754" y="60742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8" name="Freeform 1039"/>
            <p:cNvSpPr/>
            <p:nvPr/>
          </p:nvSpPr>
          <p:spPr>
            <a:xfrm>
              <a:off x="4634494" y="1858458"/>
              <a:ext cx="78835" cy="96353"/>
            </a:xfrm>
            <a:custGeom>
              <a:avLst/>
              <a:gdLst/>
              <a:ahLst/>
              <a:cxnLst>
                <a:cxn ang="0">
                  <a:pos x="3754" y="42545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254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09" name="Freeform 1040"/>
            <p:cNvSpPr/>
            <p:nvPr/>
          </p:nvSpPr>
          <p:spPr>
            <a:xfrm>
              <a:off x="4638249" y="1844694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0" name="Freeform 1041"/>
            <p:cNvSpPr/>
            <p:nvPr/>
          </p:nvSpPr>
          <p:spPr>
            <a:xfrm>
              <a:off x="4168997" y="2335218"/>
              <a:ext cx="77583" cy="96353"/>
            </a:xfrm>
            <a:custGeom>
              <a:avLst/>
              <a:gdLst/>
              <a:ahLst/>
              <a:cxnLst>
                <a:cxn ang="0">
                  <a:pos x="2502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2502" y="43796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1" name="Freeform 1042"/>
            <p:cNvSpPr/>
            <p:nvPr/>
          </p:nvSpPr>
          <p:spPr>
            <a:xfrm>
              <a:off x="4172751" y="2321453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2" name="Freeform 1043"/>
            <p:cNvSpPr/>
            <p:nvPr/>
          </p:nvSpPr>
          <p:spPr>
            <a:xfrm>
              <a:off x="3274292" y="2391527"/>
              <a:ext cx="151412" cy="246514"/>
            </a:xfrm>
            <a:custGeom>
              <a:avLst/>
              <a:gdLst/>
              <a:ahLst/>
              <a:cxnLst>
                <a:cxn ang="0">
                  <a:pos x="18770" y="140687"/>
                </a:cxn>
                <a:cxn ang="0">
                  <a:pos x="110117" y="237798"/>
                </a:cxn>
                <a:cxn ang="0">
                  <a:pos x="132641" y="105826"/>
                </a:cxn>
                <a:cxn ang="0">
                  <a:pos x="41294" y="8715"/>
                </a:cxn>
                <a:cxn ang="0">
                  <a:pos x="18770" y="140687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3" name="Freeform 1044"/>
            <p:cNvSpPr/>
            <p:nvPr/>
          </p:nvSpPr>
          <p:spPr>
            <a:xfrm>
              <a:off x="3294314" y="2389025"/>
              <a:ext cx="142652" cy="232749"/>
            </a:xfrm>
            <a:custGeom>
              <a:avLst/>
              <a:gdLst/>
              <a:ahLst/>
              <a:cxnLst>
                <a:cxn ang="0">
                  <a:pos x="17518" y="131932"/>
                </a:cxn>
                <a:cxn ang="0">
                  <a:pos x="103860" y="224036"/>
                </a:cxn>
                <a:cxn ang="0">
                  <a:pos x="125133" y="100816"/>
                </a:cxn>
                <a:cxn ang="0">
                  <a:pos x="38791" y="8712"/>
                </a:cxn>
                <a:cxn ang="0">
                  <a:pos x="17518" y="131932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4" name="Freeform 1045"/>
            <p:cNvSpPr/>
            <p:nvPr/>
          </p:nvSpPr>
          <p:spPr>
            <a:xfrm>
              <a:off x="2956453" y="2099967"/>
              <a:ext cx="76332" cy="125134"/>
            </a:xfrm>
            <a:custGeom>
              <a:avLst/>
              <a:gdLst/>
              <a:ahLst/>
              <a:cxnLst>
                <a:cxn ang="0">
                  <a:pos x="10010" y="71326"/>
                </a:cxn>
                <a:cxn ang="0">
                  <a:pos x="55059" y="120128"/>
                </a:cxn>
                <a:cxn ang="0">
                  <a:pos x="66321" y="53807"/>
                </a:cxn>
                <a:cxn ang="0">
                  <a:pos x="20021" y="5005"/>
                </a:cxn>
                <a:cxn ang="0">
                  <a:pos x="10010" y="71326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5" name="Freeform 1046"/>
            <p:cNvSpPr/>
            <p:nvPr/>
          </p:nvSpPr>
          <p:spPr>
            <a:xfrm>
              <a:off x="2966463" y="2098715"/>
              <a:ext cx="71327" cy="117626"/>
            </a:xfrm>
            <a:custGeom>
              <a:avLst/>
              <a:gdLst/>
              <a:ahLst/>
              <a:cxnLst>
                <a:cxn ang="0">
                  <a:pos x="8759" y="67572"/>
                </a:cxn>
                <a:cxn ang="0">
                  <a:pos x="52556" y="112620"/>
                </a:cxn>
                <a:cxn ang="0">
                  <a:pos x="62567" y="51304"/>
                </a:cxn>
                <a:cxn ang="0">
                  <a:pos x="18770" y="5005"/>
                </a:cxn>
                <a:cxn ang="0">
                  <a:pos x="8759" y="67572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6" name="Freeform 1047"/>
            <p:cNvSpPr/>
            <p:nvPr/>
          </p:nvSpPr>
          <p:spPr>
            <a:xfrm>
              <a:off x="2681159" y="2183806"/>
              <a:ext cx="76332" cy="123883"/>
            </a:xfrm>
            <a:custGeom>
              <a:avLst/>
              <a:gdLst/>
              <a:ahLst/>
              <a:cxnLst>
                <a:cxn ang="0">
                  <a:pos x="10010" y="70075"/>
                </a:cxn>
                <a:cxn ang="0">
                  <a:pos x="55059" y="118877"/>
                </a:cxn>
                <a:cxn ang="0">
                  <a:pos x="66321" y="52556"/>
                </a:cxn>
                <a:cxn ang="0">
                  <a:pos x="20021" y="3754"/>
                </a:cxn>
                <a:cxn ang="0">
                  <a:pos x="10010" y="70075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7" name="Freeform 1048"/>
            <p:cNvSpPr/>
            <p:nvPr/>
          </p:nvSpPr>
          <p:spPr>
            <a:xfrm>
              <a:off x="2691170" y="2182555"/>
              <a:ext cx="71327" cy="116375"/>
            </a:xfrm>
            <a:custGeom>
              <a:avLst/>
              <a:gdLst/>
              <a:ahLst/>
              <a:cxnLst>
                <a:cxn ang="0">
                  <a:pos x="8759" y="66321"/>
                </a:cxn>
                <a:cxn ang="0">
                  <a:pos x="52556" y="112620"/>
                </a:cxn>
                <a:cxn ang="0">
                  <a:pos x="62567" y="50053"/>
                </a:cxn>
                <a:cxn ang="0">
                  <a:pos x="18770" y="3754"/>
                </a:cxn>
                <a:cxn ang="0">
                  <a:pos x="8759" y="66321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8" name="Freeform 1049"/>
            <p:cNvSpPr/>
            <p:nvPr/>
          </p:nvSpPr>
          <p:spPr>
            <a:xfrm>
              <a:off x="3107864" y="2436576"/>
              <a:ext cx="76332" cy="122631"/>
            </a:xfrm>
            <a:custGeom>
              <a:avLst/>
              <a:gdLst/>
              <a:ahLst/>
              <a:cxnLst>
                <a:cxn ang="0">
                  <a:pos x="10010" y="69367"/>
                </a:cxn>
                <a:cxn ang="0">
                  <a:pos x="56310" y="117676"/>
                </a:cxn>
                <a:cxn ang="0">
                  <a:pos x="66321" y="53263"/>
                </a:cxn>
                <a:cxn ang="0">
                  <a:pos x="21272" y="4954"/>
                </a:cxn>
                <a:cxn ang="0">
                  <a:pos x="10010" y="69367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19" name="Freeform 1050"/>
            <p:cNvSpPr/>
            <p:nvPr/>
          </p:nvSpPr>
          <p:spPr>
            <a:xfrm>
              <a:off x="3117875" y="2435325"/>
              <a:ext cx="72577" cy="116375"/>
            </a:xfrm>
            <a:custGeom>
              <a:avLst/>
              <a:gdLst/>
              <a:ahLst/>
              <a:cxnLst>
                <a:cxn ang="0">
                  <a:pos x="10010" y="65615"/>
                </a:cxn>
                <a:cxn ang="0">
                  <a:pos x="52555" y="111422"/>
                </a:cxn>
                <a:cxn ang="0">
                  <a:pos x="62566" y="49521"/>
                </a:cxn>
                <a:cxn ang="0">
                  <a:pos x="20021" y="3714"/>
                </a:cxn>
                <a:cxn ang="0">
                  <a:pos x="10010" y="65615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0" name="Freeform 1051"/>
            <p:cNvSpPr/>
            <p:nvPr/>
          </p:nvSpPr>
          <p:spPr>
            <a:xfrm>
              <a:off x="4320409" y="2779442"/>
              <a:ext cx="320342" cy="1059882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10010" y="1059882"/>
                </a:cxn>
                <a:cxn ang="0">
                  <a:pos x="320342" y="878438"/>
                </a:cxn>
                <a:cxn ang="0">
                  <a:pos x="309079" y="0"/>
                </a:cxn>
                <a:cxn ang="0">
                  <a:pos x="0" y="18269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1" name="Freeform 1052"/>
            <p:cNvSpPr/>
            <p:nvPr/>
          </p:nvSpPr>
          <p:spPr>
            <a:xfrm>
              <a:off x="4266601" y="2932105"/>
              <a:ext cx="63819" cy="907219"/>
            </a:xfrm>
            <a:custGeom>
              <a:avLst/>
              <a:gdLst/>
              <a:ahLst/>
              <a:cxnLst>
                <a:cxn ang="0">
                  <a:pos x="53808" y="30032"/>
                </a:cxn>
                <a:cxn ang="0">
                  <a:pos x="0" y="0"/>
                </a:cxn>
                <a:cxn ang="0">
                  <a:pos x="11262" y="877186"/>
                </a:cxn>
                <a:cxn ang="0">
                  <a:pos x="63819" y="907219"/>
                </a:cxn>
                <a:cxn ang="0">
                  <a:pos x="53808" y="30032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2" name="Freeform 1053"/>
            <p:cNvSpPr/>
            <p:nvPr/>
          </p:nvSpPr>
          <p:spPr>
            <a:xfrm>
              <a:off x="4266601" y="2749410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10330" y="0"/>
                </a:cxn>
                <a:cxn ang="0">
                  <a:pos x="0" y="182694"/>
                </a:cxn>
                <a:cxn ang="0">
                  <a:pos x="53807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3" name="Freeform 1054"/>
            <p:cNvSpPr/>
            <p:nvPr/>
          </p:nvSpPr>
          <p:spPr>
            <a:xfrm>
              <a:off x="3842399" y="3068501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4" name="Freeform 1055"/>
            <p:cNvSpPr/>
            <p:nvPr/>
          </p:nvSpPr>
          <p:spPr>
            <a:xfrm>
              <a:off x="3789843" y="3221164"/>
              <a:ext cx="57561" cy="452984"/>
            </a:xfrm>
            <a:custGeom>
              <a:avLst/>
              <a:gdLst/>
              <a:ahLst/>
              <a:cxnLst>
                <a:cxn ang="0">
                  <a:pos x="52555" y="30032"/>
                </a:cxn>
                <a:cxn ang="0">
                  <a:pos x="0" y="0"/>
                </a:cxn>
                <a:cxn ang="0">
                  <a:pos x="5005" y="421700"/>
                </a:cxn>
                <a:cxn ang="0">
                  <a:pos x="57561" y="452984"/>
                </a:cxn>
                <a:cxn ang="0">
                  <a:pos x="52555" y="30032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5" name="Freeform 1056"/>
            <p:cNvSpPr/>
            <p:nvPr/>
          </p:nvSpPr>
          <p:spPr>
            <a:xfrm>
              <a:off x="3789843" y="3038469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2694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6" name="Freeform 1057"/>
            <p:cNvSpPr/>
            <p:nvPr/>
          </p:nvSpPr>
          <p:spPr>
            <a:xfrm>
              <a:off x="3874933" y="3123559"/>
              <a:ext cx="255273" cy="490524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0524"/>
                </a:cxn>
                <a:cxn ang="0">
                  <a:pos x="255273" y="344117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7" name="Freeform 1058"/>
            <p:cNvSpPr/>
            <p:nvPr/>
          </p:nvSpPr>
          <p:spPr>
            <a:xfrm>
              <a:off x="4768387" y="2552950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8" name="Freeform 1059"/>
            <p:cNvSpPr/>
            <p:nvPr/>
          </p:nvSpPr>
          <p:spPr>
            <a:xfrm>
              <a:off x="4715831" y="2704362"/>
              <a:ext cx="57561" cy="454235"/>
            </a:xfrm>
            <a:custGeom>
              <a:avLst/>
              <a:gdLst/>
              <a:ahLst/>
              <a:cxnLst>
                <a:cxn ang="0">
                  <a:pos x="52555" y="31283"/>
                </a:cxn>
                <a:cxn ang="0">
                  <a:pos x="0" y="0"/>
                </a:cxn>
                <a:cxn ang="0">
                  <a:pos x="5005" y="424202"/>
                </a:cxn>
                <a:cxn ang="0">
                  <a:pos x="57561" y="454235"/>
                </a:cxn>
                <a:cxn ang="0">
                  <a:pos x="52555" y="31283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29" name="Freeform 1060"/>
            <p:cNvSpPr/>
            <p:nvPr/>
          </p:nvSpPr>
          <p:spPr>
            <a:xfrm>
              <a:off x="4715831" y="2522918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1443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0" name="Freeform 1061"/>
            <p:cNvSpPr/>
            <p:nvPr/>
          </p:nvSpPr>
          <p:spPr>
            <a:xfrm>
              <a:off x="4800922" y="2608009"/>
              <a:ext cx="255273" cy="491775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1775"/>
                </a:cxn>
                <a:cxn ang="0">
                  <a:pos x="255273" y="342866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1" name="Freeform 1062"/>
            <p:cNvSpPr/>
            <p:nvPr/>
          </p:nvSpPr>
          <p:spPr>
            <a:xfrm>
              <a:off x="4399243" y="2962137"/>
              <a:ext cx="190203" cy="297818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7818"/>
                </a:cxn>
                <a:cxn ang="0">
                  <a:pos x="190203" y="187700"/>
                </a:cxn>
                <a:cxn ang="0">
                  <a:pos x="187700" y="0"/>
                </a:cxn>
                <a:cxn ang="0">
                  <a:pos x="0" y="110117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2" name="Freeform 1063"/>
            <p:cNvSpPr/>
            <p:nvPr/>
          </p:nvSpPr>
          <p:spPr>
            <a:xfrm>
              <a:off x="4367960" y="3054736"/>
              <a:ext cx="33786" cy="205219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0" y="0"/>
                </a:cxn>
                <a:cxn ang="0">
                  <a:pos x="2502" y="186448"/>
                </a:cxn>
                <a:cxn ang="0">
                  <a:pos x="33786" y="205219"/>
                </a:cxn>
                <a:cxn ang="0">
                  <a:pos x="31283" y="17518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3" name="Freeform 1064"/>
            <p:cNvSpPr/>
            <p:nvPr/>
          </p:nvSpPr>
          <p:spPr>
            <a:xfrm>
              <a:off x="4367960" y="2944619"/>
              <a:ext cx="218984" cy="127636"/>
            </a:xfrm>
            <a:custGeom>
              <a:avLst/>
              <a:gdLst/>
              <a:ahLst/>
              <a:cxnLst>
                <a:cxn ang="0">
                  <a:pos x="218984" y="17518"/>
                </a:cxn>
                <a:cxn ang="0">
                  <a:pos x="186449" y="0"/>
                </a:cxn>
                <a:cxn ang="0">
                  <a:pos x="0" y="110117"/>
                </a:cxn>
                <a:cxn ang="0">
                  <a:pos x="31283" y="127636"/>
                </a:cxn>
                <a:cxn ang="0">
                  <a:pos x="218984" y="17518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4" name="Freeform 1065"/>
            <p:cNvSpPr/>
            <p:nvPr/>
          </p:nvSpPr>
          <p:spPr>
            <a:xfrm>
              <a:off x="4402997" y="3325025"/>
              <a:ext cx="188952" cy="295315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5315"/>
                </a:cxn>
                <a:cxn ang="0">
                  <a:pos x="188952" y="186448"/>
                </a:cxn>
                <a:cxn ang="0">
                  <a:pos x="186449" y="0"/>
                </a:cxn>
                <a:cxn ang="0">
                  <a:pos x="0" y="110117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5" name="Freeform 1066"/>
            <p:cNvSpPr/>
            <p:nvPr/>
          </p:nvSpPr>
          <p:spPr>
            <a:xfrm>
              <a:off x="4370463" y="3416372"/>
              <a:ext cx="35037" cy="203968"/>
            </a:xfrm>
            <a:custGeom>
              <a:avLst/>
              <a:gdLst/>
              <a:ahLst/>
              <a:cxnLst>
                <a:cxn ang="0">
                  <a:pos x="32534" y="18770"/>
                </a:cxn>
                <a:cxn ang="0">
                  <a:pos x="0" y="0"/>
                </a:cxn>
                <a:cxn ang="0">
                  <a:pos x="2502" y="186449"/>
                </a:cxn>
                <a:cxn ang="0">
                  <a:pos x="35037" y="203968"/>
                </a:cxn>
                <a:cxn ang="0">
                  <a:pos x="32534" y="18770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6" name="Freeform 1067"/>
            <p:cNvSpPr/>
            <p:nvPr/>
          </p:nvSpPr>
          <p:spPr>
            <a:xfrm>
              <a:off x="4370463" y="3306255"/>
              <a:ext cx="218984" cy="128888"/>
            </a:xfrm>
            <a:custGeom>
              <a:avLst/>
              <a:gdLst/>
              <a:ahLst/>
              <a:cxnLst>
                <a:cxn ang="0">
                  <a:pos x="218984" y="18770"/>
                </a:cxn>
                <a:cxn ang="0">
                  <a:pos x="187700" y="0"/>
                </a:cxn>
                <a:cxn ang="0">
                  <a:pos x="0" y="110117"/>
                </a:cxn>
                <a:cxn ang="0">
                  <a:pos x="32534" y="128888"/>
                </a:cxn>
                <a:cxn ang="0">
                  <a:pos x="218984" y="18770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7" name="Freeform 1068"/>
            <p:cNvSpPr/>
            <p:nvPr/>
          </p:nvSpPr>
          <p:spPr>
            <a:xfrm>
              <a:off x="4713329" y="2500394"/>
              <a:ext cx="454235" cy="426706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6706"/>
                </a:cxn>
                <a:cxn ang="0">
                  <a:pos x="451732" y="275294"/>
                </a:cxn>
                <a:cxn ang="0">
                  <a:pos x="294063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8" name="Freeform 1069"/>
            <p:cNvSpPr/>
            <p:nvPr/>
          </p:nvSpPr>
          <p:spPr>
            <a:xfrm>
              <a:off x="4713329" y="2650554"/>
              <a:ext cx="192706" cy="2765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6546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39" name="Freeform 1070"/>
            <p:cNvSpPr/>
            <p:nvPr/>
          </p:nvSpPr>
          <p:spPr>
            <a:xfrm>
              <a:off x="4914793" y="2532929"/>
              <a:ext cx="207722" cy="287807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0053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0" name="Freeform 1071"/>
            <p:cNvSpPr/>
            <p:nvPr/>
          </p:nvSpPr>
          <p:spPr>
            <a:xfrm>
              <a:off x="4808430" y="2594245"/>
              <a:ext cx="207722" cy="286556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6556"/>
                </a:cxn>
                <a:cxn ang="0">
                  <a:pos x="0" y="23775"/>
                </a:cxn>
                <a:cxn ang="0">
                  <a:pos x="50053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1" name="Freeform 1072"/>
            <p:cNvSpPr/>
            <p:nvPr/>
          </p:nvSpPr>
          <p:spPr>
            <a:xfrm>
              <a:off x="3788591" y="3002180"/>
              <a:ext cx="454235" cy="425454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5454"/>
                </a:cxn>
                <a:cxn ang="0">
                  <a:pos x="451732" y="275293"/>
                </a:cxn>
                <a:cxn ang="0">
                  <a:pos x="294063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2" name="Freeform 1074"/>
            <p:cNvSpPr/>
            <p:nvPr/>
          </p:nvSpPr>
          <p:spPr>
            <a:xfrm>
              <a:off x="3788591" y="3152340"/>
              <a:ext cx="192706" cy="275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5294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3" name="Freeform 1075"/>
            <p:cNvSpPr/>
            <p:nvPr/>
          </p:nvSpPr>
          <p:spPr>
            <a:xfrm>
              <a:off x="3990056" y="3034714"/>
              <a:ext cx="208974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6460" y="259026"/>
                </a:cxn>
                <a:cxn ang="0">
                  <a:pos x="147658" y="287807"/>
                </a:cxn>
                <a:cxn ang="0">
                  <a:pos x="0" y="23775"/>
                </a:cxn>
                <a:cxn ang="0">
                  <a:pos x="51304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4" name="Freeform 1076"/>
            <p:cNvSpPr/>
            <p:nvPr/>
          </p:nvSpPr>
          <p:spPr>
            <a:xfrm>
              <a:off x="3883692" y="3094778"/>
              <a:ext cx="207722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5208" y="260277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1304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5" name="Freeform 1077"/>
            <p:cNvSpPr/>
            <p:nvPr/>
          </p:nvSpPr>
          <p:spPr>
            <a:xfrm>
              <a:off x="2708688" y="2932105"/>
              <a:ext cx="264032" cy="503037"/>
            </a:xfrm>
            <a:custGeom>
              <a:avLst/>
              <a:gdLst/>
              <a:ahLst/>
              <a:cxnLst>
                <a:cxn ang="0">
                  <a:pos x="262780" y="147657"/>
                </a:cxn>
                <a:cxn ang="0">
                  <a:pos x="264032" y="503037"/>
                </a:cxn>
                <a:cxn ang="0">
                  <a:pos x="2502" y="354128"/>
                </a:cxn>
                <a:cxn ang="0">
                  <a:pos x="0" y="0"/>
                </a:cxn>
                <a:cxn ang="0">
                  <a:pos x="262780" y="147657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6" name="Freeform 1078"/>
            <p:cNvSpPr/>
            <p:nvPr/>
          </p:nvSpPr>
          <p:spPr>
            <a:xfrm>
              <a:off x="2971469" y="3053485"/>
              <a:ext cx="45048" cy="381658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5379"/>
                </a:cxn>
                <a:cxn ang="0">
                  <a:pos x="1251" y="381658"/>
                </a:cxn>
                <a:cxn ang="0">
                  <a:pos x="0" y="26278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7" name="Freeform 1079"/>
            <p:cNvSpPr/>
            <p:nvPr/>
          </p:nvSpPr>
          <p:spPr>
            <a:xfrm>
              <a:off x="2708688" y="2905827"/>
              <a:ext cx="306578" cy="173936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6578" y="147657"/>
                </a:cxn>
                <a:cxn ang="0">
                  <a:pos x="262781" y="173936"/>
                </a:cxn>
                <a:cxn ang="0">
                  <a:pos x="0" y="26278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8" name="Freeform 1080"/>
            <p:cNvSpPr/>
            <p:nvPr/>
          </p:nvSpPr>
          <p:spPr>
            <a:xfrm>
              <a:off x="2731212" y="2978404"/>
              <a:ext cx="213979" cy="406685"/>
            </a:xfrm>
            <a:custGeom>
              <a:avLst/>
              <a:gdLst/>
              <a:ahLst/>
              <a:cxnLst>
                <a:cxn ang="0">
                  <a:pos x="212727" y="120128"/>
                </a:cxn>
                <a:cxn ang="0">
                  <a:pos x="213979" y="406685"/>
                </a:cxn>
                <a:cxn ang="0">
                  <a:pos x="2502" y="286556"/>
                </a:cxn>
                <a:cxn ang="0">
                  <a:pos x="0" y="0"/>
                </a:cxn>
                <a:cxn ang="0">
                  <a:pos x="212727" y="120128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49" name="Freeform 1081"/>
            <p:cNvSpPr/>
            <p:nvPr/>
          </p:nvSpPr>
          <p:spPr>
            <a:xfrm>
              <a:off x="2971469" y="3079762"/>
              <a:ext cx="262781" cy="501786"/>
            </a:xfrm>
            <a:custGeom>
              <a:avLst/>
              <a:gdLst/>
              <a:ahLst/>
              <a:cxnLst>
                <a:cxn ang="0">
                  <a:pos x="261529" y="148909"/>
                </a:cxn>
                <a:cxn ang="0">
                  <a:pos x="262781" y="501786"/>
                </a:cxn>
                <a:cxn ang="0">
                  <a:pos x="1251" y="355379"/>
                </a:cxn>
                <a:cxn ang="0">
                  <a:pos x="0" y="0"/>
                </a:cxn>
                <a:cxn ang="0">
                  <a:pos x="261529" y="148909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0" name="Freeform 1082"/>
            <p:cNvSpPr/>
            <p:nvPr/>
          </p:nvSpPr>
          <p:spPr>
            <a:xfrm>
              <a:off x="3232998" y="3202393"/>
              <a:ext cx="45048" cy="379155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2876"/>
                </a:cxn>
                <a:cxn ang="0">
                  <a:pos x="1251" y="379155"/>
                </a:cxn>
                <a:cxn ang="0">
                  <a:pos x="0" y="26278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1" name="Freeform 1083"/>
            <p:cNvSpPr/>
            <p:nvPr/>
          </p:nvSpPr>
          <p:spPr>
            <a:xfrm>
              <a:off x="2971469" y="3053485"/>
              <a:ext cx="305326" cy="175187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5326" y="148908"/>
                </a:cxn>
                <a:cxn ang="0">
                  <a:pos x="261529" y="175187"/>
                </a:cxn>
                <a:cxn ang="0">
                  <a:pos x="0" y="26278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2" name="Freeform 1084"/>
            <p:cNvSpPr/>
            <p:nvPr/>
          </p:nvSpPr>
          <p:spPr>
            <a:xfrm>
              <a:off x="2993993" y="3126062"/>
              <a:ext cx="212727" cy="407936"/>
            </a:xfrm>
            <a:custGeom>
              <a:avLst/>
              <a:gdLst/>
              <a:ahLst/>
              <a:cxnLst>
                <a:cxn ang="0">
                  <a:pos x="211475" y="120128"/>
                </a:cxn>
                <a:cxn ang="0">
                  <a:pos x="212727" y="407936"/>
                </a:cxn>
                <a:cxn ang="0">
                  <a:pos x="1251" y="287807"/>
                </a:cxn>
                <a:cxn ang="0">
                  <a:pos x="0" y="0"/>
                </a:cxn>
                <a:cxn ang="0">
                  <a:pos x="211475" y="120128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3" name="Freeform 1085"/>
            <p:cNvSpPr/>
            <p:nvPr/>
          </p:nvSpPr>
          <p:spPr>
            <a:xfrm>
              <a:off x="2587308" y="2859527"/>
              <a:ext cx="689487" cy="561850"/>
            </a:xfrm>
            <a:custGeom>
              <a:avLst/>
              <a:gdLst/>
              <a:ahLst/>
              <a:cxnLst>
                <a:cxn ang="0">
                  <a:pos x="212727" y="0"/>
                </a:cxn>
                <a:cxn ang="0">
                  <a:pos x="689487" y="281550"/>
                </a:cxn>
                <a:cxn ang="0">
                  <a:pos x="504289" y="561850"/>
                </a:cxn>
                <a:cxn ang="0">
                  <a:pos x="43796" y="286556"/>
                </a:cxn>
                <a:cxn ang="0">
                  <a:pos x="212727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4" name="Freeform 1086"/>
            <p:cNvSpPr/>
            <p:nvPr/>
          </p:nvSpPr>
          <p:spPr>
            <a:xfrm>
              <a:off x="3091597" y="3141078"/>
              <a:ext cx="187700" cy="280299"/>
            </a:xfrm>
            <a:custGeom>
              <a:avLst/>
              <a:gdLst/>
              <a:ahLst/>
              <a:cxnLst>
                <a:cxn ang="0">
                  <a:pos x="185197" y="0"/>
                </a:cxn>
                <a:cxn ang="0">
                  <a:pos x="187700" y="158919"/>
                </a:cxn>
                <a:cxn ang="0">
                  <a:pos x="0" y="280299"/>
                </a:cxn>
                <a:cxn ang="0">
                  <a:pos x="185197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5" name="Freeform 1087"/>
            <p:cNvSpPr/>
            <p:nvPr/>
          </p:nvSpPr>
          <p:spPr>
            <a:xfrm>
              <a:off x="2886378" y="3029709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6" name="Freeform 1088"/>
            <p:cNvSpPr/>
            <p:nvPr/>
          </p:nvSpPr>
          <p:spPr>
            <a:xfrm>
              <a:off x="2772506" y="2955880"/>
              <a:ext cx="210224" cy="282802"/>
            </a:xfrm>
            <a:custGeom>
              <a:avLst/>
              <a:gdLst/>
              <a:ahLst/>
              <a:cxnLst>
                <a:cxn ang="0">
                  <a:pos x="160170" y="0"/>
                </a:cxn>
                <a:cxn ang="0">
                  <a:pos x="2502" y="251518"/>
                </a:cxn>
                <a:cxn ang="0">
                  <a:pos x="48802" y="282802"/>
                </a:cxn>
                <a:cxn ang="0">
                  <a:pos x="210224" y="27529"/>
                </a:cxn>
                <a:cxn ang="0">
                  <a:pos x="16017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7" name="Freeform 1089"/>
            <p:cNvSpPr/>
            <p:nvPr/>
          </p:nvSpPr>
          <p:spPr>
            <a:xfrm>
              <a:off x="2666143" y="2890811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8" name="Freeform 1090"/>
            <p:cNvSpPr/>
            <p:nvPr/>
          </p:nvSpPr>
          <p:spPr>
            <a:xfrm>
              <a:off x="2990238" y="3094778"/>
              <a:ext cx="211476" cy="282802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2802"/>
                </a:cxn>
                <a:cxn ang="0">
                  <a:pos x="211476" y="27529"/>
                </a:cxn>
                <a:cxn ang="0">
                  <a:pos x="161422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59" name="Freeform 1091"/>
            <p:cNvSpPr/>
            <p:nvPr/>
          </p:nvSpPr>
          <p:spPr>
            <a:xfrm>
              <a:off x="5349007" y="2775688"/>
              <a:ext cx="160171" cy="376653"/>
            </a:xfrm>
            <a:custGeom>
              <a:avLst/>
              <a:gdLst/>
              <a:ahLst/>
              <a:cxnLst>
                <a:cxn ang="0">
                  <a:pos x="160171" y="0"/>
                </a:cxn>
                <a:cxn ang="0">
                  <a:pos x="0" y="272791"/>
                </a:cxn>
                <a:cxn ang="0">
                  <a:pos x="160171" y="376653"/>
                </a:cxn>
                <a:cxn ang="0">
                  <a:pos x="160171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0" name="Freeform 1092"/>
            <p:cNvSpPr/>
            <p:nvPr/>
          </p:nvSpPr>
          <p:spPr>
            <a:xfrm>
              <a:off x="5509178" y="2775688"/>
              <a:ext cx="168931" cy="376653"/>
            </a:xfrm>
            <a:custGeom>
              <a:avLst/>
              <a:gdLst/>
              <a:ahLst/>
              <a:cxnLst>
                <a:cxn ang="0">
                  <a:pos x="168931" y="274043"/>
                </a:cxn>
                <a:cxn ang="0">
                  <a:pos x="0" y="376653"/>
                </a:cxn>
                <a:cxn ang="0">
                  <a:pos x="0" y="0"/>
                </a:cxn>
                <a:cxn ang="0">
                  <a:pos x="168931" y="274043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1" name="Freeform 1093"/>
            <p:cNvSpPr/>
            <p:nvPr/>
          </p:nvSpPr>
          <p:spPr>
            <a:xfrm>
              <a:off x="5509178" y="3129816"/>
              <a:ext cx="37540" cy="78835"/>
            </a:xfrm>
            <a:custGeom>
              <a:avLst/>
              <a:gdLst/>
              <a:ahLst/>
              <a:cxnLst>
                <a:cxn ang="0">
                  <a:pos x="37540" y="56310"/>
                </a:cxn>
                <a:cxn ang="0">
                  <a:pos x="0" y="78835"/>
                </a:cxn>
                <a:cxn ang="0">
                  <a:pos x="0" y="22524"/>
                </a:cxn>
                <a:cxn ang="0">
                  <a:pos x="37540" y="0"/>
                </a:cxn>
                <a:cxn ang="0">
                  <a:pos x="37540" y="56310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2" name="Freeform 1094"/>
            <p:cNvSpPr/>
            <p:nvPr/>
          </p:nvSpPr>
          <p:spPr>
            <a:xfrm>
              <a:off x="5467884" y="3126062"/>
              <a:ext cx="41294" cy="82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294" y="26278"/>
                </a:cxn>
                <a:cxn ang="0">
                  <a:pos x="41294" y="82588"/>
                </a:cxn>
                <a:cxn ang="0">
                  <a:pos x="0" y="61315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3" name="Freeform 1095"/>
            <p:cNvSpPr/>
            <p:nvPr/>
          </p:nvSpPr>
          <p:spPr>
            <a:xfrm>
              <a:off x="1768934" y="3310008"/>
              <a:ext cx="112620" cy="261530"/>
            </a:xfrm>
            <a:custGeom>
              <a:avLst/>
              <a:gdLst/>
              <a:ahLst/>
              <a:cxnLst>
                <a:cxn ang="0">
                  <a:pos x="112620" y="0"/>
                </a:cxn>
                <a:cxn ang="0">
                  <a:pos x="0" y="188952"/>
                </a:cxn>
                <a:cxn ang="0">
                  <a:pos x="112620" y="261530"/>
                </a:cxn>
                <a:cxn ang="0">
                  <a:pos x="112620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4" name="Freeform 1096"/>
            <p:cNvSpPr/>
            <p:nvPr/>
          </p:nvSpPr>
          <p:spPr>
            <a:xfrm>
              <a:off x="1881555" y="3310008"/>
              <a:ext cx="117626" cy="261530"/>
            </a:xfrm>
            <a:custGeom>
              <a:avLst/>
              <a:gdLst/>
              <a:ahLst/>
              <a:cxnLst>
                <a:cxn ang="0">
                  <a:pos x="117626" y="189297"/>
                </a:cxn>
                <a:cxn ang="0">
                  <a:pos x="0" y="261530"/>
                </a:cxn>
                <a:cxn ang="0">
                  <a:pos x="0" y="0"/>
                </a:cxn>
                <a:cxn ang="0">
                  <a:pos x="117626" y="189297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5" name="Freeform 1097"/>
            <p:cNvSpPr/>
            <p:nvPr/>
          </p:nvSpPr>
          <p:spPr>
            <a:xfrm>
              <a:off x="1881555" y="3555270"/>
              <a:ext cx="25027" cy="55059"/>
            </a:xfrm>
            <a:custGeom>
              <a:avLst/>
              <a:gdLst/>
              <a:ahLst/>
              <a:cxnLst>
                <a:cxn ang="0">
                  <a:pos x="25027" y="38791"/>
                </a:cxn>
                <a:cxn ang="0">
                  <a:pos x="0" y="55059"/>
                </a:cxn>
                <a:cxn ang="0">
                  <a:pos x="0" y="16267"/>
                </a:cxn>
                <a:cxn ang="0">
                  <a:pos x="25027" y="0"/>
                </a:cxn>
                <a:cxn ang="0">
                  <a:pos x="25027" y="38791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6" name="Freeform 1098"/>
            <p:cNvSpPr/>
            <p:nvPr/>
          </p:nvSpPr>
          <p:spPr>
            <a:xfrm>
              <a:off x="1851523" y="3552767"/>
              <a:ext cx="30032" cy="575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032" y="18769"/>
                </a:cxn>
                <a:cxn ang="0">
                  <a:pos x="30032" y="57561"/>
                </a:cxn>
                <a:cxn ang="0">
                  <a:pos x="0" y="4254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7" name="Rectangle 1099"/>
            <p:cNvSpPr/>
            <p:nvPr/>
          </p:nvSpPr>
          <p:spPr>
            <a:xfrm>
              <a:off x="4196526" y="4133387"/>
              <a:ext cx="202716" cy="95102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0468" name="Freeform 1100"/>
            <p:cNvSpPr/>
            <p:nvPr/>
          </p:nvSpPr>
          <p:spPr>
            <a:xfrm>
              <a:off x="4331671" y="3884372"/>
              <a:ext cx="32535" cy="33786"/>
            </a:xfrm>
            <a:custGeom>
              <a:avLst/>
              <a:gdLst/>
              <a:ahLst/>
              <a:cxnLst>
                <a:cxn ang="0">
                  <a:pos x="31283" y="12513"/>
                </a:cxn>
                <a:cxn ang="0">
                  <a:pos x="16267" y="18770"/>
                </a:cxn>
                <a:cxn ang="0">
                  <a:pos x="7508" y="31283"/>
                </a:cxn>
                <a:cxn ang="0">
                  <a:pos x="0" y="28780"/>
                </a:cxn>
                <a:cxn ang="0">
                  <a:pos x="10010" y="11262"/>
                </a:cxn>
                <a:cxn ang="0">
                  <a:pos x="27529" y="2502"/>
                </a:cxn>
                <a:cxn ang="0">
                  <a:pos x="31283" y="12513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69" name="Freeform 1101"/>
            <p:cNvSpPr/>
            <p:nvPr/>
          </p:nvSpPr>
          <p:spPr>
            <a:xfrm>
              <a:off x="4344184" y="3701677"/>
              <a:ext cx="50053" cy="193957"/>
            </a:xfrm>
            <a:custGeom>
              <a:avLst/>
              <a:gdLst/>
              <a:ahLst/>
              <a:cxnLst>
                <a:cxn ang="0">
                  <a:pos x="18769" y="191454"/>
                </a:cxn>
                <a:cxn ang="0">
                  <a:pos x="48801" y="105112"/>
                </a:cxn>
                <a:cxn ang="0">
                  <a:pos x="48801" y="36288"/>
                </a:cxn>
                <a:cxn ang="0">
                  <a:pos x="30031" y="1251"/>
                </a:cxn>
                <a:cxn ang="0">
                  <a:pos x="13764" y="41294"/>
                </a:cxn>
                <a:cxn ang="0">
                  <a:pos x="16267" y="110117"/>
                </a:cxn>
                <a:cxn ang="0">
                  <a:pos x="0" y="192705"/>
                </a:cxn>
                <a:cxn ang="0">
                  <a:pos x="18769" y="191454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0" name="Freeform 1102"/>
            <p:cNvSpPr/>
            <p:nvPr/>
          </p:nvSpPr>
          <p:spPr>
            <a:xfrm>
              <a:off x="4335425" y="3885623"/>
              <a:ext cx="37540" cy="57561"/>
            </a:xfrm>
            <a:custGeom>
              <a:avLst/>
              <a:gdLst/>
              <a:ahLst/>
              <a:cxnLst>
                <a:cxn ang="0">
                  <a:pos x="30032" y="5005"/>
                </a:cxn>
                <a:cxn ang="0">
                  <a:pos x="16267" y="0"/>
                </a:cxn>
                <a:cxn ang="0">
                  <a:pos x="6256" y="16267"/>
                </a:cxn>
                <a:cxn ang="0">
                  <a:pos x="6256" y="18769"/>
                </a:cxn>
                <a:cxn ang="0">
                  <a:pos x="2502" y="40042"/>
                </a:cxn>
                <a:cxn ang="0">
                  <a:pos x="11262" y="53807"/>
                </a:cxn>
                <a:cxn ang="0">
                  <a:pos x="11262" y="55058"/>
                </a:cxn>
                <a:cxn ang="0">
                  <a:pos x="25026" y="46299"/>
                </a:cxn>
                <a:cxn ang="0">
                  <a:pos x="33786" y="25026"/>
                </a:cxn>
                <a:cxn ang="0">
                  <a:pos x="30032" y="5005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1" name="Freeform 1103"/>
            <p:cNvSpPr/>
            <p:nvPr/>
          </p:nvSpPr>
          <p:spPr>
            <a:xfrm>
              <a:off x="4351692" y="3699174"/>
              <a:ext cx="47551" cy="83840"/>
            </a:xfrm>
            <a:custGeom>
              <a:avLst/>
              <a:gdLst/>
              <a:ahLst/>
              <a:cxnLst>
                <a:cxn ang="0">
                  <a:pos x="17518" y="2502"/>
                </a:cxn>
                <a:cxn ang="0">
                  <a:pos x="2502" y="32534"/>
                </a:cxn>
                <a:cxn ang="0">
                  <a:pos x="6256" y="76331"/>
                </a:cxn>
                <a:cxn ang="0">
                  <a:pos x="25026" y="82588"/>
                </a:cxn>
                <a:cxn ang="0">
                  <a:pos x="47551" y="72577"/>
                </a:cxn>
                <a:cxn ang="0">
                  <a:pos x="41294" y="31283"/>
                </a:cxn>
                <a:cxn ang="0">
                  <a:pos x="17518" y="2502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2" name="Freeform 1104"/>
            <p:cNvSpPr/>
            <p:nvPr/>
          </p:nvSpPr>
          <p:spPr>
            <a:xfrm>
              <a:off x="4240324" y="4157163"/>
              <a:ext cx="103861" cy="48803"/>
            </a:xfrm>
            <a:custGeom>
              <a:avLst/>
              <a:gdLst/>
              <a:ahLst/>
              <a:cxnLst>
                <a:cxn ang="0">
                  <a:pos x="52556" y="0"/>
                </a:cxn>
                <a:cxn ang="0">
                  <a:pos x="40042" y="5005"/>
                </a:cxn>
                <a:cxn ang="0">
                  <a:pos x="20021" y="8759"/>
                </a:cxn>
                <a:cxn ang="0">
                  <a:pos x="0" y="21273"/>
                </a:cxn>
                <a:cxn ang="0">
                  <a:pos x="0" y="26278"/>
                </a:cxn>
                <a:cxn ang="0">
                  <a:pos x="10010" y="33786"/>
                </a:cxn>
                <a:cxn ang="0">
                  <a:pos x="28780" y="38792"/>
                </a:cxn>
                <a:cxn ang="0">
                  <a:pos x="70074" y="45048"/>
                </a:cxn>
                <a:cxn ang="0">
                  <a:pos x="82588" y="47551"/>
                </a:cxn>
                <a:cxn ang="0">
                  <a:pos x="103861" y="32535"/>
                </a:cxn>
                <a:cxn ang="0">
                  <a:pos x="103861" y="5005"/>
                </a:cxn>
                <a:cxn ang="0">
                  <a:pos x="52556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3" name="Freeform 1105"/>
            <p:cNvSpPr/>
            <p:nvPr/>
          </p:nvSpPr>
          <p:spPr>
            <a:xfrm>
              <a:off x="4279115" y="4125879"/>
              <a:ext cx="87594" cy="58813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7540" y="6256"/>
                </a:cxn>
                <a:cxn ang="0">
                  <a:pos x="26278" y="6256"/>
                </a:cxn>
                <a:cxn ang="0">
                  <a:pos x="1251" y="15016"/>
                </a:cxn>
                <a:cxn ang="0">
                  <a:pos x="1251" y="17518"/>
                </a:cxn>
                <a:cxn ang="0">
                  <a:pos x="6256" y="25026"/>
                </a:cxn>
                <a:cxn ang="0">
                  <a:pos x="25026" y="37540"/>
                </a:cxn>
                <a:cxn ang="0">
                  <a:pos x="41294" y="41294"/>
                </a:cxn>
                <a:cxn ang="0">
                  <a:pos x="50053" y="40042"/>
                </a:cxn>
                <a:cxn ang="0">
                  <a:pos x="53807" y="50053"/>
                </a:cxn>
                <a:cxn ang="0">
                  <a:pos x="65069" y="55058"/>
                </a:cxn>
                <a:cxn ang="0">
                  <a:pos x="87594" y="43796"/>
                </a:cxn>
                <a:cxn ang="0">
                  <a:pos x="87594" y="12513"/>
                </a:cxn>
                <a:cxn ang="0">
                  <a:pos x="43797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4" name="Freeform 1106"/>
            <p:cNvSpPr/>
            <p:nvPr/>
          </p:nvSpPr>
          <p:spPr>
            <a:xfrm>
              <a:off x="4280366" y="4142147"/>
              <a:ext cx="53808" cy="32535"/>
            </a:xfrm>
            <a:custGeom>
              <a:avLst/>
              <a:gdLst/>
              <a:ahLst/>
              <a:cxnLst>
                <a:cxn ang="0">
                  <a:pos x="47551" y="22524"/>
                </a:cxn>
                <a:cxn ang="0">
                  <a:pos x="30032" y="16267"/>
                </a:cxn>
                <a:cxn ang="0">
                  <a:pos x="7508" y="7508"/>
                </a:cxn>
                <a:cxn ang="0">
                  <a:pos x="0" y="0"/>
                </a:cxn>
                <a:cxn ang="0">
                  <a:pos x="0" y="5005"/>
                </a:cxn>
                <a:cxn ang="0">
                  <a:pos x="7508" y="13764"/>
                </a:cxn>
                <a:cxn ang="0">
                  <a:pos x="23775" y="21272"/>
                </a:cxn>
                <a:cxn ang="0">
                  <a:pos x="41294" y="28780"/>
                </a:cxn>
                <a:cxn ang="0">
                  <a:pos x="50053" y="32535"/>
                </a:cxn>
                <a:cxn ang="0">
                  <a:pos x="51305" y="26278"/>
                </a:cxn>
                <a:cxn ang="0">
                  <a:pos x="47551" y="22524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5" name="Freeform 1107"/>
            <p:cNvSpPr/>
            <p:nvPr/>
          </p:nvSpPr>
          <p:spPr>
            <a:xfrm>
              <a:off x="4332923" y="4163419"/>
              <a:ext cx="33786" cy="21273"/>
            </a:xfrm>
            <a:custGeom>
              <a:avLst/>
              <a:gdLst/>
              <a:ahLst/>
              <a:cxnLst>
                <a:cxn ang="0">
                  <a:pos x="11262" y="10010"/>
                </a:cxn>
                <a:cxn ang="0">
                  <a:pos x="0" y="7508"/>
                </a:cxn>
                <a:cxn ang="0">
                  <a:pos x="0" y="12513"/>
                </a:cxn>
                <a:cxn ang="0">
                  <a:pos x="11262" y="17518"/>
                </a:cxn>
                <a:cxn ang="0">
                  <a:pos x="33786" y="7508"/>
                </a:cxn>
                <a:cxn ang="0">
                  <a:pos x="33786" y="0"/>
                </a:cxn>
                <a:cxn ang="0">
                  <a:pos x="11262" y="1001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6" name="Freeform 1108"/>
            <p:cNvSpPr/>
            <p:nvPr/>
          </p:nvSpPr>
          <p:spPr>
            <a:xfrm>
              <a:off x="4269104" y="3657880"/>
              <a:ext cx="126385" cy="222738"/>
            </a:xfrm>
            <a:custGeom>
              <a:avLst/>
              <a:gdLst/>
              <a:ahLst/>
              <a:cxnLst>
                <a:cxn ang="0">
                  <a:pos x="113871" y="76331"/>
                </a:cxn>
                <a:cxn ang="0">
                  <a:pos x="113871" y="42545"/>
                </a:cxn>
                <a:cxn ang="0">
                  <a:pos x="126385" y="2502"/>
                </a:cxn>
                <a:cxn ang="0">
                  <a:pos x="90096" y="0"/>
                </a:cxn>
                <a:cxn ang="0">
                  <a:pos x="78834" y="33786"/>
                </a:cxn>
                <a:cxn ang="0">
                  <a:pos x="57561" y="55058"/>
                </a:cxn>
                <a:cxn ang="0">
                  <a:pos x="38791" y="72577"/>
                </a:cxn>
                <a:cxn ang="0">
                  <a:pos x="20021" y="102609"/>
                </a:cxn>
                <a:cxn ang="0">
                  <a:pos x="0" y="205219"/>
                </a:cxn>
                <a:cxn ang="0">
                  <a:pos x="91347" y="222738"/>
                </a:cxn>
                <a:cxn ang="0">
                  <a:pos x="110117" y="101358"/>
                </a:cxn>
                <a:cxn ang="0">
                  <a:pos x="113871" y="76331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7" name="Freeform 1109"/>
            <p:cNvSpPr/>
            <p:nvPr/>
          </p:nvSpPr>
          <p:spPr>
            <a:xfrm>
              <a:off x="4302890" y="3879366"/>
              <a:ext cx="66321" cy="291562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2502" y="277797"/>
                </a:cxn>
                <a:cxn ang="0">
                  <a:pos x="40042" y="291562"/>
                </a:cxn>
                <a:cxn ang="0">
                  <a:pos x="66321" y="279048"/>
                </a:cxn>
                <a:cxn ang="0">
                  <a:pos x="62566" y="0"/>
                </a:cxn>
                <a:cxn ang="0">
                  <a:pos x="0" y="12513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8" name="Freeform 1110"/>
            <p:cNvSpPr/>
            <p:nvPr/>
          </p:nvSpPr>
          <p:spPr>
            <a:xfrm>
              <a:off x="4272858" y="3901891"/>
              <a:ext cx="72577" cy="289059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18769" y="246513"/>
                </a:cxn>
                <a:cxn ang="0">
                  <a:pos x="15015" y="255272"/>
                </a:cxn>
                <a:cxn ang="0">
                  <a:pos x="13764" y="266534"/>
                </a:cxn>
                <a:cxn ang="0">
                  <a:pos x="55058" y="287807"/>
                </a:cxn>
                <a:cxn ang="0">
                  <a:pos x="72577" y="281550"/>
                </a:cxn>
                <a:cxn ang="0">
                  <a:pos x="66320" y="0"/>
                </a:cxn>
                <a:cxn ang="0">
                  <a:pos x="0" y="2502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79" name="Freeform 1111"/>
            <p:cNvSpPr/>
            <p:nvPr/>
          </p:nvSpPr>
          <p:spPr>
            <a:xfrm>
              <a:off x="4267853" y="3699174"/>
              <a:ext cx="120128" cy="226492"/>
            </a:xfrm>
            <a:custGeom>
              <a:avLst/>
              <a:gdLst/>
              <a:ahLst/>
              <a:cxnLst>
                <a:cxn ang="0">
                  <a:pos x="41294" y="13764"/>
                </a:cxn>
                <a:cxn ang="0">
                  <a:pos x="8759" y="92598"/>
                </a:cxn>
                <a:cxn ang="0">
                  <a:pos x="0" y="205219"/>
                </a:cxn>
                <a:cxn ang="0">
                  <a:pos x="6256" y="215229"/>
                </a:cxn>
                <a:cxn ang="0">
                  <a:pos x="73828" y="221486"/>
                </a:cxn>
                <a:cxn ang="0">
                  <a:pos x="105112" y="207721"/>
                </a:cxn>
                <a:cxn ang="0">
                  <a:pos x="113871" y="62566"/>
                </a:cxn>
                <a:cxn ang="0">
                  <a:pos x="115122" y="3754"/>
                </a:cxn>
                <a:cxn ang="0">
                  <a:pos x="106363" y="2502"/>
                </a:cxn>
                <a:cxn ang="0">
                  <a:pos x="65069" y="10010"/>
                </a:cxn>
                <a:cxn ang="0">
                  <a:pos x="41294" y="13764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0" name="Freeform 1112"/>
            <p:cNvSpPr/>
            <p:nvPr/>
          </p:nvSpPr>
          <p:spPr>
            <a:xfrm>
              <a:off x="4321660" y="3581548"/>
              <a:ext cx="98856" cy="97604"/>
            </a:xfrm>
            <a:custGeom>
              <a:avLst/>
              <a:gdLst/>
              <a:ahLst/>
              <a:cxnLst>
                <a:cxn ang="0">
                  <a:pos x="60064" y="11262"/>
                </a:cxn>
                <a:cxn ang="0">
                  <a:pos x="35037" y="0"/>
                </a:cxn>
                <a:cxn ang="0">
                  <a:pos x="8759" y="65069"/>
                </a:cxn>
                <a:cxn ang="0">
                  <a:pos x="11262" y="92598"/>
                </a:cxn>
                <a:cxn ang="0">
                  <a:pos x="46299" y="97604"/>
                </a:cxn>
                <a:cxn ang="0">
                  <a:pos x="73829" y="73828"/>
                </a:cxn>
                <a:cxn ang="0">
                  <a:pos x="98856" y="35037"/>
                </a:cxn>
                <a:cxn ang="0">
                  <a:pos x="60064" y="11262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1" name="Freeform 1113"/>
            <p:cNvSpPr/>
            <p:nvPr/>
          </p:nvSpPr>
          <p:spPr>
            <a:xfrm>
              <a:off x="4344184" y="3570286"/>
              <a:ext cx="91348" cy="110118"/>
            </a:xfrm>
            <a:custGeom>
              <a:avLst/>
              <a:gdLst/>
              <a:ahLst/>
              <a:cxnLst>
                <a:cxn ang="0">
                  <a:pos x="23775" y="3754"/>
                </a:cxn>
                <a:cxn ang="0">
                  <a:pos x="8759" y="20021"/>
                </a:cxn>
                <a:cxn ang="0">
                  <a:pos x="3754" y="53807"/>
                </a:cxn>
                <a:cxn ang="0">
                  <a:pos x="1251" y="61315"/>
                </a:cxn>
                <a:cxn ang="0">
                  <a:pos x="5005" y="66321"/>
                </a:cxn>
                <a:cxn ang="0">
                  <a:pos x="10010" y="57561"/>
                </a:cxn>
                <a:cxn ang="0">
                  <a:pos x="15016" y="73829"/>
                </a:cxn>
                <a:cxn ang="0">
                  <a:pos x="16267" y="87593"/>
                </a:cxn>
                <a:cxn ang="0">
                  <a:pos x="35037" y="108866"/>
                </a:cxn>
                <a:cxn ang="0">
                  <a:pos x="45048" y="108866"/>
                </a:cxn>
                <a:cxn ang="0">
                  <a:pos x="67572" y="91347"/>
                </a:cxn>
                <a:cxn ang="0">
                  <a:pos x="87593" y="38791"/>
                </a:cxn>
                <a:cxn ang="0">
                  <a:pos x="75080" y="22524"/>
                </a:cxn>
                <a:cxn ang="0">
                  <a:pos x="71326" y="12513"/>
                </a:cxn>
                <a:cxn ang="0">
                  <a:pos x="58813" y="11262"/>
                </a:cxn>
                <a:cxn ang="0">
                  <a:pos x="58813" y="5005"/>
                </a:cxn>
                <a:cxn ang="0">
                  <a:pos x="50053" y="3754"/>
                </a:cxn>
                <a:cxn ang="0">
                  <a:pos x="40042" y="6256"/>
                </a:cxn>
                <a:cxn ang="0">
                  <a:pos x="38791" y="0"/>
                </a:cxn>
                <a:cxn ang="0">
                  <a:pos x="23775" y="3754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2" name="Freeform 1114"/>
            <p:cNvSpPr/>
            <p:nvPr/>
          </p:nvSpPr>
          <p:spPr>
            <a:xfrm>
              <a:off x="4345436" y="3627848"/>
              <a:ext cx="13765" cy="18770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12513" y="10010"/>
                </a:cxn>
                <a:cxn ang="0">
                  <a:pos x="6256" y="17518"/>
                </a:cxn>
                <a:cxn ang="0">
                  <a:pos x="0" y="18770"/>
                </a:cxn>
                <a:cxn ang="0">
                  <a:pos x="6256" y="7508"/>
                </a:cxn>
                <a:cxn ang="0">
                  <a:pos x="8759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3" name="Freeform 1115"/>
            <p:cNvSpPr/>
            <p:nvPr/>
          </p:nvSpPr>
          <p:spPr>
            <a:xfrm>
              <a:off x="4342933" y="3622842"/>
              <a:ext cx="13765" cy="27529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7508" y="5005"/>
                </a:cxn>
                <a:cxn ang="0">
                  <a:pos x="5005" y="15015"/>
                </a:cxn>
                <a:cxn ang="0">
                  <a:pos x="0" y="22523"/>
                </a:cxn>
                <a:cxn ang="0">
                  <a:pos x="3754" y="23775"/>
                </a:cxn>
                <a:cxn ang="0">
                  <a:pos x="11262" y="15015"/>
                </a:cxn>
                <a:cxn ang="0">
                  <a:pos x="11262" y="1251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4" name="Freeform 1116"/>
            <p:cNvSpPr/>
            <p:nvPr/>
          </p:nvSpPr>
          <p:spPr>
            <a:xfrm>
              <a:off x="4216548" y="3569035"/>
              <a:ext cx="21273" cy="45048"/>
            </a:xfrm>
            <a:custGeom>
              <a:avLst/>
              <a:gdLst/>
              <a:ahLst/>
              <a:cxnLst>
                <a:cxn ang="0">
                  <a:pos x="2502" y="33786"/>
                </a:cxn>
                <a:cxn ang="0">
                  <a:pos x="11262" y="20021"/>
                </a:cxn>
                <a:cxn ang="0">
                  <a:pos x="11262" y="5005"/>
                </a:cxn>
                <a:cxn ang="0">
                  <a:pos x="18770" y="1251"/>
                </a:cxn>
                <a:cxn ang="0">
                  <a:pos x="21273" y="22524"/>
                </a:cxn>
                <a:cxn ang="0">
                  <a:pos x="10010" y="43796"/>
                </a:cxn>
                <a:cxn ang="0">
                  <a:pos x="2502" y="33786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5" name="Freeform 1117"/>
            <p:cNvSpPr/>
            <p:nvPr/>
          </p:nvSpPr>
          <p:spPr>
            <a:xfrm>
              <a:off x="4194024" y="3554019"/>
              <a:ext cx="36289" cy="67572"/>
            </a:xfrm>
            <a:custGeom>
              <a:avLst/>
              <a:gdLst/>
              <a:ahLst/>
              <a:cxnLst>
                <a:cxn ang="0">
                  <a:pos x="26278" y="65069"/>
                </a:cxn>
                <a:cxn ang="0">
                  <a:pos x="36289" y="55058"/>
                </a:cxn>
                <a:cxn ang="0">
                  <a:pos x="35037" y="36288"/>
                </a:cxn>
                <a:cxn ang="0">
                  <a:pos x="35037" y="33786"/>
                </a:cxn>
                <a:cxn ang="0">
                  <a:pos x="23775" y="12513"/>
                </a:cxn>
                <a:cxn ang="0">
                  <a:pos x="12513" y="5005"/>
                </a:cxn>
                <a:cxn ang="0">
                  <a:pos x="10010" y="10010"/>
                </a:cxn>
                <a:cxn ang="0">
                  <a:pos x="1251" y="23775"/>
                </a:cxn>
                <a:cxn ang="0">
                  <a:pos x="6256" y="45048"/>
                </a:cxn>
                <a:cxn ang="0">
                  <a:pos x="26278" y="65069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6" name="Freeform 1118"/>
            <p:cNvSpPr/>
            <p:nvPr/>
          </p:nvSpPr>
          <p:spPr>
            <a:xfrm>
              <a:off x="4210292" y="3600318"/>
              <a:ext cx="147658" cy="156417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8791" y="113871"/>
                </a:cxn>
                <a:cxn ang="0">
                  <a:pos x="111369" y="148908"/>
                </a:cxn>
                <a:cxn ang="0">
                  <a:pos x="145155" y="138898"/>
                </a:cxn>
                <a:cxn ang="0">
                  <a:pos x="126385" y="113871"/>
                </a:cxn>
                <a:cxn ang="0">
                  <a:pos x="60064" y="87593"/>
                </a:cxn>
                <a:cxn ang="0">
                  <a:pos x="18770" y="5005"/>
                </a:cxn>
                <a:cxn ang="0">
                  <a:pos x="0" y="12513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7" name="Freeform 1119"/>
            <p:cNvSpPr/>
            <p:nvPr/>
          </p:nvSpPr>
          <p:spPr>
            <a:xfrm>
              <a:off x="4276612" y="3691666"/>
              <a:ext cx="86343" cy="65069"/>
            </a:xfrm>
            <a:custGeom>
              <a:avLst/>
              <a:gdLst/>
              <a:ahLst/>
              <a:cxnLst>
                <a:cxn ang="0">
                  <a:pos x="82588" y="47550"/>
                </a:cxn>
                <a:cxn ang="0">
                  <a:pos x="40043" y="60063"/>
                </a:cxn>
                <a:cxn ang="0">
                  <a:pos x="5005" y="52555"/>
                </a:cxn>
                <a:cxn ang="0">
                  <a:pos x="1251" y="28780"/>
                </a:cxn>
                <a:cxn ang="0">
                  <a:pos x="8759" y="0"/>
                </a:cxn>
                <a:cxn ang="0">
                  <a:pos x="61316" y="12513"/>
                </a:cxn>
                <a:cxn ang="0">
                  <a:pos x="82588" y="47550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8" name="Freeform 1120"/>
            <p:cNvSpPr/>
            <p:nvPr/>
          </p:nvSpPr>
          <p:spPr>
            <a:xfrm>
              <a:off x="4280366" y="4159666"/>
              <a:ext cx="6257" cy="18770"/>
            </a:xfrm>
            <a:custGeom>
              <a:avLst/>
              <a:gdLst/>
              <a:ahLst/>
              <a:cxnLst>
                <a:cxn ang="0">
                  <a:pos x="2502" y="18770"/>
                </a:cxn>
                <a:cxn ang="0">
                  <a:pos x="1251" y="17518"/>
                </a:cxn>
                <a:cxn ang="0">
                  <a:pos x="1251" y="5005"/>
                </a:cxn>
                <a:cxn ang="0">
                  <a:pos x="3754" y="0"/>
                </a:cxn>
                <a:cxn ang="0">
                  <a:pos x="6257" y="1251"/>
                </a:cxn>
                <a:cxn ang="0">
                  <a:pos x="5005" y="3754"/>
                </a:cxn>
                <a:cxn ang="0">
                  <a:pos x="3754" y="6256"/>
                </a:cxn>
                <a:cxn ang="0">
                  <a:pos x="3754" y="16267"/>
                </a:cxn>
                <a:cxn ang="0">
                  <a:pos x="2502" y="18770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89" name="Freeform 1121"/>
            <p:cNvSpPr/>
            <p:nvPr/>
          </p:nvSpPr>
          <p:spPr>
            <a:xfrm>
              <a:off x="4272858" y="4160917"/>
              <a:ext cx="8760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3754"/>
                </a:cxn>
                <a:cxn ang="0">
                  <a:pos x="5005" y="5005"/>
                </a:cxn>
                <a:cxn ang="0">
                  <a:pos x="2502" y="15016"/>
                </a:cxn>
                <a:cxn ang="0">
                  <a:pos x="1251" y="1626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0" name="Freeform 1122"/>
            <p:cNvSpPr/>
            <p:nvPr/>
          </p:nvSpPr>
          <p:spPr>
            <a:xfrm>
              <a:off x="4265350" y="4162168"/>
              <a:ext cx="8760" cy="15016"/>
            </a:xfrm>
            <a:custGeom>
              <a:avLst/>
              <a:gdLst/>
              <a:ahLst/>
              <a:cxnLst>
                <a:cxn ang="0">
                  <a:pos x="1251" y="15016"/>
                </a:cxn>
                <a:cxn ang="0">
                  <a:pos x="0" y="13764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2502"/>
                </a:cxn>
                <a:cxn ang="0">
                  <a:pos x="6257" y="5005"/>
                </a:cxn>
                <a:cxn ang="0">
                  <a:pos x="2502" y="13764"/>
                </a:cxn>
                <a:cxn ang="0">
                  <a:pos x="1251" y="15016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1" name="Freeform 1123"/>
            <p:cNvSpPr/>
            <p:nvPr/>
          </p:nvSpPr>
          <p:spPr>
            <a:xfrm>
              <a:off x="4240324" y="4164671"/>
              <a:ext cx="23776" cy="26278"/>
            </a:xfrm>
            <a:custGeom>
              <a:avLst/>
              <a:gdLst/>
              <a:ahLst/>
              <a:cxnLst>
                <a:cxn ang="0">
                  <a:pos x="20021" y="1251"/>
                </a:cxn>
                <a:cxn ang="0">
                  <a:pos x="0" y="13764"/>
                </a:cxn>
                <a:cxn ang="0">
                  <a:pos x="0" y="18770"/>
                </a:cxn>
                <a:cxn ang="0">
                  <a:pos x="8759" y="26278"/>
                </a:cxn>
                <a:cxn ang="0">
                  <a:pos x="11262" y="25026"/>
                </a:cxn>
                <a:cxn ang="0">
                  <a:pos x="13765" y="11262"/>
                </a:cxn>
                <a:cxn ang="0">
                  <a:pos x="23776" y="0"/>
                </a:cxn>
                <a:cxn ang="0">
                  <a:pos x="20021" y="1251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2" name="Freeform 1124"/>
            <p:cNvSpPr/>
            <p:nvPr/>
          </p:nvSpPr>
          <p:spPr>
            <a:xfrm>
              <a:off x="4240324" y="4180938"/>
              <a:ext cx="103861" cy="25027"/>
            </a:xfrm>
            <a:custGeom>
              <a:avLst/>
              <a:gdLst/>
              <a:ahLst/>
              <a:cxnLst>
                <a:cxn ang="0">
                  <a:pos x="103861" y="7508"/>
                </a:cxn>
                <a:cxn ang="0">
                  <a:pos x="82588" y="17518"/>
                </a:cxn>
                <a:cxn ang="0">
                  <a:pos x="72577" y="16267"/>
                </a:cxn>
                <a:cxn ang="0">
                  <a:pos x="35037" y="12513"/>
                </a:cxn>
                <a:cxn ang="0">
                  <a:pos x="8759" y="6256"/>
                </a:cxn>
                <a:cxn ang="0">
                  <a:pos x="0" y="0"/>
                </a:cxn>
                <a:cxn ang="0">
                  <a:pos x="0" y="7508"/>
                </a:cxn>
                <a:cxn ang="0">
                  <a:pos x="10010" y="15016"/>
                </a:cxn>
                <a:cxn ang="0">
                  <a:pos x="63818" y="22524"/>
                </a:cxn>
                <a:cxn ang="0">
                  <a:pos x="82588" y="23775"/>
                </a:cxn>
                <a:cxn ang="0">
                  <a:pos x="103861" y="15016"/>
                </a:cxn>
                <a:cxn ang="0">
                  <a:pos x="103861" y="7508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3" name="Freeform 1125"/>
            <p:cNvSpPr/>
            <p:nvPr/>
          </p:nvSpPr>
          <p:spPr>
            <a:xfrm>
              <a:off x="2637362" y="3594062"/>
              <a:ext cx="108867" cy="148909"/>
            </a:xfrm>
            <a:custGeom>
              <a:avLst/>
              <a:gdLst/>
              <a:ahLst/>
              <a:cxnLst>
                <a:cxn ang="0">
                  <a:pos x="57561" y="21272"/>
                </a:cxn>
                <a:cxn ang="0">
                  <a:pos x="5005" y="98855"/>
                </a:cxn>
                <a:cxn ang="0">
                  <a:pos x="16267" y="130138"/>
                </a:cxn>
                <a:cxn ang="0">
                  <a:pos x="108867" y="148909"/>
                </a:cxn>
                <a:cxn ang="0">
                  <a:pos x="101358" y="126384"/>
                </a:cxn>
                <a:cxn ang="0">
                  <a:pos x="46299" y="101358"/>
                </a:cxn>
                <a:cxn ang="0">
                  <a:pos x="80086" y="60064"/>
                </a:cxn>
                <a:cxn ang="0">
                  <a:pos x="57561" y="21272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4" name="Freeform 1126"/>
            <p:cNvSpPr/>
            <p:nvPr/>
          </p:nvSpPr>
          <p:spPr>
            <a:xfrm>
              <a:off x="2662388" y="4024521"/>
              <a:ext cx="297818" cy="95102"/>
            </a:xfrm>
            <a:custGeom>
              <a:avLst/>
              <a:gdLst/>
              <a:ahLst/>
              <a:cxnLst>
                <a:cxn ang="0">
                  <a:pos x="130138" y="0"/>
                </a:cxn>
                <a:cxn ang="0">
                  <a:pos x="120128" y="0"/>
                </a:cxn>
                <a:cxn ang="0">
                  <a:pos x="10010" y="55059"/>
                </a:cxn>
                <a:cxn ang="0">
                  <a:pos x="132641" y="95102"/>
                </a:cxn>
                <a:cxn ang="0">
                  <a:pos x="150160" y="95102"/>
                </a:cxn>
                <a:cxn ang="0">
                  <a:pos x="274042" y="67572"/>
                </a:cxn>
                <a:cxn ang="0">
                  <a:pos x="250267" y="40042"/>
                </a:cxn>
                <a:cxn ang="0">
                  <a:pos x="177689" y="22524"/>
                </a:cxn>
                <a:cxn ang="0">
                  <a:pos x="130138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5" name="Freeform 1127"/>
            <p:cNvSpPr/>
            <p:nvPr/>
          </p:nvSpPr>
          <p:spPr>
            <a:xfrm>
              <a:off x="2888881" y="3711687"/>
              <a:ext cx="60064" cy="41294"/>
            </a:xfrm>
            <a:custGeom>
              <a:avLst/>
              <a:gdLst/>
              <a:ahLst/>
              <a:cxnLst>
                <a:cxn ang="0">
                  <a:pos x="6256" y="20021"/>
                </a:cxn>
                <a:cxn ang="0">
                  <a:pos x="11262" y="27529"/>
                </a:cxn>
                <a:cxn ang="0">
                  <a:pos x="43796" y="30032"/>
                </a:cxn>
                <a:cxn ang="0">
                  <a:pos x="53807" y="35037"/>
                </a:cxn>
                <a:cxn ang="0">
                  <a:pos x="53807" y="15016"/>
                </a:cxn>
                <a:cxn ang="0">
                  <a:pos x="32534" y="1251"/>
                </a:cxn>
                <a:cxn ang="0">
                  <a:pos x="0" y="1251"/>
                </a:cxn>
                <a:cxn ang="0">
                  <a:pos x="6256" y="20021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6" name="Freeform 1128"/>
            <p:cNvSpPr/>
            <p:nvPr/>
          </p:nvSpPr>
          <p:spPr>
            <a:xfrm>
              <a:off x="2709939" y="3557773"/>
              <a:ext cx="45048" cy="71327"/>
            </a:xfrm>
            <a:custGeom>
              <a:avLst/>
              <a:gdLst/>
              <a:ahLst/>
              <a:cxnLst>
                <a:cxn ang="0">
                  <a:pos x="0" y="70075"/>
                </a:cxn>
                <a:cxn ang="0">
                  <a:pos x="16267" y="5005"/>
                </a:cxn>
                <a:cxn ang="0">
                  <a:pos x="45048" y="11262"/>
                </a:cxn>
                <a:cxn ang="0">
                  <a:pos x="42545" y="61316"/>
                </a:cxn>
                <a:cxn ang="0">
                  <a:pos x="0" y="70075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7" name="Freeform 1129"/>
            <p:cNvSpPr/>
            <p:nvPr/>
          </p:nvSpPr>
          <p:spPr>
            <a:xfrm>
              <a:off x="2718699" y="4000746"/>
              <a:ext cx="85091" cy="51305"/>
            </a:xfrm>
            <a:custGeom>
              <a:avLst/>
              <a:gdLst/>
              <a:ahLst/>
              <a:cxnLst>
                <a:cxn ang="0">
                  <a:pos x="7508" y="15016"/>
                </a:cxn>
                <a:cxn ang="0">
                  <a:pos x="0" y="31283"/>
                </a:cxn>
                <a:cxn ang="0">
                  <a:pos x="3754" y="46299"/>
                </a:cxn>
                <a:cxn ang="0">
                  <a:pos x="21272" y="50053"/>
                </a:cxn>
                <a:cxn ang="0">
                  <a:pos x="41294" y="41294"/>
                </a:cxn>
                <a:cxn ang="0">
                  <a:pos x="57561" y="36288"/>
                </a:cxn>
                <a:cxn ang="0">
                  <a:pos x="82588" y="20021"/>
                </a:cxn>
                <a:cxn ang="0">
                  <a:pos x="82588" y="8759"/>
                </a:cxn>
                <a:cxn ang="0">
                  <a:pos x="37540" y="10010"/>
                </a:cxn>
                <a:cxn ang="0">
                  <a:pos x="7508" y="15016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8" name="Freeform 1130"/>
            <p:cNvSpPr/>
            <p:nvPr/>
          </p:nvSpPr>
          <p:spPr>
            <a:xfrm>
              <a:off x="2717447" y="4000746"/>
              <a:ext cx="85091" cy="45048"/>
            </a:xfrm>
            <a:custGeom>
              <a:avLst/>
              <a:gdLst/>
              <a:ahLst/>
              <a:cxnLst>
                <a:cxn ang="0">
                  <a:pos x="6256" y="8759"/>
                </a:cxn>
                <a:cxn ang="0">
                  <a:pos x="1251" y="23775"/>
                </a:cxn>
                <a:cxn ang="0">
                  <a:pos x="3754" y="40042"/>
                </a:cxn>
                <a:cxn ang="0">
                  <a:pos x="22524" y="45048"/>
                </a:cxn>
                <a:cxn ang="0">
                  <a:pos x="35037" y="40042"/>
                </a:cxn>
                <a:cxn ang="0">
                  <a:pos x="56310" y="33786"/>
                </a:cxn>
                <a:cxn ang="0">
                  <a:pos x="83839" y="12513"/>
                </a:cxn>
                <a:cxn ang="0">
                  <a:pos x="67572" y="2502"/>
                </a:cxn>
                <a:cxn ang="0">
                  <a:pos x="37540" y="5005"/>
                </a:cxn>
                <a:cxn ang="0">
                  <a:pos x="6256" y="8759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499" name="Freeform 1131"/>
            <p:cNvSpPr/>
            <p:nvPr/>
          </p:nvSpPr>
          <p:spPr>
            <a:xfrm>
              <a:off x="2719950" y="3721698"/>
              <a:ext cx="75080" cy="324096"/>
            </a:xfrm>
            <a:custGeom>
              <a:avLst/>
              <a:gdLst/>
              <a:ahLst/>
              <a:cxnLst>
                <a:cxn ang="0">
                  <a:pos x="47550" y="51304"/>
                </a:cxn>
                <a:cxn ang="0">
                  <a:pos x="73828" y="178941"/>
                </a:cxn>
                <a:cxn ang="0">
                  <a:pos x="72577" y="205219"/>
                </a:cxn>
                <a:cxn ang="0">
                  <a:pos x="43796" y="289058"/>
                </a:cxn>
                <a:cxn ang="0">
                  <a:pos x="1251" y="290309"/>
                </a:cxn>
                <a:cxn ang="0">
                  <a:pos x="21272" y="217732"/>
                </a:cxn>
                <a:cxn ang="0">
                  <a:pos x="30032" y="190203"/>
                </a:cxn>
                <a:cxn ang="0">
                  <a:pos x="2502" y="77582"/>
                </a:cxn>
                <a:cxn ang="0">
                  <a:pos x="47550" y="51304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0" name="Freeform 1132"/>
            <p:cNvSpPr/>
            <p:nvPr/>
          </p:nvSpPr>
          <p:spPr>
            <a:xfrm>
              <a:off x="2711191" y="3517730"/>
              <a:ext cx="67572" cy="80086"/>
            </a:xfrm>
            <a:custGeom>
              <a:avLst/>
              <a:gdLst/>
              <a:ahLst/>
              <a:cxnLst>
                <a:cxn ang="0">
                  <a:pos x="37540" y="3696"/>
                </a:cxn>
                <a:cxn ang="0">
                  <a:pos x="67572" y="0"/>
                </a:cxn>
                <a:cxn ang="0">
                  <a:pos x="65069" y="59140"/>
                </a:cxn>
                <a:cxn ang="0">
                  <a:pos x="51304" y="78853"/>
                </a:cxn>
                <a:cxn ang="0">
                  <a:pos x="23775" y="73925"/>
                </a:cxn>
                <a:cxn ang="0">
                  <a:pos x="8759" y="48051"/>
                </a:cxn>
                <a:cxn ang="0">
                  <a:pos x="0" y="11088"/>
                </a:cxn>
                <a:cxn ang="0">
                  <a:pos x="37540" y="3696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1" name="Freeform 1133"/>
            <p:cNvSpPr/>
            <p:nvPr/>
          </p:nvSpPr>
          <p:spPr>
            <a:xfrm>
              <a:off x="2699928" y="3483944"/>
              <a:ext cx="81337" cy="105112"/>
            </a:xfrm>
            <a:custGeom>
              <a:avLst/>
              <a:gdLst/>
              <a:ahLst/>
              <a:cxnLst>
                <a:cxn ang="0">
                  <a:pos x="22524" y="93982"/>
                </a:cxn>
                <a:cxn ang="0">
                  <a:pos x="7508" y="61830"/>
                </a:cxn>
                <a:cxn ang="0">
                  <a:pos x="8759" y="25968"/>
                </a:cxn>
                <a:cxn ang="0">
                  <a:pos x="16267" y="14839"/>
                </a:cxn>
                <a:cxn ang="0">
                  <a:pos x="21272" y="6183"/>
                </a:cxn>
                <a:cxn ang="0">
                  <a:pos x="26278" y="12366"/>
                </a:cxn>
                <a:cxn ang="0">
                  <a:pos x="28780" y="16075"/>
                </a:cxn>
                <a:cxn ang="0">
                  <a:pos x="33786" y="8656"/>
                </a:cxn>
                <a:cxn ang="0">
                  <a:pos x="31283" y="1236"/>
                </a:cxn>
                <a:cxn ang="0">
                  <a:pos x="42545" y="8656"/>
                </a:cxn>
                <a:cxn ang="0">
                  <a:pos x="46299" y="6183"/>
                </a:cxn>
                <a:cxn ang="0">
                  <a:pos x="47550" y="0"/>
                </a:cxn>
                <a:cxn ang="0">
                  <a:pos x="61315" y="9892"/>
                </a:cxn>
                <a:cxn ang="0">
                  <a:pos x="63818" y="6183"/>
                </a:cxn>
                <a:cxn ang="0">
                  <a:pos x="62566" y="1236"/>
                </a:cxn>
                <a:cxn ang="0">
                  <a:pos x="80085" y="23495"/>
                </a:cxn>
                <a:cxn ang="0">
                  <a:pos x="76331" y="45754"/>
                </a:cxn>
                <a:cxn ang="0">
                  <a:pos x="65069" y="70486"/>
                </a:cxn>
                <a:cxn ang="0">
                  <a:pos x="60064" y="72960"/>
                </a:cxn>
                <a:cxn ang="0">
                  <a:pos x="43796" y="89036"/>
                </a:cxn>
                <a:cxn ang="0">
                  <a:pos x="22524" y="93982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2" name="Freeform 1134"/>
            <p:cNvSpPr/>
            <p:nvPr/>
          </p:nvSpPr>
          <p:spPr>
            <a:xfrm>
              <a:off x="2752485" y="3550265"/>
              <a:ext cx="7508" cy="17519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0" y="7508"/>
                </a:cxn>
                <a:cxn ang="0">
                  <a:pos x="2502" y="15016"/>
                </a:cxn>
                <a:cxn ang="0">
                  <a:pos x="7508" y="17519"/>
                </a:cxn>
                <a:cxn ang="0">
                  <a:pos x="6256" y="6256"/>
                </a:cxn>
                <a:cxn ang="0">
                  <a:pos x="6256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3" name="Freeform 1135"/>
            <p:cNvSpPr/>
            <p:nvPr/>
          </p:nvSpPr>
          <p:spPr>
            <a:xfrm>
              <a:off x="2756239" y="3547762"/>
              <a:ext cx="6257" cy="22524"/>
            </a:xfrm>
            <a:custGeom>
              <a:avLst/>
              <a:gdLst/>
              <a:ahLst/>
              <a:cxnLst>
                <a:cxn ang="0">
                  <a:pos x="3754" y="0"/>
                </a:cxn>
                <a:cxn ang="0">
                  <a:pos x="5005" y="3754"/>
                </a:cxn>
                <a:cxn ang="0">
                  <a:pos x="3754" y="12513"/>
                </a:cxn>
                <a:cxn ang="0">
                  <a:pos x="6257" y="20021"/>
                </a:cxn>
                <a:cxn ang="0">
                  <a:pos x="2502" y="20021"/>
                </a:cxn>
                <a:cxn ang="0">
                  <a:pos x="0" y="11262"/>
                </a:cxn>
                <a:cxn ang="0">
                  <a:pos x="3754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4" name="Freeform 1136"/>
            <p:cNvSpPr/>
            <p:nvPr/>
          </p:nvSpPr>
          <p:spPr>
            <a:xfrm>
              <a:off x="2744977" y="3764244"/>
              <a:ext cx="127636" cy="294064"/>
            </a:xfrm>
            <a:custGeom>
              <a:avLst/>
              <a:gdLst/>
              <a:ahLst/>
              <a:cxnLst>
                <a:cxn ang="0">
                  <a:pos x="45048" y="10010"/>
                </a:cxn>
                <a:cxn ang="0">
                  <a:pos x="112620" y="127636"/>
                </a:cxn>
                <a:cxn ang="0">
                  <a:pos x="116374" y="186449"/>
                </a:cxn>
                <a:cxn ang="0">
                  <a:pos x="100106" y="289058"/>
                </a:cxn>
                <a:cxn ang="0">
                  <a:pos x="60064" y="270288"/>
                </a:cxn>
                <a:cxn ang="0">
                  <a:pos x="75080" y="171433"/>
                </a:cxn>
                <a:cxn ang="0">
                  <a:pos x="38791" y="100106"/>
                </a:cxn>
                <a:cxn ang="0">
                  <a:pos x="1251" y="36288"/>
                </a:cxn>
                <a:cxn ang="0">
                  <a:pos x="16267" y="0"/>
                </a:cxn>
                <a:cxn ang="0">
                  <a:pos x="45048" y="1001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5" name="Freeform 1137"/>
            <p:cNvSpPr/>
            <p:nvPr/>
          </p:nvSpPr>
          <p:spPr>
            <a:xfrm>
              <a:off x="2686164" y="3602821"/>
              <a:ext cx="133893" cy="255273"/>
            </a:xfrm>
            <a:custGeom>
              <a:avLst/>
              <a:gdLst/>
              <a:ahLst/>
              <a:cxnLst>
                <a:cxn ang="0">
                  <a:pos x="36288" y="225240"/>
                </a:cxn>
                <a:cxn ang="0">
                  <a:pos x="18770" y="160171"/>
                </a:cxn>
                <a:cxn ang="0">
                  <a:pos x="1251" y="43796"/>
                </a:cxn>
                <a:cxn ang="0">
                  <a:pos x="25026" y="1251"/>
                </a:cxn>
                <a:cxn ang="0">
                  <a:pos x="83839" y="22524"/>
                </a:cxn>
                <a:cxn ang="0">
                  <a:pos x="110117" y="87593"/>
                </a:cxn>
                <a:cxn ang="0">
                  <a:pos x="111368" y="141401"/>
                </a:cxn>
                <a:cxn ang="0">
                  <a:pos x="120128" y="182695"/>
                </a:cxn>
                <a:cxn ang="0">
                  <a:pos x="132641" y="210224"/>
                </a:cxn>
                <a:cxn ang="0">
                  <a:pos x="36288" y="22524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6" name="Freeform 1138"/>
            <p:cNvSpPr/>
            <p:nvPr/>
          </p:nvSpPr>
          <p:spPr>
            <a:xfrm>
              <a:off x="2733715" y="3626597"/>
              <a:ext cx="180192" cy="118877"/>
            </a:xfrm>
            <a:custGeom>
              <a:avLst/>
              <a:gdLst/>
              <a:ahLst/>
              <a:cxnLst>
                <a:cxn ang="0">
                  <a:pos x="26278" y="7508"/>
                </a:cxn>
                <a:cxn ang="0">
                  <a:pos x="16267" y="42545"/>
                </a:cxn>
                <a:cxn ang="0">
                  <a:pos x="75080" y="106363"/>
                </a:cxn>
                <a:cxn ang="0">
                  <a:pos x="177689" y="118877"/>
                </a:cxn>
                <a:cxn ang="0">
                  <a:pos x="165176" y="86342"/>
                </a:cxn>
                <a:cxn ang="0">
                  <a:pos x="88844" y="67572"/>
                </a:cxn>
                <a:cxn ang="0">
                  <a:pos x="26278" y="7508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7" name="Freeform 1139"/>
            <p:cNvSpPr/>
            <p:nvPr/>
          </p:nvSpPr>
          <p:spPr>
            <a:xfrm>
              <a:off x="2788774" y="4013259"/>
              <a:ext cx="101359" cy="81337"/>
            </a:xfrm>
            <a:custGeom>
              <a:avLst/>
              <a:gdLst/>
              <a:ahLst/>
              <a:cxnLst>
                <a:cxn ang="0">
                  <a:pos x="45048" y="22524"/>
                </a:cxn>
                <a:cxn ang="0">
                  <a:pos x="15016" y="8759"/>
                </a:cxn>
                <a:cxn ang="0">
                  <a:pos x="3754" y="27529"/>
                </a:cxn>
                <a:cxn ang="0">
                  <a:pos x="12513" y="48802"/>
                </a:cxn>
                <a:cxn ang="0">
                  <a:pos x="43797" y="63818"/>
                </a:cxn>
                <a:cxn ang="0">
                  <a:pos x="80086" y="80085"/>
                </a:cxn>
                <a:cxn ang="0">
                  <a:pos x="88845" y="66320"/>
                </a:cxn>
                <a:cxn ang="0">
                  <a:pos x="58813" y="23775"/>
                </a:cxn>
                <a:cxn ang="0">
                  <a:pos x="45048" y="22524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8" name="Freeform 1140"/>
            <p:cNvSpPr/>
            <p:nvPr/>
          </p:nvSpPr>
          <p:spPr>
            <a:xfrm>
              <a:off x="2791276" y="4042040"/>
              <a:ext cx="92599" cy="52556"/>
            </a:xfrm>
            <a:custGeom>
              <a:avLst/>
              <a:gdLst/>
              <a:ahLst/>
              <a:cxnLst>
                <a:cxn ang="0">
                  <a:pos x="92599" y="45048"/>
                </a:cxn>
                <a:cxn ang="0">
                  <a:pos x="75080" y="38791"/>
                </a:cxn>
                <a:cxn ang="0">
                  <a:pos x="38791" y="18770"/>
                </a:cxn>
                <a:cxn ang="0">
                  <a:pos x="8759" y="0"/>
                </a:cxn>
                <a:cxn ang="0">
                  <a:pos x="1251" y="1251"/>
                </a:cxn>
                <a:cxn ang="0">
                  <a:pos x="10010" y="20021"/>
                </a:cxn>
                <a:cxn ang="0">
                  <a:pos x="41294" y="35037"/>
                </a:cxn>
                <a:cxn ang="0">
                  <a:pos x="77582" y="51304"/>
                </a:cxn>
                <a:cxn ang="0">
                  <a:pos x="92599" y="45048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509" name="Freeform 1141"/>
            <p:cNvSpPr/>
            <p:nvPr/>
          </p:nvSpPr>
          <p:spPr>
            <a:xfrm>
              <a:off x="2792527" y="4045794"/>
              <a:ext cx="88845" cy="50053"/>
            </a:xfrm>
            <a:custGeom>
              <a:avLst/>
              <a:gdLst/>
              <a:ahLst/>
              <a:cxnLst>
                <a:cxn ang="0">
                  <a:pos x="88845" y="46299"/>
                </a:cxn>
                <a:cxn ang="0">
                  <a:pos x="87593" y="45047"/>
                </a:cxn>
                <a:cxn ang="0">
                  <a:pos x="36288" y="21272"/>
                </a:cxn>
                <a:cxn ang="0">
                  <a:pos x="2502" y="2502"/>
                </a:cxn>
                <a:cxn ang="0">
                  <a:pos x="0" y="3753"/>
                </a:cxn>
                <a:cxn ang="0">
                  <a:pos x="8759" y="16267"/>
                </a:cxn>
                <a:cxn ang="0">
                  <a:pos x="41294" y="38791"/>
                </a:cxn>
                <a:cxn ang="0">
                  <a:pos x="65069" y="48801"/>
                </a:cxn>
                <a:cxn ang="0">
                  <a:pos x="88845" y="46299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0" name="标题 1"/>
          <p:cNvSpPr>
            <a:spLocks noGrp="1"/>
          </p:cNvSpPr>
          <p:nvPr>
            <p:ph type="title" hasCustomPrompt="1"/>
          </p:nvPr>
        </p:nvSpPr>
        <p:spPr>
          <a:xfrm>
            <a:off x="5774803" y="3339485"/>
            <a:ext cx="5745685" cy="895350"/>
          </a:xfrm>
        </p:spPr>
        <p:txBody>
          <a:bodyPr anchor="b">
            <a:norm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21" name="副标题 2"/>
          <p:cNvSpPr>
            <a:spLocks noGrp="1"/>
          </p:cNvSpPr>
          <p:nvPr>
            <p:ph type="body" idx="1" hasCustomPrompt="1"/>
          </p:nvPr>
        </p:nvSpPr>
        <p:spPr>
          <a:xfrm>
            <a:off x="5774802" y="4313251"/>
            <a:ext cx="5745685" cy="876353"/>
          </a:xfrm>
        </p:spPr>
        <p:txBody>
          <a:bodyPr anchor="t"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单击此处编辑副标题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74712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8600" y="1854200"/>
            <a:ext cx="5112000" cy="43211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10440000" cy="1368000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74713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74712" y="2716271"/>
            <a:ext cx="5112000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5764" y="1854298"/>
            <a:ext cx="5112000" cy="72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5760" y="2716271"/>
            <a:ext cx="5112001" cy="3456000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74800" y="334800"/>
            <a:ext cx="4176000" cy="1620000"/>
          </a:xfrm>
        </p:spPr>
        <p:txBody>
          <a:bodyPr anchor="t" anchorCtr="0">
            <a:normAutofit/>
          </a:bodyPr>
          <a:lstStyle>
            <a:lvl1pPr>
              <a:defRPr sz="40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93525" y="334800"/>
            <a:ext cx="6120000" cy="583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74800" y="2111473"/>
            <a:ext cx="4176000" cy="40536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795909" y="333375"/>
            <a:ext cx="1512000" cy="5832000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74800" y="334800"/>
            <a:ext cx="8784000" cy="5832000"/>
          </a:xfrm>
        </p:spPr>
        <p:txBody>
          <a:bodyPr vert="eaVert"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74713" y="333375"/>
            <a:ext cx="10440000" cy="5832475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832"/>
          <p:cNvSpPr/>
          <p:nvPr/>
        </p:nvSpPr>
        <p:spPr>
          <a:xfrm>
            <a:off x="0" y="2141538"/>
            <a:ext cx="12192000" cy="3929062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>
              <a:latin typeface="微软雅黑" panose="020B0503020204020204" charset="-122"/>
              <a:ea typeface="微软雅黑"/>
            </a:endParaRPr>
          </a:p>
        </p:txBody>
      </p:sp>
      <p:grpSp>
        <p:nvGrpSpPr>
          <p:cNvPr id="11268" name="组合 817"/>
          <p:cNvGrpSpPr/>
          <p:nvPr/>
        </p:nvGrpSpPr>
        <p:grpSpPr>
          <a:xfrm>
            <a:off x="3960813" y="4763"/>
            <a:ext cx="3786187" cy="2670175"/>
            <a:chOff x="671513" y="844876"/>
            <a:chExt cx="5513387" cy="3887902"/>
          </a:xfrm>
        </p:grpSpPr>
        <p:sp>
          <p:nvSpPr>
            <p:cNvPr id="11269" name="Freeform 875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0" name="Freeform 876"/>
            <p:cNvSpPr/>
            <p:nvPr/>
          </p:nvSpPr>
          <p:spPr>
            <a:xfrm>
              <a:off x="1210838" y="1902255"/>
              <a:ext cx="4893976" cy="2830523"/>
            </a:xfrm>
            <a:custGeom>
              <a:avLst/>
              <a:gdLst/>
              <a:ahLst/>
              <a:cxnLst>
                <a:cxn ang="0">
                  <a:pos x="0" y="1414010"/>
                </a:cxn>
                <a:cxn ang="0">
                  <a:pos x="2437602" y="0"/>
                </a:cxn>
                <a:cxn ang="0">
                  <a:pos x="4893976" y="1416512"/>
                </a:cxn>
                <a:cxn ang="0">
                  <a:pos x="2457624" y="2830523"/>
                </a:cxn>
                <a:cxn ang="0">
                  <a:pos x="0" y="1414010"/>
                </a:cxn>
              </a:cxnLst>
              <a:rect l="0" t="0" r="0" b="0"/>
              <a:pathLst>
                <a:path w="3911" h="2262">
                  <a:moveTo>
                    <a:pt x="0" y="1130"/>
                  </a:moveTo>
                  <a:lnTo>
                    <a:pt x="1948" y="0"/>
                  </a:lnTo>
                  <a:lnTo>
                    <a:pt x="3911" y="1132"/>
                  </a:lnTo>
                  <a:lnTo>
                    <a:pt x="1964" y="2262"/>
                  </a:lnTo>
                  <a:lnTo>
                    <a:pt x="0" y="1130"/>
                  </a:lnTo>
                </a:path>
              </a:pathLst>
            </a:custGeom>
            <a:noFill/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1" name="Freeform 878"/>
            <p:cNvSpPr/>
            <p:nvPr/>
          </p:nvSpPr>
          <p:spPr>
            <a:xfrm>
              <a:off x="671513" y="1927282"/>
              <a:ext cx="1358951" cy="787091"/>
            </a:xfrm>
            <a:custGeom>
              <a:avLst/>
              <a:gdLst/>
              <a:ahLst/>
              <a:cxnLst>
                <a:cxn ang="0">
                  <a:pos x="0" y="394171"/>
                </a:cxn>
                <a:cxn ang="0">
                  <a:pos x="676972" y="0"/>
                </a:cxn>
                <a:cxn ang="0">
                  <a:pos x="1358951" y="394171"/>
                </a:cxn>
                <a:cxn ang="0">
                  <a:pos x="681978" y="787091"/>
                </a:cxn>
                <a:cxn ang="0">
                  <a:pos x="0" y="394171"/>
                </a:cxn>
              </a:cxnLst>
              <a:rect l="0" t="0" r="0" b="0"/>
              <a:pathLst>
                <a:path w="1086" h="629">
                  <a:moveTo>
                    <a:pt x="0" y="315"/>
                  </a:moveTo>
                  <a:lnTo>
                    <a:pt x="541" y="0"/>
                  </a:lnTo>
                  <a:lnTo>
                    <a:pt x="1086" y="315"/>
                  </a:lnTo>
                  <a:lnTo>
                    <a:pt x="545" y="629"/>
                  </a:lnTo>
                  <a:lnTo>
                    <a:pt x="0" y="31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2" name="Freeform 879"/>
            <p:cNvSpPr/>
            <p:nvPr/>
          </p:nvSpPr>
          <p:spPr>
            <a:xfrm>
              <a:off x="5566740" y="2102469"/>
              <a:ext cx="618160" cy="357882"/>
            </a:xfrm>
            <a:custGeom>
              <a:avLst/>
              <a:gdLst/>
              <a:ahLst/>
              <a:cxnLst>
                <a:cxn ang="0">
                  <a:pos x="0" y="178941"/>
                </a:cxn>
                <a:cxn ang="0">
                  <a:pos x="307828" y="0"/>
                </a:cxn>
                <a:cxn ang="0">
                  <a:pos x="618160" y="178941"/>
                </a:cxn>
                <a:cxn ang="0">
                  <a:pos x="310331" y="357882"/>
                </a:cxn>
                <a:cxn ang="0">
                  <a:pos x="0" y="178941"/>
                </a:cxn>
              </a:cxnLst>
              <a:rect l="0" t="0" r="0" b="0"/>
              <a:pathLst>
                <a:path w="492" h="286">
                  <a:moveTo>
                    <a:pt x="0" y="143"/>
                  </a:moveTo>
                  <a:lnTo>
                    <a:pt x="246" y="0"/>
                  </a:lnTo>
                  <a:lnTo>
                    <a:pt x="494" y="143"/>
                  </a:lnTo>
                  <a:lnTo>
                    <a:pt x="248" y="286"/>
                  </a:lnTo>
                  <a:lnTo>
                    <a:pt x="0" y="14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3" name="Freeform 880"/>
            <p:cNvSpPr/>
            <p:nvPr/>
          </p:nvSpPr>
          <p:spPr>
            <a:xfrm>
              <a:off x="1742657" y="1401721"/>
              <a:ext cx="585625" cy="339112"/>
            </a:xfrm>
            <a:custGeom>
              <a:avLst/>
              <a:gdLst/>
              <a:ahLst/>
              <a:cxnLst>
                <a:cxn ang="0">
                  <a:pos x="0" y="168930"/>
                </a:cxn>
                <a:cxn ang="0">
                  <a:pos x="291561" y="0"/>
                </a:cxn>
                <a:cxn ang="0">
                  <a:pos x="585625" y="168930"/>
                </a:cxn>
                <a:cxn ang="0">
                  <a:pos x="294063" y="339112"/>
                </a:cxn>
                <a:cxn ang="0">
                  <a:pos x="0" y="168930"/>
                </a:cxn>
              </a:cxnLst>
              <a:rect l="0" t="0" r="0" b="0"/>
              <a:pathLst>
                <a:path w="468" h="271">
                  <a:moveTo>
                    <a:pt x="0" y="135"/>
                  </a:moveTo>
                  <a:lnTo>
                    <a:pt x="233" y="0"/>
                  </a:lnTo>
                  <a:lnTo>
                    <a:pt x="468" y="135"/>
                  </a:lnTo>
                  <a:lnTo>
                    <a:pt x="235" y="271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4" name="Freeform 881"/>
            <p:cNvSpPr/>
            <p:nvPr/>
          </p:nvSpPr>
          <p:spPr>
            <a:xfrm>
              <a:off x="5081222" y="1534363"/>
              <a:ext cx="444225" cy="256524"/>
            </a:xfrm>
            <a:custGeom>
              <a:avLst/>
              <a:gdLst/>
              <a:ahLst/>
              <a:cxnLst>
                <a:cxn ang="0">
                  <a:pos x="0" y="128887"/>
                </a:cxn>
                <a:cxn ang="0">
                  <a:pos x="221486" y="0"/>
                </a:cxn>
                <a:cxn ang="0">
                  <a:pos x="444225" y="128887"/>
                </a:cxn>
                <a:cxn ang="0">
                  <a:pos x="222738" y="256524"/>
                </a:cxn>
                <a:cxn ang="0">
                  <a:pos x="0" y="128887"/>
                </a:cxn>
              </a:cxnLst>
              <a:rect l="0" t="0" r="0" b="0"/>
              <a:pathLst>
                <a:path w="355" h="205">
                  <a:moveTo>
                    <a:pt x="0" y="103"/>
                  </a:moveTo>
                  <a:lnTo>
                    <a:pt x="177" y="0"/>
                  </a:lnTo>
                  <a:lnTo>
                    <a:pt x="355" y="103"/>
                  </a:lnTo>
                  <a:lnTo>
                    <a:pt x="178" y="205"/>
                  </a:lnTo>
                  <a:lnTo>
                    <a:pt x="0" y="103"/>
                  </a:lnTo>
                  <a:close/>
                </a:path>
              </a:pathLst>
            </a:custGeom>
            <a:solidFill>
              <a:srgbClr val="FFB06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5" name="Freeform 882"/>
            <p:cNvSpPr/>
            <p:nvPr/>
          </p:nvSpPr>
          <p:spPr>
            <a:xfrm>
              <a:off x="2228175" y="3073506"/>
              <a:ext cx="31284" cy="28781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8759" y="0"/>
                </a:cxn>
                <a:cxn ang="0">
                  <a:pos x="31284" y="12513"/>
                </a:cxn>
                <a:cxn ang="0">
                  <a:pos x="30032" y="28781"/>
                </a:cxn>
                <a:cxn ang="0">
                  <a:pos x="23775" y="26278"/>
                </a:cxn>
                <a:cxn ang="0">
                  <a:pos x="23775" y="17518"/>
                </a:cxn>
                <a:cxn ang="0">
                  <a:pos x="1251" y="3754"/>
                </a:cxn>
                <a:cxn ang="0">
                  <a:pos x="0" y="3754"/>
                </a:cxn>
                <a:cxn ang="0">
                  <a:pos x="6256" y="0"/>
                </a:cxn>
              </a:cxnLst>
              <a:rect l="0" t="0" r="0" b="0"/>
              <a:pathLst>
                <a:path w="25" h="23">
                  <a:moveTo>
                    <a:pt x="5" y="0"/>
                  </a:moveTo>
                  <a:cubicBezTo>
                    <a:pt x="6" y="0"/>
                    <a:pt x="6" y="0"/>
                    <a:pt x="7" y="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19" y="21"/>
                    <a:pt x="19" y="21"/>
                    <a:pt x="19" y="21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F94C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6" name="Freeform 883"/>
            <p:cNvSpPr/>
            <p:nvPr/>
          </p:nvSpPr>
          <p:spPr>
            <a:xfrm>
              <a:off x="2244442" y="3071003"/>
              <a:ext cx="35037" cy="31284"/>
            </a:xfrm>
            <a:custGeom>
              <a:avLst/>
              <a:gdLst/>
              <a:ahLst/>
              <a:cxnLst>
                <a:cxn ang="0">
                  <a:pos x="27529" y="0"/>
                </a:cxn>
                <a:cxn ang="0">
                  <a:pos x="26277" y="1251"/>
                </a:cxn>
                <a:cxn ang="0">
                  <a:pos x="0" y="15016"/>
                </a:cxn>
                <a:cxn ang="0">
                  <a:pos x="0" y="31284"/>
                </a:cxn>
                <a:cxn ang="0">
                  <a:pos x="7507" y="28781"/>
                </a:cxn>
                <a:cxn ang="0">
                  <a:pos x="7507" y="20021"/>
                </a:cxn>
                <a:cxn ang="0">
                  <a:pos x="32534" y="5005"/>
                </a:cxn>
                <a:cxn ang="0">
                  <a:pos x="35037" y="5005"/>
                </a:cxn>
                <a:cxn ang="0">
                  <a:pos x="27529" y="0"/>
                </a:cxn>
              </a:cxnLst>
              <a:rect l="0" t="0" r="0" b="0"/>
              <a:pathLst>
                <a:path w="28" h="25">
                  <a:moveTo>
                    <a:pt x="22" y="0"/>
                  </a:moveTo>
                  <a:cubicBezTo>
                    <a:pt x="22" y="0"/>
                    <a:pt x="21" y="0"/>
                    <a:pt x="21" y="1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3"/>
                    <a:pt x="27" y="3"/>
                    <a:pt x="28" y="4"/>
                  </a:cubicBezTo>
                  <a:lnTo>
                    <a:pt x="22" y="0"/>
                  </a:lnTo>
                  <a:close/>
                </a:path>
              </a:pathLst>
            </a:custGeom>
            <a:solidFill>
              <a:srgbClr val="F7C3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7" name="Freeform 884"/>
            <p:cNvSpPr/>
            <p:nvPr/>
          </p:nvSpPr>
          <p:spPr>
            <a:xfrm>
              <a:off x="2226923" y="3074758"/>
              <a:ext cx="52556" cy="30032"/>
            </a:xfrm>
            <a:custGeom>
              <a:avLst/>
              <a:gdLst/>
              <a:ahLst/>
              <a:cxnLst>
                <a:cxn ang="0">
                  <a:pos x="0" y="5005"/>
                </a:cxn>
                <a:cxn ang="0">
                  <a:pos x="2502" y="2502"/>
                </a:cxn>
                <a:cxn ang="0">
                  <a:pos x="25026" y="16267"/>
                </a:cxn>
                <a:cxn ang="0">
                  <a:pos x="50053" y="1251"/>
                </a:cxn>
                <a:cxn ang="0">
                  <a:pos x="52556" y="2502"/>
                </a:cxn>
                <a:cxn ang="0">
                  <a:pos x="52556" y="12513"/>
                </a:cxn>
                <a:cxn ang="0">
                  <a:pos x="50053" y="17518"/>
                </a:cxn>
                <a:cxn ang="0">
                  <a:pos x="30032" y="28780"/>
                </a:cxn>
                <a:cxn ang="0">
                  <a:pos x="20021" y="28780"/>
                </a:cxn>
                <a:cxn ang="0">
                  <a:pos x="2502" y="18770"/>
                </a:cxn>
                <a:cxn ang="0">
                  <a:pos x="0" y="15016"/>
                </a:cxn>
                <a:cxn ang="0">
                  <a:pos x="0" y="5005"/>
                </a:cxn>
              </a:cxnLst>
              <a:rect l="0" t="0" r="0" b="0"/>
              <a:pathLst>
                <a:path w="42" h="24">
                  <a:moveTo>
                    <a:pt x="0" y="4"/>
                  </a:moveTo>
                  <a:cubicBezTo>
                    <a:pt x="0" y="2"/>
                    <a:pt x="1" y="2"/>
                    <a:pt x="2" y="2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2" y="1"/>
                    <a:pt x="42" y="2"/>
                  </a:cubicBezTo>
                  <a:cubicBezTo>
                    <a:pt x="42" y="10"/>
                    <a:pt x="42" y="10"/>
                    <a:pt x="42" y="10"/>
                  </a:cubicBezTo>
                  <a:cubicBezTo>
                    <a:pt x="42" y="11"/>
                    <a:pt x="41" y="13"/>
                    <a:pt x="40" y="14"/>
                  </a:cubicBezTo>
                  <a:cubicBezTo>
                    <a:pt x="24" y="23"/>
                    <a:pt x="24" y="23"/>
                    <a:pt x="24" y="23"/>
                  </a:cubicBezTo>
                  <a:cubicBezTo>
                    <a:pt x="22" y="24"/>
                    <a:pt x="18" y="24"/>
                    <a:pt x="16" y="23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Freeform 885"/>
            <p:cNvSpPr/>
            <p:nvPr/>
          </p:nvSpPr>
          <p:spPr>
            <a:xfrm>
              <a:off x="2088026" y="3076009"/>
              <a:ext cx="102610" cy="137647"/>
            </a:xfrm>
            <a:custGeom>
              <a:avLst/>
              <a:gdLst/>
              <a:ahLst/>
              <a:cxnLst>
                <a:cxn ang="0">
                  <a:pos x="0" y="108866"/>
                </a:cxn>
                <a:cxn ang="0">
                  <a:pos x="10010" y="118876"/>
                </a:cxn>
                <a:cxn ang="0">
                  <a:pos x="52556" y="132641"/>
                </a:cxn>
                <a:cxn ang="0">
                  <a:pos x="102610" y="31283"/>
                </a:cxn>
                <a:cxn ang="0">
                  <a:pos x="63818" y="7508"/>
                </a:cxn>
                <a:cxn ang="0">
                  <a:pos x="16267" y="33786"/>
                </a:cxn>
                <a:cxn ang="0">
                  <a:pos x="0" y="108866"/>
                </a:cxn>
              </a:cxnLst>
              <a:rect l="0" t="0" r="0" b="0"/>
              <a:pathLst>
                <a:path w="82" h="110">
                  <a:moveTo>
                    <a:pt x="0" y="87"/>
                  </a:moveTo>
                  <a:cubicBezTo>
                    <a:pt x="0" y="87"/>
                    <a:pt x="3" y="91"/>
                    <a:pt x="8" y="95"/>
                  </a:cubicBezTo>
                  <a:cubicBezTo>
                    <a:pt x="17" y="102"/>
                    <a:pt x="29" y="110"/>
                    <a:pt x="42" y="106"/>
                  </a:cubicBezTo>
                  <a:cubicBezTo>
                    <a:pt x="50" y="104"/>
                    <a:pt x="82" y="25"/>
                    <a:pt x="82" y="25"/>
                  </a:cubicBezTo>
                  <a:cubicBezTo>
                    <a:pt x="82" y="25"/>
                    <a:pt x="76" y="12"/>
                    <a:pt x="51" y="6"/>
                  </a:cubicBezTo>
                  <a:cubicBezTo>
                    <a:pt x="25" y="0"/>
                    <a:pt x="13" y="27"/>
                    <a:pt x="13" y="27"/>
                  </a:cubicBezTo>
                  <a:lnTo>
                    <a:pt x="0" y="8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9" name="Freeform 886"/>
            <p:cNvSpPr/>
            <p:nvPr/>
          </p:nvSpPr>
          <p:spPr>
            <a:xfrm>
              <a:off x="2109298" y="308977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3871"/>
                </a:cxn>
                <a:cxn ang="0">
                  <a:pos x="20021" y="120128"/>
                </a:cxn>
                <a:cxn ang="0">
                  <a:pos x="0" y="88845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3"/>
                    <a:pt x="54" y="80"/>
                    <a:pt x="35" y="91"/>
                  </a:cubicBezTo>
                  <a:cubicBezTo>
                    <a:pt x="28" y="96"/>
                    <a:pt x="21" y="97"/>
                    <a:pt x="16" y="96"/>
                  </a:cubicBezTo>
                  <a:cubicBezTo>
                    <a:pt x="6" y="94"/>
                    <a:pt x="0" y="85"/>
                    <a:pt x="0" y="71"/>
                  </a:cubicBezTo>
                  <a:cubicBezTo>
                    <a:pt x="0" y="49"/>
                    <a:pt x="16" y="22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0" name="Freeform 887"/>
            <p:cNvSpPr/>
            <p:nvPr/>
          </p:nvSpPr>
          <p:spPr>
            <a:xfrm>
              <a:off x="2124314" y="3117303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3807"/>
                </a:cxn>
                <a:cxn ang="0">
                  <a:pos x="28780" y="5005"/>
                </a:cxn>
                <a:cxn ang="0">
                  <a:pos x="42545" y="0"/>
                </a:cxn>
                <a:cxn ang="0">
                  <a:pos x="60064" y="22524"/>
                </a:cxn>
                <a:cxn ang="0">
                  <a:pos x="31283" y="71326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3"/>
                  </a:cubicBezTo>
                  <a:cubicBezTo>
                    <a:pt x="0" y="28"/>
                    <a:pt x="10" y="11"/>
                    <a:pt x="23" y="4"/>
                  </a:cubicBezTo>
                  <a:cubicBezTo>
                    <a:pt x="26" y="1"/>
                    <a:pt x="30" y="0"/>
                    <a:pt x="34" y="0"/>
                  </a:cubicBezTo>
                  <a:cubicBezTo>
                    <a:pt x="42" y="0"/>
                    <a:pt x="48" y="7"/>
                    <a:pt x="48" y="18"/>
                  </a:cubicBezTo>
                  <a:cubicBezTo>
                    <a:pt x="48" y="32"/>
                    <a:pt x="37" y="50"/>
                    <a:pt x="25" y="57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1" name="Freeform 888"/>
            <p:cNvSpPr/>
            <p:nvPr/>
          </p:nvSpPr>
          <p:spPr>
            <a:xfrm>
              <a:off x="2133074" y="3122309"/>
              <a:ext cx="48803" cy="68824"/>
            </a:xfrm>
            <a:custGeom>
              <a:avLst/>
              <a:gdLst/>
              <a:ahLst/>
              <a:cxnLst>
                <a:cxn ang="0">
                  <a:pos x="0" y="65069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5069"/>
                </a:cxn>
              </a:cxnLst>
              <a:rect l="0" t="0" r="0" b="0"/>
              <a:pathLst>
                <a:path w="39" h="55">
                  <a:moveTo>
                    <a:pt x="0" y="52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7"/>
                    <a:pt x="37" y="2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2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2" name="Freeform 889"/>
            <p:cNvSpPr/>
            <p:nvPr/>
          </p:nvSpPr>
          <p:spPr>
            <a:xfrm>
              <a:off x="2136827" y="313482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1283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5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29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3" name="Freeform 890"/>
            <p:cNvSpPr/>
            <p:nvPr/>
          </p:nvSpPr>
          <p:spPr>
            <a:xfrm>
              <a:off x="1677587" y="2932105"/>
              <a:ext cx="593133" cy="361637"/>
            </a:xfrm>
            <a:custGeom>
              <a:avLst/>
              <a:gdLst/>
              <a:ahLst/>
              <a:cxnLst>
                <a:cxn ang="0">
                  <a:pos x="6256" y="210224"/>
                </a:cxn>
                <a:cxn ang="0">
                  <a:pos x="362887" y="1251"/>
                </a:cxn>
                <a:cxn ang="0">
                  <a:pos x="367892" y="0"/>
                </a:cxn>
                <a:cxn ang="0">
                  <a:pos x="593133" y="132641"/>
                </a:cxn>
                <a:cxn ang="0">
                  <a:pos x="589378" y="132641"/>
                </a:cxn>
                <a:cxn ang="0">
                  <a:pos x="231497" y="342866"/>
                </a:cxn>
                <a:cxn ang="0">
                  <a:pos x="225240" y="354128"/>
                </a:cxn>
                <a:cxn ang="0">
                  <a:pos x="225240" y="356631"/>
                </a:cxn>
                <a:cxn ang="0">
                  <a:pos x="226491" y="361637"/>
                </a:cxn>
                <a:cxn ang="0">
                  <a:pos x="1251" y="228995"/>
                </a:cxn>
                <a:cxn ang="0">
                  <a:pos x="0" y="223989"/>
                </a:cxn>
                <a:cxn ang="0">
                  <a:pos x="0" y="221487"/>
                </a:cxn>
                <a:cxn ang="0">
                  <a:pos x="6256" y="210224"/>
                </a:cxn>
              </a:cxnLst>
              <a:rect l="0" t="0" r="0" b="0"/>
              <a:pathLst>
                <a:path w="472" h="289">
                  <a:moveTo>
                    <a:pt x="5" y="168"/>
                  </a:moveTo>
                  <a:cubicBezTo>
                    <a:pt x="290" y="1"/>
                    <a:pt x="290" y="1"/>
                    <a:pt x="290" y="1"/>
                  </a:cubicBezTo>
                  <a:cubicBezTo>
                    <a:pt x="292" y="0"/>
                    <a:pt x="293" y="0"/>
                    <a:pt x="294" y="0"/>
                  </a:cubicBezTo>
                  <a:cubicBezTo>
                    <a:pt x="357" y="37"/>
                    <a:pt x="412" y="70"/>
                    <a:pt x="474" y="106"/>
                  </a:cubicBezTo>
                  <a:cubicBezTo>
                    <a:pt x="473" y="105"/>
                    <a:pt x="472" y="105"/>
                    <a:pt x="471" y="106"/>
                  </a:cubicBezTo>
                  <a:cubicBezTo>
                    <a:pt x="185" y="274"/>
                    <a:pt x="185" y="274"/>
                    <a:pt x="185" y="274"/>
                  </a:cubicBezTo>
                  <a:cubicBezTo>
                    <a:pt x="182" y="275"/>
                    <a:pt x="180" y="279"/>
                    <a:pt x="180" y="283"/>
                  </a:cubicBezTo>
                  <a:cubicBezTo>
                    <a:pt x="180" y="285"/>
                    <a:pt x="180" y="285"/>
                    <a:pt x="180" y="285"/>
                  </a:cubicBezTo>
                  <a:cubicBezTo>
                    <a:pt x="180" y="287"/>
                    <a:pt x="180" y="288"/>
                    <a:pt x="181" y="289"/>
                  </a:cubicBezTo>
                  <a:cubicBezTo>
                    <a:pt x="1" y="183"/>
                    <a:pt x="1" y="183"/>
                    <a:pt x="1" y="183"/>
                  </a:cubicBezTo>
                  <a:cubicBezTo>
                    <a:pt x="0" y="183"/>
                    <a:pt x="0" y="181"/>
                    <a:pt x="0" y="179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0" y="174"/>
                    <a:pt x="2" y="170"/>
                    <a:pt x="5" y="168"/>
                  </a:cubicBezTo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4" name="Freeform 891"/>
            <p:cNvSpPr/>
            <p:nvPr/>
          </p:nvSpPr>
          <p:spPr>
            <a:xfrm>
              <a:off x="1902828" y="3063495"/>
              <a:ext cx="370395" cy="231498"/>
            </a:xfrm>
            <a:custGeom>
              <a:avLst/>
              <a:gdLst/>
              <a:ahLst/>
              <a:cxnLst>
                <a:cxn ang="0">
                  <a:pos x="6256" y="211476"/>
                </a:cxn>
                <a:cxn ang="0">
                  <a:pos x="0" y="222738"/>
                </a:cxn>
                <a:cxn ang="0">
                  <a:pos x="0" y="225241"/>
                </a:cxn>
                <a:cxn ang="0">
                  <a:pos x="6256" y="228995"/>
                </a:cxn>
                <a:cxn ang="0">
                  <a:pos x="364138" y="20021"/>
                </a:cxn>
                <a:cxn ang="0">
                  <a:pos x="370395" y="8759"/>
                </a:cxn>
                <a:cxn ang="0">
                  <a:pos x="370395" y="5005"/>
                </a:cxn>
                <a:cxn ang="0">
                  <a:pos x="364138" y="1251"/>
                </a:cxn>
                <a:cxn ang="0">
                  <a:pos x="6256" y="211476"/>
                </a:cxn>
              </a:cxnLst>
              <a:rect l="0" t="0" r="0" b="0"/>
              <a:pathLst>
                <a:path w="296" h="185">
                  <a:moveTo>
                    <a:pt x="5" y="169"/>
                  </a:moveTo>
                  <a:cubicBezTo>
                    <a:pt x="2" y="170"/>
                    <a:pt x="0" y="174"/>
                    <a:pt x="0" y="178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0" y="184"/>
                    <a:pt x="2" y="185"/>
                    <a:pt x="5" y="183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4" y="14"/>
                    <a:pt x="296" y="10"/>
                    <a:pt x="296" y="7"/>
                  </a:cubicBezTo>
                  <a:cubicBezTo>
                    <a:pt x="296" y="4"/>
                    <a:pt x="296" y="4"/>
                    <a:pt x="296" y="4"/>
                  </a:cubicBezTo>
                  <a:cubicBezTo>
                    <a:pt x="296" y="1"/>
                    <a:pt x="293" y="0"/>
                    <a:pt x="291" y="1"/>
                  </a:cubicBezTo>
                  <a:lnTo>
                    <a:pt x="5" y="169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5" name="Freeform 892"/>
            <p:cNvSpPr/>
            <p:nvPr/>
          </p:nvSpPr>
          <p:spPr>
            <a:xfrm>
              <a:off x="1670079" y="2655560"/>
              <a:ext cx="609401" cy="619412"/>
            </a:xfrm>
            <a:custGeom>
              <a:avLst/>
              <a:gdLst/>
              <a:ahLst/>
              <a:cxnLst>
                <a:cxn ang="0">
                  <a:pos x="257775" y="342866"/>
                </a:cxn>
                <a:cxn ang="0">
                  <a:pos x="604395" y="150160"/>
                </a:cxn>
                <a:cxn ang="0">
                  <a:pos x="604395" y="140149"/>
                </a:cxn>
                <a:cxn ang="0">
                  <a:pos x="365390" y="3754"/>
                </a:cxn>
                <a:cxn ang="0">
                  <a:pos x="350374" y="5005"/>
                </a:cxn>
                <a:cxn ang="0">
                  <a:pos x="13764" y="202716"/>
                </a:cxn>
                <a:cxn ang="0">
                  <a:pos x="0" y="227743"/>
                </a:cxn>
                <a:cxn ang="0">
                  <a:pos x="25026" y="518053"/>
                </a:cxn>
                <a:cxn ang="0">
                  <a:pos x="244010" y="619412"/>
                </a:cxn>
                <a:cxn ang="0">
                  <a:pos x="244010" y="367893"/>
                </a:cxn>
                <a:cxn ang="0">
                  <a:pos x="257775" y="342866"/>
                </a:cxn>
              </a:cxnLst>
              <a:rect l="0" t="0" r="0" b="0"/>
              <a:pathLst>
                <a:path w="487" h="495">
                  <a:moveTo>
                    <a:pt x="206" y="274"/>
                  </a:moveTo>
                  <a:cubicBezTo>
                    <a:pt x="483" y="120"/>
                    <a:pt x="483" y="120"/>
                    <a:pt x="483" y="120"/>
                  </a:cubicBezTo>
                  <a:cubicBezTo>
                    <a:pt x="487" y="118"/>
                    <a:pt x="485" y="114"/>
                    <a:pt x="483" y="112"/>
                  </a:cubicBezTo>
                  <a:cubicBezTo>
                    <a:pt x="483" y="112"/>
                    <a:pt x="349" y="36"/>
                    <a:pt x="292" y="3"/>
                  </a:cubicBezTo>
                  <a:cubicBezTo>
                    <a:pt x="290" y="2"/>
                    <a:pt x="286" y="0"/>
                    <a:pt x="280" y="4"/>
                  </a:cubicBezTo>
                  <a:cubicBezTo>
                    <a:pt x="11" y="162"/>
                    <a:pt x="11" y="162"/>
                    <a:pt x="11" y="162"/>
                  </a:cubicBezTo>
                  <a:cubicBezTo>
                    <a:pt x="4" y="167"/>
                    <a:pt x="0" y="175"/>
                    <a:pt x="0" y="182"/>
                  </a:cubicBezTo>
                  <a:cubicBezTo>
                    <a:pt x="20" y="414"/>
                    <a:pt x="20" y="414"/>
                    <a:pt x="20" y="414"/>
                  </a:cubicBezTo>
                  <a:cubicBezTo>
                    <a:pt x="195" y="495"/>
                    <a:pt x="195" y="495"/>
                    <a:pt x="195" y="495"/>
                  </a:cubicBezTo>
                  <a:cubicBezTo>
                    <a:pt x="195" y="294"/>
                    <a:pt x="195" y="294"/>
                    <a:pt x="195" y="294"/>
                  </a:cubicBezTo>
                  <a:cubicBezTo>
                    <a:pt x="206" y="274"/>
                    <a:pt x="206" y="274"/>
                    <a:pt x="206" y="274"/>
                  </a:cubicBezTo>
                </a:path>
              </a:pathLst>
            </a:custGeom>
            <a:solidFill>
              <a:srgbClr val="FF719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6" name="Freeform 893"/>
            <p:cNvSpPr/>
            <p:nvPr/>
          </p:nvSpPr>
          <p:spPr>
            <a:xfrm>
              <a:off x="1670079" y="2878298"/>
              <a:ext cx="261530" cy="396674"/>
            </a:xfrm>
            <a:custGeom>
              <a:avLst/>
              <a:gdLst/>
              <a:ahLst/>
              <a:cxnLst>
                <a:cxn ang="0">
                  <a:pos x="0" y="282802"/>
                </a:cxn>
                <a:cxn ang="0">
                  <a:pos x="0" y="5005"/>
                </a:cxn>
                <a:cxn ang="0">
                  <a:pos x="1251" y="0"/>
                </a:cxn>
                <a:cxn ang="0">
                  <a:pos x="226492" y="115123"/>
                </a:cxn>
                <a:cxn ang="0">
                  <a:pos x="261530" y="118877"/>
                </a:cxn>
                <a:cxn ang="0">
                  <a:pos x="244011" y="145155"/>
                </a:cxn>
                <a:cxn ang="0">
                  <a:pos x="244011" y="396674"/>
                </a:cxn>
                <a:cxn ang="0">
                  <a:pos x="0" y="282802"/>
                </a:cxn>
              </a:cxnLst>
              <a:rect l="0" t="0" r="0" b="0"/>
              <a:pathLst>
                <a:path w="209" h="317">
                  <a:moveTo>
                    <a:pt x="0" y="226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1" y="1"/>
                    <a:pt x="1" y="0"/>
                  </a:cubicBezTo>
                  <a:cubicBezTo>
                    <a:pt x="181" y="92"/>
                    <a:pt x="181" y="92"/>
                    <a:pt x="181" y="92"/>
                  </a:cubicBezTo>
                  <a:cubicBezTo>
                    <a:pt x="181" y="92"/>
                    <a:pt x="197" y="101"/>
                    <a:pt x="209" y="95"/>
                  </a:cubicBezTo>
                  <a:cubicBezTo>
                    <a:pt x="209" y="95"/>
                    <a:pt x="195" y="111"/>
                    <a:pt x="195" y="116"/>
                  </a:cubicBezTo>
                  <a:cubicBezTo>
                    <a:pt x="195" y="317"/>
                    <a:pt x="195" y="317"/>
                    <a:pt x="195" y="317"/>
                  </a:cubicBezTo>
                  <a:cubicBezTo>
                    <a:pt x="0" y="226"/>
                    <a:pt x="0" y="226"/>
                    <a:pt x="0" y="226"/>
                  </a:cubicBezTo>
                </a:path>
              </a:pathLst>
            </a:custGeom>
            <a:solidFill>
              <a:srgbClr val="F438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7" name="Freeform 894"/>
            <p:cNvSpPr/>
            <p:nvPr/>
          </p:nvSpPr>
          <p:spPr>
            <a:xfrm>
              <a:off x="1667577" y="2864533"/>
              <a:ext cx="27529" cy="311583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16267" y="20021"/>
                </a:cxn>
                <a:cxn ang="0">
                  <a:pos x="27529" y="25026"/>
                </a:cxn>
                <a:cxn ang="0">
                  <a:pos x="27529" y="311583"/>
                </a:cxn>
                <a:cxn ang="0">
                  <a:pos x="2502" y="296566"/>
                </a:cxn>
                <a:cxn ang="0">
                  <a:pos x="2502" y="18770"/>
                </a:cxn>
                <a:cxn ang="0">
                  <a:pos x="10010" y="0"/>
                </a:cxn>
              </a:cxnLst>
              <a:rect l="0" t="0" r="0" b="0"/>
              <a:pathLst>
                <a:path w="22" h="249">
                  <a:moveTo>
                    <a:pt x="8" y="0"/>
                  </a:moveTo>
                  <a:cubicBezTo>
                    <a:pt x="7" y="1"/>
                    <a:pt x="0" y="11"/>
                    <a:pt x="13" y="16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49"/>
                    <a:pt x="22" y="249"/>
                    <a:pt x="22" y="249"/>
                  </a:cubicBezTo>
                  <a:cubicBezTo>
                    <a:pt x="2" y="237"/>
                    <a:pt x="2" y="237"/>
                    <a:pt x="2" y="237"/>
                  </a:cubicBezTo>
                  <a:cubicBezTo>
                    <a:pt x="2" y="237"/>
                    <a:pt x="2" y="16"/>
                    <a:pt x="2" y="15"/>
                  </a:cubicBezTo>
                  <a:cubicBezTo>
                    <a:pt x="2" y="4"/>
                    <a:pt x="8" y="0"/>
                    <a:pt x="8" y="0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8" name="Freeform 895"/>
            <p:cNvSpPr/>
            <p:nvPr/>
          </p:nvSpPr>
          <p:spPr>
            <a:xfrm>
              <a:off x="1914089" y="2795709"/>
              <a:ext cx="367893" cy="479262"/>
            </a:xfrm>
            <a:custGeom>
              <a:avLst/>
              <a:gdLst/>
              <a:ahLst/>
              <a:cxnLst>
                <a:cxn ang="0">
                  <a:pos x="0" y="203967"/>
                </a:cxn>
                <a:cxn ang="0">
                  <a:pos x="17518" y="200213"/>
                </a:cxn>
                <a:cxn ang="0">
                  <a:pos x="357882" y="10010"/>
                </a:cxn>
                <a:cxn ang="0">
                  <a:pos x="360384" y="0"/>
                </a:cxn>
                <a:cxn ang="0">
                  <a:pos x="367893" y="16267"/>
                </a:cxn>
                <a:cxn ang="0">
                  <a:pos x="367893" y="256524"/>
                </a:cxn>
                <a:cxn ang="0">
                  <a:pos x="362887" y="265283"/>
                </a:cxn>
                <a:cxn ang="0">
                  <a:pos x="0" y="479262"/>
                </a:cxn>
                <a:cxn ang="0">
                  <a:pos x="0" y="203967"/>
                </a:cxn>
              </a:cxnLst>
              <a:rect l="0" t="0" r="0" b="0"/>
              <a:pathLst>
                <a:path w="294" h="383">
                  <a:moveTo>
                    <a:pt x="0" y="163"/>
                  </a:moveTo>
                  <a:cubicBezTo>
                    <a:pt x="0" y="163"/>
                    <a:pt x="8" y="164"/>
                    <a:pt x="14" y="160"/>
                  </a:cubicBezTo>
                  <a:cubicBezTo>
                    <a:pt x="286" y="8"/>
                    <a:pt x="286" y="8"/>
                    <a:pt x="286" y="8"/>
                  </a:cubicBezTo>
                  <a:cubicBezTo>
                    <a:pt x="292" y="4"/>
                    <a:pt x="288" y="0"/>
                    <a:pt x="288" y="0"/>
                  </a:cubicBezTo>
                  <a:cubicBezTo>
                    <a:pt x="294" y="4"/>
                    <a:pt x="294" y="8"/>
                    <a:pt x="294" y="13"/>
                  </a:cubicBezTo>
                  <a:cubicBezTo>
                    <a:pt x="294" y="205"/>
                    <a:pt x="294" y="205"/>
                    <a:pt x="294" y="205"/>
                  </a:cubicBezTo>
                  <a:cubicBezTo>
                    <a:pt x="294" y="208"/>
                    <a:pt x="293" y="211"/>
                    <a:pt x="290" y="212"/>
                  </a:cubicBezTo>
                  <a:cubicBezTo>
                    <a:pt x="0" y="383"/>
                    <a:pt x="0" y="383"/>
                    <a:pt x="0" y="383"/>
                  </a:cubicBezTo>
                  <a:cubicBezTo>
                    <a:pt x="0" y="163"/>
                    <a:pt x="0" y="163"/>
                    <a:pt x="0" y="163"/>
                  </a:cubicBez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89" name="Freeform 896"/>
            <p:cNvSpPr/>
            <p:nvPr/>
          </p:nvSpPr>
          <p:spPr>
            <a:xfrm>
              <a:off x="1680090" y="3276222"/>
              <a:ext cx="121380" cy="77583"/>
            </a:xfrm>
            <a:custGeom>
              <a:avLst/>
              <a:gdLst/>
              <a:ahLst/>
              <a:cxnLst>
                <a:cxn ang="0">
                  <a:pos x="108866" y="62566"/>
                </a:cxn>
                <a:cxn ang="0">
                  <a:pos x="98855" y="55058"/>
                </a:cxn>
                <a:cxn ang="0">
                  <a:pos x="21272" y="77583"/>
                </a:cxn>
                <a:cxn ang="0">
                  <a:pos x="0" y="36288"/>
                </a:cxn>
                <a:cxn ang="0">
                  <a:pos x="93850" y="0"/>
                </a:cxn>
                <a:cxn ang="0">
                  <a:pos x="121380" y="28780"/>
                </a:cxn>
                <a:cxn ang="0">
                  <a:pos x="108866" y="62566"/>
                </a:cxn>
              </a:cxnLst>
              <a:rect l="0" t="0" r="0" b="0"/>
              <a:pathLst>
                <a:path w="97" h="62">
                  <a:moveTo>
                    <a:pt x="87" y="50"/>
                  </a:moveTo>
                  <a:lnTo>
                    <a:pt x="79" y="44"/>
                  </a:lnTo>
                  <a:lnTo>
                    <a:pt x="17" y="62"/>
                  </a:lnTo>
                  <a:lnTo>
                    <a:pt x="0" y="29"/>
                  </a:lnTo>
                  <a:lnTo>
                    <a:pt x="75" y="0"/>
                  </a:lnTo>
                  <a:lnTo>
                    <a:pt x="97" y="23"/>
                  </a:lnTo>
                  <a:lnTo>
                    <a:pt x="87" y="50"/>
                  </a:ln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0" name="Freeform 897"/>
            <p:cNvSpPr/>
            <p:nvPr/>
          </p:nvSpPr>
          <p:spPr>
            <a:xfrm>
              <a:off x="1673833" y="3294993"/>
              <a:ext cx="103861" cy="126385"/>
            </a:xfrm>
            <a:custGeom>
              <a:avLst/>
              <a:gdLst/>
              <a:ahLst/>
              <a:cxnLst>
                <a:cxn ang="0">
                  <a:pos x="0" y="96352"/>
                </a:cxn>
                <a:cxn ang="0">
                  <a:pos x="10010" y="106363"/>
                </a:cxn>
                <a:cxn ang="0">
                  <a:pos x="52556" y="121379"/>
                </a:cxn>
                <a:cxn ang="0">
                  <a:pos x="103861" y="20021"/>
                </a:cxn>
                <a:cxn ang="0">
                  <a:pos x="71326" y="1251"/>
                </a:cxn>
                <a:cxn ang="0">
                  <a:pos x="16267" y="21272"/>
                </a:cxn>
                <a:cxn ang="0">
                  <a:pos x="0" y="96352"/>
                </a:cxn>
              </a:cxnLst>
              <a:rect l="0" t="0" r="0" b="0"/>
              <a:pathLst>
                <a:path w="83" h="100">
                  <a:moveTo>
                    <a:pt x="0" y="77"/>
                  </a:moveTo>
                  <a:cubicBezTo>
                    <a:pt x="0" y="77"/>
                    <a:pt x="3" y="81"/>
                    <a:pt x="8" y="85"/>
                  </a:cubicBezTo>
                  <a:cubicBezTo>
                    <a:pt x="17" y="92"/>
                    <a:pt x="29" y="101"/>
                    <a:pt x="42" y="97"/>
                  </a:cubicBezTo>
                  <a:cubicBezTo>
                    <a:pt x="50" y="94"/>
                    <a:pt x="83" y="16"/>
                    <a:pt x="83" y="16"/>
                  </a:cubicBezTo>
                  <a:cubicBezTo>
                    <a:pt x="83" y="16"/>
                    <a:pt x="78" y="3"/>
                    <a:pt x="57" y="1"/>
                  </a:cubicBezTo>
                  <a:cubicBezTo>
                    <a:pt x="37" y="0"/>
                    <a:pt x="13" y="17"/>
                    <a:pt x="13" y="17"/>
                  </a:cubicBezTo>
                  <a:lnTo>
                    <a:pt x="0" y="77"/>
                  </a:lnTo>
                  <a:close/>
                </a:path>
              </a:pathLst>
            </a:custGeom>
            <a:solidFill>
              <a:srgbClr val="04050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1" name="Freeform 898"/>
            <p:cNvSpPr/>
            <p:nvPr/>
          </p:nvSpPr>
          <p:spPr>
            <a:xfrm>
              <a:off x="1695106" y="3296244"/>
              <a:ext cx="87594" cy="121380"/>
            </a:xfrm>
            <a:custGeom>
              <a:avLst/>
              <a:gdLst/>
              <a:ahLst/>
              <a:cxnLst>
                <a:cxn ang="0">
                  <a:pos x="43797" y="13764"/>
                </a:cxn>
                <a:cxn ang="0">
                  <a:pos x="87594" y="38791"/>
                </a:cxn>
                <a:cxn ang="0">
                  <a:pos x="43797" y="115123"/>
                </a:cxn>
                <a:cxn ang="0">
                  <a:pos x="20021" y="120128"/>
                </a:cxn>
                <a:cxn ang="0">
                  <a:pos x="0" y="90096"/>
                </a:cxn>
                <a:cxn ang="0">
                  <a:pos x="43797" y="13764"/>
                </a:cxn>
              </a:cxnLst>
              <a:rect l="0" t="0" r="0" b="0"/>
              <a:pathLst>
                <a:path w="70" h="97">
                  <a:moveTo>
                    <a:pt x="35" y="11"/>
                  </a:moveTo>
                  <a:cubicBezTo>
                    <a:pt x="54" y="0"/>
                    <a:pt x="70" y="9"/>
                    <a:pt x="70" y="31"/>
                  </a:cubicBezTo>
                  <a:cubicBezTo>
                    <a:pt x="70" y="54"/>
                    <a:pt x="55" y="81"/>
                    <a:pt x="35" y="92"/>
                  </a:cubicBezTo>
                  <a:cubicBezTo>
                    <a:pt x="28" y="96"/>
                    <a:pt x="22" y="97"/>
                    <a:pt x="16" y="96"/>
                  </a:cubicBezTo>
                  <a:cubicBezTo>
                    <a:pt x="7" y="94"/>
                    <a:pt x="0" y="86"/>
                    <a:pt x="0" y="72"/>
                  </a:cubicBezTo>
                  <a:cubicBezTo>
                    <a:pt x="0" y="50"/>
                    <a:pt x="16" y="23"/>
                    <a:pt x="35" y="11"/>
                  </a:cubicBezTo>
                  <a:close/>
                </a:path>
              </a:pathLst>
            </a:custGeom>
            <a:solidFill>
              <a:srgbClr val="39474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2" name="Freeform 899"/>
            <p:cNvSpPr/>
            <p:nvPr/>
          </p:nvSpPr>
          <p:spPr>
            <a:xfrm>
              <a:off x="1710122" y="3325025"/>
              <a:ext cx="60064" cy="75080"/>
            </a:xfrm>
            <a:custGeom>
              <a:avLst/>
              <a:gdLst/>
              <a:ahLst/>
              <a:cxnLst>
                <a:cxn ang="0">
                  <a:pos x="17518" y="75080"/>
                </a:cxn>
                <a:cxn ang="0">
                  <a:pos x="0" y="52556"/>
                </a:cxn>
                <a:cxn ang="0">
                  <a:pos x="28780" y="3754"/>
                </a:cxn>
                <a:cxn ang="0">
                  <a:pos x="42545" y="0"/>
                </a:cxn>
                <a:cxn ang="0">
                  <a:pos x="60064" y="21272"/>
                </a:cxn>
                <a:cxn ang="0">
                  <a:pos x="31283" y="70074"/>
                </a:cxn>
                <a:cxn ang="0">
                  <a:pos x="17518" y="75080"/>
                </a:cxn>
              </a:cxnLst>
              <a:rect l="0" t="0" r="0" b="0"/>
              <a:pathLst>
                <a:path w="48" h="60">
                  <a:moveTo>
                    <a:pt x="14" y="60"/>
                  </a:moveTo>
                  <a:cubicBezTo>
                    <a:pt x="6" y="60"/>
                    <a:pt x="0" y="53"/>
                    <a:pt x="0" y="42"/>
                  </a:cubicBezTo>
                  <a:cubicBezTo>
                    <a:pt x="0" y="28"/>
                    <a:pt x="10" y="10"/>
                    <a:pt x="23" y="3"/>
                  </a:cubicBezTo>
                  <a:cubicBezTo>
                    <a:pt x="27" y="1"/>
                    <a:pt x="30" y="0"/>
                    <a:pt x="34" y="0"/>
                  </a:cubicBezTo>
                  <a:cubicBezTo>
                    <a:pt x="42" y="0"/>
                    <a:pt x="48" y="6"/>
                    <a:pt x="48" y="17"/>
                  </a:cubicBezTo>
                  <a:cubicBezTo>
                    <a:pt x="48" y="31"/>
                    <a:pt x="38" y="49"/>
                    <a:pt x="25" y="56"/>
                  </a:cubicBezTo>
                  <a:cubicBezTo>
                    <a:pt x="21" y="59"/>
                    <a:pt x="18" y="60"/>
                    <a:pt x="14" y="60"/>
                  </a:cubicBezTo>
                  <a:close/>
                </a:path>
              </a:pathLst>
            </a:custGeom>
            <a:solidFill>
              <a:srgbClr val="9AAFA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3" name="Freeform 900"/>
            <p:cNvSpPr/>
            <p:nvPr/>
          </p:nvSpPr>
          <p:spPr>
            <a:xfrm>
              <a:off x="1718881" y="3328779"/>
              <a:ext cx="48803" cy="68824"/>
            </a:xfrm>
            <a:custGeom>
              <a:avLst/>
              <a:gdLst/>
              <a:ahLst/>
              <a:cxnLst>
                <a:cxn ang="0">
                  <a:pos x="0" y="66321"/>
                </a:cxn>
                <a:cxn ang="0">
                  <a:pos x="8759" y="68824"/>
                </a:cxn>
                <a:cxn ang="0">
                  <a:pos x="21273" y="65069"/>
                </a:cxn>
                <a:cxn ang="0">
                  <a:pos x="48803" y="17518"/>
                </a:cxn>
                <a:cxn ang="0">
                  <a:pos x="41294" y="0"/>
                </a:cxn>
                <a:cxn ang="0">
                  <a:pos x="41294" y="0"/>
                </a:cxn>
                <a:cxn ang="0">
                  <a:pos x="0" y="66321"/>
                </a:cxn>
              </a:cxnLst>
              <a:rect l="0" t="0" r="0" b="0"/>
              <a:pathLst>
                <a:path w="39" h="55">
                  <a:moveTo>
                    <a:pt x="0" y="53"/>
                  </a:moveTo>
                  <a:cubicBezTo>
                    <a:pt x="2" y="54"/>
                    <a:pt x="4" y="55"/>
                    <a:pt x="7" y="55"/>
                  </a:cubicBezTo>
                  <a:cubicBezTo>
                    <a:pt x="10" y="55"/>
                    <a:pt x="14" y="54"/>
                    <a:pt x="17" y="52"/>
                  </a:cubicBezTo>
                  <a:cubicBezTo>
                    <a:pt x="29" y="45"/>
                    <a:pt x="39" y="28"/>
                    <a:pt x="39" y="14"/>
                  </a:cubicBezTo>
                  <a:cubicBezTo>
                    <a:pt x="39" y="8"/>
                    <a:pt x="37" y="3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5" y="33"/>
                    <a:pt x="0" y="53"/>
                  </a:cubicBezTo>
                  <a:close/>
                </a:path>
              </a:pathLst>
            </a:custGeom>
            <a:solidFill>
              <a:srgbClr val="85939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4" name="Freeform 901"/>
            <p:cNvSpPr/>
            <p:nvPr/>
          </p:nvSpPr>
          <p:spPr>
            <a:xfrm>
              <a:off x="1722635" y="3341292"/>
              <a:ext cx="35037" cy="45048"/>
            </a:xfrm>
            <a:custGeom>
              <a:avLst/>
              <a:gdLst/>
              <a:ahLst/>
              <a:cxnLst>
                <a:cxn ang="0">
                  <a:pos x="10010" y="45048"/>
                </a:cxn>
                <a:cxn ang="0">
                  <a:pos x="0" y="32534"/>
                </a:cxn>
                <a:cxn ang="0">
                  <a:pos x="17518" y="2502"/>
                </a:cxn>
                <a:cxn ang="0">
                  <a:pos x="25026" y="0"/>
                </a:cxn>
                <a:cxn ang="0">
                  <a:pos x="35037" y="12513"/>
                </a:cxn>
                <a:cxn ang="0">
                  <a:pos x="18769" y="42545"/>
                </a:cxn>
                <a:cxn ang="0">
                  <a:pos x="10010" y="45048"/>
                </a:cxn>
              </a:cxnLst>
              <a:rect l="0" t="0" r="0" b="0"/>
              <a:pathLst>
                <a:path w="28" h="36">
                  <a:moveTo>
                    <a:pt x="8" y="36"/>
                  </a:moveTo>
                  <a:cubicBezTo>
                    <a:pt x="3" y="36"/>
                    <a:pt x="0" y="32"/>
                    <a:pt x="0" y="26"/>
                  </a:cubicBezTo>
                  <a:cubicBezTo>
                    <a:pt x="0" y="17"/>
                    <a:pt x="6" y="6"/>
                    <a:pt x="14" y="2"/>
                  </a:cubicBezTo>
                  <a:cubicBezTo>
                    <a:pt x="16" y="1"/>
                    <a:pt x="18" y="0"/>
                    <a:pt x="20" y="0"/>
                  </a:cubicBezTo>
                  <a:cubicBezTo>
                    <a:pt x="25" y="0"/>
                    <a:pt x="28" y="4"/>
                    <a:pt x="28" y="10"/>
                  </a:cubicBezTo>
                  <a:cubicBezTo>
                    <a:pt x="28" y="19"/>
                    <a:pt x="22" y="30"/>
                    <a:pt x="15" y="34"/>
                  </a:cubicBezTo>
                  <a:cubicBezTo>
                    <a:pt x="12" y="35"/>
                    <a:pt x="10" y="36"/>
                    <a:pt x="8" y="36"/>
                  </a:cubicBezTo>
                  <a:close/>
                </a:path>
              </a:pathLst>
            </a:custGeom>
            <a:solidFill>
              <a:srgbClr val="AEC1B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5" name="Freeform 902"/>
            <p:cNvSpPr/>
            <p:nvPr/>
          </p:nvSpPr>
          <p:spPr>
            <a:xfrm>
              <a:off x="1559962" y="3045977"/>
              <a:ext cx="25027" cy="51305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10010" y="1251"/>
                </a:cxn>
                <a:cxn ang="0">
                  <a:pos x="21272" y="7508"/>
                </a:cxn>
                <a:cxn ang="0">
                  <a:pos x="25027" y="16267"/>
                </a:cxn>
                <a:cxn ang="0">
                  <a:pos x="18770" y="48802"/>
                </a:cxn>
                <a:cxn ang="0">
                  <a:pos x="13764" y="50053"/>
                </a:cxn>
                <a:cxn ang="0">
                  <a:pos x="3754" y="43796"/>
                </a:cxn>
                <a:cxn ang="0">
                  <a:pos x="1251" y="36288"/>
                </a:cxn>
                <a:cxn ang="0">
                  <a:pos x="5005" y="3754"/>
                </a:cxn>
              </a:cxnLst>
              <a:rect l="0" t="0" r="0" b="0"/>
              <a:pathLst>
                <a:path w="20" h="41">
                  <a:moveTo>
                    <a:pt x="4" y="3"/>
                  </a:moveTo>
                  <a:cubicBezTo>
                    <a:pt x="5" y="1"/>
                    <a:pt x="7" y="0"/>
                    <a:pt x="8" y="1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9" y="8"/>
                    <a:pt x="20" y="10"/>
                    <a:pt x="20" y="13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5" y="40"/>
                    <a:pt x="13" y="41"/>
                    <a:pt x="11" y="40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1" y="34"/>
                    <a:pt x="0" y="31"/>
                    <a:pt x="1" y="29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6" name="Freeform 903"/>
            <p:cNvSpPr/>
            <p:nvPr/>
          </p:nvSpPr>
          <p:spPr>
            <a:xfrm>
              <a:off x="1557459" y="3045977"/>
              <a:ext cx="25027" cy="51305"/>
            </a:xfrm>
            <a:custGeom>
              <a:avLst/>
              <a:gdLst/>
              <a:ahLst/>
              <a:cxnLst>
                <a:cxn ang="0">
                  <a:pos x="0" y="6256"/>
                </a:cxn>
                <a:cxn ang="0">
                  <a:pos x="11262" y="0"/>
                </a:cxn>
                <a:cxn ang="0">
                  <a:pos x="25027" y="12513"/>
                </a:cxn>
                <a:cxn ang="0">
                  <a:pos x="17518" y="51305"/>
                </a:cxn>
                <a:cxn ang="0">
                  <a:pos x="7508" y="48802"/>
                </a:cxn>
                <a:cxn ang="0">
                  <a:pos x="0" y="6256"/>
                </a:cxn>
              </a:cxnLst>
              <a:rect l="0" t="0" r="0" b="0"/>
              <a:pathLst>
                <a:path w="20" h="41">
                  <a:moveTo>
                    <a:pt x="0" y="5"/>
                  </a:moveTo>
                  <a:cubicBezTo>
                    <a:pt x="3" y="2"/>
                    <a:pt x="9" y="0"/>
                    <a:pt x="9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41"/>
                    <a:pt x="10" y="41"/>
                    <a:pt x="6" y="39"/>
                  </a:cubicBezTo>
                  <a:cubicBezTo>
                    <a:pt x="3" y="37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7" name="Freeform 904"/>
            <p:cNvSpPr/>
            <p:nvPr/>
          </p:nvSpPr>
          <p:spPr>
            <a:xfrm>
              <a:off x="1552454" y="3049731"/>
              <a:ext cx="21273" cy="46300"/>
            </a:xfrm>
            <a:custGeom>
              <a:avLst/>
              <a:gdLst/>
              <a:ahLst/>
              <a:cxnLst>
                <a:cxn ang="0">
                  <a:pos x="5005" y="3754"/>
                </a:cxn>
                <a:cxn ang="0">
                  <a:pos x="8759" y="1251"/>
                </a:cxn>
                <a:cxn ang="0">
                  <a:pos x="18770" y="7508"/>
                </a:cxn>
                <a:cxn ang="0">
                  <a:pos x="21273" y="15016"/>
                </a:cxn>
                <a:cxn ang="0">
                  <a:pos x="16267" y="42545"/>
                </a:cxn>
                <a:cxn ang="0">
                  <a:pos x="12513" y="45048"/>
                </a:cxn>
                <a:cxn ang="0">
                  <a:pos x="3754" y="38791"/>
                </a:cxn>
                <a:cxn ang="0">
                  <a:pos x="0" y="32535"/>
                </a:cxn>
                <a:cxn ang="0">
                  <a:pos x="5005" y="3754"/>
                </a:cxn>
              </a:cxnLst>
              <a:rect l="0" t="0" r="0" b="0"/>
              <a:pathLst>
                <a:path w="17" h="37">
                  <a:moveTo>
                    <a:pt x="4" y="3"/>
                  </a:moveTo>
                  <a:cubicBezTo>
                    <a:pt x="4" y="1"/>
                    <a:pt x="6" y="0"/>
                    <a:pt x="7" y="1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6" y="7"/>
                    <a:pt x="17" y="10"/>
                    <a:pt x="17" y="12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6"/>
                    <a:pt x="11" y="37"/>
                    <a:pt x="10" y="36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1" y="30"/>
                    <a:pt x="0" y="28"/>
                    <a:pt x="0" y="26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8" name="Freeform 905"/>
            <p:cNvSpPr/>
            <p:nvPr/>
          </p:nvSpPr>
          <p:spPr>
            <a:xfrm>
              <a:off x="1468614" y="2967143"/>
              <a:ext cx="411690" cy="394171"/>
            </a:xfrm>
            <a:custGeom>
              <a:avLst/>
              <a:gdLst/>
              <a:ahLst/>
              <a:cxnLst>
                <a:cxn ang="0">
                  <a:pos x="405433" y="87593"/>
                </a:cxn>
                <a:cxn ang="0">
                  <a:pos x="226492" y="3754"/>
                </a:cxn>
                <a:cxn ang="0">
                  <a:pos x="152663" y="42545"/>
                </a:cxn>
                <a:cxn ang="0">
                  <a:pos x="82588" y="145155"/>
                </a:cxn>
                <a:cxn ang="0">
                  <a:pos x="2502" y="226491"/>
                </a:cxn>
                <a:cxn ang="0">
                  <a:pos x="1251" y="277796"/>
                </a:cxn>
                <a:cxn ang="0">
                  <a:pos x="2502" y="292812"/>
                </a:cxn>
                <a:cxn ang="0">
                  <a:pos x="170181" y="394171"/>
                </a:cxn>
                <a:cxn ang="0">
                  <a:pos x="225240" y="366641"/>
                </a:cxn>
                <a:cxn ang="0">
                  <a:pos x="227743" y="342866"/>
                </a:cxn>
                <a:cxn ang="0">
                  <a:pos x="286556" y="314085"/>
                </a:cxn>
                <a:cxn ang="0">
                  <a:pos x="290310" y="312834"/>
                </a:cxn>
                <a:cxn ang="0">
                  <a:pos x="320342" y="371646"/>
                </a:cxn>
                <a:cxn ang="0">
                  <a:pos x="399176" y="326598"/>
                </a:cxn>
                <a:cxn ang="0">
                  <a:pos x="405433" y="87593"/>
                </a:cxn>
              </a:cxnLst>
              <a:rect l="0" t="0" r="0" b="0"/>
              <a:pathLst>
                <a:path w="329" h="315">
                  <a:moveTo>
                    <a:pt x="324" y="70"/>
                  </a:moveTo>
                  <a:cubicBezTo>
                    <a:pt x="250" y="26"/>
                    <a:pt x="189" y="0"/>
                    <a:pt x="181" y="3"/>
                  </a:cubicBezTo>
                  <a:cubicBezTo>
                    <a:pt x="181" y="3"/>
                    <a:pt x="151" y="10"/>
                    <a:pt x="122" y="34"/>
                  </a:cubicBezTo>
                  <a:cubicBezTo>
                    <a:pt x="66" y="116"/>
                    <a:pt x="66" y="116"/>
                    <a:pt x="66" y="116"/>
                  </a:cubicBezTo>
                  <a:cubicBezTo>
                    <a:pt x="66" y="116"/>
                    <a:pt x="5" y="172"/>
                    <a:pt x="2" y="181"/>
                  </a:cubicBezTo>
                  <a:cubicBezTo>
                    <a:pt x="2" y="181"/>
                    <a:pt x="0" y="196"/>
                    <a:pt x="1" y="222"/>
                  </a:cubicBezTo>
                  <a:cubicBezTo>
                    <a:pt x="1" y="227"/>
                    <a:pt x="0" y="229"/>
                    <a:pt x="2" y="234"/>
                  </a:cubicBezTo>
                  <a:cubicBezTo>
                    <a:pt x="11" y="250"/>
                    <a:pt x="66" y="303"/>
                    <a:pt x="136" y="315"/>
                  </a:cubicBezTo>
                  <a:cubicBezTo>
                    <a:pt x="136" y="315"/>
                    <a:pt x="148" y="315"/>
                    <a:pt x="180" y="293"/>
                  </a:cubicBezTo>
                  <a:cubicBezTo>
                    <a:pt x="180" y="293"/>
                    <a:pt x="173" y="277"/>
                    <a:pt x="182" y="274"/>
                  </a:cubicBezTo>
                  <a:cubicBezTo>
                    <a:pt x="182" y="274"/>
                    <a:pt x="177" y="276"/>
                    <a:pt x="229" y="251"/>
                  </a:cubicBezTo>
                  <a:cubicBezTo>
                    <a:pt x="228" y="252"/>
                    <a:pt x="229" y="251"/>
                    <a:pt x="232" y="250"/>
                  </a:cubicBezTo>
                  <a:cubicBezTo>
                    <a:pt x="241" y="246"/>
                    <a:pt x="263" y="243"/>
                    <a:pt x="256" y="297"/>
                  </a:cubicBezTo>
                  <a:cubicBezTo>
                    <a:pt x="319" y="261"/>
                    <a:pt x="319" y="261"/>
                    <a:pt x="319" y="261"/>
                  </a:cubicBezTo>
                  <a:cubicBezTo>
                    <a:pt x="319" y="261"/>
                    <a:pt x="329" y="72"/>
                    <a:pt x="324" y="70"/>
                  </a:cubicBezTo>
                </a:path>
              </a:pathLst>
            </a:custGeom>
            <a:solidFill>
              <a:srgbClr val="E7E3E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99" name="Freeform 906"/>
            <p:cNvSpPr/>
            <p:nvPr/>
          </p:nvSpPr>
          <p:spPr>
            <a:xfrm>
              <a:off x="1636293" y="3052234"/>
              <a:ext cx="255273" cy="304075"/>
            </a:xfrm>
            <a:custGeom>
              <a:avLst/>
              <a:gdLst/>
              <a:ahLst/>
              <a:cxnLst>
                <a:cxn ang="0">
                  <a:pos x="252770" y="212727"/>
                </a:cxn>
                <a:cxn ang="0">
                  <a:pos x="254021" y="128887"/>
                </a:cxn>
                <a:cxn ang="0">
                  <a:pos x="245262" y="23775"/>
                </a:cxn>
                <a:cxn ang="0">
                  <a:pos x="239005" y="2502"/>
                </a:cxn>
                <a:cxn ang="0">
                  <a:pos x="231497" y="1251"/>
                </a:cxn>
                <a:cxn ang="0">
                  <a:pos x="190203" y="26278"/>
                </a:cxn>
                <a:cxn ang="0">
                  <a:pos x="166427" y="46299"/>
                </a:cxn>
                <a:cxn ang="0">
                  <a:pos x="155165" y="66320"/>
                </a:cxn>
                <a:cxn ang="0">
                  <a:pos x="97604" y="171433"/>
                </a:cxn>
                <a:cxn ang="0">
                  <a:pos x="6256" y="242759"/>
                </a:cxn>
                <a:cxn ang="0">
                  <a:pos x="2502" y="304075"/>
                </a:cxn>
                <a:cxn ang="0">
                  <a:pos x="65069" y="289058"/>
                </a:cxn>
                <a:cxn ang="0">
                  <a:pos x="72577" y="272791"/>
                </a:cxn>
                <a:cxn ang="0">
                  <a:pos x="137647" y="228994"/>
                </a:cxn>
                <a:cxn ang="0">
                  <a:pos x="150160" y="246513"/>
                </a:cxn>
                <a:cxn ang="0">
                  <a:pos x="152663" y="286556"/>
                </a:cxn>
                <a:cxn ang="0">
                  <a:pos x="241508" y="236502"/>
                </a:cxn>
                <a:cxn ang="0">
                  <a:pos x="252770" y="212727"/>
                </a:cxn>
              </a:cxnLst>
              <a:rect l="0" t="0" r="0" b="0"/>
              <a:pathLst>
                <a:path w="204" h="243">
                  <a:moveTo>
                    <a:pt x="202" y="170"/>
                  </a:moveTo>
                  <a:cubicBezTo>
                    <a:pt x="204" y="139"/>
                    <a:pt x="203" y="124"/>
                    <a:pt x="203" y="103"/>
                  </a:cubicBezTo>
                  <a:cubicBezTo>
                    <a:pt x="203" y="60"/>
                    <a:pt x="197" y="24"/>
                    <a:pt x="196" y="19"/>
                  </a:cubicBezTo>
                  <a:cubicBezTo>
                    <a:pt x="195" y="12"/>
                    <a:pt x="193" y="5"/>
                    <a:pt x="191" y="2"/>
                  </a:cubicBezTo>
                  <a:cubicBezTo>
                    <a:pt x="190" y="1"/>
                    <a:pt x="187" y="0"/>
                    <a:pt x="185" y="1"/>
                  </a:cubicBezTo>
                  <a:cubicBezTo>
                    <a:pt x="170" y="8"/>
                    <a:pt x="154" y="20"/>
                    <a:pt x="152" y="21"/>
                  </a:cubicBezTo>
                  <a:cubicBezTo>
                    <a:pt x="142" y="27"/>
                    <a:pt x="139" y="30"/>
                    <a:pt x="133" y="37"/>
                  </a:cubicBezTo>
                  <a:cubicBezTo>
                    <a:pt x="130" y="41"/>
                    <a:pt x="128" y="45"/>
                    <a:pt x="124" y="53"/>
                  </a:cubicBezTo>
                  <a:cubicBezTo>
                    <a:pt x="78" y="137"/>
                    <a:pt x="78" y="137"/>
                    <a:pt x="78" y="137"/>
                  </a:cubicBezTo>
                  <a:cubicBezTo>
                    <a:pt x="78" y="137"/>
                    <a:pt x="13" y="179"/>
                    <a:pt x="5" y="194"/>
                  </a:cubicBezTo>
                  <a:cubicBezTo>
                    <a:pt x="0" y="203"/>
                    <a:pt x="2" y="243"/>
                    <a:pt x="2" y="243"/>
                  </a:cubicBezTo>
                  <a:cubicBezTo>
                    <a:pt x="23" y="243"/>
                    <a:pt x="38" y="238"/>
                    <a:pt x="52" y="231"/>
                  </a:cubicBezTo>
                  <a:cubicBezTo>
                    <a:pt x="52" y="231"/>
                    <a:pt x="55" y="222"/>
                    <a:pt x="58" y="218"/>
                  </a:cubicBezTo>
                  <a:cubicBezTo>
                    <a:pt x="64" y="210"/>
                    <a:pt x="102" y="184"/>
                    <a:pt x="110" y="183"/>
                  </a:cubicBezTo>
                  <a:cubicBezTo>
                    <a:pt x="110" y="183"/>
                    <a:pt x="119" y="181"/>
                    <a:pt x="120" y="197"/>
                  </a:cubicBezTo>
                  <a:cubicBezTo>
                    <a:pt x="120" y="201"/>
                    <a:pt x="121" y="215"/>
                    <a:pt x="122" y="229"/>
                  </a:cubicBezTo>
                  <a:cubicBezTo>
                    <a:pt x="193" y="189"/>
                    <a:pt x="193" y="189"/>
                    <a:pt x="193" y="189"/>
                  </a:cubicBezTo>
                  <a:cubicBezTo>
                    <a:pt x="199" y="186"/>
                    <a:pt x="202" y="179"/>
                    <a:pt x="202" y="170"/>
                  </a:cubicBezTo>
                </a:path>
              </a:pathLst>
            </a:custGeom>
            <a:solidFill>
              <a:srgbClr val="D3D3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0" name="Freeform 907"/>
            <p:cNvSpPr/>
            <p:nvPr/>
          </p:nvSpPr>
          <p:spPr>
            <a:xfrm>
              <a:off x="1766432" y="3057239"/>
              <a:ext cx="107615" cy="270289"/>
            </a:xfrm>
            <a:custGeom>
              <a:avLst/>
              <a:gdLst/>
              <a:ahLst/>
              <a:cxnLst>
                <a:cxn ang="0">
                  <a:pos x="95101" y="235251"/>
                </a:cxn>
                <a:cxn ang="0">
                  <a:pos x="98855" y="231497"/>
                </a:cxn>
                <a:cxn ang="0">
                  <a:pos x="103860" y="150160"/>
                </a:cxn>
                <a:cxn ang="0">
                  <a:pos x="105112" y="147657"/>
                </a:cxn>
                <a:cxn ang="0">
                  <a:pos x="107615" y="141401"/>
                </a:cxn>
                <a:cxn ang="0">
                  <a:pos x="106363" y="63818"/>
                </a:cxn>
                <a:cxn ang="0">
                  <a:pos x="102609" y="1251"/>
                </a:cxn>
                <a:cxn ang="0">
                  <a:pos x="100106" y="0"/>
                </a:cxn>
                <a:cxn ang="0">
                  <a:pos x="53807" y="31283"/>
                </a:cxn>
                <a:cxn ang="0">
                  <a:pos x="32534" y="58812"/>
                </a:cxn>
                <a:cxn ang="0">
                  <a:pos x="1251" y="112620"/>
                </a:cxn>
                <a:cxn ang="0">
                  <a:pos x="0" y="117625"/>
                </a:cxn>
                <a:cxn ang="0">
                  <a:pos x="0" y="217732"/>
                </a:cxn>
                <a:cxn ang="0">
                  <a:pos x="2502" y="218984"/>
                </a:cxn>
                <a:cxn ang="0">
                  <a:pos x="37540" y="269037"/>
                </a:cxn>
                <a:cxn ang="0">
                  <a:pos x="95101" y="235251"/>
                </a:cxn>
              </a:cxnLst>
              <a:rect l="0" t="0" r="0" b="0"/>
              <a:pathLst>
                <a:path w="86" h="216">
                  <a:moveTo>
                    <a:pt x="76" y="188"/>
                  </a:moveTo>
                  <a:cubicBezTo>
                    <a:pt x="78" y="187"/>
                    <a:pt x="79" y="186"/>
                    <a:pt x="79" y="185"/>
                  </a:cubicBezTo>
                  <a:cubicBezTo>
                    <a:pt x="84" y="166"/>
                    <a:pt x="83" y="128"/>
                    <a:pt x="83" y="120"/>
                  </a:cubicBezTo>
                  <a:cubicBezTo>
                    <a:pt x="83" y="119"/>
                    <a:pt x="84" y="119"/>
                    <a:pt x="84" y="118"/>
                  </a:cubicBezTo>
                  <a:cubicBezTo>
                    <a:pt x="85" y="116"/>
                    <a:pt x="86" y="115"/>
                    <a:pt x="86" y="113"/>
                  </a:cubicBezTo>
                  <a:cubicBezTo>
                    <a:pt x="86" y="113"/>
                    <a:pt x="86" y="75"/>
                    <a:pt x="85" y="51"/>
                  </a:cubicBezTo>
                  <a:cubicBezTo>
                    <a:pt x="83" y="27"/>
                    <a:pt x="82" y="1"/>
                    <a:pt x="82" y="1"/>
                  </a:cubicBezTo>
                  <a:cubicBezTo>
                    <a:pt x="82" y="0"/>
                    <a:pt x="81" y="0"/>
                    <a:pt x="80" y="0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33" y="31"/>
                    <a:pt x="26" y="47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2"/>
                    <a:pt x="0" y="93"/>
                    <a:pt x="0" y="94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75"/>
                    <a:pt x="1" y="175"/>
                    <a:pt x="2" y="175"/>
                  </a:cubicBezTo>
                  <a:cubicBezTo>
                    <a:pt x="36" y="182"/>
                    <a:pt x="29" y="216"/>
                    <a:pt x="30" y="215"/>
                  </a:cubicBezTo>
                  <a:lnTo>
                    <a:pt x="76" y="188"/>
                  </a:lnTo>
                  <a:close/>
                </a:path>
              </a:pathLst>
            </a:custGeom>
            <a:solidFill>
              <a:srgbClr val="E2E2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1" name="Freeform 908"/>
            <p:cNvSpPr/>
            <p:nvPr/>
          </p:nvSpPr>
          <p:spPr>
            <a:xfrm>
              <a:off x="1771437" y="3072255"/>
              <a:ext cx="91348" cy="146407"/>
            </a:xfrm>
            <a:custGeom>
              <a:avLst/>
              <a:gdLst/>
              <a:ahLst/>
              <a:cxnLst>
                <a:cxn ang="0">
                  <a:pos x="82588" y="1251"/>
                </a:cxn>
                <a:cxn ang="0">
                  <a:pos x="90096" y="6256"/>
                </a:cxn>
                <a:cxn ang="0">
                  <a:pos x="91348" y="61315"/>
                </a:cxn>
                <a:cxn ang="0">
                  <a:pos x="71326" y="98856"/>
                </a:cxn>
                <a:cxn ang="0">
                  <a:pos x="5005" y="145155"/>
                </a:cxn>
                <a:cxn ang="0">
                  <a:pos x="0" y="143904"/>
                </a:cxn>
                <a:cxn ang="0">
                  <a:pos x="0" y="116374"/>
                </a:cxn>
                <a:cxn ang="0">
                  <a:pos x="3754" y="98856"/>
                </a:cxn>
                <a:cxn ang="0">
                  <a:pos x="38791" y="37540"/>
                </a:cxn>
                <a:cxn ang="0">
                  <a:pos x="51305" y="23775"/>
                </a:cxn>
                <a:cxn ang="0">
                  <a:pos x="82588" y="1251"/>
                </a:cxn>
              </a:cxnLst>
              <a:rect l="0" t="0" r="0" b="0"/>
              <a:pathLst>
                <a:path w="73" h="117">
                  <a:moveTo>
                    <a:pt x="66" y="1"/>
                  </a:moveTo>
                  <a:cubicBezTo>
                    <a:pt x="69" y="0"/>
                    <a:pt x="72" y="2"/>
                    <a:pt x="72" y="5"/>
                  </a:cubicBezTo>
                  <a:cubicBezTo>
                    <a:pt x="73" y="49"/>
                    <a:pt x="73" y="49"/>
                    <a:pt x="73" y="49"/>
                  </a:cubicBezTo>
                  <a:cubicBezTo>
                    <a:pt x="73" y="60"/>
                    <a:pt x="67" y="72"/>
                    <a:pt x="57" y="79"/>
                  </a:cubicBezTo>
                  <a:cubicBezTo>
                    <a:pt x="4" y="116"/>
                    <a:pt x="4" y="116"/>
                    <a:pt x="4" y="116"/>
                  </a:cubicBezTo>
                  <a:cubicBezTo>
                    <a:pt x="2" y="117"/>
                    <a:pt x="0" y="116"/>
                    <a:pt x="0" y="115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8"/>
                    <a:pt x="1" y="83"/>
                    <a:pt x="3" y="79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3" y="25"/>
                    <a:pt x="37" y="21"/>
                    <a:pt x="41" y="19"/>
                  </a:cubicBezTo>
                  <a:lnTo>
                    <a:pt x="66" y="1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2" name="Freeform 909"/>
            <p:cNvSpPr/>
            <p:nvPr/>
          </p:nvSpPr>
          <p:spPr>
            <a:xfrm>
              <a:off x="1771437" y="3073506"/>
              <a:ext cx="86343" cy="140150"/>
            </a:xfrm>
            <a:custGeom>
              <a:avLst/>
              <a:gdLst/>
              <a:ahLst/>
              <a:cxnLst>
                <a:cxn ang="0">
                  <a:pos x="86343" y="57561"/>
                </a:cxn>
                <a:cxn ang="0">
                  <a:pos x="85091" y="2502"/>
                </a:cxn>
                <a:cxn ang="0">
                  <a:pos x="83840" y="0"/>
                </a:cxn>
                <a:cxn ang="0">
                  <a:pos x="82588" y="0"/>
                </a:cxn>
                <a:cxn ang="0">
                  <a:pos x="51305" y="22524"/>
                </a:cxn>
                <a:cxn ang="0">
                  <a:pos x="38791" y="36288"/>
                </a:cxn>
                <a:cxn ang="0">
                  <a:pos x="3754" y="97604"/>
                </a:cxn>
                <a:cxn ang="0">
                  <a:pos x="0" y="115123"/>
                </a:cxn>
                <a:cxn ang="0">
                  <a:pos x="0" y="140150"/>
                </a:cxn>
                <a:cxn ang="0">
                  <a:pos x="66321" y="93850"/>
                </a:cxn>
                <a:cxn ang="0">
                  <a:pos x="86343" y="57561"/>
                </a:cxn>
              </a:cxnLst>
              <a:rect l="0" t="0" r="0" b="0"/>
              <a:pathLst>
                <a:path w="69" h="112">
                  <a:moveTo>
                    <a:pt x="69" y="46"/>
                  </a:moveTo>
                  <a:cubicBezTo>
                    <a:pt x="68" y="2"/>
                    <a:pt x="68" y="2"/>
                    <a:pt x="68" y="2"/>
                  </a:cubicBezTo>
                  <a:cubicBezTo>
                    <a:pt x="68" y="1"/>
                    <a:pt x="67" y="0"/>
                    <a:pt x="67" y="0"/>
                  </a:cubicBezTo>
                  <a:cubicBezTo>
                    <a:pt x="67" y="0"/>
                    <a:pt x="66" y="0"/>
                    <a:pt x="66" y="0"/>
                  </a:cubicBezTo>
                  <a:cubicBezTo>
                    <a:pt x="41" y="18"/>
                    <a:pt x="41" y="18"/>
                    <a:pt x="41" y="18"/>
                  </a:cubicBezTo>
                  <a:cubicBezTo>
                    <a:pt x="37" y="20"/>
                    <a:pt x="33" y="24"/>
                    <a:pt x="31" y="2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1" y="82"/>
                    <a:pt x="0" y="87"/>
                    <a:pt x="0" y="9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53" y="75"/>
                    <a:pt x="53" y="75"/>
                    <a:pt x="53" y="75"/>
                  </a:cubicBezTo>
                  <a:cubicBezTo>
                    <a:pt x="62" y="69"/>
                    <a:pt x="68" y="57"/>
                    <a:pt x="69" y="46"/>
                  </a:cubicBezTo>
                  <a:close/>
                </a:path>
              </a:pathLst>
            </a:custGeom>
            <a:solidFill>
              <a:srgbClr val="6A98E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3" name="Freeform 910"/>
            <p:cNvSpPr/>
            <p:nvPr/>
          </p:nvSpPr>
          <p:spPr>
            <a:xfrm>
              <a:off x="1553705" y="3107292"/>
              <a:ext cx="181444" cy="108867"/>
            </a:xfrm>
            <a:custGeom>
              <a:avLst/>
              <a:gdLst/>
              <a:ahLst/>
              <a:cxnLst>
                <a:cxn ang="0">
                  <a:pos x="181444" y="91348"/>
                </a:cxn>
                <a:cxn ang="0">
                  <a:pos x="166427" y="106364"/>
                </a:cxn>
                <a:cxn ang="0">
                  <a:pos x="3754" y="20021"/>
                </a:cxn>
                <a:cxn ang="0">
                  <a:pos x="10010" y="0"/>
                </a:cxn>
                <a:cxn ang="0">
                  <a:pos x="31283" y="7508"/>
                </a:cxn>
                <a:cxn ang="0">
                  <a:pos x="173935" y="82588"/>
                </a:cxn>
                <a:cxn ang="0">
                  <a:pos x="181444" y="91348"/>
                </a:cxn>
              </a:cxnLst>
              <a:rect l="0" t="0" r="0" b="0"/>
              <a:pathLst>
                <a:path w="145" h="87">
                  <a:moveTo>
                    <a:pt x="145" y="73"/>
                  </a:moveTo>
                  <a:cubicBezTo>
                    <a:pt x="140" y="80"/>
                    <a:pt x="138" y="87"/>
                    <a:pt x="133" y="85"/>
                  </a:cubicBezTo>
                  <a:cubicBezTo>
                    <a:pt x="66" y="69"/>
                    <a:pt x="15" y="34"/>
                    <a:pt x="3" y="16"/>
                  </a:cubicBezTo>
                  <a:cubicBezTo>
                    <a:pt x="0" y="12"/>
                    <a:pt x="4" y="7"/>
                    <a:pt x="8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139" y="66"/>
                    <a:pt x="139" y="66"/>
                    <a:pt x="139" y="66"/>
                  </a:cubicBezTo>
                  <a:cubicBezTo>
                    <a:pt x="145" y="73"/>
                    <a:pt x="145" y="73"/>
                    <a:pt x="145" y="73"/>
                  </a:cubicBezTo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4" name="Freeform 911"/>
            <p:cNvSpPr/>
            <p:nvPr/>
          </p:nvSpPr>
          <p:spPr>
            <a:xfrm>
              <a:off x="1559962" y="3015945"/>
              <a:ext cx="228995" cy="193957"/>
            </a:xfrm>
            <a:custGeom>
              <a:avLst/>
              <a:gdLst/>
              <a:ahLst/>
              <a:cxnLst>
                <a:cxn ang="0">
                  <a:pos x="168930" y="190202"/>
                </a:cxn>
                <a:cxn ang="0">
                  <a:pos x="162674" y="192705"/>
                </a:cxn>
                <a:cxn ang="0">
                  <a:pos x="1251" y="105112"/>
                </a:cxn>
                <a:cxn ang="0">
                  <a:pos x="1251" y="97604"/>
                </a:cxn>
                <a:cxn ang="0">
                  <a:pos x="66320" y="2502"/>
                </a:cxn>
                <a:cxn ang="0">
                  <a:pos x="71326" y="2502"/>
                </a:cxn>
                <a:cxn ang="0">
                  <a:pos x="226492" y="78834"/>
                </a:cxn>
                <a:cxn ang="0">
                  <a:pos x="227743" y="83839"/>
                </a:cxn>
                <a:cxn ang="0">
                  <a:pos x="198962" y="138898"/>
                </a:cxn>
                <a:cxn ang="0">
                  <a:pos x="168930" y="190202"/>
                </a:cxn>
              </a:cxnLst>
              <a:rect l="0" t="0" r="0" b="0"/>
              <a:pathLst>
                <a:path w="183" h="155">
                  <a:moveTo>
                    <a:pt x="135" y="152"/>
                  </a:moveTo>
                  <a:cubicBezTo>
                    <a:pt x="134" y="154"/>
                    <a:pt x="132" y="155"/>
                    <a:pt x="130" y="154"/>
                  </a:cubicBezTo>
                  <a:cubicBezTo>
                    <a:pt x="50" y="137"/>
                    <a:pt x="10" y="96"/>
                    <a:pt x="1" y="84"/>
                  </a:cubicBezTo>
                  <a:cubicBezTo>
                    <a:pt x="0" y="83"/>
                    <a:pt x="0" y="80"/>
                    <a:pt x="1" y="78"/>
                  </a:cubicBezTo>
                  <a:cubicBezTo>
                    <a:pt x="15" y="50"/>
                    <a:pt x="44" y="14"/>
                    <a:pt x="53" y="2"/>
                  </a:cubicBezTo>
                  <a:cubicBezTo>
                    <a:pt x="54" y="1"/>
                    <a:pt x="56" y="0"/>
                    <a:pt x="57" y="2"/>
                  </a:cubicBezTo>
                  <a:cubicBezTo>
                    <a:pt x="68" y="9"/>
                    <a:pt x="112" y="36"/>
                    <a:pt x="181" y="63"/>
                  </a:cubicBezTo>
                  <a:cubicBezTo>
                    <a:pt x="182" y="64"/>
                    <a:pt x="183" y="66"/>
                    <a:pt x="182" y="67"/>
                  </a:cubicBezTo>
                  <a:cubicBezTo>
                    <a:pt x="178" y="76"/>
                    <a:pt x="165" y="98"/>
                    <a:pt x="159" y="111"/>
                  </a:cubicBezTo>
                  <a:cubicBezTo>
                    <a:pt x="152" y="124"/>
                    <a:pt x="139" y="143"/>
                    <a:pt x="135" y="152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5" name="Freeform 912"/>
            <p:cNvSpPr>
              <a:spLocks noEditPoints="1"/>
            </p:cNvSpPr>
            <p:nvPr/>
          </p:nvSpPr>
          <p:spPr>
            <a:xfrm>
              <a:off x="1558710" y="3014694"/>
              <a:ext cx="231498" cy="195208"/>
            </a:xfrm>
            <a:custGeom>
              <a:avLst/>
              <a:gdLst/>
              <a:ahLst/>
              <a:cxnLst>
                <a:cxn ang="0">
                  <a:pos x="163925" y="195208"/>
                </a:cxn>
                <a:cxn ang="0">
                  <a:pos x="2502" y="107614"/>
                </a:cxn>
                <a:cxn ang="0">
                  <a:pos x="1251" y="98855"/>
                </a:cxn>
                <a:cxn ang="0">
                  <a:pos x="56310" y="16267"/>
                </a:cxn>
                <a:cxn ang="0">
                  <a:pos x="66321" y="3754"/>
                </a:cxn>
                <a:cxn ang="0">
                  <a:pos x="73829" y="2502"/>
                </a:cxn>
                <a:cxn ang="0">
                  <a:pos x="227743" y="78834"/>
                </a:cxn>
                <a:cxn ang="0">
                  <a:pos x="230246" y="82588"/>
                </a:cxn>
                <a:cxn ang="0">
                  <a:pos x="230246" y="86342"/>
                </a:cxn>
                <a:cxn ang="0">
                  <a:pos x="218984" y="106363"/>
                </a:cxn>
                <a:cxn ang="0">
                  <a:pos x="201465" y="140149"/>
                </a:cxn>
                <a:cxn ang="0">
                  <a:pos x="185198" y="168930"/>
                </a:cxn>
                <a:cxn ang="0">
                  <a:pos x="171433" y="191454"/>
                </a:cxn>
                <a:cxn ang="0">
                  <a:pos x="165176" y="195208"/>
                </a:cxn>
                <a:cxn ang="0">
                  <a:pos x="163925" y="195208"/>
                </a:cxn>
                <a:cxn ang="0">
                  <a:pos x="67572" y="5005"/>
                </a:cxn>
                <a:cxn ang="0">
                  <a:pos x="58813" y="17518"/>
                </a:cxn>
                <a:cxn ang="0">
                  <a:pos x="3754" y="100106"/>
                </a:cxn>
                <a:cxn ang="0">
                  <a:pos x="3754" y="106363"/>
                </a:cxn>
                <a:cxn ang="0">
                  <a:pos x="163925" y="193956"/>
                </a:cxn>
                <a:cxn ang="0">
                  <a:pos x="168930" y="191454"/>
                </a:cxn>
                <a:cxn ang="0">
                  <a:pos x="182695" y="167678"/>
                </a:cxn>
                <a:cxn ang="0">
                  <a:pos x="198963" y="138898"/>
                </a:cxn>
                <a:cxn ang="0">
                  <a:pos x="217733" y="105112"/>
                </a:cxn>
                <a:cxn ang="0">
                  <a:pos x="227743" y="85090"/>
                </a:cxn>
                <a:cxn ang="0">
                  <a:pos x="227743" y="82588"/>
                </a:cxn>
                <a:cxn ang="0">
                  <a:pos x="226492" y="81336"/>
                </a:cxn>
                <a:cxn ang="0">
                  <a:pos x="72577" y="3754"/>
                </a:cxn>
                <a:cxn ang="0">
                  <a:pos x="70075" y="3754"/>
                </a:cxn>
                <a:cxn ang="0">
                  <a:pos x="67572" y="5005"/>
                </a:cxn>
              </a:cxnLst>
              <a:rect l="0" t="0" r="0" b="0"/>
              <a:pathLst>
                <a:path w="185" h="156">
                  <a:moveTo>
                    <a:pt x="131" y="156"/>
                  </a:moveTo>
                  <a:cubicBezTo>
                    <a:pt x="58" y="141"/>
                    <a:pt x="15" y="103"/>
                    <a:pt x="2" y="86"/>
                  </a:cubicBezTo>
                  <a:cubicBezTo>
                    <a:pt x="0" y="84"/>
                    <a:pt x="0" y="81"/>
                    <a:pt x="1" y="79"/>
                  </a:cubicBezTo>
                  <a:cubicBezTo>
                    <a:pt x="13" y="57"/>
                    <a:pt x="33" y="29"/>
                    <a:pt x="45" y="13"/>
                  </a:cubicBezTo>
                  <a:cubicBezTo>
                    <a:pt x="49" y="9"/>
                    <a:pt x="51" y="5"/>
                    <a:pt x="53" y="3"/>
                  </a:cubicBezTo>
                  <a:cubicBezTo>
                    <a:pt x="54" y="1"/>
                    <a:pt x="57" y="0"/>
                    <a:pt x="59" y="2"/>
                  </a:cubicBezTo>
                  <a:cubicBezTo>
                    <a:pt x="69" y="9"/>
                    <a:pt x="112" y="35"/>
                    <a:pt x="182" y="63"/>
                  </a:cubicBezTo>
                  <a:cubicBezTo>
                    <a:pt x="183" y="64"/>
                    <a:pt x="184" y="65"/>
                    <a:pt x="184" y="66"/>
                  </a:cubicBezTo>
                  <a:cubicBezTo>
                    <a:pt x="185" y="67"/>
                    <a:pt x="185" y="68"/>
                    <a:pt x="184" y="69"/>
                  </a:cubicBezTo>
                  <a:cubicBezTo>
                    <a:pt x="182" y="72"/>
                    <a:pt x="179" y="78"/>
                    <a:pt x="175" y="85"/>
                  </a:cubicBezTo>
                  <a:cubicBezTo>
                    <a:pt x="170" y="94"/>
                    <a:pt x="164" y="104"/>
                    <a:pt x="161" y="112"/>
                  </a:cubicBezTo>
                  <a:cubicBezTo>
                    <a:pt x="157" y="119"/>
                    <a:pt x="152" y="127"/>
                    <a:pt x="148" y="135"/>
                  </a:cubicBezTo>
                  <a:cubicBezTo>
                    <a:pt x="143" y="142"/>
                    <a:pt x="139" y="149"/>
                    <a:pt x="137" y="153"/>
                  </a:cubicBezTo>
                  <a:cubicBezTo>
                    <a:pt x="136" y="155"/>
                    <a:pt x="134" y="156"/>
                    <a:pt x="132" y="156"/>
                  </a:cubicBezTo>
                  <a:cubicBezTo>
                    <a:pt x="131" y="156"/>
                    <a:pt x="131" y="156"/>
                    <a:pt x="131" y="156"/>
                  </a:cubicBezTo>
                  <a:moveTo>
                    <a:pt x="54" y="4"/>
                  </a:moveTo>
                  <a:cubicBezTo>
                    <a:pt x="53" y="6"/>
                    <a:pt x="50" y="10"/>
                    <a:pt x="47" y="14"/>
                  </a:cubicBezTo>
                  <a:cubicBezTo>
                    <a:pt x="35" y="30"/>
                    <a:pt x="14" y="58"/>
                    <a:pt x="3" y="80"/>
                  </a:cubicBezTo>
                  <a:cubicBezTo>
                    <a:pt x="2" y="81"/>
                    <a:pt x="2" y="83"/>
                    <a:pt x="3" y="85"/>
                  </a:cubicBezTo>
                  <a:cubicBezTo>
                    <a:pt x="16" y="102"/>
                    <a:pt x="59" y="139"/>
                    <a:pt x="131" y="155"/>
                  </a:cubicBezTo>
                  <a:cubicBezTo>
                    <a:pt x="133" y="155"/>
                    <a:pt x="134" y="154"/>
                    <a:pt x="135" y="153"/>
                  </a:cubicBezTo>
                  <a:cubicBezTo>
                    <a:pt x="137" y="148"/>
                    <a:pt x="142" y="141"/>
                    <a:pt x="146" y="134"/>
                  </a:cubicBezTo>
                  <a:cubicBezTo>
                    <a:pt x="151" y="126"/>
                    <a:pt x="156" y="118"/>
                    <a:pt x="159" y="111"/>
                  </a:cubicBezTo>
                  <a:cubicBezTo>
                    <a:pt x="163" y="104"/>
                    <a:pt x="169" y="93"/>
                    <a:pt x="174" y="84"/>
                  </a:cubicBezTo>
                  <a:cubicBezTo>
                    <a:pt x="177" y="77"/>
                    <a:pt x="181" y="72"/>
                    <a:pt x="182" y="68"/>
                  </a:cubicBezTo>
                  <a:cubicBezTo>
                    <a:pt x="183" y="67"/>
                    <a:pt x="183" y="67"/>
                    <a:pt x="182" y="66"/>
                  </a:cubicBezTo>
                  <a:cubicBezTo>
                    <a:pt x="182" y="66"/>
                    <a:pt x="182" y="65"/>
                    <a:pt x="181" y="65"/>
                  </a:cubicBezTo>
                  <a:cubicBezTo>
                    <a:pt x="112" y="37"/>
                    <a:pt x="68" y="10"/>
                    <a:pt x="58" y="3"/>
                  </a:cubicBezTo>
                  <a:cubicBezTo>
                    <a:pt x="57" y="3"/>
                    <a:pt x="57" y="3"/>
                    <a:pt x="56" y="3"/>
                  </a:cubicBezTo>
                  <a:cubicBezTo>
                    <a:pt x="56" y="3"/>
                    <a:pt x="55" y="3"/>
                    <a:pt x="54" y="4"/>
                  </a:cubicBezTo>
                </a:path>
              </a:pathLst>
            </a:custGeom>
            <a:solidFill>
              <a:srgbClr val="6DDB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6" name="Freeform 913"/>
            <p:cNvSpPr/>
            <p:nvPr/>
          </p:nvSpPr>
          <p:spPr>
            <a:xfrm>
              <a:off x="1611266" y="3166105"/>
              <a:ext cx="67572" cy="28781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2502" y="1251"/>
                </a:cxn>
                <a:cxn ang="0">
                  <a:pos x="67572" y="28781"/>
                </a:cxn>
                <a:cxn ang="0">
                  <a:pos x="2502" y="6256"/>
                </a:cxn>
                <a:cxn ang="0">
                  <a:pos x="0" y="2502"/>
                </a:cxn>
              </a:cxnLst>
              <a:rect l="0" t="0" r="0" b="0"/>
              <a:pathLst>
                <a:path w="54" h="23">
                  <a:moveTo>
                    <a:pt x="0" y="2"/>
                  </a:moveTo>
                  <a:cubicBezTo>
                    <a:pt x="0" y="1"/>
                    <a:pt x="1" y="0"/>
                    <a:pt x="2" y="1"/>
                  </a:cubicBezTo>
                  <a:cubicBezTo>
                    <a:pt x="8" y="5"/>
                    <a:pt x="28" y="16"/>
                    <a:pt x="54" y="23"/>
                  </a:cubicBezTo>
                  <a:cubicBezTo>
                    <a:pt x="54" y="23"/>
                    <a:pt x="33" y="23"/>
                    <a:pt x="2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7" name="Freeform 914"/>
            <p:cNvSpPr/>
            <p:nvPr/>
          </p:nvSpPr>
          <p:spPr>
            <a:xfrm>
              <a:off x="1637544" y="3174865"/>
              <a:ext cx="66321" cy="2502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6321" y="25027"/>
                </a:cxn>
                <a:cxn ang="0">
                  <a:pos x="66321" y="23775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52" h="20">
                  <a:moveTo>
                    <a:pt x="0" y="1"/>
                  </a:moveTo>
                  <a:cubicBezTo>
                    <a:pt x="21" y="16"/>
                    <a:pt x="53" y="20"/>
                    <a:pt x="53" y="20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53" y="18"/>
                    <a:pt x="22" y="15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8" name="Freeform 915"/>
            <p:cNvSpPr/>
            <p:nvPr/>
          </p:nvSpPr>
          <p:spPr>
            <a:xfrm>
              <a:off x="1637544" y="3176116"/>
              <a:ext cx="66321" cy="25027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502"/>
                </a:cxn>
                <a:cxn ang="0">
                  <a:pos x="65069" y="25027"/>
                </a:cxn>
                <a:cxn ang="0">
                  <a:pos x="66321" y="23775"/>
                </a:cxn>
                <a:cxn ang="0">
                  <a:pos x="0" y="0"/>
                </a:cxn>
              </a:cxnLst>
              <a:rect l="0" t="0" r="0" b="0"/>
              <a:pathLst>
                <a:path w="52" h="20">
                  <a:moveTo>
                    <a:pt x="0" y="0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9" y="14"/>
                    <a:pt x="45" y="19"/>
                    <a:pt x="52" y="20"/>
                  </a:cubicBezTo>
                  <a:cubicBezTo>
                    <a:pt x="52" y="20"/>
                    <a:pt x="53" y="19"/>
                    <a:pt x="53" y="19"/>
                  </a:cubicBezTo>
                  <a:cubicBezTo>
                    <a:pt x="53" y="19"/>
                    <a:pt x="21" y="15"/>
                    <a:pt x="0" y="0"/>
                  </a:cubicBezTo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09" name="Freeform 916"/>
            <p:cNvSpPr/>
            <p:nvPr/>
          </p:nvSpPr>
          <p:spPr>
            <a:xfrm>
              <a:off x="1562464" y="3127314"/>
              <a:ext cx="63819" cy="37540"/>
            </a:xfrm>
            <a:custGeom>
              <a:avLst/>
              <a:gdLst/>
              <a:ahLst/>
              <a:cxnLst>
                <a:cxn ang="0">
                  <a:pos x="1251" y="1251"/>
                </a:cxn>
                <a:cxn ang="0">
                  <a:pos x="3754" y="1251"/>
                </a:cxn>
                <a:cxn ang="0">
                  <a:pos x="63819" y="37540"/>
                </a:cxn>
                <a:cxn ang="0">
                  <a:pos x="2502" y="5005"/>
                </a:cxn>
                <a:cxn ang="0">
                  <a:pos x="1251" y="1251"/>
                </a:cxn>
              </a:cxnLst>
              <a:rect l="0" t="0" r="0" b="0"/>
              <a:pathLst>
                <a:path w="51" h="30">
                  <a:moveTo>
                    <a:pt x="1" y="1"/>
                  </a:moveTo>
                  <a:cubicBezTo>
                    <a:pt x="1" y="0"/>
                    <a:pt x="2" y="0"/>
                    <a:pt x="3" y="1"/>
                  </a:cubicBezTo>
                  <a:cubicBezTo>
                    <a:pt x="8" y="5"/>
                    <a:pt x="26" y="20"/>
                    <a:pt x="51" y="30"/>
                  </a:cubicBezTo>
                  <a:cubicBezTo>
                    <a:pt x="51" y="30"/>
                    <a:pt x="30" y="27"/>
                    <a:pt x="2" y="4"/>
                  </a:cubicBezTo>
                  <a:cubicBezTo>
                    <a:pt x="1" y="3"/>
                    <a:pt x="0" y="2"/>
                    <a:pt x="1" y="1"/>
                  </a:cubicBezTo>
                  <a:close/>
                </a:path>
              </a:pathLst>
            </a:custGeom>
            <a:solidFill>
              <a:srgbClr val="F4F4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0" name="Freeform 917"/>
            <p:cNvSpPr/>
            <p:nvPr/>
          </p:nvSpPr>
          <p:spPr>
            <a:xfrm>
              <a:off x="1591245" y="3141078"/>
              <a:ext cx="61316" cy="35037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1316" y="35037"/>
                </a:cxn>
                <a:cxn ang="0">
                  <a:pos x="61316" y="32534"/>
                </a:cxn>
                <a:cxn ang="0">
                  <a:pos x="1251" y="0"/>
                </a:cxn>
                <a:cxn ang="0">
                  <a:pos x="0" y="1251"/>
                </a:cxn>
              </a:cxnLst>
              <a:rect l="0" t="0" r="0" b="0"/>
              <a:pathLst>
                <a:path w="49" h="28">
                  <a:moveTo>
                    <a:pt x="0" y="1"/>
                  </a:moveTo>
                  <a:cubicBezTo>
                    <a:pt x="18" y="19"/>
                    <a:pt x="49" y="28"/>
                    <a:pt x="49" y="28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19" y="18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23BF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1" name="Freeform 918"/>
            <p:cNvSpPr/>
            <p:nvPr/>
          </p:nvSpPr>
          <p:spPr>
            <a:xfrm>
              <a:off x="1589994" y="3141078"/>
              <a:ext cx="62567" cy="36289"/>
            </a:xfrm>
            <a:custGeom>
              <a:avLst/>
              <a:gdLst/>
              <a:ahLst/>
              <a:cxnLst>
                <a:cxn ang="0">
                  <a:pos x="1251" y="0"/>
                </a:cxn>
                <a:cxn ang="0">
                  <a:pos x="1251" y="2502"/>
                </a:cxn>
                <a:cxn ang="0">
                  <a:pos x="60064" y="35037"/>
                </a:cxn>
                <a:cxn ang="0">
                  <a:pos x="62567" y="33786"/>
                </a:cxn>
                <a:cxn ang="0">
                  <a:pos x="1251" y="0"/>
                </a:cxn>
              </a:cxnLst>
              <a:rect l="0" t="0" r="0" b="0"/>
              <a:pathLst>
                <a:path w="50" h="28">
                  <a:moveTo>
                    <a:pt x="1" y="0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7" y="18"/>
                    <a:pt x="42" y="26"/>
                    <a:pt x="48" y="28"/>
                  </a:cubicBezTo>
                  <a:cubicBezTo>
                    <a:pt x="49" y="29"/>
                    <a:pt x="50" y="28"/>
                    <a:pt x="50" y="27"/>
                  </a:cubicBezTo>
                  <a:cubicBezTo>
                    <a:pt x="50" y="27"/>
                    <a:pt x="19" y="18"/>
                    <a:pt x="1" y="0"/>
                  </a:cubicBezTo>
                  <a:close/>
                </a:path>
              </a:pathLst>
            </a:custGeom>
            <a:solidFill>
              <a:srgbClr val="38C7E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2" name="Freeform 919"/>
            <p:cNvSpPr/>
            <p:nvPr/>
          </p:nvSpPr>
          <p:spPr>
            <a:xfrm>
              <a:off x="1466111" y="3248693"/>
              <a:ext cx="242759" cy="151412"/>
            </a:xfrm>
            <a:custGeom>
              <a:avLst/>
              <a:gdLst/>
              <a:ahLst/>
              <a:cxnLst>
                <a:cxn ang="0">
                  <a:pos x="236502" y="90096"/>
                </a:cxn>
                <a:cxn ang="0">
                  <a:pos x="172684" y="107615"/>
                </a:cxn>
                <a:cxn ang="0">
                  <a:pos x="63818" y="57561"/>
                </a:cxn>
                <a:cxn ang="0">
                  <a:pos x="10010" y="15016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0" y="3754"/>
                </a:cxn>
                <a:cxn ang="0">
                  <a:pos x="1251" y="30032"/>
                </a:cxn>
                <a:cxn ang="0">
                  <a:pos x="1251" y="38791"/>
                </a:cxn>
                <a:cxn ang="0">
                  <a:pos x="3754" y="48802"/>
                </a:cxn>
                <a:cxn ang="0">
                  <a:pos x="166427" y="148909"/>
                </a:cxn>
                <a:cxn ang="0">
                  <a:pos x="193956" y="147657"/>
                </a:cxn>
                <a:cxn ang="0">
                  <a:pos x="218983" y="137647"/>
                </a:cxn>
                <a:cxn ang="0">
                  <a:pos x="223988" y="125133"/>
                </a:cxn>
                <a:cxn ang="0">
                  <a:pos x="242759" y="93850"/>
                </a:cxn>
                <a:cxn ang="0">
                  <a:pos x="236502" y="90096"/>
                </a:cxn>
              </a:cxnLst>
              <a:rect l="0" t="0" r="0" b="0"/>
              <a:pathLst>
                <a:path w="194" h="120">
                  <a:moveTo>
                    <a:pt x="189" y="72"/>
                  </a:moveTo>
                  <a:cubicBezTo>
                    <a:pt x="156" y="83"/>
                    <a:pt x="138" y="86"/>
                    <a:pt x="138" y="86"/>
                  </a:cubicBezTo>
                  <a:cubicBezTo>
                    <a:pt x="90" y="70"/>
                    <a:pt x="72" y="59"/>
                    <a:pt x="51" y="46"/>
                  </a:cubicBezTo>
                  <a:cubicBezTo>
                    <a:pt x="28" y="32"/>
                    <a:pt x="13" y="17"/>
                    <a:pt x="8" y="12"/>
                  </a:cubicBezTo>
                  <a:cubicBezTo>
                    <a:pt x="3" y="6"/>
                    <a:pt x="3" y="2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14"/>
                    <a:pt x="1" y="24"/>
                    <a:pt x="1" y="24"/>
                  </a:cubicBezTo>
                  <a:cubicBezTo>
                    <a:pt x="1" y="31"/>
                    <a:pt x="1" y="31"/>
                    <a:pt x="1" y="31"/>
                  </a:cubicBezTo>
                  <a:cubicBezTo>
                    <a:pt x="1" y="34"/>
                    <a:pt x="2" y="37"/>
                    <a:pt x="3" y="39"/>
                  </a:cubicBezTo>
                  <a:cubicBezTo>
                    <a:pt x="39" y="87"/>
                    <a:pt x="106" y="113"/>
                    <a:pt x="133" y="119"/>
                  </a:cubicBezTo>
                  <a:cubicBezTo>
                    <a:pt x="140" y="121"/>
                    <a:pt x="148" y="120"/>
                    <a:pt x="155" y="118"/>
                  </a:cubicBezTo>
                  <a:cubicBezTo>
                    <a:pt x="175" y="110"/>
                    <a:pt x="175" y="110"/>
                    <a:pt x="175" y="110"/>
                  </a:cubicBezTo>
                  <a:cubicBezTo>
                    <a:pt x="177" y="109"/>
                    <a:pt x="179" y="102"/>
                    <a:pt x="179" y="100"/>
                  </a:cubicBezTo>
                  <a:cubicBezTo>
                    <a:pt x="183" y="87"/>
                    <a:pt x="192" y="80"/>
                    <a:pt x="194" y="75"/>
                  </a:cubicBezTo>
                  <a:lnTo>
                    <a:pt x="189" y="72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3" name="Freeform 920"/>
            <p:cNvSpPr/>
            <p:nvPr/>
          </p:nvSpPr>
          <p:spPr>
            <a:xfrm>
              <a:off x="1463608" y="3252447"/>
              <a:ext cx="245262" cy="147658"/>
            </a:xfrm>
            <a:custGeom>
              <a:avLst/>
              <a:gdLst/>
              <a:ahLst/>
              <a:cxnLst>
                <a:cxn ang="0">
                  <a:pos x="230245" y="130139"/>
                </a:cxn>
                <a:cxn ang="0">
                  <a:pos x="235251" y="121379"/>
                </a:cxn>
                <a:cxn ang="0">
                  <a:pos x="245262" y="90096"/>
                </a:cxn>
                <a:cxn ang="0">
                  <a:pos x="225240" y="97604"/>
                </a:cxn>
                <a:cxn ang="0">
                  <a:pos x="176438" y="110117"/>
                </a:cxn>
                <a:cxn ang="0">
                  <a:pos x="10010" y="15016"/>
                </a:cxn>
                <a:cxn ang="0">
                  <a:pos x="2502" y="0"/>
                </a:cxn>
                <a:cxn ang="0">
                  <a:pos x="3754" y="35037"/>
                </a:cxn>
                <a:cxn ang="0">
                  <a:pos x="7508" y="57561"/>
                </a:cxn>
                <a:cxn ang="0">
                  <a:pos x="162673" y="146406"/>
                </a:cxn>
                <a:cxn ang="0">
                  <a:pos x="196459" y="143903"/>
                </a:cxn>
                <a:cxn ang="0">
                  <a:pos x="220235" y="135144"/>
                </a:cxn>
                <a:cxn ang="0">
                  <a:pos x="230245" y="130139"/>
                </a:cxn>
              </a:cxnLst>
              <a:rect l="0" t="0" r="0" b="0"/>
              <a:pathLst>
                <a:path w="196" h="118">
                  <a:moveTo>
                    <a:pt x="184" y="104"/>
                  </a:moveTo>
                  <a:cubicBezTo>
                    <a:pt x="187" y="102"/>
                    <a:pt x="188" y="97"/>
                    <a:pt x="188" y="97"/>
                  </a:cubicBezTo>
                  <a:cubicBezTo>
                    <a:pt x="194" y="82"/>
                    <a:pt x="196" y="72"/>
                    <a:pt x="196" y="72"/>
                  </a:cubicBezTo>
                  <a:cubicBezTo>
                    <a:pt x="189" y="75"/>
                    <a:pt x="184" y="77"/>
                    <a:pt x="180" y="78"/>
                  </a:cubicBezTo>
                  <a:cubicBezTo>
                    <a:pt x="163" y="84"/>
                    <a:pt x="147" y="89"/>
                    <a:pt x="141" y="88"/>
                  </a:cubicBezTo>
                  <a:cubicBezTo>
                    <a:pt x="77" y="71"/>
                    <a:pt x="18" y="28"/>
                    <a:pt x="8" y="12"/>
                  </a:cubicBezTo>
                  <a:cubicBezTo>
                    <a:pt x="5" y="9"/>
                    <a:pt x="2" y="4"/>
                    <a:pt x="2" y="0"/>
                  </a:cubicBezTo>
                  <a:cubicBezTo>
                    <a:pt x="0" y="6"/>
                    <a:pt x="3" y="28"/>
                    <a:pt x="3" y="28"/>
                  </a:cubicBezTo>
                  <a:cubicBezTo>
                    <a:pt x="3" y="31"/>
                    <a:pt x="5" y="45"/>
                    <a:pt x="6" y="46"/>
                  </a:cubicBezTo>
                  <a:cubicBezTo>
                    <a:pt x="39" y="85"/>
                    <a:pt x="96" y="109"/>
                    <a:pt x="130" y="117"/>
                  </a:cubicBezTo>
                  <a:cubicBezTo>
                    <a:pt x="138" y="118"/>
                    <a:pt x="150" y="118"/>
                    <a:pt x="157" y="115"/>
                  </a:cubicBezTo>
                  <a:cubicBezTo>
                    <a:pt x="176" y="108"/>
                    <a:pt x="176" y="108"/>
                    <a:pt x="176" y="108"/>
                  </a:cubicBezTo>
                  <a:cubicBezTo>
                    <a:pt x="179" y="107"/>
                    <a:pt x="182" y="106"/>
                    <a:pt x="184" y="104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4" name="Freeform 921"/>
            <p:cNvSpPr/>
            <p:nvPr/>
          </p:nvSpPr>
          <p:spPr>
            <a:xfrm>
              <a:off x="1638795" y="3301249"/>
              <a:ext cx="20021" cy="38792"/>
            </a:xfrm>
            <a:custGeom>
              <a:avLst/>
              <a:gdLst/>
              <a:ahLst/>
              <a:cxnLst>
                <a:cxn ang="0">
                  <a:pos x="0" y="38792"/>
                </a:cxn>
                <a:cxn ang="0">
                  <a:pos x="8759" y="36289"/>
                </a:cxn>
                <a:cxn ang="0">
                  <a:pos x="13764" y="27529"/>
                </a:cxn>
                <a:cxn ang="0">
                  <a:pos x="20021" y="7508"/>
                </a:cxn>
                <a:cxn ang="0">
                  <a:pos x="16267" y="2502"/>
                </a:cxn>
                <a:cxn ang="0">
                  <a:pos x="0" y="11262"/>
                </a:cxn>
                <a:cxn ang="0">
                  <a:pos x="0" y="38792"/>
                </a:cxn>
              </a:cxnLst>
              <a:rect l="0" t="0" r="0" b="0"/>
              <a:pathLst>
                <a:path w="16" h="31">
                  <a:moveTo>
                    <a:pt x="0" y="31"/>
                  </a:moveTo>
                  <a:cubicBezTo>
                    <a:pt x="7" y="29"/>
                    <a:pt x="7" y="29"/>
                    <a:pt x="7" y="29"/>
                  </a:cubicBezTo>
                  <a:cubicBezTo>
                    <a:pt x="9" y="28"/>
                    <a:pt x="11" y="25"/>
                    <a:pt x="11" y="22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3"/>
                    <a:pt x="16" y="0"/>
                    <a:pt x="13" y="2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0" y="31"/>
                  </a:lnTo>
                  <a:close/>
                </a:path>
              </a:pathLst>
            </a:custGeom>
            <a:solidFill>
              <a:srgbClr val="E0714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5" name="Freeform 922"/>
            <p:cNvSpPr/>
            <p:nvPr/>
          </p:nvSpPr>
          <p:spPr>
            <a:xfrm>
              <a:off x="1582486" y="3292490"/>
              <a:ext cx="56311" cy="47551"/>
            </a:xfrm>
            <a:custGeom>
              <a:avLst/>
              <a:gdLst/>
              <a:ahLst/>
              <a:cxnLst>
                <a:cxn ang="0">
                  <a:pos x="10010" y="0"/>
                </a:cxn>
                <a:cxn ang="0">
                  <a:pos x="0" y="27529"/>
                </a:cxn>
                <a:cxn ang="0">
                  <a:pos x="23775" y="36288"/>
                </a:cxn>
                <a:cxn ang="0">
                  <a:pos x="56311" y="47551"/>
                </a:cxn>
                <a:cxn ang="0">
                  <a:pos x="56311" y="20021"/>
                </a:cxn>
                <a:cxn ang="0">
                  <a:pos x="10010" y="0"/>
                </a:cxn>
              </a:cxnLst>
              <a:rect l="0" t="0" r="0" b="0"/>
              <a:pathLst>
                <a:path w="45" h="38">
                  <a:moveTo>
                    <a:pt x="8" y="0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11" y="26"/>
                    <a:pt x="19" y="29"/>
                  </a:cubicBezTo>
                  <a:cubicBezTo>
                    <a:pt x="34" y="35"/>
                    <a:pt x="45" y="38"/>
                    <a:pt x="45" y="38"/>
                  </a:cubicBezTo>
                  <a:cubicBezTo>
                    <a:pt x="45" y="16"/>
                    <a:pt x="45" y="16"/>
                    <a:pt x="45" y="16"/>
                  </a:cubicBezTo>
                  <a:lnTo>
                    <a:pt x="8" y="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6" name="Freeform 923"/>
            <p:cNvSpPr/>
            <p:nvPr/>
          </p:nvSpPr>
          <p:spPr>
            <a:xfrm>
              <a:off x="1584988" y="3302501"/>
              <a:ext cx="73829" cy="37540"/>
            </a:xfrm>
            <a:custGeom>
              <a:avLst/>
              <a:gdLst/>
              <a:ahLst/>
              <a:cxnLst>
                <a:cxn ang="0">
                  <a:pos x="48802" y="7508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66320" y="3754"/>
                </a:cxn>
                <a:cxn ang="0">
                  <a:pos x="68823" y="1251"/>
                </a:cxn>
                <a:cxn ang="0">
                  <a:pos x="71326" y="1251"/>
                </a:cxn>
                <a:cxn ang="0">
                  <a:pos x="73829" y="2502"/>
                </a:cxn>
                <a:cxn ang="0">
                  <a:pos x="72577" y="6256"/>
                </a:cxn>
                <a:cxn ang="0">
                  <a:pos x="72577" y="6256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7572" y="26278"/>
                </a:cxn>
                <a:cxn ang="0">
                  <a:pos x="61315" y="33786"/>
                </a:cxn>
                <a:cxn ang="0">
                  <a:pos x="61315" y="33786"/>
                </a:cxn>
                <a:cxn ang="0">
                  <a:pos x="53807" y="36288"/>
                </a:cxn>
                <a:cxn ang="0">
                  <a:pos x="53807" y="36288"/>
                </a:cxn>
                <a:cxn ang="0">
                  <a:pos x="27529" y="28780"/>
                </a:cxn>
                <a:cxn ang="0">
                  <a:pos x="13764" y="23775"/>
                </a:cxn>
                <a:cxn ang="0">
                  <a:pos x="0" y="18770"/>
                </a:cxn>
                <a:cxn ang="0">
                  <a:pos x="26278" y="2878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53807" y="37540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2566" y="35037"/>
                </a:cxn>
                <a:cxn ang="0">
                  <a:pos x="68823" y="27529"/>
                </a:cxn>
                <a:cxn ang="0">
                  <a:pos x="68823" y="27529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6256"/>
                </a:cxn>
                <a:cxn ang="0">
                  <a:pos x="73829" y="2502"/>
                </a:cxn>
                <a:cxn ang="0">
                  <a:pos x="73829" y="1251"/>
                </a:cxn>
                <a:cxn ang="0">
                  <a:pos x="72577" y="0"/>
                </a:cxn>
                <a:cxn ang="0">
                  <a:pos x="68823" y="1251"/>
                </a:cxn>
                <a:cxn ang="0">
                  <a:pos x="66320" y="2502"/>
                </a:cxn>
                <a:cxn ang="0">
                  <a:pos x="53807" y="10010"/>
                </a:cxn>
                <a:cxn ang="0">
                  <a:pos x="53807" y="10010"/>
                </a:cxn>
                <a:cxn ang="0">
                  <a:pos x="48802" y="7508"/>
                </a:cxn>
              </a:cxnLst>
              <a:rect l="0" t="0" r="0" b="0"/>
              <a:pathLst>
                <a:path w="59" h="30">
                  <a:moveTo>
                    <a:pt x="39" y="6"/>
                  </a:move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5" y="1"/>
                    <a:pt x="55" y="1"/>
                    <a:pt x="55" y="1"/>
                  </a:cubicBezTo>
                  <a:cubicBezTo>
                    <a:pt x="56" y="1"/>
                    <a:pt x="57" y="0"/>
                    <a:pt x="57" y="1"/>
                  </a:cubicBezTo>
                  <a:cubicBezTo>
                    <a:pt x="58" y="1"/>
                    <a:pt x="58" y="2"/>
                    <a:pt x="59" y="2"/>
                  </a:cubicBezTo>
                  <a:cubicBezTo>
                    <a:pt x="59" y="3"/>
                    <a:pt x="59" y="4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1"/>
                    <a:pt x="54" y="21"/>
                    <a:pt x="54" y="21"/>
                  </a:cubicBezTo>
                  <a:cubicBezTo>
                    <a:pt x="54" y="24"/>
                    <a:pt x="52" y="26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36" y="27"/>
                    <a:pt x="29" y="25"/>
                    <a:pt x="22" y="23"/>
                  </a:cubicBezTo>
                  <a:cubicBezTo>
                    <a:pt x="18" y="21"/>
                    <a:pt x="15" y="20"/>
                    <a:pt x="11" y="1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7" y="18"/>
                    <a:pt x="14" y="21"/>
                    <a:pt x="21" y="23"/>
                  </a:cubicBezTo>
                  <a:cubicBezTo>
                    <a:pt x="28" y="26"/>
                    <a:pt x="35" y="28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52" y="27"/>
                    <a:pt x="55" y="25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4"/>
                    <a:pt x="59" y="3"/>
                    <a:pt x="59" y="2"/>
                  </a:cubicBezTo>
                  <a:cubicBezTo>
                    <a:pt x="59" y="2"/>
                    <a:pt x="59" y="1"/>
                    <a:pt x="59" y="1"/>
                  </a:cubicBezTo>
                  <a:cubicBezTo>
                    <a:pt x="59" y="0"/>
                    <a:pt x="58" y="0"/>
                    <a:pt x="58" y="0"/>
                  </a:cubicBezTo>
                  <a:cubicBezTo>
                    <a:pt x="56" y="0"/>
                    <a:pt x="56" y="1"/>
                    <a:pt x="55" y="1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3" y="8"/>
                    <a:pt x="43" y="8"/>
                    <a:pt x="43" y="8"/>
                  </a:cubicBezTo>
                  <a:lnTo>
                    <a:pt x="39" y="6"/>
                  </a:ln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7" name="Freeform 924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108867" y="67572"/>
                </a:cxn>
              </a:cxnLst>
              <a:rect l="0" t="0" r="0" b="0"/>
              <a:pathLst>
                <a:path w="87" h="80">
                  <a:moveTo>
                    <a:pt x="87" y="54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54"/>
                    <a:pt x="87" y="54"/>
                    <a:pt x="87" y="54"/>
                  </a:cubicBezTo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8" name="Freeform 925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43444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19" name="Freeform 926"/>
            <p:cNvSpPr/>
            <p:nvPr/>
          </p:nvSpPr>
          <p:spPr>
            <a:xfrm>
              <a:off x="1483630" y="3224918"/>
              <a:ext cx="108867" cy="100107"/>
            </a:xfrm>
            <a:custGeom>
              <a:avLst/>
              <a:gdLst/>
              <a:ahLst/>
              <a:cxnLst>
                <a:cxn ang="0">
                  <a:pos x="47551" y="36288"/>
                </a:cxn>
                <a:cxn ang="0">
                  <a:pos x="108867" y="67572"/>
                </a:cxn>
                <a:cxn ang="0">
                  <a:pos x="97604" y="97604"/>
                </a:cxn>
                <a:cxn ang="0">
                  <a:pos x="95102" y="100107"/>
                </a:cxn>
                <a:cxn ang="0">
                  <a:pos x="42545" y="70074"/>
                </a:cxn>
                <a:cxn ang="0">
                  <a:pos x="5005" y="41294"/>
                </a:cxn>
                <a:cxn ang="0">
                  <a:pos x="2502" y="36288"/>
                </a:cxn>
                <a:cxn ang="0">
                  <a:pos x="0" y="0"/>
                </a:cxn>
                <a:cxn ang="0">
                  <a:pos x="47551" y="36288"/>
                </a:cxn>
              </a:cxnLst>
              <a:rect l="0" t="0" r="0" b="0"/>
              <a:pathLst>
                <a:path w="87" h="80">
                  <a:moveTo>
                    <a:pt x="38" y="29"/>
                  </a:moveTo>
                  <a:cubicBezTo>
                    <a:pt x="50" y="37"/>
                    <a:pt x="70" y="47"/>
                    <a:pt x="87" y="54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8" y="79"/>
                    <a:pt x="77" y="80"/>
                    <a:pt x="76" y="80"/>
                  </a:cubicBezTo>
                  <a:cubicBezTo>
                    <a:pt x="70" y="77"/>
                    <a:pt x="53" y="69"/>
                    <a:pt x="34" y="56"/>
                  </a:cubicBezTo>
                  <a:cubicBezTo>
                    <a:pt x="18" y="46"/>
                    <a:pt x="8" y="36"/>
                    <a:pt x="4" y="33"/>
                  </a:cubicBezTo>
                  <a:cubicBezTo>
                    <a:pt x="3" y="32"/>
                    <a:pt x="2" y="31"/>
                    <a:pt x="2" y="2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3" y="19"/>
                    <a:pt x="38" y="29"/>
                  </a:cubicBezTo>
                  <a:close/>
                </a:path>
              </a:pathLst>
            </a:custGeom>
            <a:solidFill>
              <a:srgbClr val="8B144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0" name="Freeform 927"/>
            <p:cNvSpPr/>
            <p:nvPr/>
          </p:nvSpPr>
          <p:spPr>
            <a:xfrm>
              <a:off x="1488635" y="3228672"/>
              <a:ext cx="103861" cy="91348"/>
            </a:xfrm>
            <a:custGeom>
              <a:avLst/>
              <a:gdLst/>
              <a:ahLst/>
              <a:cxnLst>
                <a:cxn ang="0">
                  <a:pos x="42545" y="32534"/>
                </a:cxn>
                <a:cxn ang="0">
                  <a:pos x="103861" y="63818"/>
                </a:cxn>
                <a:cxn ang="0">
                  <a:pos x="93850" y="91348"/>
                </a:cxn>
                <a:cxn ang="0">
                  <a:pos x="42545" y="65069"/>
                </a:cxn>
                <a:cxn ang="0">
                  <a:pos x="3754" y="35037"/>
                </a:cxn>
                <a:cxn ang="0">
                  <a:pos x="2502" y="31283"/>
                </a:cxn>
                <a:cxn ang="0">
                  <a:pos x="0" y="0"/>
                </a:cxn>
                <a:cxn ang="0">
                  <a:pos x="42545" y="32534"/>
                </a:cxn>
              </a:cxnLst>
              <a:rect l="0" t="0" r="0" b="0"/>
              <a:pathLst>
                <a:path w="83" h="73">
                  <a:moveTo>
                    <a:pt x="34" y="26"/>
                  </a:moveTo>
                  <a:cubicBezTo>
                    <a:pt x="46" y="34"/>
                    <a:pt x="66" y="44"/>
                    <a:pt x="83" y="51"/>
                  </a:cubicBezTo>
                  <a:cubicBezTo>
                    <a:pt x="75" y="73"/>
                    <a:pt x="75" y="73"/>
                    <a:pt x="75" y="73"/>
                  </a:cubicBezTo>
                  <a:cubicBezTo>
                    <a:pt x="69" y="70"/>
                    <a:pt x="53" y="64"/>
                    <a:pt x="34" y="52"/>
                  </a:cubicBezTo>
                  <a:cubicBezTo>
                    <a:pt x="18" y="42"/>
                    <a:pt x="7" y="32"/>
                    <a:pt x="3" y="28"/>
                  </a:cubicBezTo>
                  <a:cubicBezTo>
                    <a:pt x="3" y="27"/>
                    <a:pt x="2" y="26"/>
                    <a:pt x="2" y="2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7"/>
                    <a:pt x="22" y="17"/>
                    <a:pt x="34" y="26"/>
                  </a:cubicBezTo>
                  <a:close/>
                </a:path>
              </a:pathLst>
            </a:custGeom>
            <a:solidFill>
              <a:srgbClr val="DA245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1" name="Freeform 928"/>
            <p:cNvSpPr/>
            <p:nvPr/>
          </p:nvSpPr>
          <p:spPr>
            <a:xfrm>
              <a:off x="1469865" y="3212405"/>
              <a:ext cx="16268" cy="51305"/>
            </a:xfrm>
            <a:custGeom>
              <a:avLst/>
              <a:gdLst/>
              <a:ahLst/>
              <a:cxnLst>
                <a:cxn ang="0">
                  <a:pos x="13765" y="12513"/>
                </a:cxn>
                <a:cxn ang="0">
                  <a:pos x="0" y="0"/>
                </a:cxn>
                <a:cxn ang="0">
                  <a:pos x="0" y="10010"/>
                </a:cxn>
                <a:cxn ang="0">
                  <a:pos x="0" y="31283"/>
                </a:cxn>
                <a:cxn ang="0">
                  <a:pos x="1251" y="33786"/>
                </a:cxn>
                <a:cxn ang="0">
                  <a:pos x="6256" y="40042"/>
                </a:cxn>
                <a:cxn ang="0">
                  <a:pos x="10011" y="46299"/>
                </a:cxn>
                <a:cxn ang="0">
                  <a:pos x="16268" y="51305"/>
                </a:cxn>
                <a:cxn ang="0">
                  <a:pos x="13765" y="12513"/>
                </a:cxn>
              </a:cxnLst>
              <a:rect l="0" t="0" r="0" b="0"/>
              <a:pathLst>
                <a:path w="13" h="41">
                  <a:moveTo>
                    <a:pt x="11" y="1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6"/>
                    <a:pt x="0" y="8"/>
                  </a:cubicBezTo>
                  <a:cubicBezTo>
                    <a:pt x="0" y="13"/>
                    <a:pt x="0" y="25"/>
                    <a:pt x="0" y="25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3" y="41"/>
                    <a:pt x="13" y="41"/>
                    <a:pt x="13" y="41"/>
                  </a:cubicBezTo>
                  <a:lnTo>
                    <a:pt x="11" y="10"/>
                  </a:lnTo>
                  <a:close/>
                </a:path>
              </a:pathLst>
            </a:custGeom>
            <a:solidFill>
              <a:srgbClr val="F2E7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2" name="Freeform 929"/>
            <p:cNvSpPr/>
            <p:nvPr/>
          </p:nvSpPr>
          <p:spPr>
            <a:xfrm>
              <a:off x="1471116" y="3117303"/>
              <a:ext cx="254022" cy="193957"/>
            </a:xfrm>
            <a:custGeom>
              <a:avLst/>
              <a:gdLst/>
              <a:ahLst/>
              <a:cxnLst>
                <a:cxn ang="0">
                  <a:pos x="2502" y="76331"/>
                </a:cxn>
                <a:cxn ang="0">
                  <a:pos x="81337" y="0"/>
                </a:cxn>
                <a:cxn ang="0">
                  <a:pos x="85091" y="13764"/>
                </a:cxn>
                <a:cxn ang="0">
                  <a:pos x="254022" y="106363"/>
                </a:cxn>
                <a:cxn ang="0">
                  <a:pos x="167679" y="173935"/>
                </a:cxn>
                <a:cxn ang="0">
                  <a:pos x="163925" y="193957"/>
                </a:cxn>
                <a:cxn ang="0">
                  <a:pos x="60064" y="143903"/>
                </a:cxn>
                <a:cxn ang="0">
                  <a:pos x="1251" y="97604"/>
                </a:cxn>
                <a:cxn ang="0">
                  <a:pos x="2502" y="76331"/>
                </a:cxn>
              </a:cxnLst>
              <a:rect l="0" t="0" r="0" b="0"/>
              <a:pathLst>
                <a:path w="203" h="155">
                  <a:moveTo>
                    <a:pt x="2" y="61"/>
                  </a:moveTo>
                  <a:cubicBezTo>
                    <a:pt x="26" y="32"/>
                    <a:pt x="65" y="0"/>
                    <a:pt x="65" y="0"/>
                  </a:cubicBezTo>
                  <a:cubicBezTo>
                    <a:pt x="64" y="2"/>
                    <a:pt x="63" y="4"/>
                    <a:pt x="68" y="11"/>
                  </a:cubicBezTo>
                  <a:cubicBezTo>
                    <a:pt x="95" y="52"/>
                    <a:pt x="203" y="85"/>
                    <a:pt x="203" y="85"/>
                  </a:cubicBezTo>
                  <a:cubicBezTo>
                    <a:pt x="180" y="100"/>
                    <a:pt x="141" y="129"/>
                    <a:pt x="134" y="139"/>
                  </a:cubicBezTo>
                  <a:cubicBezTo>
                    <a:pt x="132" y="143"/>
                    <a:pt x="131" y="155"/>
                    <a:pt x="131" y="155"/>
                  </a:cubicBezTo>
                  <a:cubicBezTo>
                    <a:pt x="131" y="155"/>
                    <a:pt x="73" y="131"/>
                    <a:pt x="48" y="115"/>
                  </a:cubicBezTo>
                  <a:cubicBezTo>
                    <a:pt x="24" y="98"/>
                    <a:pt x="1" y="78"/>
                    <a:pt x="1" y="78"/>
                  </a:cubicBezTo>
                  <a:cubicBezTo>
                    <a:pt x="1" y="78"/>
                    <a:pt x="0" y="64"/>
                    <a:pt x="2" y="61"/>
                  </a:cubicBezTo>
                </a:path>
              </a:pathLst>
            </a:custGeom>
            <a:solidFill>
              <a:srgbClr val="FEFAF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3" name="Freeform 930"/>
            <p:cNvSpPr>
              <a:spLocks noEditPoints="1"/>
            </p:cNvSpPr>
            <p:nvPr/>
          </p:nvSpPr>
          <p:spPr>
            <a:xfrm>
              <a:off x="1482379" y="3223666"/>
              <a:ext cx="111369" cy="10261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37540"/>
                </a:cxn>
                <a:cxn ang="0">
                  <a:pos x="5005" y="42545"/>
                </a:cxn>
                <a:cxn ang="0">
                  <a:pos x="43796" y="72577"/>
                </a:cxn>
                <a:cxn ang="0">
                  <a:pos x="95101" y="101358"/>
                </a:cxn>
                <a:cxn ang="0">
                  <a:pos x="96352" y="102610"/>
                </a:cxn>
                <a:cxn ang="0">
                  <a:pos x="100106" y="100107"/>
                </a:cxn>
                <a:cxn ang="0">
                  <a:pos x="111369" y="70075"/>
                </a:cxn>
                <a:cxn ang="0">
                  <a:pos x="48802" y="37540"/>
                </a:cxn>
                <a:cxn ang="0">
                  <a:pos x="0" y="0"/>
                </a:cxn>
                <a:cxn ang="0">
                  <a:pos x="27529" y="22524"/>
                </a:cxn>
                <a:cxn ang="0">
                  <a:pos x="30032" y="60064"/>
                </a:cxn>
                <a:cxn ang="0">
                  <a:pos x="17518" y="50053"/>
                </a:cxn>
                <a:cxn ang="0">
                  <a:pos x="15016" y="13764"/>
                </a:cxn>
                <a:cxn ang="0">
                  <a:pos x="27529" y="22524"/>
                </a:cxn>
                <a:cxn ang="0">
                  <a:pos x="67572" y="85091"/>
                </a:cxn>
                <a:cxn ang="0">
                  <a:pos x="52556" y="76331"/>
                </a:cxn>
                <a:cxn ang="0">
                  <a:pos x="50053" y="38791"/>
                </a:cxn>
                <a:cxn ang="0">
                  <a:pos x="63818" y="47550"/>
                </a:cxn>
                <a:cxn ang="0">
                  <a:pos x="67572" y="85091"/>
                </a:cxn>
                <a:cxn ang="0">
                  <a:pos x="67572" y="50053"/>
                </a:cxn>
                <a:cxn ang="0">
                  <a:pos x="83839" y="57561"/>
                </a:cxn>
                <a:cxn ang="0">
                  <a:pos x="86342" y="95101"/>
                </a:cxn>
                <a:cxn ang="0">
                  <a:pos x="71326" y="86342"/>
                </a:cxn>
                <a:cxn ang="0">
                  <a:pos x="67572" y="50053"/>
                </a:cxn>
                <a:cxn ang="0">
                  <a:pos x="90096" y="96353"/>
                </a:cxn>
                <a:cxn ang="0">
                  <a:pos x="87593" y="60064"/>
                </a:cxn>
                <a:cxn ang="0">
                  <a:pos x="108866" y="70075"/>
                </a:cxn>
                <a:cxn ang="0">
                  <a:pos x="97604" y="98855"/>
                </a:cxn>
                <a:cxn ang="0">
                  <a:pos x="96352" y="100107"/>
                </a:cxn>
                <a:cxn ang="0">
                  <a:pos x="96352" y="100107"/>
                </a:cxn>
                <a:cxn ang="0">
                  <a:pos x="90096" y="96353"/>
                </a:cxn>
                <a:cxn ang="0">
                  <a:pos x="33786" y="63818"/>
                </a:cxn>
                <a:cxn ang="0">
                  <a:pos x="31283" y="26278"/>
                </a:cxn>
                <a:cxn ang="0">
                  <a:pos x="46299" y="36288"/>
                </a:cxn>
                <a:cxn ang="0">
                  <a:pos x="48802" y="73829"/>
                </a:cxn>
                <a:cxn ang="0">
                  <a:pos x="45048" y="71326"/>
                </a:cxn>
                <a:cxn ang="0">
                  <a:pos x="33786" y="63818"/>
                </a:cxn>
                <a:cxn ang="0">
                  <a:pos x="2502" y="3754"/>
                </a:cxn>
                <a:cxn ang="0">
                  <a:pos x="11262" y="10010"/>
                </a:cxn>
                <a:cxn ang="0">
                  <a:pos x="13764" y="47550"/>
                </a:cxn>
                <a:cxn ang="0">
                  <a:pos x="6256" y="41294"/>
                </a:cxn>
                <a:cxn ang="0">
                  <a:pos x="5005" y="37540"/>
                </a:cxn>
                <a:cxn ang="0">
                  <a:pos x="2502" y="3754"/>
                </a:cxn>
              </a:cxnLst>
              <a:rect l="0" t="0" r="0" b="0"/>
              <a:pathLst>
                <a:path w="89" h="82">
                  <a:moveTo>
                    <a:pt x="0" y="0"/>
                  </a:moveTo>
                  <a:cubicBezTo>
                    <a:pt x="2" y="30"/>
                    <a:pt x="2" y="30"/>
                    <a:pt x="2" y="30"/>
                  </a:cubicBezTo>
                  <a:cubicBezTo>
                    <a:pt x="2" y="32"/>
                    <a:pt x="3" y="33"/>
                    <a:pt x="4" y="34"/>
                  </a:cubicBezTo>
                  <a:cubicBezTo>
                    <a:pt x="8" y="38"/>
                    <a:pt x="19" y="48"/>
                    <a:pt x="35" y="58"/>
                  </a:cubicBezTo>
                  <a:cubicBezTo>
                    <a:pt x="53" y="71"/>
                    <a:pt x="71" y="79"/>
                    <a:pt x="76" y="81"/>
                  </a:cubicBezTo>
                  <a:cubicBezTo>
                    <a:pt x="77" y="82"/>
                    <a:pt x="77" y="82"/>
                    <a:pt x="77" y="82"/>
                  </a:cubicBezTo>
                  <a:cubicBezTo>
                    <a:pt x="79" y="82"/>
                    <a:pt x="80" y="81"/>
                    <a:pt x="80" y="80"/>
                  </a:cubicBezTo>
                  <a:cubicBezTo>
                    <a:pt x="89" y="56"/>
                    <a:pt x="89" y="56"/>
                    <a:pt x="89" y="56"/>
                  </a:cubicBezTo>
                  <a:cubicBezTo>
                    <a:pt x="72" y="48"/>
                    <a:pt x="51" y="38"/>
                    <a:pt x="39" y="30"/>
                  </a:cubicBezTo>
                  <a:cubicBezTo>
                    <a:pt x="24" y="19"/>
                    <a:pt x="9" y="7"/>
                    <a:pt x="0" y="0"/>
                  </a:cubicBezTo>
                  <a:moveTo>
                    <a:pt x="22" y="18"/>
                  </a:moveTo>
                  <a:cubicBezTo>
                    <a:pt x="24" y="48"/>
                    <a:pt x="24" y="48"/>
                    <a:pt x="24" y="48"/>
                  </a:cubicBezTo>
                  <a:cubicBezTo>
                    <a:pt x="20" y="45"/>
                    <a:pt x="17" y="43"/>
                    <a:pt x="14" y="4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5" y="13"/>
                    <a:pt x="18" y="16"/>
                    <a:pt x="22" y="18"/>
                  </a:cubicBezTo>
                  <a:moveTo>
                    <a:pt x="54" y="68"/>
                  </a:moveTo>
                  <a:cubicBezTo>
                    <a:pt x="50" y="66"/>
                    <a:pt x="46" y="63"/>
                    <a:pt x="42" y="61"/>
                  </a:cubicBezTo>
                  <a:cubicBezTo>
                    <a:pt x="40" y="31"/>
                    <a:pt x="40" y="31"/>
                    <a:pt x="40" y="31"/>
                  </a:cubicBezTo>
                  <a:cubicBezTo>
                    <a:pt x="43" y="33"/>
                    <a:pt x="47" y="36"/>
                    <a:pt x="51" y="38"/>
                  </a:cubicBezTo>
                  <a:cubicBezTo>
                    <a:pt x="54" y="68"/>
                    <a:pt x="54" y="68"/>
                    <a:pt x="54" y="68"/>
                  </a:cubicBezTo>
                  <a:moveTo>
                    <a:pt x="54" y="40"/>
                  </a:moveTo>
                  <a:cubicBezTo>
                    <a:pt x="58" y="42"/>
                    <a:pt x="63" y="44"/>
                    <a:pt x="67" y="46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6" y="74"/>
                    <a:pt x="62" y="72"/>
                    <a:pt x="57" y="69"/>
                  </a:cubicBezTo>
                  <a:cubicBezTo>
                    <a:pt x="54" y="40"/>
                    <a:pt x="54" y="40"/>
                    <a:pt x="54" y="40"/>
                  </a:cubicBezTo>
                  <a:moveTo>
                    <a:pt x="72" y="77"/>
                  </a:moveTo>
                  <a:cubicBezTo>
                    <a:pt x="70" y="48"/>
                    <a:pt x="70" y="48"/>
                    <a:pt x="70" y="48"/>
                  </a:cubicBezTo>
                  <a:cubicBezTo>
                    <a:pt x="75" y="50"/>
                    <a:pt x="81" y="53"/>
                    <a:pt x="87" y="56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78" y="79"/>
                    <a:pt x="78" y="80"/>
                    <a:pt x="77" y="80"/>
                  </a:cubicBezTo>
                  <a:cubicBezTo>
                    <a:pt x="77" y="80"/>
                    <a:pt x="77" y="80"/>
                    <a:pt x="77" y="80"/>
                  </a:cubicBezTo>
                  <a:cubicBezTo>
                    <a:pt x="76" y="79"/>
                    <a:pt x="74" y="78"/>
                    <a:pt x="72" y="77"/>
                  </a:cubicBezTo>
                  <a:moveTo>
                    <a:pt x="27" y="5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9" y="23"/>
                    <a:pt x="33" y="26"/>
                    <a:pt x="37" y="29"/>
                  </a:cubicBezTo>
                  <a:cubicBezTo>
                    <a:pt x="39" y="59"/>
                    <a:pt x="39" y="59"/>
                    <a:pt x="39" y="59"/>
                  </a:cubicBezTo>
                  <a:cubicBezTo>
                    <a:pt x="38" y="58"/>
                    <a:pt x="37" y="57"/>
                    <a:pt x="36" y="57"/>
                  </a:cubicBezTo>
                  <a:cubicBezTo>
                    <a:pt x="33" y="55"/>
                    <a:pt x="30" y="53"/>
                    <a:pt x="27" y="51"/>
                  </a:cubicBezTo>
                  <a:moveTo>
                    <a:pt x="2" y="3"/>
                  </a:moveTo>
                  <a:cubicBezTo>
                    <a:pt x="4" y="5"/>
                    <a:pt x="7" y="6"/>
                    <a:pt x="9" y="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9" y="36"/>
                    <a:pt x="7" y="34"/>
                    <a:pt x="5" y="33"/>
                  </a:cubicBezTo>
                  <a:cubicBezTo>
                    <a:pt x="5" y="32"/>
                    <a:pt x="4" y="31"/>
                    <a:pt x="4" y="30"/>
                  </a:cubicBezTo>
                  <a:cubicBezTo>
                    <a:pt x="2" y="3"/>
                    <a:pt x="2" y="3"/>
                    <a:pt x="2" y="3"/>
                  </a:cubicBezTo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4" name="Freeform 931"/>
            <p:cNvSpPr/>
            <p:nvPr/>
          </p:nvSpPr>
          <p:spPr>
            <a:xfrm>
              <a:off x="1494892" y="3243688"/>
              <a:ext cx="75080" cy="51305"/>
            </a:xfrm>
            <a:custGeom>
              <a:avLst/>
              <a:gdLst/>
              <a:ahLst/>
              <a:cxnLst>
                <a:cxn ang="0">
                  <a:pos x="73828" y="47550"/>
                </a:cxn>
                <a:cxn ang="0">
                  <a:pos x="0" y="0"/>
                </a:cxn>
                <a:cxn ang="0">
                  <a:pos x="0" y="3754"/>
                </a:cxn>
                <a:cxn ang="0">
                  <a:pos x="75080" y="51305"/>
                </a:cxn>
                <a:cxn ang="0">
                  <a:pos x="73828" y="47550"/>
                </a:cxn>
              </a:cxnLst>
              <a:rect l="0" t="0" r="0" b="0"/>
              <a:pathLst>
                <a:path w="60" h="41">
                  <a:moveTo>
                    <a:pt x="59" y="38"/>
                  </a:moveTo>
                  <a:cubicBezTo>
                    <a:pt x="43" y="31"/>
                    <a:pt x="20" y="2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21" y="23"/>
                    <a:pt x="44" y="35"/>
                    <a:pt x="60" y="41"/>
                  </a:cubicBezTo>
                  <a:cubicBezTo>
                    <a:pt x="60" y="41"/>
                    <a:pt x="60" y="38"/>
                    <a:pt x="59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5" name="Freeform 932"/>
            <p:cNvSpPr/>
            <p:nvPr/>
          </p:nvSpPr>
          <p:spPr>
            <a:xfrm>
              <a:off x="1494892" y="3258704"/>
              <a:ext cx="77583" cy="51305"/>
            </a:xfrm>
            <a:custGeom>
              <a:avLst/>
              <a:gdLst/>
              <a:ahLst/>
              <a:cxnLst>
                <a:cxn ang="0">
                  <a:pos x="75080" y="47550"/>
                </a:cxn>
                <a:cxn ang="0">
                  <a:pos x="2502" y="1251"/>
                </a:cxn>
                <a:cxn ang="0">
                  <a:pos x="2502" y="5005"/>
                </a:cxn>
                <a:cxn ang="0">
                  <a:pos x="75080" y="50053"/>
                </a:cxn>
                <a:cxn ang="0">
                  <a:pos x="75080" y="47550"/>
                </a:cxn>
              </a:cxnLst>
              <a:rect l="0" t="0" r="0" b="0"/>
              <a:pathLst>
                <a:path w="62" h="41">
                  <a:moveTo>
                    <a:pt x="60" y="38"/>
                  </a:moveTo>
                  <a:cubicBezTo>
                    <a:pt x="45" y="32"/>
                    <a:pt x="22" y="20"/>
                    <a:pt x="2" y="1"/>
                  </a:cubicBezTo>
                  <a:cubicBezTo>
                    <a:pt x="1" y="0"/>
                    <a:pt x="0" y="2"/>
                    <a:pt x="2" y="4"/>
                  </a:cubicBezTo>
                  <a:cubicBezTo>
                    <a:pt x="22" y="22"/>
                    <a:pt x="46" y="34"/>
                    <a:pt x="60" y="40"/>
                  </a:cubicBezTo>
                  <a:cubicBezTo>
                    <a:pt x="62" y="41"/>
                    <a:pt x="61" y="38"/>
                    <a:pt x="60" y="38"/>
                  </a:cubicBezTo>
                  <a:close/>
                </a:path>
              </a:pathLst>
            </a:custGeom>
            <a:solidFill>
              <a:srgbClr val="FCF4C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6" name="Freeform 933"/>
            <p:cNvSpPr/>
            <p:nvPr/>
          </p:nvSpPr>
          <p:spPr>
            <a:xfrm>
              <a:off x="1617523" y="3308757"/>
              <a:ext cx="17519" cy="27529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16267" y="3753"/>
                </a:cxn>
                <a:cxn ang="0">
                  <a:pos x="15016" y="25026"/>
                </a:cxn>
                <a:cxn ang="0">
                  <a:pos x="1251" y="20021"/>
                </a:cxn>
                <a:cxn ang="0">
                  <a:pos x="7508" y="0"/>
                </a:cxn>
              </a:cxnLst>
              <a:rect l="0" t="0" r="0" b="0"/>
              <a:pathLst>
                <a:path w="14" h="22">
                  <a:moveTo>
                    <a:pt x="6" y="0"/>
                  </a:moveTo>
                  <a:cubicBezTo>
                    <a:pt x="6" y="0"/>
                    <a:pt x="12" y="1"/>
                    <a:pt x="13" y="3"/>
                  </a:cubicBezTo>
                  <a:cubicBezTo>
                    <a:pt x="14" y="5"/>
                    <a:pt x="12" y="18"/>
                    <a:pt x="12" y="20"/>
                  </a:cubicBezTo>
                  <a:cubicBezTo>
                    <a:pt x="10" y="22"/>
                    <a:pt x="2" y="19"/>
                    <a:pt x="1" y="16"/>
                  </a:cubicBezTo>
                  <a:cubicBezTo>
                    <a:pt x="0" y="1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7" name="Freeform 934"/>
            <p:cNvSpPr/>
            <p:nvPr/>
          </p:nvSpPr>
          <p:spPr>
            <a:xfrm>
              <a:off x="1469865" y="3216158"/>
              <a:ext cx="10011" cy="35037"/>
            </a:xfrm>
            <a:custGeom>
              <a:avLst/>
              <a:gdLst/>
              <a:ahLst/>
              <a:cxnLst>
                <a:cxn ang="0">
                  <a:pos x="2502" y="1251"/>
                </a:cxn>
                <a:cxn ang="0">
                  <a:pos x="7508" y="7507"/>
                </a:cxn>
                <a:cxn ang="0">
                  <a:pos x="8759" y="31283"/>
                </a:cxn>
                <a:cxn ang="0">
                  <a:pos x="2502" y="26277"/>
                </a:cxn>
                <a:cxn ang="0">
                  <a:pos x="2502" y="1251"/>
                </a:cxn>
              </a:cxnLst>
              <a:rect l="0" t="0" r="0" b="0"/>
              <a:pathLst>
                <a:path w="8" h="28">
                  <a:moveTo>
                    <a:pt x="2" y="1"/>
                  </a:moveTo>
                  <a:cubicBezTo>
                    <a:pt x="2" y="1"/>
                    <a:pt x="5" y="4"/>
                    <a:pt x="6" y="6"/>
                  </a:cubicBezTo>
                  <a:cubicBezTo>
                    <a:pt x="7" y="8"/>
                    <a:pt x="8" y="24"/>
                    <a:pt x="7" y="25"/>
                  </a:cubicBezTo>
                  <a:cubicBezTo>
                    <a:pt x="6" y="28"/>
                    <a:pt x="3" y="23"/>
                    <a:pt x="2" y="21"/>
                  </a:cubicBezTo>
                  <a:cubicBezTo>
                    <a:pt x="1" y="19"/>
                    <a:pt x="0" y="0"/>
                    <a:pt x="2" y="1"/>
                  </a:cubicBezTo>
                  <a:close/>
                </a:path>
              </a:pathLst>
            </a:custGeom>
            <a:solidFill>
              <a:srgbClr val="FFFA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8" name="Freeform 935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29" name="Freeform 936"/>
            <p:cNvSpPr/>
            <p:nvPr/>
          </p:nvSpPr>
          <p:spPr>
            <a:xfrm>
              <a:off x="1491138" y="3296244"/>
              <a:ext cx="78835" cy="60064"/>
            </a:xfrm>
            <a:custGeom>
              <a:avLst/>
              <a:gdLst/>
              <a:ahLst/>
              <a:cxnLst>
                <a:cxn ang="0">
                  <a:pos x="78835" y="50053"/>
                </a:cxn>
                <a:cxn ang="0">
                  <a:pos x="73829" y="57561"/>
                </a:cxn>
                <a:cxn ang="0">
                  <a:pos x="1251" y="11262"/>
                </a:cxn>
                <a:cxn ang="0">
                  <a:pos x="0" y="0"/>
                </a:cxn>
                <a:cxn ang="0">
                  <a:pos x="31283" y="23775"/>
                </a:cxn>
                <a:cxn ang="0">
                  <a:pos x="78835" y="50053"/>
                </a:cxn>
              </a:cxnLst>
              <a:rect l="0" t="0" r="0" b="0"/>
              <a:pathLst>
                <a:path w="62" h="48">
                  <a:moveTo>
                    <a:pt x="63" y="40"/>
                  </a:moveTo>
                  <a:cubicBezTo>
                    <a:pt x="63" y="40"/>
                    <a:pt x="61" y="44"/>
                    <a:pt x="59" y="46"/>
                  </a:cubicBezTo>
                  <a:cubicBezTo>
                    <a:pt x="57" y="48"/>
                    <a:pt x="3" y="18"/>
                    <a:pt x="1" y="9"/>
                  </a:cubicBezTo>
                  <a:cubicBezTo>
                    <a:pt x="0" y="3"/>
                    <a:pt x="0" y="0"/>
                    <a:pt x="0" y="0"/>
                  </a:cubicBezTo>
                  <a:cubicBezTo>
                    <a:pt x="25" y="19"/>
                    <a:pt x="25" y="19"/>
                    <a:pt x="25" y="19"/>
                  </a:cubicBezTo>
                  <a:lnTo>
                    <a:pt x="63" y="40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0" name="Freeform 937"/>
            <p:cNvSpPr/>
            <p:nvPr/>
          </p:nvSpPr>
          <p:spPr>
            <a:xfrm>
              <a:off x="1493640" y="3297496"/>
              <a:ext cx="76332" cy="55059"/>
            </a:xfrm>
            <a:custGeom>
              <a:avLst/>
              <a:gdLst/>
              <a:ahLst/>
              <a:cxnLst>
                <a:cxn ang="0">
                  <a:pos x="76332" y="48802"/>
                </a:cxn>
                <a:cxn ang="0">
                  <a:pos x="71326" y="55059"/>
                </a:cxn>
                <a:cxn ang="0">
                  <a:pos x="1251" y="10010"/>
                </a:cxn>
                <a:cxn ang="0">
                  <a:pos x="0" y="0"/>
                </a:cxn>
                <a:cxn ang="0">
                  <a:pos x="28780" y="22524"/>
                </a:cxn>
                <a:cxn ang="0">
                  <a:pos x="76332" y="48802"/>
                </a:cxn>
              </a:cxnLst>
              <a:rect l="0" t="0" r="0" b="0"/>
              <a:pathLst>
                <a:path w="61" h="44">
                  <a:moveTo>
                    <a:pt x="61" y="39"/>
                  </a:moveTo>
                  <a:cubicBezTo>
                    <a:pt x="61" y="39"/>
                    <a:pt x="59" y="42"/>
                    <a:pt x="57" y="44"/>
                  </a:cubicBezTo>
                  <a:cubicBezTo>
                    <a:pt x="49" y="43"/>
                    <a:pt x="3" y="15"/>
                    <a:pt x="1" y="8"/>
                  </a:cubicBezTo>
                  <a:cubicBezTo>
                    <a:pt x="0" y="4"/>
                    <a:pt x="0" y="2"/>
                    <a:pt x="0" y="0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61" y="39"/>
                  </a:ln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1" name="Freeform 938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3F3F3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2" name="Freeform 939"/>
            <p:cNvSpPr/>
            <p:nvPr/>
          </p:nvSpPr>
          <p:spPr>
            <a:xfrm>
              <a:off x="1536186" y="3343795"/>
              <a:ext cx="27529" cy="25027"/>
            </a:xfrm>
            <a:custGeom>
              <a:avLst/>
              <a:gdLst/>
              <a:ahLst/>
              <a:cxnLst>
                <a:cxn ang="0">
                  <a:pos x="26277" y="12513"/>
                </a:cxn>
                <a:cxn ang="0">
                  <a:pos x="1251" y="0"/>
                </a:cxn>
                <a:cxn ang="0">
                  <a:pos x="0" y="12513"/>
                </a:cxn>
                <a:cxn ang="0">
                  <a:pos x="21272" y="25027"/>
                </a:cxn>
                <a:cxn ang="0">
                  <a:pos x="26277" y="12513"/>
                </a:cxn>
              </a:cxnLst>
              <a:rect l="0" t="0" r="0" b="0"/>
              <a:pathLst>
                <a:path w="22" h="20">
                  <a:moveTo>
                    <a:pt x="21" y="10"/>
                  </a:moveTo>
                  <a:cubicBezTo>
                    <a:pt x="21" y="10"/>
                    <a:pt x="8" y="5"/>
                    <a:pt x="1" y="0"/>
                  </a:cubicBezTo>
                  <a:cubicBezTo>
                    <a:pt x="1" y="0"/>
                    <a:pt x="0" y="2"/>
                    <a:pt x="0" y="10"/>
                  </a:cubicBezTo>
                  <a:cubicBezTo>
                    <a:pt x="0" y="12"/>
                    <a:pt x="16" y="20"/>
                    <a:pt x="17" y="20"/>
                  </a:cubicBezTo>
                  <a:cubicBezTo>
                    <a:pt x="18" y="20"/>
                    <a:pt x="22" y="10"/>
                    <a:pt x="21" y="10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3" name="Freeform 940"/>
            <p:cNvSpPr/>
            <p:nvPr/>
          </p:nvSpPr>
          <p:spPr>
            <a:xfrm>
              <a:off x="1538689" y="3345046"/>
              <a:ext cx="25027" cy="21273"/>
            </a:xfrm>
            <a:custGeom>
              <a:avLst/>
              <a:gdLst/>
              <a:ahLst/>
              <a:cxnLst>
                <a:cxn ang="0">
                  <a:pos x="0" y="10010"/>
                </a:cxn>
                <a:cxn ang="0">
                  <a:pos x="1251" y="0"/>
                </a:cxn>
                <a:cxn ang="0">
                  <a:pos x="23775" y="11262"/>
                </a:cxn>
                <a:cxn ang="0">
                  <a:pos x="20021" y="21273"/>
                </a:cxn>
                <a:cxn ang="0">
                  <a:pos x="0" y="10010"/>
                </a:cxn>
              </a:cxnLst>
              <a:rect l="0" t="0" r="0" b="0"/>
              <a:pathLst>
                <a:path w="20" h="17">
                  <a:moveTo>
                    <a:pt x="0" y="8"/>
                  </a:moveTo>
                  <a:cubicBezTo>
                    <a:pt x="0" y="4"/>
                    <a:pt x="0" y="1"/>
                    <a:pt x="1" y="0"/>
                  </a:cubicBezTo>
                  <a:cubicBezTo>
                    <a:pt x="8" y="5"/>
                    <a:pt x="19" y="9"/>
                    <a:pt x="19" y="9"/>
                  </a:cubicBezTo>
                  <a:cubicBezTo>
                    <a:pt x="20" y="9"/>
                    <a:pt x="17" y="15"/>
                    <a:pt x="16" y="17"/>
                  </a:cubicBezTo>
                  <a:cubicBezTo>
                    <a:pt x="12" y="16"/>
                    <a:pt x="0" y="10"/>
                    <a:pt x="0" y="8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4" name="Freeform 941"/>
            <p:cNvSpPr/>
            <p:nvPr/>
          </p:nvSpPr>
          <p:spPr>
            <a:xfrm>
              <a:off x="1511159" y="3327528"/>
              <a:ext cx="22524" cy="27529"/>
            </a:xfrm>
            <a:custGeom>
              <a:avLst/>
              <a:gdLst/>
              <a:ahLst/>
              <a:cxnLst>
                <a:cxn ang="0">
                  <a:pos x="21272" y="12513"/>
                </a:cxn>
                <a:cxn ang="0">
                  <a:pos x="1251" y="0"/>
                </a:cxn>
                <a:cxn ang="0">
                  <a:pos x="0" y="13764"/>
                </a:cxn>
                <a:cxn ang="0">
                  <a:pos x="20021" y="26277"/>
                </a:cxn>
                <a:cxn ang="0">
                  <a:pos x="21272" y="12513"/>
                </a:cxn>
              </a:cxnLst>
              <a:rect l="0" t="0" r="0" b="0"/>
              <a:pathLst>
                <a:path w="18" h="22">
                  <a:moveTo>
                    <a:pt x="17" y="10"/>
                  </a:moveTo>
                  <a:cubicBezTo>
                    <a:pt x="17" y="10"/>
                    <a:pt x="8" y="6"/>
                    <a:pt x="1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2"/>
                    <a:pt x="14" y="22"/>
                    <a:pt x="16" y="21"/>
                  </a:cubicBezTo>
                  <a:cubicBezTo>
                    <a:pt x="17" y="21"/>
                    <a:pt x="18" y="11"/>
                    <a:pt x="17" y="10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5" name="Freeform 942"/>
            <p:cNvSpPr/>
            <p:nvPr/>
          </p:nvSpPr>
          <p:spPr>
            <a:xfrm>
              <a:off x="1513662" y="3328779"/>
              <a:ext cx="20021" cy="22524"/>
            </a:xfrm>
            <a:custGeom>
              <a:avLst/>
              <a:gdLst/>
              <a:ahLst/>
              <a:cxnLst>
                <a:cxn ang="0">
                  <a:pos x="17518" y="22524"/>
                </a:cxn>
                <a:cxn ang="0">
                  <a:pos x="0" y="11262"/>
                </a:cxn>
                <a:cxn ang="0">
                  <a:pos x="0" y="0"/>
                </a:cxn>
                <a:cxn ang="0">
                  <a:pos x="18769" y="11262"/>
                </a:cxn>
                <a:cxn ang="0">
                  <a:pos x="17518" y="22524"/>
                </a:cxn>
              </a:cxnLst>
              <a:rect l="0" t="0" r="0" b="0"/>
              <a:pathLst>
                <a:path w="16" h="18">
                  <a:moveTo>
                    <a:pt x="14" y="18"/>
                  </a:moveTo>
                  <a:cubicBezTo>
                    <a:pt x="11" y="17"/>
                    <a:pt x="0" y="10"/>
                    <a:pt x="0" y="9"/>
                  </a:cubicBezTo>
                  <a:cubicBezTo>
                    <a:pt x="0" y="5"/>
                    <a:pt x="0" y="2"/>
                    <a:pt x="0" y="0"/>
                  </a:cubicBezTo>
                  <a:cubicBezTo>
                    <a:pt x="7" y="6"/>
                    <a:pt x="15" y="9"/>
                    <a:pt x="15" y="9"/>
                  </a:cubicBezTo>
                  <a:cubicBezTo>
                    <a:pt x="16" y="10"/>
                    <a:pt x="15" y="16"/>
                    <a:pt x="14" y="18"/>
                  </a:cubicBezTo>
                  <a:close/>
                </a:path>
              </a:pathLst>
            </a:custGeom>
            <a:solidFill>
              <a:srgbClr val="CD226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6" name="Freeform 943"/>
            <p:cNvSpPr/>
            <p:nvPr/>
          </p:nvSpPr>
          <p:spPr>
            <a:xfrm>
              <a:off x="1491138" y="3310009"/>
              <a:ext cx="16268" cy="27529"/>
            </a:xfrm>
            <a:custGeom>
              <a:avLst/>
              <a:gdLst/>
              <a:ahLst/>
              <a:cxnLst>
                <a:cxn ang="0">
                  <a:pos x="16268" y="13764"/>
                </a:cxn>
                <a:cxn ang="0">
                  <a:pos x="1251" y="1251"/>
                </a:cxn>
                <a:cxn ang="0">
                  <a:pos x="1251" y="15015"/>
                </a:cxn>
                <a:cxn ang="0">
                  <a:pos x="15016" y="27529"/>
                </a:cxn>
                <a:cxn ang="0">
                  <a:pos x="16268" y="13764"/>
                </a:cxn>
              </a:cxnLst>
              <a:rect l="0" t="0" r="0" b="0"/>
              <a:pathLst>
                <a:path w="13" h="22">
                  <a:moveTo>
                    <a:pt x="13" y="11"/>
                  </a:moveTo>
                  <a:cubicBezTo>
                    <a:pt x="13" y="11"/>
                    <a:pt x="6" y="7"/>
                    <a:pt x="1" y="1"/>
                  </a:cubicBezTo>
                  <a:cubicBezTo>
                    <a:pt x="1" y="1"/>
                    <a:pt x="0" y="0"/>
                    <a:pt x="1" y="12"/>
                  </a:cubicBezTo>
                  <a:cubicBezTo>
                    <a:pt x="1" y="13"/>
                    <a:pt x="5" y="18"/>
                    <a:pt x="12" y="22"/>
                  </a:cubicBezTo>
                  <a:cubicBezTo>
                    <a:pt x="13" y="22"/>
                    <a:pt x="13" y="12"/>
                    <a:pt x="13" y="11"/>
                  </a:cubicBezTo>
                  <a:close/>
                </a:path>
              </a:pathLst>
            </a:custGeom>
            <a:solidFill>
              <a:srgbClr val="E5A93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7" name="Freeform 944"/>
            <p:cNvSpPr/>
            <p:nvPr/>
          </p:nvSpPr>
          <p:spPr>
            <a:xfrm>
              <a:off x="1493640" y="3312512"/>
              <a:ext cx="13765" cy="22524"/>
            </a:xfrm>
            <a:custGeom>
              <a:avLst/>
              <a:gdLst/>
              <a:ahLst/>
              <a:cxnLst>
                <a:cxn ang="0">
                  <a:pos x="0" y="11262"/>
                </a:cxn>
                <a:cxn ang="0">
                  <a:pos x="0" y="0"/>
                </a:cxn>
                <a:cxn ang="0">
                  <a:pos x="13765" y="11262"/>
                </a:cxn>
                <a:cxn ang="0">
                  <a:pos x="13765" y="22524"/>
                </a:cxn>
                <a:cxn ang="0">
                  <a:pos x="0" y="11262"/>
                </a:cxn>
              </a:cxnLst>
              <a:rect l="0" t="0" r="0" b="0"/>
              <a:pathLst>
                <a:path w="11" h="18">
                  <a:moveTo>
                    <a:pt x="0" y="9"/>
                  </a:moveTo>
                  <a:cubicBezTo>
                    <a:pt x="0" y="4"/>
                    <a:pt x="0" y="2"/>
                    <a:pt x="0" y="0"/>
                  </a:cubicBezTo>
                  <a:cubicBezTo>
                    <a:pt x="4" y="5"/>
                    <a:pt x="11" y="9"/>
                    <a:pt x="11" y="9"/>
                  </a:cubicBezTo>
                  <a:cubicBezTo>
                    <a:pt x="11" y="10"/>
                    <a:pt x="11" y="16"/>
                    <a:pt x="11" y="18"/>
                  </a:cubicBezTo>
                  <a:cubicBezTo>
                    <a:pt x="4" y="15"/>
                    <a:pt x="0" y="10"/>
                    <a:pt x="0" y="9"/>
                  </a:cubicBezTo>
                  <a:close/>
                </a:path>
              </a:pathLst>
            </a:custGeom>
            <a:solidFill>
              <a:srgbClr val="FED57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8" name="Freeform 945"/>
            <p:cNvSpPr/>
            <p:nvPr/>
          </p:nvSpPr>
          <p:spPr>
            <a:xfrm>
              <a:off x="1464860" y="3259955"/>
              <a:ext cx="241508" cy="112620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0" y="0"/>
                </a:cxn>
                <a:cxn ang="0">
                  <a:pos x="8759" y="16267"/>
                </a:cxn>
                <a:cxn ang="0">
                  <a:pos x="137647" y="98855"/>
                </a:cxn>
                <a:cxn ang="0">
                  <a:pos x="181443" y="110117"/>
                </a:cxn>
                <a:cxn ang="0">
                  <a:pos x="182695" y="110117"/>
                </a:cxn>
                <a:cxn ang="0">
                  <a:pos x="241508" y="92598"/>
                </a:cxn>
                <a:cxn ang="0">
                  <a:pos x="240256" y="95101"/>
                </a:cxn>
                <a:cxn ang="0">
                  <a:pos x="181443" y="112620"/>
                </a:cxn>
                <a:cxn ang="0">
                  <a:pos x="181443" y="112620"/>
                </a:cxn>
                <a:cxn ang="0">
                  <a:pos x="136395" y="100106"/>
                </a:cxn>
                <a:cxn ang="0">
                  <a:pos x="7508" y="17518"/>
                </a:cxn>
                <a:cxn ang="0">
                  <a:pos x="1251" y="7508"/>
                </a:cxn>
                <a:cxn ang="0">
                  <a:pos x="0" y="1251"/>
                </a:cxn>
              </a:cxnLst>
              <a:rect l="0" t="0" r="0" b="0"/>
              <a:pathLst>
                <a:path w="193" h="90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6"/>
                    <a:pt x="7" y="13"/>
                    <a:pt x="7" y="13"/>
                  </a:cubicBezTo>
                  <a:cubicBezTo>
                    <a:pt x="27" y="37"/>
                    <a:pt x="63" y="59"/>
                    <a:pt x="110" y="79"/>
                  </a:cubicBezTo>
                  <a:cubicBezTo>
                    <a:pt x="130" y="87"/>
                    <a:pt x="139" y="88"/>
                    <a:pt x="145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51" y="88"/>
                    <a:pt x="177" y="79"/>
                    <a:pt x="193" y="74"/>
                  </a:cubicBezTo>
                  <a:cubicBezTo>
                    <a:pt x="193" y="74"/>
                    <a:pt x="192" y="75"/>
                    <a:pt x="192" y="76"/>
                  </a:cubicBezTo>
                  <a:cubicBezTo>
                    <a:pt x="182" y="80"/>
                    <a:pt x="151" y="90"/>
                    <a:pt x="145" y="90"/>
                  </a:cubicBezTo>
                  <a:cubicBezTo>
                    <a:pt x="145" y="90"/>
                    <a:pt x="145" y="90"/>
                    <a:pt x="145" y="90"/>
                  </a:cubicBezTo>
                  <a:cubicBezTo>
                    <a:pt x="139" y="90"/>
                    <a:pt x="129" y="89"/>
                    <a:pt x="109" y="80"/>
                  </a:cubicBezTo>
                  <a:cubicBezTo>
                    <a:pt x="62" y="61"/>
                    <a:pt x="26" y="38"/>
                    <a:pt x="6" y="14"/>
                  </a:cubicBezTo>
                  <a:cubicBezTo>
                    <a:pt x="6" y="14"/>
                    <a:pt x="2" y="10"/>
                    <a:pt x="1" y="6"/>
                  </a:cubicBezTo>
                  <a:cubicBezTo>
                    <a:pt x="0" y="5"/>
                    <a:pt x="0" y="3"/>
                    <a:pt x="0" y="1"/>
                  </a:cubicBez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39" name="Freeform 946"/>
            <p:cNvSpPr>
              <a:spLocks noEditPoints="1"/>
            </p:cNvSpPr>
            <p:nvPr/>
          </p:nvSpPr>
          <p:spPr>
            <a:xfrm>
              <a:off x="1472368" y="3192383"/>
              <a:ext cx="173936" cy="98856"/>
            </a:xfrm>
            <a:custGeom>
              <a:avLst/>
              <a:gdLst/>
              <a:ahLst/>
              <a:cxnLst>
                <a:cxn ang="0">
                  <a:pos x="173936" y="90096"/>
                </a:cxn>
                <a:cxn ang="0">
                  <a:pos x="166427" y="98856"/>
                </a:cxn>
                <a:cxn ang="0">
                  <a:pos x="173936" y="90096"/>
                </a:cxn>
                <a:cxn ang="0">
                  <a:pos x="0" y="10010"/>
                </a:cxn>
                <a:cxn ang="0">
                  <a:pos x="0" y="15016"/>
                </a:cxn>
                <a:cxn ang="0">
                  <a:pos x="0" y="15016"/>
                </a:cxn>
                <a:cxn ang="0">
                  <a:pos x="0" y="10010"/>
                </a:cxn>
                <a:cxn ang="0">
                  <a:pos x="2502" y="0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1251" y="1251"/>
                </a:cxn>
                <a:cxn ang="0">
                  <a:pos x="2502" y="0"/>
                </a:cxn>
              </a:cxnLst>
              <a:rect l="0" t="0" r="0" b="0"/>
              <a:pathLst>
                <a:path w="139" h="79">
                  <a:moveTo>
                    <a:pt x="139" y="72"/>
                  </a:moveTo>
                  <a:cubicBezTo>
                    <a:pt x="136" y="75"/>
                    <a:pt x="134" y="77"/>
                    <a:pt x="133" y="79"/>
                  </a:cubicBezTo>
                  <a:cubicBezTo>
                    <a:pt x="134" y="77"/>
                    <a:pt x="136" y="75"/>
                    <a:pt x="139" y="72"/>
                  </a:cubicBezTo>
                  <a:moveTo>
                    <a:pt x="0" y="8"/>
                  </a:moveTo>
                  <a:cubicBezTo>
                    <a:pt x="0" y="10"/>
                    <a:pt x="0" y="1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1"/>
                    <a:pt x="0" y="10"/>
                    <a:pt x="0" y="8"/>
                  </a:cubicBezTo>
                  <a:moveTo>
                    <a:pt x="2" y="0"/>
                  </a:moveTo>
                  <a:cubicBezTo>
                    <a:pt x="2" y="0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</a:path>
              </a:pathLst>
            </a:custGeom>
            <a:solidFill>
              <a:srgbClr val="DDDAD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0" name="Freeform 947"/>
            <p:cNvSpPr/>
            <p:nvPr/>
          </p:nvSpPr>
          <p:spPr>
            <a:xfrm>
              <a:off x="1472368" y="3184875"/>
              <a:ext cx="173936" cy="116375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2502" y="7508"/>
                </a:cxn>
                <a:cxn ang="0">
                  <a:pos x="1251" y="8759"/>
                </a:cxn>
                <a:cxn ang="0">
                  <a:pos x="1251" y="8759"/>
                </a:cxn>
                <a:cxn ang="0">
                  <a:pos x="0" y="17518"/>
                </a:cxn>
                <a:cxn ang="0">
                  <a:pos x="0" y="22524"/>
                </a:cxn>
                <a:cxn ang="0">
                  <a:pos x="63818" y="67572"/>
                </a:cxn>
                <a:cxn ang="0">
                  <a:pos x="163925" y="116375"/>
                </a:cxn>
                <a:cxn ang="0">
                  <a:pos x="166427" y="106364"/>
                </a:cxn>
                <a:cxn ang="0">
                  <a:pos x="166427" y="106364"/>
                </a:cxn>
                <a:cxn ang="0">
                  <a:pos x="173936" y="97604"/>
                </a:cxn>
                <a:cxn ang="0">
                  <a:pos x="173936" y="97604"/>
                </a:cxn>
                <a:cxn ang="0">
                  <a:pos x="72577" y="48802"/>
                </a:cxn>
                <a:cxn ang="0">
                  <a:pos x="8759" y="0"/>
                </a:cxn>
              </a:cxnLst>
              <a:rect l="0" t="0" r="0" b="0"/>
              <a:pathLst>
                <a:path w="139" h="93">
                  <a:moveTo>
                    <a:pt x="7" y="0"/>
                  </a:moveTo>
                  <a:cubicBezTo>
                    <a:pt x="5" y="3"/>
                    <a:pt x="4" y="4"/>
                    <a:pt x="2" y="6"/>
                  </a:cubicBezTo>
                  <a:cubicBezTo>
                    <a:pt x="2" y="6"/>
                    <a:pt x="2" y="7"/>
                    <a:pt x="1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8"/>
                    <a:pt x="0" y="11"/>
                    <a:pt x="0" y="14"/>
                  </a:cubicBezTo>
                  <a:cubicBezTo>
                    <a:pt x="0" y="16"/>
                    <a:pt x="0" y="17"/>
                    <a:pt x="0" y="18"/>
                  </a:cubicBezTo>
                  <a:cubicBezTo>
                    <a:pt x="12" y="27"/>
                    <a:pt x="35" y="44"/>
                    <a:pt x="51" y="54"/>
                  </a:cubicBezTo>
                  <a:cubicBezTo>
                    <a:pt x="69" y="64"/>
                    <a:pt x="113" y="85"/>
                    <a:pt x="131" y="93"/>
                  </a:cubicBezTo>
                  <a:cubicBezTo>
                    <a:pt x="131" y="90"/>
                    <a:pt x="132" y="87"/>
                    <a:pt x="133" y="85"/>
                  </a:cubicBezTo>
                  <a:cubicBezTo>
                    <a:pt x="133" y="85"/>
                    <a:pt x="133" y="85"/>
                    <a:pt x="133" y="85"/>
                  </a:cubicBezTo>
                  <a:cubicBezTo>
                    <a:pt x="134" y="83"/>
                    <a:pt x="136" y="81"/>
                    <a:pt x="139" y="78"/>
                  </a:cubicBezTo>
                  <a:cubicBezTo>
                    <a:pt x="139" y="78"/>
                    <a:pt x="139" y="78"/>
                    <a:pt x="139" y="78"/>
                  </a:cubicBezTo>
                  <a:cubicBezTo>
                    <a:pt x="139" y="78"/>
                    <a:pt x="83" y="53"/>
                    <a:pt x="58" y="39"/>
                  </a:cubicBezTo>
                  <a:cubicBezTo>
                    <a:pt x="33" y="24"/>
                    <a:pt x="7" y="0"/>
                    <a:pt x="7" y="0"/>
                  </a:cubicBezTo>
                </a:path>
              </a:pathLst>
            </a:custGeom>
            <a:solidFill>
              <a:srgbClr val="F3EFF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1" name="Freeform 948"/>
            <p:cNvSpPr/>
            <p:nvPr/>
          </p:nvSpPr>
          <p:spPr>
            <a:xfrm>
              <a:off x="1635042" y="3223666"/>
              <a:ext cx="90096" cy="87594"/>
            </a:xfrm>
            <a:custGeom>
              <a:avLst/>
              <a:gdLst/>
              <a:ahLst/>
              <a:cxnLst>
                <a:cxn ang="0">
                  <a:pos x="90096" y="0"/>
                </a:cxn>
                <a:cxn ang="0">
                  <a:pos x="62566" y="17518"/>
                </a:cxn>
                <a:cxn ang="0">
                  <a:pos x="36288" y="37540"/>
                </a:cxn>
                <a:cxn ang="0">
                  <a:pos x="11262" y="58813"/>
                </a:cxn>
                <a:cxn ang="0">
                  <a:pos x="0" y="87594"/>
                </a:cxn>
                <a:cxn ang="0">
                  <a:pos x="3754" y="72577"/>
                </a:cxn>
                <a:cxn ang="0">
                  <a:pos x="12513" y="58813"/>
                </a:cxn>
                <a:cxn ang="0">
                  <a:pos x="37540" y="38791"/>
                </a:cxn>
                <a:cxn ang="0">
                  <a:pos x="63818" y="18770"/>
                </a:cxn>
                <a:cxn ang="0">
                  <a:pos x="90096" y="0"/>
                </a:cxn>
              </a:cxnLst>
              <a:rect l="0" t="0" r="0" b="0"/>
              <a:pathLst>
                <a:path w="72" h="70">
                  <a:moveTo>
                    <a:pt x="72" y="0"/>
                  </a:moveTo>
                  <a:cubicBezTo>
                    <a:pt x="65" y="4"/>
                    <a:pt x="57" y="9"/>
                    <a:pt x="50" y="14"/>
                  </a:cubicBezTo>
                  <a:cubicBezTo>
                    <a:pt x="43" y="19"/>
                    <a:pt x="36" y="25"/>
                    <a:pt x="29" y="30"/>
                  </a:cubicBezTo>
                  <a:cubicBezTo>
                    <a:pt x="22" y="35"/>
                    <a:pt x="16" y="41"/>
                    <a:pt x="9" y="47"/>
                  </a:cubicBezTo>
                  <a:cubicBezTo>
                    <a:pt x="3" y="53"/>
                    <a:pt x="0" y="61"/>
                    <a:pt x="0" y="70"/>
                  </a:cubicBezTo>
                  <a:cubicBezTo>
                    <a:pt x="0" y="65"/>
                    <a:pt x="1" y="62"/>
                    <a:pt x="3" y="58"/>
                  </a:cubicBezTo>
                  <a:cubicBezTo>
                    <a:pt x="4" y="54"/>
                    <a:pt x="7" y="50"/>
                    <a:pt x="10" y="47"/>
                  </a:cubicBezTo>
                  <a:cubicBezTo>
                    <a:pt x="16" y="41"/>
                    <a:pt x="23" y="36"/>
                    <a:pt x="30" y="31"/>
                  </a:cubicBezTo>
                  <a:cubicBezTo>
                    <a:pt x="37" y="25"/>
                    <a:pt x="44" y="20"/>
                    <a:pt x="51" y="15"/>
                  </a:cubicBezTo>
                  <a:cubicBezTo>
                    <a:pt x="58" y="10"/>
                    <a:pt x="65" y="5"/>
                    <a:pt x="72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2" name="Freeform 949"/>
            <p:cNvSpPr/>
            <p:nvPr/>
          </p:nvSpPr>
          <p:spPr>
            <a:xfrm>
              <a:off x="1471116" y="3117303"/>
              <a:ext cx="81337" cy="97604"/>
            </a:xfrm>
            <a:custGeom>
              <a:avLst/>
              <a:gdLst/>
              <a:ahLst/>
              <a:cxnLst>
                <a:cxn ang="0">
                  <a:pos x="81337" y="0"/>
                </a:cxn>
                <a:cxn ang="0">
                  <a:pos x="56310" y="21272"/>
                </a:cxn>
                <a:cxn ang="0">
                  <a:pos x="32534" y="43796"/>
                </a:cxn>
                <a:cxn ang="0">
                  <a:pos x="10010" y="66320"/>
                </a:cxn>
                <a:cxn ang="0">
                  <a:pos x="5005" y="72577"/>
                </a:cxn>
                <a:cxn ang="0">
                  <a:pos x="1251" y="80085"/>
                </a:cxn>
                <a:cxn ang="0">
                  <a:pos x="1251" y="97604"/>
                </a:cxn>
                <a:cxn ang="0">
                  <a:pos x="2502" y="81336"/>
                </a:cxn>
                <a:cxn ang="0">
                  <a:pos x="5005" y="73828"/>
                </a:cxn>
                <a:cxn ang="0">
                  <a:pos x="10010" y="67572"/>
                </a:cxn>
                <a:cxn ang="0">
                  <a:pos x="33786" y="43796"/>
                </a:cxn>
                <a:cxn ang="0">
                  <a:pos x="57561" y="22524"/>
                </a:cxn>
                <a:cxn ang="0">
                  <a:pos x="81337" y="0"/>
                </a:cxn>
              </a:cxnLst>
              <a:rect l="0" t="0" r="0" b="0"/>
              <a:pathLst>
                <a:path w="65" h="78">
                  <a:moveTo>
                    <a:pt x="65" y="0"/>
                  </a:moveTo>
                  <a:cubicBezTo>
                    <a:pt x="58" y="6"/>
                    <a:pt x="52" y="11"/>
                    <a:pt x="45" y="17"/>
                  </a:cubicBezTo>
                  <a:cubicBezTo>
                    <a:pt x="39" y="23"/>
                    <a:pt x="32" y="29"/>
                    <a:pt x="26" y="35"/>
                  </a:cubicBezTo>
                  <a:cubicBezTo>
                    <a:pt x="20" y="41"/>
                    <a:pt x="14" y="47"/>
                    <a:pt x="8" y="53"/>
                  </a:cubicBezTo>
                  <a:cubicBezTo>
                    <a:pt x="6" y="55"/>
                    <a:pt x="5" y="57"/>
                    <a:pt x="4" y="58"/>
                  </a:cubicBezTo>
                  <a:cubicBezTo>
                    <a:pt x="3" y="60"/>
                    <a:pt x="2" y="62"/>
                    <a:pt x="1" y="64"/>
                  </a:cubicBezTo>
                  <a:cubicBezTo>
                    <a:pt x="0" y="69"/>
                    <a:pt x="1" y="73"/>
                    <a:pt x="1" y="78"/>
                  </a:cubicBezTo>
                  <a:cubicBezTo>
                    <a:pt x="1" y="73"/>
                    <a:pt x="1" y="69"/>
                    <a:pt x="2" y="65"/>
                  </a:cubicBezTo>
                  <a:cubicBezTo>
                    <a:pt x="2" y="63"/>
                    <a:pt x="3" y="60"/>
                    <a:pt x="4" y="59"/>
                  </a:cubicBezTo>
                  <a:cubicBezTo>
                    <a:pt x="6" y="57"/>
                    <a:pt x="7" y="55"/>
                    <a:pt x="8" y="54"/>
                  </a:cubicBezTo>
                  <a:cubicBezTo>
                    <a:pt x="14" y="47"/>
                    <a:pt x="20" y="41"/>
                    <a:pt x="27" y="35"/>
                  </a:cubicBezTo>
                  <a:cubicBezTo>
                    <a:pt x="33" y="29"/>
                    <a:pt x="39" y="23"/>
                    <a:pt x="46" y="18"/>
                  </a:cubicBezTo>
                  <a:cubicBezTo>
                    <a:pt x="52" y="12"/>
                    <a:pt x="58" y="6"/>
                    <a:pt x="65" y="0"/>
                  </a:cubicBezTo>
                  <a:close/>
                </a:path>
              </a:pathLst>
            </a:custGeom>
            <a:solidFill>
              <a:srgbClr val="FDD3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3" name="Freeform 950"/>
            <p:cNvSpPr/>
            <p:nvPr/>
          </p:nvSpPr>
          <p:spPr>
            <a:xfrm>
              <a:off x="1472368" y="3214907"/>
              <a:ext cx="162674" cy="96353"/>
            </a:xfrm>
            <a:custGeom>
              <a:avLst/>
              <a:gdLst/>
              <a:ahLst/>
              <a:cxnLst>
                <a:cxn ang="0">
                  <a:pos x="162674" y="96353"/>
                </a:cxn>
                <a:cxn ang="0">
                  <a:pos x="140149" y="86342"/>
                </a:cxn>
                <a:cxn ang="0">
                  <a:pos x="118877" y="77582"/>
                </a:cxn>
                <a:cxn ang="0">
                  <a:pos x="76331" y="55058"/>
                </a:cxn>
                <a:cxn ang="0">
                  <a:pos x="56310" y="43796"/>
                </a:cxn>
                <a:cxn ang="0">
                  <a:pos x="37540" y="30032"/>
                </a:cxn>
                <a:cxn ang="0">
                  <a:pos x="18770" y="15016"/>
                </a:cxn>
                <a:cxn ang="0">
                  <a:pos x="0" y="0"/>
                </a:cxn>
                <a:cxn ang="0">
                  <a:pos x="36288" y="30032"/>
                </a:cxn>
                <a:cxn ang="0">
                  <a:pos x="56310" y="45048"/>
                </a:cxn>
                <a:cxn ang="0">
                  <a:pos x="76331" y="56310"/>
                </a:cxn>
                <a:cxn ang="0">
                  <a:pos x="118877" y="77582"/>
                </a:cxn>
                <a:cxn ang="0">
                  <a:pos x="162674" y="96353"/>
                </a:cxn>
              </a:cxnLst>
              <a:rect l="0" t="0" r="0" b="0"/>
              <a:pathLst>
                <a:path w="130" h="77">
                  <a:moveTo>
                    <a:pt x="130" y="77"/>
                  </a:moveTo>
                  <a:cubicBezTo>
                    <a:pt x="124" y="74"/>
                    <a:pt x="118" y="72"/>
                    <a:pt x="112" y="69"/>
                  </a:cubicBezTo>
                  <a:cubicBezTo>
                    <a:pt x="107" y="67"/>
                    <a:pt x="101" y="64"/>
                    <a:pt x="95" y="62"/>
                  </a:cubicBezTo>
                  <a:cubicBezTo>
                    <a:pt x="84" y="56"/>
                    <a:pt x="72" y="51"/>
                    <a:pt x="61" y="44"/>
                  </a:cubicBezTo>
                  <a:cubicBezTo>
                    <a:pt x="56" y="41"/>
                    <a:pt x="50" y="38"/>
                    <a:pt x="45" y="35"/>
                  </a:cubicBezTo>
                  <a:cubicBezTo>
                    <a:pt x="40" y="31"/>
                    <a:pt x="35" y="28"/>
                    <a:pt x="30" y="24"/>
                  </a:cubicBezTo>
                  <a:cubicBezTo>
                    <a:pt x="25" y="20"/>
                    <a:pt x="20" y="16"/>
                    <a:pt x="15" y="12"/>
                  </a:cubicBezTo>
                  <a:cubicBezTo>
                    <a:pt x="10" y="8"/>
                    <a:pt x="5" y="4"/>
                    <a:pt x="0" y="0"/>
                  </a:cubicBezTo>
                  <a:cubicBezTo>
                    <a:pt x="10" y="8"/>
                    <a:pt x="19" y="16"/>
                    <a:pt x="29" y="24"/>
                  </a:cubicBezTo>
                  <a:cubicBezTo>
                    <a:pt x="34" y="28"/>
                    <a:pt x="39" y="32"/>
                    <a:pt x="45" y="36"/>
                  </a:cubicBezTo>
                  <a:cubicBezTo>
                    <a:pt x="50" y="39"/>
                    <a:pt x="55" y="42"/>
                    <a:pt x="61" y="45"/>
                  </a:cubicBezTo>
                  <a:cubicBezTo>
                    <a:pt x="72" y="51"/>
                    <a:pt x="83" y="57"/>
                    <a:pt x="95" y="62"/>
                  </a:cubicBezTo>
                  <a:cubicBezTo>
                    <a:pt x="106" y="67"/>
                    <a:pt x="118" y="72"/>
                    <a:pt x="130" y="77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4" name="Freeform 951"/>
            <p:cNvSpPr/>
            <p:nvPr/>
          </p:nvSpPr>
          <p:spPr>
            <a:xfrm>
              <a:off x="1638795" y="3312512"/>
              <a:ext cx="1252" cy="2627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3764"/>
                </a:cxn>
                <a:cxn ang="0">
                  <a:pos x="0" y="26278"/>
                </a:cxn>
                <a:cxn ang="0">
                  <a:pos x="0" y="13764"/>
                </a:cxn>
                <a:cxn ang="0">
                  <a:pos x="0" y="0"/>
                </a:cxn>
              </a:cxnLst>
              <a:rect l="0" t="0" r="0" b="0"/>
              <a:pathLst>
                <a:path w="1" h="21">
                  <a:moveTo>
                    <a:pt x="0" y="0"/>
                  </a:moveTo>
                  <a:cubicBezTo>
                    <a:pt x="0" y="4"/>
                    <a:pt x="0" y="7"/>
                    <a:pt x="0" y="11"/>
                  </a:cubicBezTo>
                  <a:cubicBezTo>
                    <a:pt x="0" y="14"/>
                    <a:pt x="0" y="18"/>
                    <a:pt x="0" y="21"/>
                  </a:cubicBezTo>
                  <a:cubicBezTo>
                    <a:pt x="0" y="18"/>
                    <a:pt x="0" y="14"/>
                    <a:pt x="0" y="11"/>
                  </a:cubicBezTo>
                  <a:cubicBezTo>
                    <a:pt x="0" y="7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5" name="Freeform 952"/>
            <p:cNvSpPr/>
            <p:nvPr/>
          </p:nvSpPr>
          <p:spPr>
            <a:xfrm>
              <a:off x="1839009" y="3181121"/>
              <a:ext cx="27529" cy="22524"/>
            </a:xfrm>
            <a:custGeom>
              <a:avLst/>
              <a:gdLst/>
              <a:ahLst/>
              <a:cxnLst>
                <a:cxn ang="0">
                  <a:pos x="23775" y="1251"/>
                </a:cxn>
                <a:cxn ang="0">
                  <a:pos x="27529" y="3754"/>
                </a:cxn>
                <a:cxn ang="0">
                  <a:pos x="23775" y="10010"/>
                </a:cxn>
                <a:cxn ang="0">
                  <a:pos x="17518" y="12513"/>
                </a:cxn>
                <a:cxn ang="0">
                  <a:pos x="2502" y="21272"/>
                </a:cxn>
                <a:cxn ang="0">
                  <a:pos x="0" y="20021"/>
                </a:cxn>
                <a:cxn ang="0">
                  <a:pos x="2502" y="13764"/>
                </a:cxn>
                <a:cxn ang="0">
                  <a:pos x="17518" y="5005"/>
                </a:cxn>
                <a:cxn ang="0">
                  <a:pos x="23775" y="1251"/>
                </a:cxn>
              </a:cxnLst>
              <a:rect l="0" t="0" r="0" b="0"/>
              <a:pathLst>
                <a:path w="22" h="18">
                  <a:moveTo>
                    <a:pt x="19" y="1"/>
                  </a:moveTo>
                  <a:cubicBezTo>
                    <a:pt x="20" y="0"/>
                    <a:pt x="22" y="1"/>
                    <a:pt x="22" y="3"/>
                  </a:cubicBezTo>
                  <a:cubicBezTo>
                    <a:pt x="22" y="5"/>
                    <a:pt x="20" y="7"/>
                    <a:pt x="19" y="8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1" y="18"/>
                    <a:pt x="0" y="18"/>
                    <a:pt x="0" y="16"/>
                  </a:cubicBezTo>
                  <a:cubicBezTo>
                    <a:pt x="0" y="14"/>
                    <a:pt x="1" y="12"/>
                    <a:pt x="2" y="11"/>
                  </a:cubicBezTo>
                  <a:cubicBezTo>
                    <a:pt x="14" y="4"/>
                    <a:pt x="14" y="4"/>
                    <a:pt x="14" y="4"/>
                  </a:cubicBezTo>
                  <a:lnTo>
                    <a:pt x="19" y="1"/>
                  </a:ln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6" name="Freeform 953"/>
            <p:cNvSpPr/>
            <p:nvPr/>
          </p:nvSpPr>
          <p:spPr>
            <a:xfrm>
              <a:off x="1668828" y="3291238"/>
              <a:ext cx="2503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0" y="0"/>
                </a:cxn>
                <a:cxn ang="0">
                  <a:pos x="2503" y="1251"/>
                </a:cxn>
                <a:cxn ang="0">
                  <a:pos x="1251" y="16268"/>
                </a:cxn>
              </a:cxnLst>
              <a:rect l="0" t="0" r="0" b="0"/>
              <a:pathLst>
                <a:path w="2" h="13">
                  <a:moveTo>
                    <a:pt x="1" y="13"/>
                  </a:moveTo>
                  <a:lnTo>
                    <a:pt x="0" y="12"/>
                  </a:lnTo>
                  <a:lnTo>
                    <a:pt x="0" y="0"/>
                  </a:lnTo>
                  <a:lnTo>
                    <a:pt x="2" y="1"/>
                  </a:lnTo>
                  <a:lnTo>
                    <a:pt x="1" y="13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7" name="Freeform 954"/>
            <p:cNvSpPr/>
            <p:nvPr/>
          </p:nvSpPr>
          <p:spPr>
            <a:xfrm>
              <a:off x="1668828" y="3278725"/>
              <a:ext cx="25027" cy="13765"/>
            </a:xfrm>
            <a:custGeom>
              <a:avLst/>
              <a:gdLst/>
              <a:ahLst/>
              <a:cxnLst>
                <a:cxn ang="0">
                  <a:pos x="2502" y="13765"/>
                </a:cxn>
                <a:cxn ang="0">
                  <a:pos x="0" y="12513"/>
                </a:cxn>
                <a:cxn ang="0">
                  <a:pos x="22524" y="0"/>
                </a:cxn>
                <a:cxn ang="0">
                  <a:pos x="25027" y="1251"/>
                </a:cxn>
                <a:cxn ang="0">
                  <a:pos x="2502" y="13765"/>
                </a:cxn>
              </a:cxnLst>
              <a:rect l="0" t="0" r="0" b="0"/>
              <a:pathLst>
                <a:path w="20" h="11">
                  <a:moveTo>
                    <a:pt x="2" y="11"/>
                  </a:moveTo>
                  <a:lnTo>
                    <a:pt x="0" y="10"/>
                  </a:lnTo>
                  <a:lnTo>
                    <a:pt x="18" y="0"/>
                  </a:lnTo>
                  <a:lnTo>
                    <a:pt x="20" y="1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3A475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8" name="Freeform 955"/>
            <p:cNvSpPr/>
            <p:nvPr/>
          </p:nvSpPr>
          <p:spPr>
            <a:xfrm>
              <a:off x="1670079" y="3279977"/>
              <a:ext cx="23776" cy="27529"/>
            </a:xfrm>
            <a:custGeom>
              <a:avLst/>
              <a:gdLst/>
              <a:ahLst/>
              <a:cxnLst>
                <a:cxn ang="0">
                  <a:pos x="23776" y="0"/>
                </a:cxn>
                <a:cxn ang="0">
                  <a:pos x="22524" y="15015"/>
                </a:cxn>
                <a:cxn ang="0">
                  <a:pos x="0" y="27529"/>
                </a:cxn>
                <a:cxn ang="0">
                  <a:pos x="1251" y="12513"/>
                </a:cxn>
                <a:cxn ang="0">
                  <a:pos x="23776" y="0"/>
                </a:cxn>
              </a:cxnLst>
              <a:rect l="0" t="0" r="0" b="0"/>
              <a:pathLst>
                <a:path w="19" h="22">
                  <a:moveTo>
                    <a:pt x="19" y="0"/>
                  </a:moveTo>
                  <a:lnTo>
                    <a:pt x="18" y="12"/>
                  </a:lnTo>
                  <a:lnTo>
                    <a:pt x="0" y="22"/>
                  </a:lnTo>
                  <a:lnTo>
                    <a:pt x="1" y="1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54647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49" name="Freeform 956"/>
            <p:cNvSpPr/>
            <p:nvPr/>
          </p:nvSpPr>
          <p:spPr>
            <a:xfrm>
              <a:off x="1672582" y="3292490"/>
              <a:ext cx="2503" cy="13765"/>
            </a:xfrm>
            <a:custGeom>
              <a:avLst/>
              <a:gdLst/>
              <a:ahLst/>
              <a:cxnLst>
                <a:cxn ang="0">
                  <a:pos x="2503" y="13765"/>
                </a:cxn>
                <a:cxn ang="0">
                  <a:pos x="0" y="12513"/>
                </a:cxn>
                <a:cxn ang="0">
                  <a:pos x="0" y="0"/>
                </a:cxn>
                <a:cxn ang="0">
                  <a:pos x="2503" y="2502"/>
                </a:cxn>
                <a:cxn ang="0">
                  <a:pos x="2503" y="13765"/>
                </a:cxn>
              </a:cxnLst>
              <a:rect l="0" t="0" r="0" b="0"/>
              <a:pathLst>
                <a:path w="2" h="11">
                  <a:moveTo>
                    <a:pt x="2" y="11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2" y="2"/>
                  </a:lnTo>
                  <a:lnTo>
                    <a:pt x="2" y="11"/>
                  </a:lnTo>
                  <a:close/>
                </a:path>
              </a:pathLst>
            </a:custGeom>
            <a:solidFill>
              <a:srgbClr val="69070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0" name="Freeform 957"/>
            <p:cNvSpPr/>
            <p:nvPr/>
          </p:nvSpPr>
          <p:spPr>
            <a:xfrm>
              <a:off x="1672582" y="3282480"/>
              <a:ext cx="22524" cy="12513"/>
            </a:xfrm>
            <a:custGeom>
              <a:avLst/>
              <a:gdLst/>
              <a:ahLst/>
              <a:cxnLst>
                <a:cxn ang="0">
                  <a:pos x="2502" y="12513"/>
                </a:cxn>
                <a:cxn ang="0">
                  <a:pos x="0" y="10010"/>
                </a:cxn>
                <a:cxn ang="0">
                  <a:pos x="18770" y="0"/>
                </a:cxn>
                <a:cxn ang="0">
                  <a:pos x="22524" y="1251"/>
                </a:cxn>
                <a:cxn ang="0">
                  <a:pos x="2502" y="12513"/>
                </a:cxn>
              </a:cxnLst>
              <a:rect l="0" t="0" r="0" b="0"/>
              <a:pathLst>
                <a:path w="18" h="10">
                  <a:moveTo>
                    <a:pt x="2" y="10"/>
                  </a:moveTo>
                  <a:lnTo>
                    <a:pt x="0" y="8"/>
                  </a:lnTo>
                  <a:lnTo>
                    <a:pt x="15" y="0"/>
                  </a:lnTo>
                  <a:lnTo>
                    <a:pt x="18" y="1"/>
                  </a:lnTo>
                  <a:lnTo>
                    <a:pt x="2" y="10"/>
                  </a:lnTo>
                  <a:close/>
                </a:path>
              </a:pathLst>
            </a:custGeom>
            <a:solidFill>
              <a:srgbClr val="A90B0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1" name="Freeform 958"/>
            <p:cNvSpPr/>
            <p:nvPr/>
          </p:nvSpPr>
          <p:spPr>
            <a:xfrm>
              <a:off x="1675085" y="3283730"/>
              <a:ext cx="20021" cy="22524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20021" y="11262"/>
                </a:cxn>
                <a:cxn ang="0">
                  <a:pos x="0" y="22524"/>
                </a:cxn>
                <a:cxn ang="0">
                  <a:pos x="0" y="11262"/>
                </a:cxn>
                <a:cxn ang="0">
                  <a:pos x="20021" y="0"/>
                </a:cxn>
              </a:cxnLst>
              <a:rect l="0" t="0" r="0" b="0"/>
              <a:pathLst>
                <a:path w="16" h="18">
                  <a:moveTo>
                    <a:pt x="16" y="0"/>
                  </a:moveTo>
                  <a:lnTo>
                    <a:pt x="16" y="9"/>
                  </a:lnTo>
                  <a:lnTo>
                    <a:pt x="0" y="18"/>
                  </a:lnTo>
                  <a:lnTo>
                    <a:pt x="0" y="9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980A0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2" name="Freeform 959"/>
            <p:cNvSpPr/>
            <p:nvPr/>
          </p:nvSpPr>
          <p:spPr>
            <a:xfrm>
              <a:off x="1803972" y="3289988"/>
              <a:ext cx="96353" cy="60064"/>
            </a:xfrm>
            <a:custGeom>
              <a:avLst/>
              <a:gdLst/>
              <a:ahLst/>
              <a:cxnLst>
                <a:cxn ang="0">
                  <a:pos x="96353" y="0"/>
                </a:cxn>
                <a:cxn ang="0">
                  <a:pos x="96353" y="5005"/>
                </a:cxn>
                <a:cxn ang="0">
                  <a:pos x="0" y="60064"/>
                </a:cxn>
                <a:cxn ang="0">
                  <a:pos x="0" y="55058"/>
                </a:cxn>
                <a:cxn ang="0">
                  <a:pos x="96353" y="0"/>
                </a:cxn>
              </a:cxnLst>
              <a:rect l="0" t="0" r="0" b="0"/>
              <a:pathLst>
                <a:path w="77" h="48">
                  <a:moveTo>
                    <a:pt x="77" y="0"/>
                  </a:moveTo>
                  <a:lnTo>
                    <a:pt x="77" y="4"/>
                  </a:lnTo>
                  <a:lnTo>
                    <a:pt x="0" y="48"/>
                  </a:lnTo>
                  <a:lnTo>
                    <a:pt x="0" y="44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DC2B5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3" name="Freeform 960"/>
            <p:cNvSpPr/>
            <p:nvPr/>
          </p:nvSpPr>
          <p:spPr>
            <a:xfrm>
              <a:off x="1787705" y="3333784"/>
              <a:ext cx="16268" cy="16268"/>
            </a:xfrm>
            <a:custGeom>
              <a:avLst/>
              <a:gdLst/>
              <a:ahLst/>
              <a:cxnLst>
                <a:cxn ang="0">
                  <a:pos x="16268" y="16268"/>
                </a:cxn>
                <a:cxn ang="0">
                  <a:pos x="16268" y="11262"/>
                </a:cxn>
                <a:cxn ang="0">
                  <a:pos x="0" y="0"/>
                </a:cxn>
                <a:cxn ang="0">
                  <a:pos x="1251" y="5005"/>
                </a:cxn>
                <a:cxn ang="0">
                  <a:pos x="16268" y="16268"/>
                </a:cxn>
              </a:cxnLst>
              <a:rect l="0" t="0" r="0" b="0"/>
              <a:pathLst>
                <a:path w="13" h="13">
                  <a:moveTo>
                    <a:pt x="13" y="13"/>
                  </a:moveTo>
                  <a:lnTo>
                    <a:pt x="13" y="9"/>
                  </a:lnTo>
                  <a:lnTo>
                    <a:pt x="0" y="0"/>
                  </a:lnTo>
                  <a:lnTo>
                    <a:pt x="1" y="4"/>
                  </a:lnTo>
                  <a:lnTo>
                    <a:pt x="13" y="13"/>
                  </a:lnTo>
                  <a:close/>
                </a:path>
              </a:pathLst>
            </a:custGeom>
            <a:solidFill>
              <a:srgbClr val="B2125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4" name="Freeform 961"/>
            <p:cNvSpPr>
              <a:spLocks noEditPoints="1"/>
            </p:cNvSpPr>
            <p:nvPr/>
          </p:nvSpPr>
          <p:spPr>
            <a:xfrm>
              <a:off x="1765181" y="3055987"/>
              <a:ext cx="108867" cy="271540"/>
            </a:xfrm>
            <a:custGeom>
              <a:avLst/>
              <a:gdLst/>
              <a:ahLst/>
              <a:cxnLst>
                <a:cxn ang="0">
                  <a:pos x="37540" y="271540"/>
                </a:cxn>
                <a:cxn ang="0">
                  <a:pos x="37540" y="271540"/>
                </a:cxn>
                <a:cxn ang="0">
                  <a:pos x="3754" y="221486"/>
                </a:cxn>
                <a:cxn ang="0">
                  <a:pos x="0" y="218983"/>
                </a:cxn>
                <a:cxn ang="0">
                  <a:pos x="0" y="118876"/>
                </a:cxn>
                <a:cxn ang="0">
                  <a:pos x="1251" y="113871"/>
                </a:cxn>
                <a:cxn ang="0">
                  <a:pos x="31283" y="60064"/>
                </a:cxn>
                <a:cxn ang="0">
                  <a:pos x="53807" y="31283"/>
                </a:cxn>
                <a:cxn ang="0">
                  <a:pos x="100107" y="0"/>
                </a:cxn>
                <a:cxn ang="0">
                  <a:pos x="101358" y="0"/>
                </a:cxn>
                <a:cxn ang="0">
                  <a:pos x="103861" y="2502"/>
                </a:cxn>
                <a:cxn ang="0">
                  <a:pos x="107615" y="65069"/>
                </a:cxn>
                <a:cxn ang="0">
                  <a:pos x="108867" y="142652"/>
                </a:cxn>
                <a:cxn ang="0">
                  <a:pos x="106364" y="148909"/>
                </a:cxn>
                <a:cxn ang="0">
                  <a:pos x="106364" y="151411"/>
                </a:cxn>
                <a:cxn ang="0">
                  <a:pos x="106364" y="158919"/>
                </a:cxn>
                <a:cxn ang="0">
                  <a:pos x="100107" y="232748"/>
                </a:cxn>
                <a:cxn ang="0">
                  <a:pos x="96353" y="237753"/>
                </a:cxn>
                <a:cxn ang="0">
                  <a:pos x="38791" y="271540"/>
                </a:cxn>
                <a:cxn ang="0">
                  <a:pos x="37540" y="271540"/>
                </a:cxn>
                <a:cxn ang="0">
                  <a:pos x="101358" y="2502"/>
                </a:cxn>
                <a:cxn ang="0">
                  <a:pos x="101358" y="2502"/>
                </a:cxn>
                <a:cxn ang="0">
                  <a:pos x="55059" y="33786"/>
                </a:cxn>
                <a:cxn ang="0">
                  <a:pos x="32534" y="60064"/>
                </a:cxn>
                <a:cxn ang="0">
                  <a:pos x="2502" y="115122"/>
                </a:cxn>
                <a:cxn ang="0">
                  <a:pos x="1251" y="118876"/>
                </a:cxn>
                <a:cxn ang="0">
                  <a:pos x="1251" y="218983"/>
                </a:cxn>
                <a:cxn ang="0">
                  <a:pos x="3754" y="220235"/>
                </a:cxn>
                <a:cxn ang="0">
                  <a:pos x="38791" y="269037"/>
                </a:cxn>
                <a:cxn ang="0">
                  <a:pos x="96353" y="236502"/>
                </a:cxn>
                <a:cxn ang="0">
                  <a:pos x="98856" y="232748"/>
                </a:cxn>
                <a:cxn ang="0">
                  <a:pos x="103861" y="158919"/>
                </a:cxn>
                <a:cxn ang="0">
                  <a:pos x="103861" y="151411"/>
                </a:cxn>
                <a:cxn ang="0">
                  <a:pos x="105112" y="147657"/>
                </a:cxn>
                <a:cxn ang="0">
                  <a:pos x="107615" y="142652"/>
                </a:cxn>
                <a:cxn ang="0">
                  <a:pos x="106364" y="65069"/>
                </a:cxn>
                <a:cxn ang="0">
                  <a:pos x="102610" y="2502"/>
                </a:cxn>
                <a:cxn ang="0">
                  <a:pos x="101358" y="2502"/>
                </a:cxn>
              </a:cxnLst>
              <a:rect l="0" t="0" r="0" b="0"/>
              <a:pathLst>
                <a:path w="87" h="216">
                  <a:moveTo>
                    <a:pt x="30" y="217"/>
                  </a:moveTo>
                  <a:cubicBezTo>
                    <a:pt x="30" y="217"/>
                    <a:pt x="30" y="217"/>
                    <a:pt x="30" y="217"/>
                  </a:cubicBezTo>
                  <a:cubicBezTo>
                    <a:pt x="29" y="217"/>
                    <a:pt x="38" y="184"/>
                    <a:pt x="3" y="177"/>
                  </a:cubicBezTo>
                  <a:cubicBezTo>
                    <a:pt x="1" y="177"/>
                    <a:pt x="0" y="176"/>
                    <a:pt x="0" y="17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4"/>
                    <a:pt x="0" y="92"/>
                    <a:pt x="1" y="91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2" y="33"/>
                    <a:pt x="43" y="26"/>
                    <a:pt x="43" y="2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1" y="0"/>
                    <a:pt x="81" y="0"/>
                  </a:cubicBezTo>
                  <a:cubicBezTo>
                    <a:pt x="82" y="0"/>
                    <a:pt x="83" y="1"/>
                    <a:pt x="83" y="2"/>
                  </a:cubicBezTo>
                  <a:cubicBezTo>
                    <a:pt x="83" y="2"/>
                    <a:pt x="85" y="28"/>
                    <a:pt x="86" y="52"/>
                  </a:cubicBezTo>
                  <a:cubicBezTo>
                    <a:pt x="87" y="75"/>
                    <a:pt x="87" y="113"/>
                    <a:pt x="87" y="114"/>
                  </a:cubicBezTo>
                  <a:cubicBezTo>
                    <a:pt x="87" y="116"/>
                    <a:pt x="87" y="118"/>
                    <a:pt x="85" y="119"/>
                  </a:cubicBezTo>
                  <a:cubicBezTo>
                    <a:pt x="85" y="120"/>
                    <a:pt x="85" y="121"/>
                    <a:pt x="85" y="121"/>
                  </a:cubicBezTo>
                  <a:cubicBezTo>
                    <a:pt x="85" y="123"/>
                    <a:pt x="85" y="124"/>
                    <a:pt x="85" y="127"/>
                  </a:cubicBezTo>
                  <a:cubicBezTo>
                    <a:pt x="85" y="141"/>
                    <a:pt x="85" y="170"/>
                    <a:pt x="80" y="186"/>
                  </a:cubicBezTo>
                  <a:cubicBezTo>
                    <a:pt x="80" y="188"/>
                    <a:pt x="79" y="189"/>
                    <a:pt x="77" y="190"/>
                  </a:cubicBezTo>
                  <a:cubicBezTo>
                    <a:pt x="31" y="217"/>
                    <a:pt x="31" y="217"/>
                    <a:pt x="31" y="217"/>
                  </a:cubicBezTo>
                  <a:lnTo>
                    <a:pt x="30" y="217"/>
                  </a:lnTo>
                  <a:close/>
                  <a:moveTo>
                    <a:pt x="81" y="2"/>
                  </a:moveTo>
                  <a:cubicBezTo>
                    <a:pt x="81" y="2"/>
                    <a:pt x="81" y="2"/>
                    <a:pt x="81" y="2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4" y="27"/>
                    <a:pt x="33" y="34"/>
                    <a:pt x="26" y="48"/>
                  </a:cubicBezTo>
                  <a:cubicBezTo>
                    <a:pt x="2" y="92"/>
                    <a:pt x="2" y="92"/>
                    <a:pt x="2" y="92"/>
                  </a:cubicBezTo>
                  <a:cubicBezTo>
                    <a:pt x="2" y="93"/>
                    <a:pt x="1" y="94"/>
                    <a:pt x="1" y="9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1" y="175"/>
                    <a:pt x="2" y="176"/>
                    <a:pt x="3" y="176"/>
                  </a:cubicBezTo>
                  <a:cubicBezTo>
                    <a:pt x="38" y="182"/>
                    <a:pt x="31" y="215"/>
                    <a:pt x="31" y="21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78" y="188"/>
                    <a:pt x="79" y="187"/>
                    <a:pt x="79" y="186"/>
                  </a:cubicBezTo>
                  <a:cubicBezTo>
                    <a:pt x="83" y="170"/>
                    <a:pt x="83" y="140"/>
                    <a:pt x="83" y="127"/>
                  </a:cubicBezTo>
                  <a:cubicBezTo>
                    <a:pt x="83" y="124"/>
                    <a:pt x="83" y="123"/>
                    <a:pt x="83" y="121"/>
                  </a:cubicBezTo>
                  <a:cubicBezTo>
                    <a:pt x="83" y="120"/>
                    <a:pt x="84" y="119"/>
                    <a:pt x="84" y="118"/>
                  </a:cubicBezTo>
                  <a:cubicBezTo>
                    <a:pt x="85" y="117"/>
                    <a:pt x="86" y="115"/>
                    <a:pt x="86" y="114"/>
                  </a:cubicBezTo>
                  <a:cubicBezTo>
                    <a:pt x="86" y="113"/>
                    <a:pt x="86" y="75"/>
                    <a:pt x="85" y="52"/>
                  </a:cubicBezTo>
                  <a:cubicBezTo>
                    <a:pt x="83" y="29"/>
                    <a:pt x="82" y="2"/>
                    <a:pt x="82" y="2"/>
                  </a:cubicBezTo>
                  <a:cubicBezTo>
                    <a:pt x="82" y="2"/>
                    <a:pt x="81" y="2"/>
                    <a:pt x="81" y="2"/>
                  </a:cubicBezTo>
                  <a:close/>
                </a:path>
              </a:pathLst>
            </a:custGeom>
            <a:solidFill>
              <a:srgbClr val="CDC7D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5" name="Freeform 962"/>
            <p:cNvSpPr/>
            <p:nvPr/>
          </p:nvSpPr>
          <p:spPr>
            <a:xfrm>
              <a:off x="1787705" y="3278725"/>
              <a:ext cx="112620" cy="66321"/>
            </a:xfrm>
            <a:custGeom>
              <a:avLst/>
              <a:gdLst/>
              <a:ahLst/>
              <a:cxnLst>
                <a:cxn ang="0">
                  <a:pos x="0" y="55058"/>
                </a:cxn>
                <a:cxn ang="0">
                  <a:pos x="16267" y="66321"/>
                </a:cxn>
                <a:cxn ang="0">
                  <a:pos x="112620" y="11262"/>
                </a:cxn>
                <a:cxn ang="0">
                  <a:pos x="96352" y="0"/>
                </a:cxn>
                <a:cxn ang="0">
                  <a:pos x="0" y="55058"/>
                </a:cxn>
              </a:cxnLst>
              <a:rect l="0" t="0" r="0" b="0"/>
              <a:pathLst>
                <a:path w="90" h="52">
                  <a:moveTo>
                    <a:pt x="0" y="44"/>
                  </a:moveTo>
                  <a:lnTo>
                    <a:pt x="13" y="53"/>
                  </a:lnTo>
                  <a:lnTo>
                    <a:pt x="90" y="9"/>
                  </a:lnTo>
                  <a:lnTo>
                    <a:pt x="77" y="0"/>
                  </a:lnTo>
                  <a:lnTo>
                    <a:pt x="0" y="44"/>
                  </a:ln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6" name="Freeform 963"/>
            <p:cNvSpPr/>
            <p:nvPr/>
          </p:nvSpPr>
          <p:spPr>
            <a:xfrm>
              <a:off x="1785202" y="3293741"/>
              <a:ext cx="18770" cy="52556"/>
            </a:xfrm>
            <a:custGeom>
              <a:avLst/>
              <a:gdLst/>
              <a:ahLst/>
              <a:cxnLst>
                <a:cxn ang="0">
                  <a:pos x="18770" y="52556"/>
                </a:cxn>
                <a:cxn ang="0">
                  <a:pos x="0" y="0"/>
                </a:cxn>
                <a:cxn ang="0">
                  <a:pos x="2502" y="40042"/>
                </a:cxn>
                <a:cxn ang="0">
                  <a:pos x="18770" y="52556"/>
                </a:cxn>
              </a:cxnLst>
              <a:rect l="0" t="0" r="0" b="0"/>
              <a:pathLst>
                <a:path w="15" h="42">
                  <a:moveTo>
                    <a:pt x="15" y="42"/>
                  </a:moveTo>
                  <a:cubicBezTo>
                    <a:pt x="15" y="42"/>
                    <a:pt x="15" y="15"/>
                    <a:pt x="0" y="0"/>
                  </a:cubicBezTo>
                  <a:cubicBezTo>
                    <a:pt x="2" y="32"/>
                    <a:pt x="2" y="32"/>
                    <a:pt x="2" y="32"/>
                  </a:cubicBezTo>
                  <a:lnTo>
                    <a:pt x="15" y="42"/>
                  </a:lnTo>
                  <a:close/>
                </a:path>
              </a:pathLst>
            </a:custGeom>
            <a:solidFill>
              <a:srgbClr val="AD144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7" name="Freeform 964"/>
            <p:cNvSpPr/>
            <p:nvPr/>
          </p:nvSpPr>
          <p:spPr>
            <a:xfrm>
              <a:off x="1785202" y="3293741"/>
              <a:ext cx="23776" cy="5255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2502" y="0"/>
                </a:cxn>
                <a:cxn ang="0">
                  <a:pos x="23776" y="50053"/>
                </a:cxn>
                <a:cxn ang="0">
                  <a:pos x="18770" y="52556"/>
                </a:cxn>
                <a:cxn ang="0">
                  <a:pos x="15016" y="27529"/>
                </a:cxn>
                <a:cxn ang="0">
                  <a:pos x="0" y="0"/>
                </a:cxn>
              </a:cxnLst>
              <a:rect l="0" t="0" r="0" b="0"/>
              <a:pathLst>
                <a:path w="19" h="42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18" y="11"/>
                    <a:pt x="19" y="40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5" y="42"/>
                    <a:pt x="15" y="31"/>
                    <a:pt x="12" y="22"/>
                  </a:cubicBezTo>
                  <a:cubicBezTo>
                    <a:pt x="9" y="1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FF447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8" name="Freeform 965"/>
            <p:cNvSpPr/>
            <p:nvPr/>
          </p:nvSpPr>
          <p:spPr>
            <a:xfrm>
              <a:off x="1756421" y="3186126"/>
              <a:ext cx="31284" cy="42545"/>
            </a:xfrm>
            <a:custGeom>
              <a:avLst/>
              <a:gdLst/>
              <a:ahLst/>
              <a:cxnLst>
                <a:cxn ang="0">
                  <a:pos x="30032" y="23775"/>
                </a:cxn>
                <a:cxn ang="0">
                  <a:pos x="18770" y="23775"/>
                </a:cxn>
                <a:cxn ang="0">
                  <a:pos x="18770" y="17518"/>
                </a:cxn>
                <a:cxn ang="0">
                  <a:pos x="13764" y="2502"/>
                </a:cxn>
                <a:cxn ang="0">
                  <a:pos x="5005" y="21272"/>
                </a:cxn>
                <a:cxn ang="0">
                  <a:pos x="6256" y="40042"/>
                </a:cxn>
                <a:cxn ang="0">
                  <a:pos x="16267" y="33785"/>
                </a:cxn>
                <a:cxn ang="0">
                  <a:pos x="31284" y="32534"/>
                </a:cxn>
                <a:cxn ang="0">
                  <a:pos x="30032" y="23775"/>
                </a:cxn>
              </a:cxnLst>
              <a:rect l="0" t="0" r="0" b="0"/>
              <a:pathLst>
                <a:path w="25" h="34">
                  <a:moveTo>
                    <a:pt x="24" y="19"/>
                  </a:moveTo>
                  <a:cubicBezTo>
                    <a:pt x="15" y="19"/>
                    <a:pt x="15" y="19"/>
                    <a:pt x="15" y="19"/>
                  </a:cubicBezTo>
                  <a:cubicBezTo>
                    <a:pt x="15" y="19"/>
                    <a:pt x="15" y="16"/>
                    <a:pt x="15" y="14"/>
                  </a:cubicBezTo>
                  <a:cubicBezTo>
                    <a:pt x="14" y="3"/>
                    <a:pt x="12" y="0"/>
                    <a:pt x="11" y="2"/>
                  </a:cubicBezTo>
                  <a:cubicBezTo>
                    <a:pt x="9" y="7"/>
                    <a:pt x="9" y="6"/>
                    <a:pt x="4" y="17"/>
                  </a:cubicBezTo>
                  <a:cubicBezTo>
                    <a:pt x="1" y="27"/>
                    <a:pt x="0" y="34"/>
                    <a:pt x="5" y="32"/>
                  </a:cubicBezTo>
                  <a:cubicBezTo>
                    <a:pt x="7" y="31"/>
                    <a:pt x="13" y="27"/>
                    <a:pt x="13" y="27"/>
                  </a:cubicBezTo>
                  <a:cubicBezTo>
                    <a:pt x="25" y="26"/>
                    <a:pt x="25" y="26"/>
                    <a:pt x="25" y="26"/>
                  </a:cubicBezTo>
                  <a:lnTo>
                    <a:pt x="24" y="1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59" name="Freeform 966"/>
            <p:cNvSpPr/>
            <p:nvPr/>
          </p:nvSpPr>
          <p:spPr>
            <a:xfrm>
              <a:off x="1785202" y="3178618"/>
              <a:ext cx="21273" cy="51305"/>
            </a:xfrm>
            <a:custGeom>
              <a:avLst/>
              <a:gdLst/>
              <a:ahLst/>
              <a:cxnLst>
                <a:cxn ang="0">
                  <a:pos x="21273" y="47550"/>
                </a:cxn>
                <a:cxn ang="0">
                  <a:pos x="16267" y="50053"/>
                </a:cxn>
                <a:cxn ang="0">
                  <a:pos x="5005" y="45048"/>
                </a:cxn>
                <a:cxn ang="0">
                  <a:pos x="0" y="37540"/>
                </a:cxn>
                <a:cxn ang="0">
                  <a:pos x="0" y="5005"/>
                </a:cxn>
                <a:cxn ang="0">
                  <a:pos x="5005" y="1251"/>
                </a:cxn>
                <a:cxn ang="0">
                  <a:pos x="16267" y="7508"/>
                </a:cxn>
                <a:cxn ang="0">
                  <a:pos x="21273" y="13764"/>
                </a:cxn>
                <a:cxn ang="0">
                  <a:pos x="21273" y="47550"/>
                </a:cxn>
              </a:cxnLst>
              <a:rect l="0" t="0" r="0" b="0"/>
              <a:pathLst>
                <a:path w="17" h="41">
                  <a:moveTo>
                    <a:pt x="17" y="38"/>
                  </a:moveTo>
                  <a:cubicBezTo>
                    <a:pt x="17" y="40"/>
                    <a:pt x="15" y="41"/>
                    <a:pt x="13" y="40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2" y="35"/>
                    <a:pt x="0" y="33"/>
                    <a:pt x="0" y="3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1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6" y="7"/>
                    <a:pt x="17" y="9"/>
                    <a:pt x="17" y="11"/>
                  </a:cubicBezTo>
                  <a:lnTo>
                    <a:pt x="17" y="3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0" name="Freeform 967"/>
            <p:cNvSpPr/>
            <p:nvPr/>
          </p:nvSpPr>
          <p:spPr>
            <a:xfrm>
              <a:off x="1778945" y="3179870"/>
              <a:ext cx="25027" cy="50053"/>
            </a:xfrm>
            <a:custGeom>
              <a:avLst/>
              <a:gdLst/>
              <a:ahLst/>
              <a:cxnLst>
                <a:cxn ang="0">
                  <a:pos x="0" y="7507"/>
                </a:cxn>
                <a:cxn ang="0">
                  <a:pos x="8759" y="0"/>
                </a:cxn>
                <a:cxn ang="0">
                  <a:pos x="25027" y="10010"/>
                </a:cxn>
                <a:cxn ang="0">
                  <a:pos x="23775" y="48801"/>
                </a:cxn>
                <a:cxn ang="0">
                  <a:pos x="13764" y="48801"/>
                </a:cxn>
                <a:cxn ang="0">
                  <a:pos x="0" y="7507"/>
                </a:cxn>
              </a:cxnLst>
              <a:rect l="0" t="0" r="0" b="0"/>
              <a:pathLst>
                <a:path w="20" h="40">
                  <a:moveTo>
                    <a:pt x="0" y="6"/>
                  </a:moveTo>
                  <a:cubicBezTo>
                    <a:pt x="2" y="2"/>
                    <a:pt x="7" y="0"/>
                    <a:pt x="7" y="0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9" y="39"/>
                    <a:pt x="15" y="40"/>
                    <a:pt x="11" y="39"/>
                  </a:cubicBezTo>
                  <a:cubicBezTo>
                    <a:pt x="7" y="38"/>
                    <a:pt x="0" y="6"/>
                    <a:pt x="0" y="6"/>
                  </a:cubicBezTo>
                  <a:close/>
                </a:path>
              </a:pathLst>
            </a:custGeom>
            <a:solidFill>
              <a:srgbClr val="CCC4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1" name="Freeform 968"/>
            <p:cNvSpPr/>
            <p:nvPr/>
          </p:nvSpPr>
          <p:spPr>
            <a:xfrm>
              <a:off x="1777694" y="3184875"/>
              <a:ext cx="18770" cy="4379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5005" y="1251"/>
                </a:cxn>
                <a:cxn ang="0">
                  <a:pos x="15016" y="6256"/>
                </a:cxn>
                <a:cxn ang="0">
                  <a:pos x="18770" y="12513"/>
                </a:cxn>
                <a:cxn ang="0">
                  <a:pos x="18770" y="40042"/>
                </a:cxn>
                <a:cxn ang="0">
                  <a:pos x="13764" y="42545"/>
                </a:cxn>
                <a:cxn ang="0">
                  <a:pos x="5005" y="38791"/>
                </a:cxn>
                <a:cxn ang="0">
                  <a:pos x="0" y="32534"/>
                </a:cxn>
                <a:cxn ang="0">
                  <a:pos x="0" y="3754"/>
                </a:cxn>
              </a:cxnLst>
              <a:rect l="0" t="0" r="0" b="0"/>
              <a:pathLst>
                <a:path w="15" h="35">
                  <a:moveTo>
                    <a:pt x="0" y="3"/>
                  </a:moveTo>
                  <a:cubicBezTo>
                    <a:pt x="0" y="1"/>
                    <a:pt x="2" y="0"/>
                    <a:pt x="4" y="1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6"/>
                    <a:pt x="15" y="8"/>
                    <a:pt x="15" y="10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4" y="34"/>
                    <a:pt x="13" y="35"/>
                    <a:pt x="11" y="34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2" y="30"/>
                    <a:pt x="0" y="28"/>
                    <a:pt x="0" y="26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F7F7F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2" name="Freeform 969"/>
            <p:cNvSpPr/>
            <p:nvPr/>
          </p:nvSpPr>
          <p:spPr>
            <a:xfrm>
              <a:off x="1469865" y="3243688"/>
              <a:ext cx="16268" cy="20021"/>
            </a:xfrm>
            <a:custGeom>
              <a:avLst/>
              <a:gdLst/>
              <a:ahLst/>
              <a:cxnLst>
                <a:cxn ang="0">
                  <a:pos x="16268" y="20021"/>
                </a:cxn>
                <a:cxn ang="0">
                  <a:pos x="0" y="0"/>
                </a:cxn>
                <a:cxn ang="0">
                  <a:pos x="16268" y="20021"/>
                </a:cxn>
              </a:cxnLst>
              <a:rect l="0" t="0" r="0" b="0"/>
              <a:pathLst>
                <a:path w="13" h="16">
                  <a:moveTo>
                    <a:pt x="13" y="16"/>
                  </a:moveTo>
                  <a:cubicBezTo>
                    <a:pt x="13" y="16"/>
                    <a:pt x="4" y="8"/>
                    <a:pt x="0" y="0"/>
                  </a:cubicBezTo>
                  <a:cubicBezTo>
                    <a:pt x="0" y="0"/>
                    <a:pt x="3" y="8"/>
                    <a:pt x="13" y="16"/>
                  </a:cubicBezTo>
                  <a:close/>
                </a:path>
              </a:pathLst>
            </a:custGeom>
            <a:solidFill>
              <a:srgbClr val="E0B15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3" name="Freeform 970"/>
            <p:cNvSpPr/>
            <p:nvPr/>
          </p:nvSpPr>
          <p:spPr>
            <a:xfrm>
              <a:off x="2258207" y="2795709"/>
              <a:ext cx="23776" cy="277797"/>
            </a:xfrm>
            <a:custGeom>
              <a:avLst/>
              <a:gdLst/>
              <a:ahLst/>
              <a:cxnLst>
                <a:cxn ang="0">
                  <a:pos x="0" y="17518"/>
                </a:cxn>
                <a:cxn ang="0">
                  <a:pos x="13765" y="10010"/>
                </a:cxn>
                <a:cxn ang="0">
                  <a:pos x="16267" y="0"/>
                </a:cxn>
                <a:cxn ang="0">
                  <a:pos x="23776" y="16267"/>
                </a:cxn>
                <a:cxn ang="0">
                  <a:pos x="23776" y="256524"/>
                </a:cxn>
                <a:cxn ang="0">
                  <a:pos x="18770" y="265283"/>
                </a:cxn>
                <a:cxn ang="0">
                  <a:pos x="0" y="277797"/>
                </a:cxn>
                <a:cxn ang="0">
                  <a:pos x="0" y="17518"/>
                </a:cxn>
              </a:cxnLst>
              <a:rect l="0" t="0" r="0" b="0"/>
              <a:pathLst>
                <a:path w="19" h="221">
                  <a:moveTo>
                    <a:pt x="0" y="14"/>
                  </a:moveTo>
                  <a:cubicBezTo>
                    <a:pt x="11" y="8"/>
                    <a:pt x="11" y="8"/>
                    <a:pt x="11" y="8"/>
                  </a:cubicBezTo>
                  <a:cubicBezTo>
                    <a:pt x="17" y="4"/>
                    <a:pt x="13" y="0"/>
                    <a:pt x="13" y="0"/>
                  </a:cubicBezTo>
                  <a:cubicBezTo>
                    <a:pt x="19" y="4"/>
                    <a:pt x="19" y="8"/>
                    <a:pt x="19" y="13"/>
                  </a:cubicBezTo>
                  <a:cubicBezTo>
                    <a:pt x="19" y="205"/>
                    <a:pt x="19" y="205"/>
                    <a:pt x="19" y="205"/>
                  </a:cubicBezTo>
                  <a:cubicBezTo>
                    <a:pt x="19" y="208"/>
                    <a:pt x="18" y="211"/>
                    <a:pt x="15" y="212"/>
                  </a:cubicBezTo>
                  <a:cubicBezTo>
                    <a:pt x="0" y="222"/>
                    <a:pt x="0" y="222"/>
                    <a:pt x="0" y="222"/>
                  </a:cubicBezTo>
                  <a:lnTo>
                    <a:pt x="0" y="14"/>
                  </a:lnTo>
                  <a:close/>
                </a:path>
              </a:pathLst>
            </a:custGeom>
            <a:solidFill>
              <a:srgbClr val="E2DF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4" name="Freeform 971"/>
            <p:cNvSpPr/>
            <p:nvPr/>
          </p:nvSpPr>
          <p:spPr>
            <a:xfrm>
              <a:off x="1653811" y="3032212"/>
              <a:ext cx="77583" cy="17643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3764" y="81337"/>
                </a:cxn>
                <a:cxn ang="0">
                  <a:pos x="32534" y="162674"/>
                </a:cxn>
                <a:cxn ang="0">
                  <a:pos x="50053" y="166428"/>
                </a:cxn>
                <a:cxn ang="0">
                  <a:pos x="50053" y="167679"/>
                </a:cxn>
                <a:cxn ang="0">
                  <a:pos x="50053" y="167679"/>
                </a:cxn>
                <a:cxn ang="0">
                  <a:pos x="48802" y="168930"/>
                </a:cxn>
                <a:cxn ang="0">
                  <a:pos x="48802" y="168930"/>
                </a:cxn>
                <a:cxn ang="0">
                  <a:pos x="32534" y="165176"/>
                </a:cxn>
                <a:cxn ang="0">
                  <a:pos x="32534" y="166428"/>
                </a:cxn>
                <a:cxn ang="0">
                  <a:pos x="68823" y="176439"/>
                </a:cxn>
                <a:cxn ang="0">
                  <a:pos x="70074" y="176439"/>
                </a:cxn>
                <a:cxn ang="0">
                  <a:pos x="73828" y="173936"/>
                </a:cxn>
                <a:cxn ang="0">
                  <a:pos x="77583" y="166428"/>
                </a:cxn>
                <a:cxn ang="0">
                  <a:pos x="50053" y="65069"/>
                </a:cxn>
                <a:cxn ang="0">
                  <a:pos x="41294" y="22524"/>
                </a:cxn>
                <a:cxn ang="0">
                  <a:pos x="0" y="0"/>
                </a:cxn>
              </a:cxnLst>
              <a:rect l="0" t="0" r="0" b="0"/>
              <a:pathLst>
                <a:path w="62" h="141">
                  <a:moveTo>
                    <a:pt x="0" y="0"/>
                  </a:moveTo>
                  <a:cubicBezTo>
                    <a:pt x="1" y="18"/>
                    <a:pt x="5" y="39"/>
                    <a:pt x="11" y="65"/>
                  </a:cubicBezTo>
                  <a:cubicBezTo>
                    <a:pt x="16" y="87"/>
                    <a:pt x="21" y="109"/>
                    <a:pt x="26" y="130"/>
                  </a:cubicBezTo>
                  <a:cubicBezTo>
                    <a:pt x="34" y="132"/>
                    <a:pt x="40" y="132"/>
                    <a:pt x="40" y="133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40" y="134"/>
                    <a:pt x="40" y="134"/>
                  </a:cubicBezTo>
                  <a:cubicBezTo>
                    <a:pt x="40" y="134"/>
                    <a:pt x="39" y="135"/>
                    <a:pt x="39" y="135"/>
                  </a:cubicBezTo>
                  <a:cubicBezTo>
                    <a:pt x="39" y="135"/>
                    <a:pt x="39" y="135"/>
                    <a:pt x="39" y="135"/>
                  </a:cubicBezTo>
                  <a:cubicBezTo>
                    <a:pt x="37" y="134"/>
                    <a:pt x="32" y="134"/>
                    <a:pt x="26" y="132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35" y="136"/>
                    <a:pt x="45" y="138"/>
                    <a:pt x="55" y="141"/>
                  </a:cubicBezTo>
                  <a:cubicBezTo>
                    <a:pt x="55" y="141"/>
                    <a:pt x="56" y="141"/>
                    <a:pt x="56" y="141"/>
                  </a:cubicBezTo>
                  <a:cubicBezTo>
                    <a:pt x="57" y="141"/>
                    <a:pt x="59" y="140"/>
                    <a:pt x="59" y="139"/>
                  </a:cubicBezTo>
                  <a:cubicBezTo>
                    <a:pt x="60" y="137"/>
                    <a:pt x="61" y="135"/>
                    <a:pt x="62" y="133"/>
                  </a:cubicBezTo>
                  <a:cubicBezTo>
                    <a:pt x="54" y="102"/>
                    <a:pt x="45" y="70"/>
                    <a:pt x="40" y="52"/>
                  </a:cubicBezTo>
                  <a:cubicBezTo>
                    <a:pt x="37" y="39"/>
                    <a:pt x="35" y="28"/>
                    <a:pt x="33" y="18"/>
                  </a:cubicBezTo>
                  <a:cubicBezTo>
                    <a:pt x="19" y="12"/>
                    <a:pt x="8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5" name="Freeform 972"/>
            <p:cNvSpPr>
              <a:spLocks noEditPoints="1"/>
            </p:cNvSpPr>
            <p:nvPr/>
          </p:nvSpPr>
          <p:spPr>
            <a:xfrm>
              <a:off x="1652561" y="3030961"/>
              <a:ext cx="80086" cy="178941"/>
            </a:xfrm>
            <a:custGeom>
              <a:avLst/>
              <a:gdLst/>
              <a:ahLst/>
              <a:cxnLst>
                <a:cxn ang="0">
                  <a:pos x="78834" y="167678"/>
                </a:cxn>
                <a:cxn ang="0">
                  <a:pos x="75080" y="175186"/>
                </a:cxn>
                <a:cxn ang="0">
                  <a:pos x="71326" y="177689"/>
                </a:cxn>
                <a:cxn ang="0">
                  <a:pos x="70075" y="177689"/>
                </a:cxn>
                <a:cxn ang="0">
                  <a:pos x="33786" y="167678"/>
                </a:cxn>
                <a:cxn ang="0">
                  <a:pos x="35037" y="168930"/>
                </a:cxn>
                <a:cxn ang="0">
                  <a:pos x="70075" y="177689"/>
                </a:cxn>
                <a:cxn ang="0">
                  <a:pos x="71326" y="178941"/>
                </a:cxn>
                <a:cxn ang="0">
                  <a:pos x="76331" y="175186"/>
                </a:cxn>
                <a:cxn ang="0">
                  <a:pos x="80086" y="168930"/>
                </a:cxn>
                <a:cxn ang="0">
                  <a:pos x="78834" y="167678"/>
                </a:cxn>
                <a:cxn ang="0">
                  <a:pos x="0" y="0"/>
                </a:cxn>
                <a:cxn ang="0">
                  <a:pos x="1251" y="1251"/>
                </a:cxn>
                <a:cxn ang="0">
                  <a:pos x="42545" y="23775"/>
                </a:cxn>
                <a:cxn ang="0">
                  <a:pos x="42545" y="22524"/>
                </a:cxn>
                <a:cxn ang="0">
                  <a:pos x="0" y="0"/>
                </a:cxn>
              </a:cxnLst>
              <a:rect l="0" t="0" r="0" b="0"/>
              <a:pathLst>
                <a:path w="64" h="143">
                  <a:moveTo>
                    <a:pt x="63" y="134"/>
                  </a:moveTo>
                  <a:cubicBezTo>
                    <a:pt x="62" y="136"/>
                    <a:pt x="61" y="138"/>
                    <a:pt x="60" y="140"/>
                  </a:cubicBezTo>
                  <a:cubicBezTo>
                    <a:pt x="60" y="141"/>
                    <a:pt x="58" y="142"/>
                    <a:pt x="57" y="142"/>
                  </a:cubicBezTo>
                  <a:cubicBezTo>
                    <a:pt x="57" y="142"/>
                    <a:pt x="56" y="142"/>
                    <a:pt x="56" y="142"/>
                  </a:cubicBezTo>
                  <a:cubicBezTo>
                    <a:pt x="46" y="139"/>
                    <a:pt x="36" y="137"/>
                    <a:pt x="27" y="134"/>
                  </a:cubicBezTo>
                  <a:cubicBezTo>
                    <a:pt x="28" y="134"/>
                    <a:pt x="28" y="135"/>
                    <a:pt x="28" y="135"/>
                  </a:cubicBezTo>
                  <a:cubicBezTo>
                    <a:pt x="36" y="138"/>
                    <a:pt x="46" y="140"/>
                    <a:pt x="56" y="142"/>
                  </a:cubicBezTo>
                  <a:cubicBezTo>
                    <a:pt x="56" y="143"/>
                    <a:pt x="57" y="143"/>
                    <a:pt x="57" y="143"/>
                  </a:cubicBezTo>
                  <a:cubicBezTo>
                    <a:pt x="59" y="143"/>
                    <a:pt x="60" y="142"/>
                    <a:pt x="61" y="140"/>
                  </a:cubicBezTo>
                  <a:cubicBezTo>
                    <a:pt x="62" y="139"/>
                    <a:pt x="63" y="137"/>
                    <a:pt x="64" y="135"/>
                  </a:cubicBezTo>
                  <a:cubicBezTo>
                    <a:pt x="63" y="135"/>
                    <a:pt x="63" y="134"/>
                    <a:pt x="63" y="134"/>
                  </a:cubicBezTo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9" y="6"/>
                    <a:pt x="20" y="13"/>
                    <a:pt x="34" y="19"/>
                  </a:cubicBezTo>
                  <a:cubicBezTo>
                    <a:pt x="34" y="19"/>
                    <a:pt x="34" y="19"/>
                    <a:pt x="34" y="18"/>
                  </a:cubicBezTo>
                  <a:cubicBezTo>
                    <a:pt x="20" y="11"/>
                    <a:pt x="9" y="5"/>
                    <a:pt x="0" y="0"/>
                  </a:cubicBezTo>
                </a:path>
              </a:pathLst>
            </a:custGeom>
            <a:solidFill>
              <a:srgbClr val="96E5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6" name="Freeform 973"/>
            <p:cNvSpPr/>
            <p:nvPr/>
          </p:nvSpPr>
          <p:spPr>
            <a:xfrm>
              <a:off x="1686346" y="3194886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5005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8" y="3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2"/>
                    <a:pt x="8" y="2"/>
                    <a:pt x="0" y="0"/>
                  </a:cubicBezTo>
                </a:path>
              </a:pathLst>
            </a:custGeom>
            <a:solidFill>
              <a:srgbClr val="60D1E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7" name="Freeform 974"/>
            <p:cNvSpPr/>
            <p:nvPr/>
          </p:nvSpPr>
          <p:spPr>
            <a:xfrm>
              <a:off x="1686346" y="3196137"/>
              <a:ext cx="17519" cy="500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51"/>
                </a:cxn>
                <a:cxn ang="0">
                  <a:pos x="16267" y="5005"/>
                </a:cxn>
                <a:cxn ang="0">
                  <a:pos x="16267" y="5005"/>
                </a:cxn>
                <a:cxn ang="0">
                  <a:pos x="17519" y="3753"/>
                </a:cxn>
                <a:cxn ang="0">
                  <a:pos x="17519" y="3753"/>
                </a:cxn>
                <a:cxn ang="0">
                  <a:pos x="0" y="0"/>
                </a:cxn>
              </a:cxnLst>
              <a:rect l="0" t="0" r="0" b="0"/>
              <a:pathLst>
                <a:path w="14" h="4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6" y="3"/>
                    <a:pt x="11" y="3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3" y="4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8" y="2"/>
                    <a:pt x="0" y="0"/>
                  </a:cubicBezTo>
                </a:path>
              </a:pathLst>
            </a:custGeom>
            <a:solidFill>
              <a:srgbClr val="6FD7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8" name="Freeform 975"/>
            <p:cNvSpPr/>
            <p:nvPr/>
          </p:nvSpPr>
          <p:spPr>
            <a:xfrm>
              <a:off x="1914089" y="3000929"/>
              <a:ext cx="367893" cy="275294"/>
            </a:xfrm>
            <a:custGeom>
              <a:avLst/>
              <a:gdLst/>
              <a:ahLst/>
              <a:cxnLst>
                <a:cxn ang="0">
                  <a:pos x="0" y="211475"/>
                </a:cxn>
                <a:cxn ang="0">
                  <a:pos x="367893" y="0"/>
                </a:cxn>
                <a:cxn ang="0">
                  <a:pos x="367893" y="48802"/>
                </a:cxn>
                <a:cxn ang="0">
                  <a:pos x="355379" y="71326"/>
                </a:cxn>
                <a:cxn ang="0">
                  <a:pos x="0" y="275294"/>
                </a:cxn>
                <a:cxn ang="0">
                  <a:pos x="0" y="211475"/>
                </a:cxn>
              </a:cxnLst>
              <a:rect l="0" t="0" r="0" b="0"/>
              <a:pathLst>
                <a:path w="294" h="220">
                  <a:moveTo>
                    <a:pt x="0" y="169"/>
                  </a:moveTo>
                  <a:cubicBezTo>
                    <a:pt x="294" y="0"/>
                    <a:pt x="294" y="0"/>
                    <a:pt x="294" y="0"/>
                  </a:cubicBezTo>
                  <a:cubicBezTo>
                    <a:pt x="294" y="39"/>
                    <a:pt x="294" y="39"/>
                    <a:pt x="294" y="39"/>
                  </a:cubicBezTo>
                  <a:cubicBezTo>
                    <a:pt x="294" y="46"/>
                    <a:pt x="292" y="51"/>
                    <a:pt x="284" y="57"/>
                  </a:cubicBezTo>
                  <a:cubicBezTo>
                    <a:pt x="0" y="220"/>
                    <a:pt x="0" y="220"/>
                    <a:pt x="0" y="220"/>
                  </a:cubicBezTo>
                  <a:lnTo>
                    <a:pt x="0" y="169"/>
                  </a:lnTo>
                  <a:close/>
                </a:path>
              </a:pathLst>
            </a:custGeom>
            <a:solidFill>
              <a:srgbClr val="F94E8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69" name="Freeform 976"/>
            <p:cNvSpPr/>
            <p:nvPr/>
          </p:nvSpPr>
          <p:spPr>
            <a:xfrm>
              <a:off x="1931608" y="3020950"/>
              <a:ext cx="38792" cy="135144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38792" y="112620"/>
                </a:cxn>
                <a:cxn ang="0">
                  <a:pos x="0" y="135144"/>
                </a:cxn>
                <a:cxn ang="0">
                  <a:pos x="0" y="21272"/>
                </a:cxn>
                <a:cxn ang="0">
                  <a:pos x="38792" y="0"/>
                </a:cxn>
              </a:cxnLst>
              <a:rect l="0" t="0" r="0" b="0"/>
              <a:pathLst>
                <a:path w="31" h="108">
                  <a:moveTo>
                    <a:pt x="31" y="0"/>
                  </a:moveTo>
                  <a:lnTo>
                    <a:pt x="31" y="90"/>
                  </a:lnTo>
                  <a:lnTo>
                    <a:pt x="0" y="108"/>
                  </a:lnTo>
                  <a:lnTo>
                    <a:pt x="0" y="1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0" name="Freeform 977"/>
            <p:cNvSpPr/>
            <p:nvPr/>
          </p:nvSpPr>
          <p:spPr>
            <a:xfrm>
              <a:off x="1982913" y="2992170"/>
              <a:ext cx="37540" cy="135144"/>
            </a:xfrm>
            <a:custGeom>
              <a:avLst/>
              <a:gdLst/>
              <a:ahLst/>
              <a:cxnLst>
                <a:cxn ang="0">
                  <a:pos x="37540" y="0"/>
                </a:cxn>
                <a:cxn ang="0">
                  <a:pos x="37540" y="113871"/>
                </a:cxn>
                <a:cxn ang="0">
                  <a:pos x="0" y="135144"/>
                </a:cxn>
                <a:cxn ang="0">
                  <a:pos x="0" y="22524"/>
                </a:cxn>
                <a:cxn ang="0">
                  <a:pos x="37540" y="0"/>
                </a:cxn>
              </a:cxnLst>
              <a:rect l="0" t="0" r="0" b="0"/>
              <a:pathLst>
                <a:path w="30" h="108">
                  <a:moveTo>
                    <a:pt x="30" y="0"/>
                  </a:moveTo>
                  <a:lnTo>
                    <a:pt x="30" y="91"/>
                  </a:lnTo>
                  <a:lnTo>
                    <a:pt x="0" y="108"/>
                  </a:lnTo>
                  <a:lnTo>
                    <a:pt x="0" y="1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6B98E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1" name="Freeform 978"/>
            <p:cNvSpPr/>
            <p:nvPr/>
          </p:nvSpPr>
          <p:spPr>
            <a:xfrm>
              <a:off x="1931608" y="3108543"/>
              <a:ext cx="38792" cy="47551"/>
            </a:xfrm>
            <a:custGeom>
              <a:avLst/>
              <a:gdLst/>
              <a:ahLst/>
              <a:cxnLst>
                <a:cxn ang="0">
                  <a:pos x="38792" y="0"/>
                </a:cxn>
                <a:cxn ang="0">
                  <a:pos x="0" y="47551"/>
                </a:cxn>
                <a:cxn ang="0">
                  <a:pos x="38792" y="25026"/>
                </a:cxn>
                <a:cxn ang="0">
                  <a:pos x="38792" y="0"/>
                </a:cxn>
              </a:cxnLst>
              <a:rect l="0" t="0" r="0" b="0"/>
              <a:pathLst>
                <a:path w="31" h="38">
                  <a:moveTo>
                    <a:pt x="31" y="0"/>
                  </a:moveTo>
                  <a:lnTo>
                    <a:pt x="0" y="38"/>
                  </a:lnTo>
                  <a:lnTo>
                    <a:pt x="31" y="20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2" name="Freeform 979"/>
            <p:cNvSpPr/>
            <p:nvPr/>
          </p:nvSpPr>
          <p:spPr>
            <a:xfrm>
              <a:off x="1982913" y="3050982"/>
              <a:ext cx="37540" cy="76332"/>
            </a:xfrm>
            <a:custGeom>
              <a:avLst/>
              <a:gdLst/>
              <a:ahLst/>
              <a:cxnLst>
                <a:cxn ang="0">
                  <a:pos x="0" y="46299"/>
                </a:cxn>
                <a:cxn ang="0">
                  <a:pos x="37540" y="0"/>
                </a:cxn>
                <a:cxn ang="0">
                  <a:pos x="37540" y="55059"/>
                </a:cxn>
                <a:cxn ang="0">
                  <a:pos x="0" y="76332"/>
                </a:cxn>
                <a:cxn ang="0">
                  <a:pos x="0" y="46299"/>
                </a:cxn>
              </a:cxnLst>
              <a:rect l="0" t="0" r="0" b="0"/>
              <a:pathLst>
                <a:path w="30" h="61">
                  <a:moveTo>
                    <a:pt x="0" y="37"/>
                  </a:moveTo>
                  <a:lnTo>
                    <a:pt x="30" y="0"/>
                  </a:lnTo>
                  <a:lnTo>
                    <a:pt x="30" y="44"/>
                  </a:lnTo>
                  <a:lnTo>
                    <a:pt x="0" y="61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4575C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3" name="Freeform 980"/>
            <p:cNvSpPr/>
            <p:nvPr/>
          </p:nvSpPr>
          <p:spPr>
            <a:xfrm>
              <a:off x="2064250" y="2885806"/>
              <a:ext cx="171433" cy="221487"/>
            </a:xfrm>
            <a:custGeom>
              <a:avLst/>
              <a:gdLst/>
              <a:ahLst/>
              <a:cxnLst>
                <a:cxn ang="0">
                  <a:pos x="171433" y="0"/>
                </a:cxn>
                <a:cxn ang="0">
                  <a:pos x="170181" y="118877"/>
                </a:cxn>
                <a:cxn ang="0">
                  <a:pos x="0" y="221487"/>
                </a:cxn>
                <a:cxn ang="0">
                  <a:pos x="0" y="101358"/>
                </a:cxn>
                <a:cxn ang="0">
                  <a:pos x="171433" y="0"/>
                </a:cxn>
              </a:cxnLst>
              <a:rect l="0" t="0" r="0" b="0"/>
              <a:pathLst>
                <a:path w="137" h="177">
                  <a:moveTo>
                    <a:pt x="137" y="0"/>
                  </a:moveTo>
                  <a:lnTo>
                    <a:pt x="136" y="95"/>
                  </a:lnTo>
                  <a:lnTo>
                    <a:pt x="0" y="177"/>
                  </a:lnTo>
                  <a:lnTo>
                    <a:pt x="0" y="81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rgbClr val="50386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4" name="Freeform 981"/>
            <p:cNvSpPr/>
            <p:nvPr/>
          </p:nvSpPr>
          <p:spPr>
            <a:xfrm>
              <a:off x="2052988" y="2878298"/>
              <a:ext cx="223990" cy="148909"/>
            </a:xfrm>
            <a:custGeom>
              <a:avLst/>
              <a:gdLst/>
              <a:ahLst/>
              <a:cxnLst>
                <a:cxn ang="0">
                  <a:pos x="48802" y="148909"/>
                </a:cxn>
                <a:cxn ang="0">
                  <a:pos x="223990" y="47550"/>
                </a:cxn>
                <a:cxn ang="0">
                  <a:pos x="175187" y="0"/>
                </a:cxn>
                <a:cxn ang="0">
                  <a:pos x="0" y="101358"/>
                </a:cxn>
                <a:cxn ang="0">
                  <a:pos x="48802" y="148909"/>
                </a:cxn>
              </a:cxnLst>
              <a:rect l="0" t="0" r="0" b="0"/>
              <a:pathLst>
                <a:path w="179" h="119">
                  <a:moveTo>
                    <a:pt x="39" y="119"/>
                  </a:moveTo>
                  <a:lnTo>
                    <a:pt x="179" y="38"/>
                  </a:lnTo>
                  <a:lnTo>
                    <a:pt x="140" y="0"/>
                  </a:lnTo>
                  <a:lnTo>
                    <a:pt x="0" y="81"/>
                  </a:lnTo>
                  <a:lnTo>
                    <a:pt x="39" y="119"/>
                  </a:lnTo>
                  <a:close/>
                </a:path>
              </a:pathLst>
            </a:custGeom>
            <a:solidFill>
              <a:srgbClr val="FF527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5" name="Freeform 982"/>
            <p:cNvSpPr/>
            <p:nvPr/>
          </p:nvSpPr>
          <p:spPr>
            <a:xfrm>
              <a:off x="2052988" y="2979656"/>
              <a:ext cx="48803" cy="4755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8770"/>
                </a:cxn>
                <a:cxn ang="0">
                  <a:pos x="48803" y="47551"/>
                </a:cxn>
                <a:cxn ang="0">
                  <a:pos x="0" y="0"/>
                </a:cxn>
              </a:cxnLst>
              <a:rect l="0" t="0" r="0" b="0"/>
              <a:pathLst>
                <a:path w="39" h="38">
                  <a:moveTo>
                    <a:pt x="0" y="0"/>
                  </a:moveTo>
                  <a:lnTo>
                    <a:pt x="0" y="15"/>
                  </a:lnTo>
                  <a:lnTo>
                    <a:pt x="39" y="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3D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6" name="Freeform 983"/>
            <p:cNvSpPr/>
            <p:nvPr/>
          </p:nvSpPr>
          <p:spPr>
            <a:xfrm>
              <a:off x="2206902" y="2885806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7" name="Freeform 984"/>
            <p:cNvSpPr/>
            <p:nvPr/>
          </p:nvSpPr>
          <p:spPr>
            <a:xfrm>
              <a:off x="2184378" y="2899571"/>
              <a:ext cx="56311" cy="51305"/>
            </a:xfrm>
            <a:custGeom>
              <a:avLst/>
              <a:gdLst/>
              <a:ahLst/>
              <a:cxnLst>
                <a:cxn ang="0">
                  <a:pos x="48802" y="51305"/>
                </a:cxn>
                <a:cxn ang="0">
                  <a:pos x="56311" y="46299"/>
                </a:cxn>
                <a:cxn ang="0">
                  <a:pos x="7508" y="0"/>
                </a:cxn>
                <a:cxn ang="0">
                  <a:pos x="0" y="3754"/>
                </a:cxn>
                <a:cxn ang="0">
                  <a:pos x="48802" y="51305"/>
                </a:cxn>
              </a:cxnLst>
              <a:rect l="0" t="0" r="0" b="0"/>
              <a:pathLst>
                <a:path w="45" h="41">
                  <a:moveTo>
                    <a:pt x="39" y="41"/>
                  </a:moveTo>
                  <a:lnTo>
                    <a:pt x="45" y="37"/>
                  </a:lnTo>
                  <a:lnTo>
                    <a:pt x="6" y="0"/>
                  </a:lnTo>
                  <a:lnTo>
                    <a:pt x="0" y="3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8" name="Freeform 985"/>
            <p:cNvSpPr/>
            <p:nvPr/>
          </p:nvSpPr>
          <p:spPr>
            <a:xfrm>
              <a:off x="2161854" y="2912084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79" name="Freeform 986"/>
            <p:cNvSpPr/>
            <p:nvPr/>
          </p:nvSpPr>
          <p:spPr>
            <a:xfrm>
              <a:off x="2138079" y="2925848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0" name="Freeform 987"/>
            <p:cNvSpPr/>
            <p:nvPr/>
          </p:nvSpPr>
          <p:spPr>
            <a:xfrm>
              <a:off x="2115555" y="2938362"/>
              <a:ext cx="57561" cy="52556"/>
            </a:xfrm>
            <a:custGeom>
              <a:avLst/>
              <a:gdLst/>
              <a:ahLst/>
              <a:cxnLst>
                <a:cxn ang="0">
                  <a:pos x="48801" y="52556"/>
                </a:cxn>
                <a:cxn ang="0">
                  <a:pos x="57561" y="47550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2556"/>
                </a:cxn>
              </a:cxnLst>
              <a:rect l="0" t="0" r="0" b="0"/>
              <a:pathLst>
                <a:path w="46" h="42">
                  <a:moveTo>
                    <a:pt x="39" y="42"/>
                  </a:moveTo>
                  <a:lnTo>
                    <a:pt x="46" y="38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1" name="Freeform 988"/>
            <p:cNvSpPr/>
            <p:nvPr/>
          </p:nvSpPr>
          <p:spPr>
            <a:xfrm>
              <a:off x="2093031" y="2952127"/>
              <a:ext cx="56311" cy="52556"/>
            </a:xfrm>
            <a:custGeom>
              <a:avLst/>
              <a:gdLst/>
              <a:ahLst/>
              <a:cxnLst>
                <a:cxn ang="0">
                  <a:pos x="47551" y="52556"/>
                </a:cxn>
                <a:cxn ang="0">
                  <a:pos x="56311" y="47550"/>
                </a:cxn>
                <a:cxn ang="0">
                  <a:pos x="7508" y="0"/>
                </a:cxn>
                <a:cxn ang="0">
                  <a:pos x="0" y="5005"/>
                </a:cxn>
                <a:cxn ang="0">
                  <a:pos x="47551" y="52556"/>
                </a:cxn>
              </a:cxnLst>
              <a:rect l="0" t="0" r="0" b="0"/>
              <a:pathLst>
                <a:path w="45" h="42">
                  <a:moveTo>
                    <a:pt x="38" y="42"/>
                  </a:moveTo>
                  <a:lnTo>
                    <a:pt x="45" y="38"/>
                  </a:lnTo>
                  <a:lnTo>
                    <a:pt x="6" y="0"/>
                  </a:lnTo>
                  <a:lnTo>
                    <a:pt x="0" y="4"/>
                  </a:lnTo>
                  <a:lnTo>
                    <a:pt x="38" y="42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2" name="Freeform 989"/>
            <p:cNvSpPr/>
            <p:nvPr/>
          </p:nvSpPr>
          <p:spPr>
            <a:xfrm>
              <a:off x="2069255" y="2965891"/>
              <a:ext cx="57561" cy="51305"/>
            </a:xfrm>
            <a:custGeom>
              <a:avLst/>
              <a:gdLst/>
              <a:ahLst/>
              <a:cxnLst>
                <a:cxn ang="0">
                  <a:pos x="48801" y="51305"/>
                </a:cxn>
                <a:cxn ang="0">
                  <a:pos x="57561" y="46299"/>
                </a:cxn>
                <a:cxn ang="0">
                  <a:pos x="8759" y="0"/>
                </a:cxn>
                <a:cxn ang="0">
                  <a:pos x="0" y="5005"/>
                </a:cxn>
                <a:cxn ang="0">
                  <a:pos x="48801" y="51305"/>
                </a:cxn>
              </a:cxnLst>
              <a:rect l="0" t="0" r="0" b="0"/>
              <a:pathLst>
                <a:path w="46" h="41">
                  <a:moveTo>
                    <a:pt x="39" y="41"/>
                  </a:moveTo>
                  <a:lnTo>
                    <a:pt x="46" y="37"/>
                  </a:lnTo>
                  <a:lnTo>
                    <a:pt x="7" y="0"/>
                  </a:lnTo>
                  <a:lnTo>
                    <a:pt x="0" y="4"/>
                  </a:lnTo>
                  <a:lnTo>
                    <a:pt x="39" y="41"/>
                  </a:lnTo>
                  <a:close/>
                </a:path>
              </a:pathLst>
            </a:custGeom>
            <a:solidFill>
              <a:srgbClr val="F7EEF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3" name="Freeform 990"/>
            <p:cNvSpPr/>
            <p:nvPr/>
          </p:nvSpPr>
          <p:spPr>
            <a:xfrm>
              <a:off x="2116806" y="3033463"/>
              <a:ext cx="171433" cy="105112"/>
            </a:xfrm>
            <a:custGeom>
              <a:avLst/>
              <a:gdLst/>
              <a:ahLst/>
              <a:cxnLst>
                <a:cxn ang="0">
                  <a:pos x="0" y="98855"/>
                </a:cxn>
                <a:cxn ang="0">
                  <a:pos x="0" y="105112"/>
                </a:cxn>
                <a:cxn ang="0">
                  <a:pos x="171433" y="6256"/>
                </a:cxn>
                <a:cxn ang="0">
                  <a:pos x="171433" y="0"/>
                </a:cxn>
                <a:cxn ang="0">
                  <a:pos x="0" y="98855"/>
                </a:cxn>
              </a:cxnLst>
              <a:rect l="0" t="0" r="0" b="0"/>
              <a:pathLst>
                <a:path w="137" h="84">
                  <a:moveTo>
                    <a:pt x="0" y="79"/>
                  </a:moveTo>
                  <a:lnTo>
                    <a:pt x="0" y="84"/>
                  </a:lnTo>
                  <a:lnTo>
                    <a:pt x="137" y="5"/>
                  </a:lnTo>
                  <a:lnTo>
                    <a:pt x="137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8C385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4" name="Freeform 991"/>
            <p:cNvSpPr/>
            <p:nvPr/>
          </p:nvSpPr>
          <p:spPr>
            <a:xfrm>
              <a:off x="2064250" y="3101035"/>
              <a:ext cx="52556" cy="37540"/>
            </a:xfrm>
            <a:custGeom>
              <a:avLst/>
              <a:gdLst/>
              <a:ahLst/>
              <a:cxnLst>
                <a:cxn ang="0">
                  <a:pos x="52556" y="31283"/>
                </a:cxn>
                <a:cxn ang="0">
                  <a:pos x="0" y="0"/>
                </a:cxn>
                <a:cxn ang="0">
                  <a:pos x="0" y="6256"/>
                </a:cxn>
                <a:cxn ang="0">
                  <a:pos x="52556" y="37540"/>
                </a:cxn>
                <a:cxn ang="0">
                  <a:pos x="52556" y="31283"/>
                </a:cxn>
              </a:cxnLst>
              <a:rect l="0" t="0" r="0" b="0"/>
              <a:pathLst>
                <a:path w="42" h="30">
                  <a:moveTo>
                    <a:pt x="42" y="25"/>
                  </a:moveTo>
                  <a:lnTo>
                    <a:pt x="0" y="0"/>
                  </a:lnTo>
                  <a:lnTo>
                    <a:pt x="0" y="5"/>
                  </a:lnTo>
                  <a:lnTo>
                    <a:pt x="42" y="30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DD92A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5" name="Freeform 992"/>
            <p:cNvSpPr/>
            <p:nvPr/>
          </p:nvSpPr>
          <p:spPr>
            <a:xfrm>
              <a:off x="2064250" y="3002180"/>
              <a:ext cx="223990" cy="130139"/>
            </a:xfrm>
            <a:custGeom>
              <a:avLst/>
              <a:gdLst/>
              <a:ahLst/>
              <a:cxnLst>
                <a:cxn ang="0">
                  <a:pos x="223990" y="31283"/>
                </a:cxn>
                <a:cxn ang="0">
                  <a:pos x="170182" y="0"/>
                </a:cxn>
                <a:cxn ang="0">
                  <a:pos x="0" y="98855"/>
                </a:cxn>
                <a:cxn ang="0">
                  <a:pos x="52556" y="130139"/>
                </a:cxn>
                <a:cxn ang="0">
                  <a:pos x="223990" y="31283"/>
                </a:cxn>
              </a:cxnLst>
              <a:rect l="0" t="0" r="0" b="0"/>
              <a:pathLst>
                <a:path w="179" h="104">
                  <a:moveTo>
                    <a:pt x="179" y="25"/>
                  </a:moveTo>
                  <a:lnTo>
                    <a:pt x="136" y="0"/>
                  </a:lnTo>
                  <a:lnTo>
                    <a:pt x="0" y="79"/>
                  </a:lnTo>
                  <a:lnTo>
                    <a:pt x="42" y="104"/>
                  </a:lnTo>
                  <a:lnTo>
                    <a:pt x="179" y="25"/>
                  </a:lnTo>
                  <a:close/>
                </a:path>
              </a:pathLst>
            </a:custGeom>
            <a:solidFill>
              <a:srgbClr val="C57188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6" name="Freeform 993"/>
            <p:cNvSpPr/>
            <p:nvPr/>
          </p:nvSpPr>
          <p:spPr>
            <a:xfrm>
              <a:off x="2158100" y="3209902"/>
              <a:ext cx="76332" cy="36289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0032" y="12513"/>
                </a:cxn>
                <a:cxn ang="0">
                  <a:pos x="7508" y="20021"/>
                </a:cxn>
                <a:cxn ang="0">
                  <a:pos x="38791" y="36289"/>
                </a:cxn>
                <a:cxn ang="0">
                  <a:pos x="76332" y="17518"/>
                </a:cxn>
                <a:cxn ang="0">
                  <a:pos x="43797" y="0"/>
                </a:cxn>
              </a:cxnLst>
              <a:rect l="0" t="0" r="0" b="0"/>
              <a:pathLst>
                <a:path w="61" h="28">
                  <a:moveTo>
                    <a:pt x="35" y="0"/>
                  </a:moveTo>
                  <a:cubicBezTo>
                    <a:pt x="17" y="0"/>
                    <a:pt x="22" y="7"/>
                    <a:pt x="24" y="10"/>
                  </a:cubicBezTo>
                  <a:cubicBezTo>
                    <a:pt x="25" y="12"/>
                    <a:pt x="10" y="14"/>
                    <a:pt x="6" y="16"/>
                  </a:cubicBezTo>
                  <a:cubicBezTo>
                    <a:pt x="0" y="20"/>
                    <a:pt x="1" y="29"/>
                    <a:pt x="31" y="29"/>
                  </a:cubicBezTo>
                  <a:cubicBezTo>
                    <a:pt x="47" y="29"/>
                    <a:pt x="61" y="21"/>
                    <a:pt x="61" y="14"/>
                  </a:cubicBezTo>
                  <a:cubicBezTo>
                    <a:pt x="61" y="8"/>
                    <a:pt x="51" y="0"/>
                    <a:pt x="35" y="0"/>
                  </a:cubicBezTo>
                </a:path>
              </a:pathLst>
            </a:custGeom>
            <a:solidFill>
              <a:srgbClr val="BF834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7" name="Freeform 994"/>
            <p:cNvSpPr/>
            <p:nvPr/>
          </p:nvSpPr>
          <p:spPr>
            <a:xfrm>
              <a:off x="2209405" y="3116051"/>
              <a:ext cx="11262" cy="12513"/>
            </a:xfrm>
            <a:custGeom>
              <a:avLst/>
              <a:gdLst/>
              <a:ahLst/>
              <a:cxnLst>
                <a:cxn ang="0">
                  <a:pos x="11262" y="5005"/>
                </a:cxn>
                <a:cxn ang="0">
                  <a:pos x="6256" y="7507"/>
                </a:cxn>
                <a:cxn ang="0">
                  <a:pos x="2502" y="12513"/>
                </a:cxn>
                <a:cxn ang="0">
                  <a:pos x="0" y="11261"/>
                </a:cxn>
                <a:cxn ang="0">
                  <a:pos x="3754" y="5005"/>
                </a:cxn>
                <a:cxn ang="0">
                  <a:pos x="10010" y="1251"/>
                </a:cxn>
                <a:cxn ang="0">
                  <a:pos x="11262" y="5005"/>
                </a:cxn>
              </a:cxnLst>
              <a:rect l="0" t="0" r="0" b="0"/>
              <a:pathLst>
                <a:path w="9" h="10">
                  <a:moveTo>
                    <a:pt x="9" y="4"/>
                  </a:moveTo>
                  <a:cubicBezTo>
                    <a:pt x="8" y="6"/>
                    <a:pt x="6" y="6"/>
                    <a:pt x="5" y="6"/>
                  </a:cubicBezTo>
                  <a:cubicBezTo>
                    <a:pt x="4" y="6"/>
                    <a:pt x="3" y="9"/>
                    <a:pt x="2" y="10"/>
                  </a:cubicBezTo>
                  <a:cubicBezTo>
                    <a:pt x="1" y="10"/>
                    <a:pt x="0" y="9"/>
                    <a:pt x="0" y="9"/>
                  </a:cubicBezTo>
                  <a:cubicBezTo>
                    <a:pt x="0" y="9"/>
                    <a:pt x="2" y="5"/>
                    <a:pt x="3" y="4"/>
                  </a:cubicBezTo>
                  <a:cubicBezTo>
                    <a:pt x="5" y="0"/>
                    <a:pt x="6" y="0"/>
                    <a:pt x="8" y="1"/>
                  </a:cubicBezTo>
                  <a:cubicBezTo>
                    <a:pt x="9" y="1"/>
                    <a:pt x="9" y="3"/>
                    <a:pt x="9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8" name="Freeform 995"/>
            <p:cNvSpPr/>
            <p:nvPr/>
          </p:nvSpPr>
          <p:spPr>
            <a:xfrm>
              <a:off x="2213159" y="3047228"/>
              <a:ext cx="18770" cy="73829"/>
            </a:xfrm>
            <a:custGeom>
              <a:avLst/>
              <a:gdLst/>
              <a:ahLst/>
              <a:cxnLst>
                <a:cxn ang="0">
                  <a:pos x="7508" y="72577"/>
                </a:cxn>
                <a:cxn ang="0">
                  <a:pos x="18770" y="40042"/>
                </a:cxn>
                <a:cxn ang="0">
                  <a:pos x="18770" y="13764"/>
                </a:cxn>
                <a:cxn ang="0">
                  <a:pos x="11262" y="1251"/>
                </a:cxn>
                <a:cxn ang="0">
                  <a:pos x="6256" y="16267"/>
                </a:cxn>
                <a:cxn ang="0">
                  <a:pos x="6256" y="41294"/>
                </a:cxn>
                <a:cxn ang="0">
                  <a:pos x="0" y="72577"/>
                </a:cxn>
                <a:cxn ang="0">
                  <a:pos x="7508" y="72577"/>
                </a:cxn>
              </a:cxnLst>
              <a:rect l="0" t="0" r="0" b="0"/>
              <a:pathLst>
                <a:path w="15" h="59">
                  <a:moveTo>
                    <a:pt x="6" y="58"/>
                  </a:moveTo>
                  <a:cubicBezTo>
                    <a:pt x="8" y="55"/>
                    <a:pt x="15" y="37"/>
                    <a:pt x="15" y="32"/>
                  </a:cubicBezTo>
                  <a:cubicBezTo>
                    <a:pt x="15" y="27"/>
                    <a:pt x="15" y="11"/>
                    <a:pt x="15" y="11"/>
                  </a:cubicBezTo>
                  <a:cubicBezTo>
                    <a:pt x="15" y="11"/>
                    <a:pt x="15" y="1"/>
                    <a:pt x="9" y="1"/>
                  </a:cubicBezTo>
                  <a:cubicBezTo>
                    <a:pt x="6" y="0"/>
                    <a:pt x="2" y="4"/>
                    <a:pt x="5" y="13"/>
                  </a:cubicBezTo>
                  <a:cubicBezTo>
                    <a:pt x="5" y="16"/>
                    <a:pt x="5" y="33"/>
                    <a:pt x="5" y="33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6" y="59"/>
                    <a:pt x="6" y="58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89" name="Freeform 996"/>
            <p:cNvSpPr/>
            <p:nvPr/>
          </p:nvSpPr>
          <p:spPr>
            <a:xfrm>
              <a:off x="2210656" y="3117303"/>
              <a:ext cx="13765" cy="21273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6256" y="0"/>
                </a:cxn>
                <a:cxn ang="0">
                  <a:pos x="2502" y="5005"/>
                </a:cxn>
                <a:cxn ang="0">
                  <a:pos x="1251" y="6256"/>
                </a:cxn>
                <a:cxn ang="0">
                  <a:pos x="0" y="15016"/>
                </a:cxn>
                <a:cxn ang="0">
                  <a:pos x="3754" y="20021"/>
                </a:cxn>
                <a:cxn ang="0">
                  <a:pos x="3754" y="20021"/>
                </a:cxn>
                <a:cxn ang="0">
                  <a:pos x="8759" y="17518"/>
                </a:cxn>
                <a:cxn ang="0">
                  <a:pos x="12513" y="8759"/>
                </a:cxn>
                <a:cxn ang="0">
                  <a:pos x="11262" y="1251"/>
                </a:cxn>
              </a:cxnLst>
              <a:rect l="0" t="0" r="0" b="0"/>
              <a:pathLst>
                <a:path w="11" h="17">
                  <a:moveTo>
                    <a:pt x="9" y="1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5"/>
                    <a:pt x="3" y="16"/>
                  </a:cubicBezTo>
                  <a:cubicBezTo>
                    <a:pt x="5" y="17"/>
                    <a:pt x="3" y="16"/>
                    <a:pt x="3" y="16"/>
                  </a:cubicBezTo>
                  <a:cubicBezTo>
                    <a:pt x="6" y="17"/>
                    <a:pt x="7" y="14"/>
                    <a:pt x="7" y="14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1" y="5"/>
                    <a:pt x="11" y="1"/>
                    <a:pt x="9" y="1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0" name="Freeform 997"/>
            <p:cNvSpPr/>
            <p:nvPr/>
          </p:nvSpPr>
          <p:spPr>
            <a:xfrm>
              <a:off x="2216913" y="3045977"/>
              <a:ext cx="17519" cy="31284"/>
            </a:xfrm>
            <a:custGeom>
              <a:avLst/>
              <a:gdLst/>
              <a:ahLst/>
              <a:cxnLst>
                <a:cxn ang="0">
                  <a:pos x="6256" y="1251"/>
                </a:cxn>
                <a:cxn ang="0">
                  <a:pos x="0" y="12513"/>
                </a:cxn>
                <a:cxn ang="0">
                  <a:pos x="2502" y="28781"/>
                </a:cxn>
                <a:cxn ang="0">
                  <a:pos x="8759" y="31284"/>
                </a:cxn>
                <a:cxn ang="0">
                  <a:pos x="17519" y="27529"/>
                </a:cxn>
                <a:cxn ang="0">
                  <a:pos x="15016" y="12513"/>
                </a:cxn>
                <a:cxn ang="0">
                  <a:pos x="6256" y="1251"/>
                </a:cxn>
              </a:cxnLst>
              <a:rect l="0" t="0" r="0" b="0"/>
              <a:pathLst>
                <a:path w="14" h="25">
                  <a:moveTo>
                    <a:pt x="5" y="1"/>
                  </a:moveTo>
                  <a:cubicBezTo>
                    <a:pt x="0" y="2"/>
                    <a:pt x="0" y="10"/>
                    <a:pt x="0" y="10"/>
                  </a:cubicBezTo>
                  <a:cubicBezTo>
                    <a:pt x="0" y="10"/>
                    <a:pt x="1" y="21"/>
                    <a:pt x="2" y="23"/>
                  </a:cubicBezTo>
                  <a:cubicBezTo>
                    <a:pt x="2" y="23"/>
                    <a:pt x="3" y="25"/>
                    <a:pt x="7" y="25"/>
                  </a:cubicBezTo>
                  <a:cubicBezTo>
                    <a:pt x="13" y="24"/>
                    <a:pt x="14" y="22"/>
                    <a:pt x="14" y="22"/>
                  </a:cubicBezTo>
                  <a:cubicBezTo>
                    <a:pt x="13" y="19"/>
                    <a:pt x="12" y="11"/>
                    <a:pt x="12" y="10"/>
                  </a:cubicBezTo>
                  <a:cubicBezTo>
                    <a:pt x="11" y="4"/>
                    <a:pt x="9" y="0"/>
                    <a:pt x="5" y="1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1" name="Freeform 998"/>
            <p:cNvSpPr/>
            <p:nvPr/>
          </p:nvSpPr>
          <p:spPr>
            <a:xfrm>
              <a:off x="2174367" y="3218661"/>
              <a:ext cx="38792" cy="18770"/>
            </a:xfrm>
            <a:custGeom>
              <a:avLst/>
              <a:gdLst/>
              <a:ahLst/>
              <a:cxnLst>
                <a:cxn ang="0">
                  <a:pos x="20021" y="0"/>
                </a:cxn>
                <a:cxn ang="0">
                  <a:pos x="15016" y="2502"/>
                </a:cxn>
                <a:cxn ang="0">
                  <a:pos x="7508" y="3754"/>
                </a:cxn>
                <a:cxn ang="0">
                  <a:pos x="0" y="8759"/>
                </a:cxn>
                <a:cxn ang="0">
                  <a:pos x="0" y="10010"/>
                </a:cxn>
                <a:cxn ang="0">
                  <a:pos x="3754" y="13764"/>
                </a:cxn>
                <a:cxn ang="0">
                  <a:pos x="10010" y="15016"/>
                </a:cxn>
                <a:cxn ang="0">
                  <a:pos x="26278" y="17518"/>
                </a:cxn>
                <a:cxn ang="0">
                  <a:pos x="31283" y="18770"/>
                </a:cxn>
                <a:cxn ang="0">
                  <a:pos x="38792" y="12513"/>
                </a:cxn>
                <a:cxn ang="0">
                  <a:pos x="38792" y="2502"/>
                </a:cxn>
                <a:cxn ang="0">
                  <a:pos x="20021" y="0"/>
                </a:cxn>
              </a:cxnLst>
              <a:rect l="0" t="0" r="0" b="0"/>
              <a:pathLst>
                <a:path w="31" h="15">
                  <a:moveTo>
                    <a:pt x="16" y="0"/>
                  </a:moveTo>
                  <a:cubicBezTo>
                    <a:pt x="16" y="0"/>
                    <a:pt x="15" y="2"/>
                    <a:pt x="12" y="2"/>
                  </a:cubicBezTo>
                  <a:cubicBezTo>
                    <a:pt x="11" y="2"/>
                    <a:pt x="6" y="3"/>
                    <a:pt x="6" y="3"/>
                  </a:cubicBezTo>
                  <a:cubicBezTo>
                    <a:pt x="3" y="3"/>
                    <a:pt x="1" y="4"/>
                    <a:pt x="0" y="7"/>
                  </a:cubicBezTo>
                  <a:cubicBezTo>
                    <a:pt x="0" y="7"/>
                    <a:pt x="0" y="8"/>
                    <a:pt x="0" y="8"/>
                  </a:cubicBezTo>
                  <a:cubicBezTo>
                    <a:pt x="0" y="10"/>
                    <a:pt x="2" y="10"/>
                    <a:pt x="3" y="11"/>
                  </a:cubicBezTo>
                  <a:cubicBezTo>
                    <a:pt x="3" y="11"/>
                    <a:pt x="6" y="12"/>
                    <a:pt x="8" y="12"/>
                  </a:cubicBezTo>
                  <a:cubicBezTo>
                    <a:pt x="12" y="13"/>
                    <a:pt x="18" y="14"/>
                    <a:pt x="21" y="14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9" y="15"/>
                    <a:pt x="31" y="12"/>
                    <a:pt x="31" y="10"/>
                  </a:cubicBezTo>
                  <a:cubicBezTo>
                    <a:pt x="31" y="2"/>
                    <a:pt x="31" y="2"/>
                    <a:pt x="31" y="2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2" name="Freeform 999"/>
            <p:cNvSpPr/>
            <p:nvPr/>
          </p:nvSpPr>
          <p:spPr>
            <a:xfrm>
              <a:off x="2189383" y="3207399"/>
              <a:ext cx="32535" cy="22524"/>
            </a:xfrm>
            <a:custGeom>
              <a:avLst/>
              <a:gdLst/>
              <a:ahLst/>
              <a:cxnLst>
                <a:cxn ang="0">
                  <a:pos x="16267" y="0"/>
                </a:cxn>
                <a:cxn ang="0">
                  <a:pos x="13764" y="2502"/>
                </a:cxn>
                <a:cxn ang="0">
                  <a:pos x="8759" y="2502"/>
                </a:cxn>
                <a:cxn ang="0">
                  <a:pos x="0" y="6256"/>
                </a:cxn>
                <a:cxn ang="0">
                  <a:pos x="0" y="6256"/>
                </a:cxn>
                <a:cxn ang="0">
                  <a:pos x="1251" y="10010"/>
                </a:cxn>
                <a:cxn ang="0">
                  <a:pos x="8759" y="13764"/>
                </a:cxn>
                <a:cxn ang="0">
                  <a:pos x="15016" y="15016"/>
                </a:cxn>
                <a:cxn ang="0">
                  <a:pos x="18770" y="15016"/>
                </a:cxn>
                <a:cxn ang="0">
                  <a:pos x="20021" y="18770"/>
                </a:cxn>
                <a:cxn ang="0">
                  <a:pos x="23775" y="21272"/>
                </a:cxn>
                <a:cxn ang="0">
                  <a:pos x="32535" y="16267"/>
                </a:cxn>
                <a:cxn ang="0">
                  <a:pos x="32535" y="5005"/>
                </a:cxn>
                <a:cxn ang="0">
                  <a:pos x="16267" y="0"/>
                </a:cxn>
              </a:cxnLst>
              <a:rect l="0" t="0" r="0" b="0"/>
              <a:pathLst>
                <a:path w="26" h="18">
                  <a:moveTo>
                    <a:pt x="13" y="0"/>
                  </a:moveTo>
                  <a:cubicBezTo>
                    <a:pt x="13" y="0"/>
                    <a:pt x="13" y="2"/>
                    <a:pt x="11" y="2"/>
                  </a:cubicBezTo>
                  <a:cubicBezTo>
                    <a:pt x="10" y="2"/>
                    <a:pt x="7" y="2"/>
                    <a:pt x="7" y="2"/>
                  </a:cubicBezTo>
                  <a:cubicBezTo>
                    <a:pt x="4" y="1"/>
                    <a:pt x="1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6"/>
                    <a:pt x="0" y="6"/>
                    <a:pt x="1" y="8"/>
                  </a:cubicBezTo>
                  <a:cubicBezTo>
                    <a:pt x="1" y="8"/>
                    <a:pt x="5" y="10"/>
                    <a:pt x="7" y="11"/>
                  </a:cubicBezTo>
                  <a:cubicBezTo>
                    <a:pt x="10" y="12"/>
                    <a:pt x="11" y="12"/>
                    <a:pt x="12" y="12"/>
                  </a:cubicBezTo>
                  <a:cubicBezTo>
                    <a:pt x="12" y="12"/>
                    <a:pt x="14" y="12"/>
                    <a:pt x="15" y="12"/>
                  </a:cubicBezTo>
                  <a:cubicBezTo>
                    <a:pt x="16" y="12"/>
                    <a:pt x="16" y="14"/>
                    <a:pt x="16" y="15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23" y="18"/>
                    <a:pt x="26" y="14"/>
                    <a:pt x="26" y="13"/>
                  </a:cubicBezTo>
                  <a:cubicBezTo>
                    <a:pt x="26" y="4"/>
                    <a:pt x="26" y="4"/>
                    <a:pt x="26" y="4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3" name="Freeform 1000"/>
            <p:cNvSpPr/>
            <p:nvPr/>
          </p:nvSpPr>
          <p:spPr>
            <a:xfrm>
              <a:off x="2189383" y="3213656"/>
              <a:ext cx="20021" cy="12513"/>
            </a:xfrm>
            <a:custGeom>
              <a:avLst/>
              <a:gdLst/>
              <a:ahLst/>
              <a:cxnLst>
                <a:cxn ang="0">
                  <a:pos x="17518" y="8759"/>
                </a:cxn>
                <a:cxn ang="0">
                  <a:pos x="11261" y="6256"/>
                </a:cxn>
                <a:cxn ang="0">
                  <a:pos x="2502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2502" y="5005"/>
                </a:cxn>
                <a:cxn ang="0">
                  <a:pos x="8759" y="7507"/>
                </a:cxn>
                <a:cxn ang="0">
                  <a:pos x="15015" y="11261"/>
                </a:cxn>
                <a:cxn ang="0">
                  <a:pos x="18769" y="12513"/>
                </a:cxn>
                <a:cxn ang="0">
                  <a:pos x="20021" y="10010"/>
                </a:cxn>
                <a:cxn ang="0">
                  <a:pos x="17518" y="8759"/>
                </a:cxn>
              </a:cxnLst>
              <a:rect l="0" t="0" r="0" b="0"/>
              <a:pathLst>
                <a:path w="16" h="10">
                  <a:moveTo>
                    <a:pt x="14" y="7"/>
                  </a:moveTo>
                  <a:cubicBezTo>
                    <a:pt x="14" y="6"/>
                    <a:pt x="11" y="5"/>
                    <a:pt x="9" y="5"/>
                  </a:cubicBezTo>
                  <a:cubicBezTo>
                    <a:pt x="6" y="4"/>
                    <a:pt x="2" y="2"/>
                    <a:pt x="2" y="2"/>
                  </a:cubicBezTo>
                  <a:cubicBezTo>
                    <a:pt x="1" y="2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5" y="5"/>
                    <a:pt x="7" y="6"/>
                  </a:cubicBezTo>
                  <a:cubicBezTo>
                    <a:pt x="9" y="7"/>
                    <a:pt x="11" y="8"/>
                    <a:pt x="12" y="9"/>
                  </a:cubicBezTo>
                  <a:cubicBezTo>
                    <a:pt x="12" y="9"/>
                    <a:pt x="15" y="10"/>
                    <a:pt x="15" y="10"/>
                  </a:cubicBezTo>
                  <a:cubicBezTo>
                    <a:pt x="16" y="10"/>
                    <a:pt x="16" y="8"/>
                    <a:pt x="16" y="8"/>
                  </a:cubicBezTo>
                  <a:cubicBezTo>
                    <a:pt x="16" y="8"/>
                    <a:pt x="16" y="7"/>
                    <a:pt x="14" y="7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4" name="Freeform 1001"/>
            <p:cNvSpPr/>
            <p:nvPr/>
          </p:nvSpPr>
          <p:spPr>
            <a:xfrm>
              <a:off x="2209405" y="3221164"/>
              <a:ext cx="12513" cy="8760"/>
            </a:xfrm>
            <a:custGeom>
              <a:avLst/>
              <a:gdLst/>
              <a:ahLst/>
              <a:cxnLst>
                <a:cxn ang="0">
                  <a:pos x="3753" y="3754"/>
                </a:cxn>
                <a:cxn ang="0">
                  <a:pos x="0" y="2502"/>
                </a:cxn>
                <a:cxn ang="0">
                  <a:pos x="0" y="5005"/>
                </a:cxn>
                <a:cxn ang="0">
                  <a:pos x="3753" y="7508"/>
                </a:cxn>
                <a:cxn ang="0">
                  <a:pos x="12513" y="2502"/>
                </a:cxn>
                <a:cxn ang="0">
                  <a:pos x="12513" y="0"/>
                </a:cxn>
                <a:cxn ang="0">
                  <a:pos x="3753" y="3754"/>
                </a:cxn>
              </a:cxnLst>
              <a:rect l="0" t="0" r="0" b="0"/>
              <a:pathLst>
                <a:path w="10" h="7">
                  <a:moveTo>
                    <a:pt x="3" y="3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4"/>
                    <a:pt x="0" y="4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7"/>
                    <a:pt x="10" y="3"/>
                    <a:pt x="10" y="2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1"/>
                    <a:pt x="7" y="4"/>
                    <a:pt x="3" y="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5" name="Freeform 1002"/>
            <p:cNvSpPr/>
            <p:nvPr/>
          </p:nvSpPr>
          <p:spPr>
            <a:xfrm>
              <a:off x="2185630" y="3030961"/>
              <a:ext cx="47551" cy="83840"/>
            </a:xfrm>
            <a:custGeom>
              <a:avLst/>
              <a:gdLst/>
              <a:ahLst/>
              <a:cxnLst>
                <a:cxn ang="0">
                  <a:pos x="42545" y="28780"/>
                </a:cxn>
                <a:cxn ang="0">
                  <a:pos x="42545" y="16267"/>
                </a:cxn>
                <a:cxn ang="0">
                  <a:pos x="47551" y="1251"/>
                </a:cxn>
                <a:cxn ang="0">
                  <a:pos x="33786" y="0"/>
                </a:cxn>
                <a:cxn ang="0">
                  <a:pos x="28780" y="12513"/>
                </a:cxn>
                <a:cxn ang="0">
                  <a:pos x="21272" y="21272"/>
                </a:cxn>
                <a:cxn ang="0">
                  <a:pos x="13764" y="27529"/>
                </a:cxn>
                <a:cxn ang="0">
                  <a:pos x="7508" y="38791"/>
                </a:cxn>
                <a:cxn ang="0">
                  <a:pos x="0" y="77583"/>
                </a:cxn>
                <a:cxn ang="0">
                  <a:pos x="33786" y="83840"/>
                </a:cxn>
                <a:cxn ang="0">
                  <a:pos x="41294" y="38791"/>
                </a:cxn>
                <a:cxn ang="0">
                  <a:pos x="42545" y="28780"/>
                </a:cxn>
              </a:cxnLst>
              <a:rect l="0" t="0" r="0" b="0"/>
              <a:pathLst>
                <a:path w="38" h="67">
                  <a:moveTo>
                    <a:pt x="34" y="23"/>
                  </a:moveTo>
                  <a:cubicBezTo>
                    <a:pt x="34" y="23"/>
                    <a:pt x="33" y="15"/>
                    <a:pt x="34" y="13"/>
                  </a:cubicBezTo>
                  <a:cubicBezTo>
                    <a:pt x="35" y="7"/>
                    <a:pt x="38" y="1"/>
                    <a:pt x="38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4"/>
                    <a:pt x="18" y="15"/>
                    <a:pt x="17" y="17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0" y="23"/>
                    <a:pt x="7" y="26"/>
                    <a:pt x="6" y="31"/>
                  </a:cubicBezTo>
                  <a:cubicBezTo>
                    <a:pt x="0" y="62"/>
                    <a:pt x="0" y="62"/>
                    <a:pt x="0" y="62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33" y="31"/>
                    <a:pt x="33" y="31"/>
                    <a:pt x="33" y="31"/>
                  </a:cubicBezTo>
                  <a:cubicBezTo>
                    <a:pt x="33" y="28"/>
                    <a:pt x="34" y="25"/>
                    <a:pt x="34" y="2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6" name="Freeform 1003"/>
            <p:cNvSpPr/>
            <p:nvPr/>
          </p:nvSpPr>
          <p:spPr>
            <a:xfrm>
              <a:off x="2198143" y="3114800"/>
              <a:ext cx="25027" cy="108867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0" y="103861"/>
                </a:cxn>
                <a:cxn ang="0">
                  <a:pos x="15016" y="108867"/>
                </a:cxn>
                <a:cxn ang="0">
                  <a:pos x="25027" y="105112"/>
                </a:cxn>
                <a:cxn ang="0">
                  <a:pos x="23775" y="0"/>
                </a:cxn>
                <a:cxn ang="0">
                  <a:pos x="0" y="3754"/>
                </a:cxn>
              </a:cxnLst>
              <a:rect l="0" t="0" r="0" b="0"/>
              <a:pathLst>
                <a:path w="20" h="87">
                  <a:moveTo>
                    <a:pt x="0" y="3"/>
                  </a:move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5" y="87"/>
                    <a:pt x="12" y="87"/>
                  </a:cubicBezTo>
                  <a:cubicBezTo>
                    <a:pt x="16" y="87"/>
                    <a:pt x="20" y="85"/>
                    <a:pt x="20" y="84"/>
                  </a:cubicBezTo>
                  <a:cubicBezTo>
                    <a:pt x="19" y="0"/>
                    <a:pt x="19" y="0"/>
                    <a:pt x="19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7" name="Freeform 1004"/>
            <p:cNvSpPr/>
            <p:nvPr/>
          </p:nvSpPr>
          <p:spPr>
            <a:xfrm>
              <a:off x="2186881" y="3122309"/>
              <a:ext cx="27529" cy="110118"/>
            </a:xfrm>
            <a:custGeom>
              <a:avLst/>
              <a:gdLst/>
              <a:ahLst/>
              <a:cxnLst>
                <a:cxn ang="0">
                  <a:pos x="0" y="1251"/>
                </a:cxn>
                <a:cxn ang="0">
                  <a:pos x="6256" y="93850"/>
                </a:cxn>
                <a:cxn ang="0">
                  <a:pos x="5005" y="97604"/>
                </a:cxn>
                <a:cxn ang="0">
                  <a:pos x="5005" y="101358"/>
                </a:cxn>
                <a:cxn ang="0">
                  <a:pos x="20021" y="108866"/>
                </a:cxn>
                <a:cxn ang="0">
                  <a:pos x="27529" y="106363"/>
                </a:cxn>
                <a:cxn ang="0">
                  <a:pos x="25026" y="0"/>
                </a:cxn>
                <a:cxn ang="0">
                  <a:pos x="0" y="1251"/>
                </a:cxn>
              </a:cxnLst>
              <a:rect l="0" t="0" r="0" b="0"/>
              <a:pathLst>
                <a:path w="22" h="88">
                  <a:moveTo>
                    <a:pt x="0" y="1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5" y="75"/>
                    <a:pt x="5" y="76"/>
                    <a:pt x="4" y="78"/>
                  </a:cubicBezTo>
                  <a:cubicBezTo>
                    <a:pt x="3" y="79"/>
                    <a:pt x="4" y="80"/>
                    <a:pt x="4" y="81"/>
                  </a:cubicBezTo>
                  <a:cubicBezTo>
                    <a:pt x="4" y="82"/>
                    <a:pt x="8" y="88"/>
                    <a:pt x="16" y="87"/>
                  </a:cubicBezTo>
                  <a:cubicBezTo>
                    <a:pt x="19" y="87"/>
                    <a:pt x="21" y="86"/>
                    <a:pt x="22" y="85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8" name="Freeform 1005"/>
            <p:cNvSpPr/>
            <p:nvPr/>
          </p:nvSpPr>
          <p:spPr>
            <a:xfrm>
              <a:off x="2184378" y="3045977"/>
              <a:ext cx="46300" cy="86343"/>
            </a:xfrm>
            <a:custGeom>
              <a:avLst/>
              <a:gdLst/>
              <a:ahLst/>
              <a:cxnLst>
                <a:cxn ang="0">
                  <a:pos x="16267" y="5005"/>
                </a:cxn>
                <a:cxn ang="0">
                  <a:pos x="3754" y="35037"/>
                </a:cxn>
                <a:cxn ang="0">
                  <a:pos x="0" y="77583"/>
                </a:cxn>
                <a:cxn ang="0">
                  <a:pos x="2502" y="81337"/>
                </a:cxn>
                <a:cxn ang="0">
                  <a:pos x="28781" y="83840"/>
                </a:cxn>
                <a:cxn ang="0">
                  <a:pos x="40043" y="78834"/>
                </a:cxn>
                <a:cxn ang="0">
                  <a:pos x="42545" y="23775"/>
                </a:cxn>
                <a:cxn ang="0">
                  <a:pos x="43797" y="2502"/>
                </a:cxn>
                <a:cxn ang="0">
                  <a:pos x="40043" y="1251"/>
                </a:cxn>
                <a:cxn ang="0">
                  <a:pos x="25027" y="3754"/>
                </a:cxn>
                <a:cxn ang="0">
                  <a:pos x="16267" y="5005"/>
                </a:cxn>
              </a:cxnLst>
              <a:rect l="0" t="0" r="0" b="0"/>
              <a:pathLst>
                <a:path w="37" h="69">
                  <a:moveTo>
                    <a:pt x="13" y="4"/>
                  </a:moveTo>
                  <a:cubicBezTo>
                    <a:pt x="10" y="6"/>
                    <a:pt x="5" y="14"/>
                    <a:pt x="3" y="28"/>
                  </a:cubicBezTo>
                  <a:cubicBezTo>
                    <a:pt x="1" y="40"/>
                    <a:pt x="0" y="62"/>
                    <a:pt x="0" y="62"/>
                  </a:cubicBezTo>
                  <a:cubicBezTo>
                    <a:pt x="0" y="64"/>
                    <a:pt x="1" y="65"/>
                    <a:pt x="2" y="65"/>
                  </a:cubicBezTo>
                  <a:cubicBezTo>
                    <a:pt x="5" y="66"/>
                    <a:pt x="13" y="69"/>
                    <a:pt x="23" y="67"/>
                  </a:cubicBezTo>
                  <a:cubicBezTo>
                    <a:pt x="25" y="67"/>
                    <a:pt x="31" y="65"/>
                    <a:pt x="32" y="63"/>
                  </a:cubicBezTo>
                  <a:cubicBezTo>
                    <a:pt x="32" y="63"/>
                    <a:pt x="29" y="43"/>
                    <a:pt x="34" y="19"/>
                  </a:cubicBezTo>
                  <a:cubicBezTo>
                    <a:pt x="37" y="10"/>
                    <a:pt x="35" y="2"/>
                    <a:pt x="35" y="2"/>
                  </a:cubicBezTo>
                  <a:cubicBezTo>
                    <a:pt x="35" y="2"/>
                    <a:pt x="34" y="1"/>
                    <a:pt x="32" y="1"/>
                  </a:cubicBezTo>
                  <a:cubicBezTo>
                    <a:pt x="26" y="0"/>
                    <a:pt x="20" y="3"/>
                    <a:pt x="20" y="3"/>
                  </a:cubicBezTo>
                  <a:lnTo>
                    <a:pt x="13" y="4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399" name="Freeform 1006"/>
            <p:cNvSpPr/>
            <p:nvPr/>
          </p:nvSpPr>
          <p:spPr>
            <a:xfrm>
              <a:off x="2205651" y="3002180"/>
              <a:ext cx="36289" cy="36289"/>
            </a:xfrm>
            <a:custGeom>
              <a:avLst/>
              <a:gdLst/>
              <a:ahLst/>
              <a:cxnLst>
                <a:cxn ang="0">
                  <a:pos x="21272" y="3754"/>
                </a:cxn>
                <a:cxn ang="0">
                  <a:pos x="12513" y="0"/>
                </a:cxn>
                <a:cxn ang="0">
                  <a:pos x="2502" y="23775"/>
                </a:cxn>
                <a:cxn ang="0">
                  <a:pos x="3754" y="35037"/>
                </a:cxn>
                <a:cxn ang="0">
                  <a:pos x="16267" y="36289"/>
                </a:cxn>
                <a:cxn ang="0">
                  <a:pos x="27529" y="27529"/>
                </a:cxn>
                <a:cxn ang="0">
                  <a:pos x="36289" y="12513"/>
                </a:cxn>
                <a:cxn ang="0">
                  <a:pos x="21272" y="3754"/>
                </a:cxn>
              </a:cxnLst>
              <a:rect l="0" t="0" r="0" b="0"/>
              <a:pathLst>
                <a:path w="28" h="28">
                  <a:moveTo>
                    <a:pt x="17" y="3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0" y="25"/>
                    <a:pt x="1" y="27"/>
                    <a:pt x="3" y="28"/>
                  </a:cubicBezTo>
                  <a:cubicBezTo>
                    <a:pt x="6" y="29"/>
                    <a:pt x="11" y="29"/>
                    <a:pt x="13" y="29"/>
                  </a:cubicBezTo>
                  <a:cubicBezTo>
                    <a:pt x="18" y="29"/>
                    <a:pt x="21" y="23"/>
                    <a:pt x="22" y="22"/>
                  </a:cubicBezTo>
                  <a:cubicBezTo>
                    <a:pt x="29" y="10"/>
                    <a:pt x="29" y="10"/>
                    <a:pt x="29" y="10"/>
                  </a:cubicBezTo>
                  <a:lnTo>
                    <a:pt x="17" y="3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0" name="Freeform 1007"/>
            <p:cNvSpPr/>
            <p:nvPr/>
          </p:nvSpPr>
          <p:spPr>
            <a:xfrm>
              <a:off x="2213159" y="2998426"/>
              <a:ext cx="35037" cy="41294"/>
            </a:xfrm>
            <a:custGeom>
              <a:avLst/>
              <a:gdLst/>
              <a:ahLst/>
              <a:cxnLst>
                <a:cxn ang="0">
                  <a:pos x="8759" y="1251"/>
                </a:cxn>
                <a:cxn ang="0">
                  <a:pos x="3753" y="7508"/>
                </a:cxn>
                <a:cxn ang="0">
                  <a:pos x="1251" y="20021"/>
                </a:cxn>
                <a:cxn ang="0">
                  <a:pos x="1251" y="22524"/>
                </a:cxn>
                <a:cxn ang="0">
                  <a:pos x="2502" y="23775"/>
                </a:cxn>
                <a:cxn ang="0">
                  <a:pos x="3753" y="21272"/>
                </a:cxn>
                <a:cxn ang="0">
                  <a:pos x="6256" y="27529"/>
                </a:cxn>
                <a:cxn ang="0">
                  <a:pos x="6256" y="32534"/>
                </a:cxn>
                <a:cxn ang="0">
                  <a:pos x="13764" y="40042"/>
                </a:cxn>
                <a:cxn ang="0">
                  <a:pos x="17518" y="40042"/>
                </a:cxn>
                <a:cxn ang="0">
                  <a:pos x="26277" y="33786"/>
                </a:cxn>
                <a:cxn ang="0">
                  <a:pos x="32534" y="13764"/>
                </a:cxn>
                <a:cxn ang="0">
                  <a:pos x="28780" y="7508"/>
                </a:cxn>
                <a:cxn ang="0">
                  <a:pos x="27529" y="3754"/>
                </a:cxn>
                <a:cxn ang="0">
                  <a:pos x="22523" y="3754"/>
                </a:cxn>
                <a:cxn ang="0">
                  <a:pos x="22523" y="1251"/>
                </a:cxn>
                <a:cxn ang="0">
                  <a:pos x="18769" y="1251"/>
                </a:cxn>
                <a:cxn ang="0">
                  <a:pos x="15015" y="2502"/>
                </a:cxn>
                <a:cxn ang="0">
                  <a:pos x="15015" y="0"/>
                </a:cxn>
                <a:cxn ang="0">
                  <a:pos x="8759" y="1251"/>
                </a:cxn>
              </a:cxnLst>
              <a:rect l="0" t="0" r="0" b="0"/>
              <a:pathLst>
                <a:path w="28" h="33">
                  <a:moveTo>
                    <a:pt x="7" y="1"/>
                  </a:moveTo>
                  <a:cubicBezTo>
                    <a:pt x="4" y="2"/>
                    <a:pt x="3" y="5"/>
                    <a:pt x="3" y="6"/>
                  </a:cubicBezTo>
                  <a:cubicBezTo>
                    <a:pt x="4" y="8"/>
                    <a:pt x="2" y="14"/>
                    <a:pt x="1" y="16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9"/>
                    <a:pt x="1" y="20"/>
                    <a:pt x="2" y="19"/>
                  </a:cubicBezTo>
                  <a:cubicBezTo>
                    <a:pt x="3" y="19"/>
                    <a:pt x="2" y="17"/>
                    <a:pt x="3" y="17"/>
                  </a:cubicBezTo>
                  <a:cubicBezTo>
                    <a:pt x="4" y="17"/>
                    <a:pt x="6" y="17"/>
                    <a:pt x="5" y="22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9"/>
                    <a:pt x="8" y="31"/>
                    <a:pt x="11" y="32"/>
                  </a:cubicBezTo>
                  <a:cubicBezTo>
                    <a:pt x="11" y="32"/>
                    <a:pt x="13" y="33"/>
                    <a:pt x="14" y="32"/>
                  </a:cubicBezTo>
                  <a:cubicBezTo>
                    <a:pt x="14" y="32"/>
                    <a:pt x="19" y="28"/>
                    <a:pt x="21" y="27"/>
                  </a:cubicBezTo>
                  <a:cubicBezTo>
                    <a:pt x="26" y="22"/>
                    <a:pt x="28" y="17"/>
                    <a:pt x="26" y="11"/>
                  </a:cubicBezTo>
                  <a:cubicBezTo>
                    <a:pt x="26" y="9"/>
                    <a:pt x="23" y="7"/>
                    <a:pt x="23" y="6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1" y="2"/>
                    <a:pt x="19" y="3"/>
                    <a:pt x="18" y="3"/>
                  </a:cubicBezTo>
                  <a:cubicBezTo>
                    <a:pt x="15" y="3"/>
                    <a:pt x="18" y="1"/>
                    <a:pt x="18" y="1"/>
                  </a:cubicBezTo>
                  <a:cubicBezTo>
                    <a:pt x="18" y="1"/>
                    <a:pt x="17" y="0"/>
                    <a:pt x="15" y="1"/>
                  </a:cubicBezTo>
                  <a:cubicBezTo>
                    <a:pt x="15" y="1"/>
                    <a:pt x="13" y="2"/>
                    <a:pt x="12" y="2"/>
                  </a:cubicBezTo>
                  <a:cubicBezTo>
                    <a:pt x="10" y="1"/>
                    <a:pt x="12" y="0"/>
                    <a:pt x="12" y="0"/>
                  </a:cubicBezTo>
                  <a:cubicBezTo>
                    <a:pt x="11" y="0"/>
                    <a:pt x="7" y="1"/>
                    <a:pt x="7" y="1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1" name="Freeform 1008"/>
            <p:cNvSpPr/>
            <p:nvPr/>
          </p:nvSpPr>
          <p:spPr>
            <a:xfrm>
              <a:off x="2214410" y="3019699"/>
              <a:ext cx="5005" cy="7508"/>
            </a:xfrm>
            <a:custGeom>
              <a:avLst/>
              <a:gdLst/>
              <a:ahLst/>
              <a:cxnLst>
                <a:cxn ang="0">
                  <a:pos x="2502" y="0"/>
                </a:cxn>
                <a:cxn ang="0">
                  <a:pos x="3753" y="3754"/>
                </a:cxn>
                <a:cxn ang="0">
                  <a:pos x="2502" y="6256"/>
                </a:cxn>
                <a:cxn ang="0">
                  <a:pos x="0" y="6256"/>
                </a:cxn>
                <a:cxn ang="0">
                  <a:pos x="2502" y="2502"/>
                </a:cxn>
                <a:cxn ang="0">
                  <a:pos x="2502" y="0"/>
                </a:cxn>
              </a:cxnLst>
              <a:rect l="0" t="0" r="0" b="0"/>
              <a:pathLst>
                <a:path w="4" h="6">
                  <a:moveTo>
                    <a:pt x="2" y="0"/>
                  </a:moveTo>
                  <a:cubicBezTo>
                    <a:pt x="2" y="0"/>
                    <a:pt x="4" y="1"/>
                    <a:pt x="3" y="3"/>
                  </a:cubicBezTo>
                  <a:cubicBezTo>
                    <a:pt x="3" y="4"/>
                    <a:pt x="2" y="5"/>
                    <a:pt x="2" y="5"/>
                  </a:cubicBezTo>
                  <a:cubicBezTo>
                    <a:pt x="0" y="6"/>
                    <a:pt x="0" y="5"/>
                    <a:pt x="0" y="5"/>
                  </a:cubicBezTo>
                  <a:cubicBezTo>
                    <a:pt x="0" y="5"/>
                    <a:pt x="1" y="2"/>
                    <a:pt x="2" y="2"/>
                  </a:cubicBezTo>
                  <a:cubicBezTo>
                    <a:pt x="2" y="1"/>
                    <a:pt x="2" y="0"/>
                    <a:pt x="2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2" name="Freeform 1009"/>
            <p:cNvSpPr/>
            <p:nvPr/>
          </p:nvSpPr>
          <p:spPr>
            <a:xfrm>
              <a:off x="2213159" y="3017196"/>
              <a:ext cx="5005" cy="10011"/>
            </a:xfrm>
            <a:custGeom>
              <a:avLst/>
              <a:gdLst/>
              <a:ahLst/>
              <a:cxnLst>
                <a:cxn ang="0">
                  <a:pos x="3753" y="1251"/>
                </a:cxn>
                <a:cxn ang="0">
                  <a:pos x="2502" y="2502"/>
                </a:cxn>
                <a:cxn ang="0">
                  <a:pos x="1251" y="6256"/>
                </a:cxn>
                <a:cxn ang="0">
                  <a:pos x="0" y="8759"/>
                </a:cxn>
                <a:cxn ang="0">
                  <a:pos x="1251" y="8759"/>
                </a:cxn>
                <a:cxn ang="0">
                  <a:pos x="3753" y="6256"/>
                </a:cxn>
                <a:cxn ang="0">
                  <a:pos x="3753" y="1251"/>
                </a:cxn>
              </a:cxnLst>
              <a:rect l="0" t="0" r="0" b="0"/>
              <a:pathLst>
                <a:path w="4" h="8">
                  <a:moveTo>
                    <a:pt x="3" y="1"/>
                  </a:moveTo>
                  <a:cubicBezTo>
                    <a:pt x="3" y="1"/>
                    <a:pt x="2" y="0"/>
                    <a:pt x="2" y="2"/>
                  </a:cubicBezTo>
                  <a:cubicBezTo>
                    <a:pt x="2" y="3"/>
                    <a:pt x="2" y="4"/>
                    <a:pt x="1" y="5"/>
                  </a:cubicBezTo>
                  <a:cubicBezTo>
                    <a:pt x="1" y="5"/>
                    <a:pt x="0" y="7"/>
                    <a:pt x="0" y="7"/>
                  </a:cubicBezTo>
                  <a:cubicBezTo>
                    <a:pt x="0" y="7"/>
                    <a:pt x="0" y="8"/>
                    <a:pt x="1" y="7"/>
                  </a:cubicBezTo>
                  <a:cubicBezTo>
                    <a:pt x="2" y="7"/>
                    <a:pt x="2" y="6"/>
                    <a:pt x="3" y="5"/>
                  </a:cubicBezTo>
                  <a:cubicBezTo>
                    <a:pt x="3" y="4"/>
                    <a:pt x="4" y="1"/>
                    <a:pt x="3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3" name="Freeform 1010"/>
            <p:cNvSpPr/>
            <p:nvPr/>
          </p:nvSpPr>
          <p:spPr>
            <a:xfrm>
              <a:off x="2165608" y="2997175"/>
              <a:ext cx="7508" cy="17519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754" y="7508"/>
                </a:cxn>
                <a:cxn ang="0">
                  <a:pos x="3754" y="1251"/>
                </a:cxn>
                <a:cxn ang="0">
                  <a:pos x="6256" y="1251"/>
                </a:cxn>
                <a:cxn ang="0">
                  <a:pos x="7508" y="8759"/>
                </a:cxn>
                <a:cxn ang="0">
                  <a:pos x="3754" y="16267"/>
                </a:cxn>
                <a:cxn ang="0">
                  <a:pos x="0" y="12513"/>
                </a:cxn>
              </a:cxnLst>
              <a:rect l="0" t="0" r="0" b="0"/>
              <a:pathLst>
                <a:path w="6" h="14">
                  <a:moveTo>
                    <a:pt x="0" y="10"/>
                  </a:moveTo>
                  <a:cubicBezTo>
                    <a:pt x="0" y="9"/>
                    <a:pt x="2" y="7"/>
                    <a:pt x="3" y="6"/>
                  </a:cubicBezTo>
                  <a:cubicBezTo>
                    <a:pt x="4" y="6"/>
                    <a:pt x="3" y="3"/>
                    <a:pt x="3" y="1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6" y="1"/>
                    <a:pt x="6" y="6"/>
                    <a:pt x="6" y="7"/>
                  </a:cubicBezTo>
                  <a:cubicBezTo>
                    <a:pt x="6" y="10"/>
                    <a:pt x="4" y="13"/>
                    <a:pt x="3" y="13"/>
                  </a:cubicBezTo>
                  <a:cubicBezTo>
                    <a:pt x="1" y="14"/>
                    <a:pt x="1" y="12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4" name="Freeform 1011"/>
            <p:cNvSpPr/>
            <p:nvPr/>
          </p:nvSpPr>
          <p:spPr>
            <a:xfrm>
              <a:off x="2156849" y="2992170"/>
              <a:ext cx="13765" cy="25027"/>
            </a:xfrm>
            <a:custGeom>
              <a:avLst/>
              <a:gdLst/>
              <a:ahLst/>
              <a:cxnLst>
                <a:cxn ang="0">
                  <a:pos x="10010" y="23775"/>
                </a:cxn>
                <a:cxn ang="0">
                  <a:pos x="13765" y="20021"/>
                </a:cxn>
                <a:cxn ang="0">
                  <a:pos x="13765" y="13764"/>
                </a:cxn>
                <a:cxn ang="0">
                  <a:pos x="12513" y="12513"/>
                </a:cxn>
                <a:cxn ang="0">
                  <a:pos x="8759" y="3754"/>
                </a:cxn>
                <a:cxn ang="0">
                  <a:pos x="5005" y="1251"/>
                </a:cxn>
                <a:cxn ang="0">
                  <a:pos x="3754" y="3754"/>
                </a:cxn>
                <a:cxn ang="0">
                  <a:pos x="0" y="8759"/>
                </a:cxn>
                <a:cxn ang="0">
                  <a:pos x="2502" y="16267"/>
                </a:cxn>
                <a:cxn ang="0">
                  <a:pos x="10010" y="23775"/>
                </a:cxn>
              </a:cxnLst>
              <a:rect l="0" t="0" r="0" b="0"/>
              <a:pathLst>
                <a:path w="11" h="20">
                  <a:moveTo>
                    <a:pt x="8" y="19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0"/>
                    <a:pt x="4" y="1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4"/>
                    <a:pt x="0" y="7"/>
                    <a:pt x="0" y="7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3" y="15"/>
                    <a:pt x="6" y="20"/>
                    <a:pt x="8" y="19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5" name="Freeform 1012"/>
            <p:cNvSpPr/>
            <p:nvPr/>
          </p:nvSpPr>
          <p:spPr>
            <a:xfrm>
              <a:off x="2163106" y="3009688"/>
              <a:ext cx="55059" cy="58813"/>
            </a:xfrm>
            <a:custGeom>
              <a:avLst/>
              <a:gdLst/>
              <a:ahLst/>
              <a:cxnLst>
                <a:cxn ang="0">
                  <a:pos x="0" y="3754"/>
                </a:cxn>
                <a:cxn ang="0">
                  <a:pos x="15016" y="42545"/>
                </a:cxn>
                <a:cxn ang="0">
                  <a:pos x="42545" y="56310"/>
                </a:cxn>
                <a:cxn ang="0">
                  <a:pos x="55059" y="52556"/>
                </a:cxn>
                <a:cxn ang="0">
                  <a:pos x="47550" y="42545"/>
                </a:cxn>
                <a:cxn ang="0">
                  <a:pos x="22524" y="32534"/>
                </a:cxn>
                <a:cxn ang="0">
                  <a:pos x="7508" y="1251"/>
                </a:cxn>
                <a:cxn ang="0">
                  <a:pos x="0" y="3754"/>
                </a:cxn>
              </a:cxnLst>
              <a:rect l="0" t="0" r="0" b="0"/>
              <a:pathLst>
                <a:path w="44" h="47">
                  <a:moveTo>
                    <a:pt x="0" y="3"/>
                  </a:moveTo>
                  <a:cubicBezTo>
                    <a:pt x="0" y="3"/>
                    <a:pt x="5" y="28"/>
                    <a:pt x="12" y="34"/>
                  </a:cubicBezTo>
                  <a:cubicBezTo>
                    <a:pt x="15" y="37"/>
                    <a:pt x="34" y="45"/>
                    <a:pt x="34" y="45"/>
                  </a:cubicBezTo>
                  <a:cubicBezTo>
                    <a:pt x="34" y="45"/>
                    <a:pt x="42" y="47"/>
                    <a:pt x="44" y="42"/>
                  </a:cubicBezTo>
                  <a:cubicBezTo>
                    <a:pt x="44" y="38"/>
                    <a:pt x="43" y="35"/>
                    <a:pt x="38" y="34"/>
                  </a:cubicBezTo>
                  <a:cubicBezTo>
                    <a:pt x="35" y="33"/>
                    <a:pt x="18" y="26"/>
                    <a:pt x="18" y="26"/>
                  </a:cubicBezTo>
                  <a:cubicBezTo>
                    <a:pt x="18" y="26"/>
                    <a:pt x="8" y="9"/>
                    <a:pt x="6" y="1"/>
                  </a:cubicBezTo>
                  <a:cubicBezTo>
                    <a:pt x="5" y="0"/>
                    <a:pt x="0" y="3"/>
                    <a:pt x="0" y="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6" name="Freeform 1013"/>
            <p:cNvSpPr/>
            <p:nvPr/>
          </p:nvSpPr>
          <p:spPr>
            <a:xfrm>
              <a:off x="2188132" y="3043474"/>
              <a:ext cx="32535" cy="25027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15016" y="22524"/>
                </a:cxn>
                <a:cxn ang="0">
                  <a:pos x="1251" y="20021"/>
                </a:cxn>
                <a:cxn ang="0">
                  <a:pos x="0" y="11262"/>
                </a:cxn>
                <a:cxn ang="0">
                  <a:pos x="2502" y="0"/>
                </a:cxn>
                <a:cxn ang="0">
                  <a:pos x="22524" y="5005"/>
                </a:cxn>
                <a:cxn ang="0">
                  <a:pos x="31283" y="17518"/>
                </a:cxn>
              </a:cxnLst>
              <a:rect l="0" t="0" r="0" b="0"/>
              <a:pathLst>
                <a:path w="26" h="20">
                  <a:moveTo>
                    <a:pt x="25" y="14"/>
                  </a:moveTo>
                  <a:cubicBezTo>
                    <a:pt x="23" y="20"/>
                    <a:pt x="12" y="18"/>
                    <a:pt x="12" y="18"/>
                  </a:cubicBezTo>
                  <a:cubicBezTo>
                    <a:pt x="12" y="18"/>
                    <a:pt x="4" y="17"/>
                    <a:pt x="1" y="16"/>
                  </a:cubicBezTo>
                  <a:cubicBezTo>
                    <a:pt x="1" y="16"/>
                    <a:pt x="0" y="12"/>
                    <a:pt x="0" y="9"/>
                  </a:cubicBezTo>
                  <a:cubicBezTo>
                    <a:pt x="1" y="4"/>
                    <a:pt x="2" y="0"/>
                    <a:pt x="2" y="0"/>
                  </a:cubicBezTo>
                  <a:cubicBezTo>
                    <a:pt x="6" y="1"/>
                    <a:pt x="17" y="3"/>
                    <a:pt x="18" y="4"/>
                  </a:cubicBezTo>
                  <a:cubicBezTo>
                    <a:pt x="23" y="5"/>
                    <a:pt x="26" y="10"/>
                    <a:pt x="25" y="14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7" name="Freeform 1014"/>
            <p:cNvSpPr/>
            <p:nvPr/>
          </p:nvSpPr>
          <p:spPr>
            <a:xfrm>
              <a:off x="2189383" y="3219913"/>
              <a:ext cx="2503" cy="7508"/>
            </a:xfrm>
            <a:custGeom>
              <a:avLst/>
              <a:gdLst/>
              <a:ahLst/>
              <a:cxnLst>
                <a:cxn ang="0">
                  <a:pos x="1251" y="7508"/>
                </a:cxn>
                <a:cxn ang="0">
                  <a:pos x="0" y="6256"/>
                </a:cxn>
                <a:cxn ang="0">
                  <a:pos x="0" y="2502"/>
                </a:cxn>
                <a:cxn ang="0">
                  <a:pos x="1251" y="0"/>
                </a:cxn>
                <a:cxn ang="0">
                  <a:pos x="2503" y="1251"/>
                </a:cxn>
                <a:cxn ang="0">
                  <a:pos x="2503" y="1251"/>
                </a:cxn>
                <a:cxn ang="0">
                  <a:pos x="1251" y="2502"/>
                </a:cxn>
                <a:cxn ang="0">
                  <a:pos x="1251" y="6256"/>
                </a:cxn>
                <a:cxn ang="0">
                  <a:pos x="1251" y="7508"/>
                </a:cxn>
              </a:cxnLst>
              <a:rect l="0" t="0" r="0" b="0"/>
              <a:pathLst>
                <a:path w="2" h="6">
                  <a:moveTo>
                    <a:pt x="1" y="6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0" y="3"/>
                    <a:pt x="0" y="2"/>
                  </a:cubicBezTo>
                  <a:cubicBezTo>
                    <a:pt x="1" y="1"/>
                    <a:pt x="1" y="1"/>
                    <a:pt x="1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1" y="3"/>
                    <a:pt x="1" y="5"/>
                    <a:pt x="1" y="5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8" name="Freeform 1015"/>
            <p:cNvSpPr/>
            <p:nvPr/>
          </p:nvSpPr>
          <p:spPr>
            <a:xfrm>
              <a:off x="2186881" y="3221164"/>
              <a:ext cx="2503" cy="6257"/>
            </a:xfrm>
            <a:custGeom>
              <a:avLst/>
              <a:gdLst/>
              <a:ahLst/>
              <a:cxnLst>
                <a:cxn ang="0">
                  <a:pos x="0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2503" y="0"/>
                </a:cxn>
                <a:cxn ang="0">
                  <a:pos x="2503" y="0"/>
                </a:cxn>
                <a:cxn ang="0">
                  <a:pos x="2503" y="1251"/>
                </a:cxn>
                <a:cxn ang="0">
                  <a:pos x="1251" y="1251"/>
                </a:cxn>
                <a:cxn ang="0">
                  <a:pos x="1251" y="5005"/>
                </a:cxn>
                <a:cxn ang="0">
                  <a:pos x="0" y="6257"/>
                </a:cxn>
              </a:cxnLst>
              <a:rect l="0" t="0" r="0" b="0"/>
              <a:pathLst>
                <a:path w="2" h="5">
                  <a:moveTo>
                    <a:pt x="0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2"/>
                    <a:pt x="1" y="1"/>
                  </a:cubicBezTo>
                  <a:cubicBezTo>
                    <a:pt x="1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1" y="3"/>
                    <a:pt x="1" y="4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09" name="Freeform 1016"/>
            <p:cNvSpPr/>
            <p:nvPr/>
          </p:nvSpPr>
          <p:spPr>
            <a:xfrm>
              <a:off x="2183127" y="3221164"/>
              <a:ext cx="3754" cy="6257"/>
            </a:xfrm>
            <a:custGeom>
              <a:avLst/>
              <a:gdLst/>
              <a:ahLst/>
              <a:cxnLst>
                <a:cxn ang="0">
                  <a:pos x="1251" y="6257"/>
                </a:cxn>
                <a:cxn ang="0">
                  <a:pos x="0" y="5005"/>
                </a:cxn>
                <a:cxn ang="0">
                  <a:pos x="1251" y="1251"/>
                </a:cxn>
                <a:cxn ang="0">
                  <a:pos x="3754" y="0"/>
                </a:cxn>
                <a:cxn ang="0">
                  <a:pos x="3754" y="0"/>
                </a:cxn>
                <a:cxn ang="0">
                  <a:pos x="3754" y="1251"/>
                </a:cxn>
                <a:cxn ang="0">
                  <a:pos x="2502" y="1251"/>
                </a:cxn>
                <a:cxn ang="0">
                  <a:pos x="1251" y="5005"/>
                </a:cxn>
                <a:cxn ang="0">
                  <a:pos x="1251" y="6257"/>
                </a:cxn>
              </a:cxnLst>
              <a:rect l="0" t="0" r="0" b="0"/>
              <a:pathLst>
                <a:path w="3" h="5">
                  <a:moveTo>
                    <a:pt x="1" y="5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1" y="2"/>
                    <a:pt x="1" y="1"/>
                  </a:cubicBezTo>
                  <a:cubicBezTo>
                    <a:pt x="2" y="0"/>
                    <a:pt x="2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2"/>
                    <a:pt x="1" y="4"/>
                    <a:pt x="1" y="4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0" name="Freeform 1017"/>
            <p:cNvSpPr/>
            <p:nvPr/>
          </p:nvSpPr>
          <p:spPr>
            <a:xfrm>
              <a:off x="2174367" y="3222415"/>
              <a:ext cx="8760" cy="10011"/>
            </a:xfrm>
            <a:custGeom>
              <a:avLst/>
              <a:gdLst/>
              <a:ahLst/>
              <a:cxnLst>
                <a:cxn ang="0">
                  <a:pos x="7508" y="0"/>
                </a:cxn>
                <a:cxn ang="0">
                  <a:pos x="0" y="5005"/>
                </a:cxn>
                <a:cxn ang="0">
                  <a:pos x="0" y="6256"/>
                </a:cxn>
                <a:cxn ang="0">
                  <a:pos x="2502" y="10011"/>
                </a:cxn>
                <a:cxn ang="0">
                  <a:pos x="3754" y="8759"/>
                </a:cxn>
                <a:cxn ang="0">
                  <a:pos x="5005" y="3754"/>
                </a:cxn>
                <a:cxn ang="0">
                  <a:pos x="8760" y="0"/>
                </a:cxn>
                <a:cxn ang="0">
                  <a:pos x="7508" y="0"/>
                </a:cxn>
              </a:cxnLst>
              <a:rect l="0" t="0" r="0" b="0"/>
              <a:pathLst>
                <a:path w="7" h="8">
                  <a:moveTo>
                    <a:pt x="6" y="0"/>
                  </a:moveTo>
                  <a:cubicBezTo>
                    <a:pt x="3" y="0"/>
                    <a:pt x="1" y="1"/>
                    <a:pt x="0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7"/>
                    <a:pt x="1" y="7"/>
                    <a:pt x="2" y="8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5"/>
                    <a:pt x="4" y="3"/>
                  </a:cubicBezTo>
                  <a:cubicBezTo>
                    <a:pt x="5" y="1"/>
                    <a:pt x="6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1" name="Freeform 1018"/>
            <p:cNvSpPr/>
            <p:nvPr/>
          </p:nvSpPr>
          <p:spPr>
            <a:xfrm>
              <a:off x="2174367" y="3228672"/>
              <a:ext cx="38792" cy="8760"/>
            </a:xfrm>
            <a:custGeom>
              <a:avLst/>
              <a:gdLst/>
              <a:ahLst/>
              <a:cxnLst>
                <a:cxn ang="0">
                  <a:pos x="38792" y="2502"/>
                </a:cxn>
                <a:cxn ang="0">
                  <a:pos x="31283" y="6257"/>
                </a:cxn>
                <a:cxn ang="0">
                  <a:pos x="27529" y="6257"/>
                </a:cxn>
                <a:cxn ang="0">
                  <a:pos x="12513" y="3754"/>
                </a:cxn>
                <a:cxn ang="0">
                  <a:pos x="3754" y="2502"/>
                </a:cxn>
                <a:cxn ang="0">
                  <a:pos x="0" y="0"/>
                </a:cxn>
                <a:cxn ang="0">
                  <a:pos x="0" y="2502"/>
                </a:cxn>
                <a:cxn ang="0">
                  <a:pos x="3754" y="5005"/>
                </a:cxn>
                <a:cxn ang="0">
                  <a:pos x="23775" y="7508"/>
                </a:cxn>
                <a:cxn ang="0">
                  <a:pos x="31283" y="8760"/>
                </a:cxn>
                <a:cxn ang="0">
                  <a:pos x="38792" y="5005"/>
                </a:cxn>
                <a:cxn ang="0">
                  <a:pos x="38792" y="2502"/>
                </a:cxn>
              </a:cxnLst>
              <a:rect l="0" t="0" r="0" b="0"/>
              <a:pathLst>
                <a:path w="31" h="7">
                  <a:moveTo>
                    <a:pt x="31" y="2"/>
                  </a:moveTo>
                  <a:cubicBezTo>
                    <a:pt x="31" y="2"/>
                    <a:pt x="31" y="5"/>
                    <a:pt x="25" y="5"/>
                  </a:cubicBezTo>
                  <a:cubicBezTo>
                    <a:pt x="22" y="5"/>
                    <a:pt x="22" y="5"/>
                    <a:pt x="22" y="5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6" y="3"/>
                    <a:pt x="3" y="2"/>
                    <a:pt x="3" y="2"/>
                  </a:cubicBezTo>
                  <a:cubicBezTo>
                    <a:pt x="1" y="1"/>
                    <a:pt x="0" y="1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3"/>
                    <a:pt x="3" y="4"/>
                  </a:cubicBezTo>
                  <a:cubicBezTo>
                    <a:pt x="7" y="5"/>
                    <a:pt x="12" y="6"/>
                    <a:pt x="19" y="6"/>
                  </a:cubicBezTo>
                  <a:cubicBezTo>
                    <a:pt x="19" y="6"/>
                    <a:pt x="23" y="7"/>
                    <a:pt x="25" y="7"/>
                  </a:cubicBezTo>
                  <a:cubicBezTo>
                    <a:pt x="30" y="7"/>
                    <a:pt x="31" y="5"/>
                    <a:pt x="31" y="4"/>
                  </a:cubicBezTo>
                  <a:lnTo>
                    <a:pt x="31" y="2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2" name="Freeform 1019"/>
            <p:cNvSpPr/>
            <p:nvPr/>
          </p:nvSpPr>
          <p:spPr>
            <a:xfrm>
              <a:off x="2153095" y="2361495"/>
              <a:ext cx="3329806" cy="1947079"/>
            </a:xfrm>
            <a:custGeom>
              <a:avLst/>
              <a:gdLst/>
              <a:ahLst/>
              <a:cxnLst>
                <a:cxn ang="0">
                  <a:pos x="0" y="1073646"/>
                </a:cxn>
                <a:cxn ang="0">
                  <a:pos x="1855731" y="0"/>
                </a:cxn>
                <a:cxn ang="0">
                  <a:pos x="3329806" y="857165"/>
                </a:cxn>
                <a:cxn ang="0">
                  <a:pos x="1452801" y="1947079"/>
                </a:cxn>
                <a:cxn ang="0">
                  <a:pos x="0" y="1073646"/>
                </a:cxn>
              </a:cxnLst>
              <a:rect l="0" t="0" r="0" b="0"/>
              <a:pathLst>
                <a:path w="2661" h="1556">
                  <a:moveTo>
                    <a:pt x="0" y="858"/>
                  </a:moveTo>
                  <a:lnTo>
                    <a:pt x="1483" y="0"/>
                  </a:lnTo>
                  <a:lnTo>
                    <a:pt x="2661" y="685"/>
                  </a:lnTo>
                  <a:lnTo>
                    <a:pt x="1161" y="1556"/>
                  </a:lnTo>
                  <a:lnTo>
                    <a:pt x="0" y="858"/>
                  </a:lnTo>
                  <a:close/>
                </a:path>
              </a:pathLst>
            </a:custGeom>
            <a:solidFill>
              <a:srgbClr val="F28E3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3" name="Freeform 1020"/>
            <p:cNvSpPr/>
            <p:nvPr/>
          </p:nvSpPr>
          <p:spPr>
            <a:xfrm>
              <a:off x="3598388" y="3122309"/>
              <a:ext cx="1693058" cy="1067390"/>
            </a:xfrm>
            <a:custGeom>
              <a:avLst/>
              <a:gdLst/>
              <a:ahLst/>
              <a:cxnLst>
                <a:cxn ang="0">
                  <a:pos x="0" y="949764"/>
                </a:cxn>
                <a:cxn ang="0">
                  <a:pos x="1251" y="1067390"/>
                </a:cxn>
                <a:cxn ang="0">
                  <a:pos x="1693058" y="118876"/>
                </a:cxn>
                <a:cxn ang="0">
                  <a:pos x="1690555" y="0"/>
                </a:cxn>
                <a:cxn ang="0">
                  <a:pos x="0" y="949764"/>
                </a:cxn>
              </a:cxnLst>
              <a:rect l="0" t="0" r="0" b="0"/>
              <a:pathLst>
                <a:path w="1353" h="853">
                  <a:moveTo>
                    <a:pt x="0" y="759"/>
                  </a:moveTo>
                  <a:lnTo>
                    <a:pt x="1" y="853"/>
                  </a:lnTo>
                  <a:lnTo>
                    <a:pt x="1353" y="95"/>
                  </a:lnTo>
                  <a:lnTo>
                    <a:pt x="1351" y="0"/>
                  </a:lnTo>
                  <a:lnTo>
                    <a:pt x="0" y="759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4" name="Freeform 1021"/>
            <p:cNvSpPr/>
            <p:nvPr/>
          </p:nvSpPr>
          <p:spPr>
            <a:xfrm>
              <a:off x="2317020" y="3311260"/>
              <a:ext cx="1282620" cy="878438"/>
            </a:xfrm>
            <a:custGeom>
              <a:avLst/>
              <a:gdLst/>
              <a:ahLst/>
              <a:cxnLst>
                <a:cxn ang="0">
                  <a:pos x="1281368" y="760812"/>
                </a:cxn>
                <a:cxn ang="0">
                  <a:pos x="0" y="0"/>
                </a:cxn>
                <a:cxn ang="0">
                  <a:pos x="2502" y="117625"/>
                </a:cxn>
                <a:cxn ang="0">
                  <a:pos x="1282620" y="878438"/>
                </a:cxn>
                <a:cxn ang="0">
                  <a:pos x="1281368" y="760812"/>
                </a:cxn>
              </a:cxnLst>
              <a:rect l="0" t="0" r="0" b="0"/>
              <a:pathLst>
                <a:path w="1025" h="702">
                  <a:moveTo>
                    <a:pt x="1024" y="608"/>
                  </a:moveTo>
                  <a:lnTo>
                    <a:pt x="0" y="0"/>
                  </a:lnTo>
                  <a:lnTo>
                    <a:pt x="2" y="94"/>
                  </a:lnTo>
                  <a:lnTo>
                    <a:pt x="1025" y="702"/>
                  </a:lnTo>
                  <a:lnTo>
                    <a:pt x="1024" y="608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5" name="Freeform 1022"/>
            <p:cNvSpPr/>
            <p:nvPr/>
          </p:nvSpPr>
          <p:spPr>
            <a:xfrm>
              <a:off x="2317020" y="2361495"/>
              <a:ext cx="2971924" cy="1710577"/>
            </a:xfrm>
            <a:custGeom>
              <a:avLst/>
              <a:gdLst/>
              <a:ahLst/>
              <a:cxnLst>
                <a:cxn ang="0">
                  <a:pos x="2971924" y="760812"/>
                </a:cxn>
                <a:cxn ang="0">
                  <a:pos x="1691806" y="0"/>
                </a:cxn>
                <a:cxn ang="0">
                  <a:pos x="0" y="949764"/>
                </a:cxn>
                <a:cxn ang="0">
                  <a:pos x="1281368" y="1710577"/>
                </a:cxn>
                <a:cxn ang="0">
                  <a:pos x="2971924" y="760812"/>
                </a:cxn>
              </a:cxnLst>
              <a:rect l="0" t="0" r="0" b="0"/>
              <a:pathLst>
                <a:path w="2375" h="1367">
                  <a:moveTo>
                    <a:pt x="2375" y="608"/>
                  </a:moveTo>
                  <a:lnTo>
                    <a:pt x="1352" y="0"/>
                  </a:lnTo>
                  <a:lnTo>
                    <a:pt x="0" y="759"/>
                  </a:lnTo>
                  <a:lnTo>
                    <a:pt x="1024" y="1367"/>
                  </a:lnTo>
                  <a:lnTo>
                    <a:pt x="2375" y="60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6" name="Freeform 1023"/>
            <p:cNvSpPr/>
            <p:nvPr/>
          </p:nvSpPr>
          <p:spPr>
            <a:xfrm>
              <a:off x="3590880" y="2190063"/>
              <a:ext cx="1596705" cy="1805678"/>
            </a:xfrm>
            <a:custGeom>
              <a:avLst/>
              <a:gdLst/>
              <a:ahLst/>
              <a:cxnLst>
                <a:cxn ang="0">
                  <a:pos x="0" y="892202"/>
                </a:cxn>
                <a:cxn ang="0">
                  <a:pos x="10010" y="1805678"/>
                </a:cxn>
                <a:cxn ang="0">
                  <a:pos x="1596705" y="912224"/>
                </a:cxn>
                <a:cxn ang="0">
                  <a:pos x="1586694" y="0"/>
                </a:cxn>
                <a:cxn ang="0">
                  <a:pos x="0" y="892202"/>
                </a:cxn>
              </a:cxnLst>
              <a:rect l="0" t="0" r="0" b="0"/>
              <a:pathLst>
                <a:path w="1276" h="1443">
                  <a:moveTo>
                    <a:pt x="0" y="713"/>
                  </a:moveTo>
                  <a:lnTo>
                    <a:pt x="8" y="1443"/>
                  </a:lnTo>
                  <a:lnTo>
                    <a:pt x="1276" y="729"/>
                  </a:lnTo>
                  <a:lnTo>
                    <a:pt x="1268" y="0"/>
                  </a:lnTo>
                  <a:lnTo>
                    <a:pt x="0" y="713"/>
                  </a:lnTo>
                  <a:close/>
                </a:path>
              </a:pathLst>
            </a:custGeom>
            <a:solidFill>
              <a:srgbClr val="F8E3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7" name="Freeform 1024"/>
            <p:cNvSpPr/>
            <p:nvPr/>
          </p:nvSpPr>
          <p:spPr>
            <a:xfrm>
              <a:off x="2379586" y="2360244"/>
              <a:ext cx="1221304" cy="1635497"/>
            </a:xfrm>
            <a:custGeom>
              <a:avLst/>
              <a:gdLst/>
              <a:ahLst/>
              <a:cxnLst>
                <a:cxn ang="0">
                  <a:pos x="1211293" y="722021"/>
                </a:cxn>
                <a:cxn ang="0">
                  <a:pos x="0" y="0"/>
                </a:cxn>
                <a:cxn ang="0">
                  <a:pos x="11262" y="913475"/>
                </a:cxn>
                <a:cxn ang="0">
                  <a:pos x="1221304" y="1635497"/>
                </a:cxn>
                <a:cxn ang="0">
                  <a:pos x="1211293" y="722021"/>
                </a:cxn>
              </a:cxnLst>
              <a:rect l="0" t="0" r="0" b="0"/>
              <a:pathLst>
                <a:path w="976" h="1307">
                  <a:moveTo>
                    <a:pt x="968" y="577"/>
                  </a:moveTo>
                  <a:lnTo>
                    <a:pt x="0" y="0"/>
                  </a:lnTo>
                  <a:lnTo>
                    <a:pt x="9" y="730"/>
                  </a:lnTo>
                  <a:lnTo>
                    <a:pt x="976" y="1307"/>
                  </a:lnTo>
                  <a:lnTo>
                    <a:pt x="968" y="577"/>
                  </a:lnTo>
                  <a:close/>
                </a:path>
              </a:pathLst>
            </a:custGeom>
            <a:solidFill>
              <a:srgbClr val="FCDAB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8" name="Freeform 1025"/>
            <p:cNvSpPr/>
            <p:nvPr/>
          </p:nvSpPr>
          <p:spPr>
            <a:xfrm>
              <a:off x="2379586" y="1466790"/>
              <a:ext cx="2797988" cy="1615475"/>
            </a:xfrm>
            <a:custGeom>
              <a:avLst/>
              <a:gdLst/>
              <a:ahLst/>
              <a:cxnLst>
                <a:cxn ang="0">
                  <a:pos x="2797988" y="723272"/>
                </a:cxn>
                <a:cxn ang="0">
                  <a:pos x="1586694" y="0"/>
                </a:cxn>
                <a:cxn ang="0">
                  <a:pos x="0" y="893454"/>
                </a:cxn>
                <a:cxn ang="0">
                  <a:pos x="1211293" y="1615475"/>
                </a:cxn>
                <a:cxn ang="0">
                  <a:pos x="2797988" y="723272"/>
                </a:cxn>
              </a:cxnLst>
              <a:rect l="0" t="0" r="0" b="0"/>
              <a:pathLst>
                <a:path w="2236" h="1291">
                  <a:moveTo>
                    <a:pt x="2236" y="578"/>
                  </a:moveTo>
                  <a:lnTo>
                    <a:pt x="1268" y="0"/>
                  </a:lnTo>
                  <a:lnTo>
                    <a:pt x="0" y="714"/>
                  </a:lnTo>
                  <a:lnTo>
                    <a:pt x="968" y="1291"/>
                  </a:lnTo>
                  <a:lnTo>
                    <a:pt x="2236" y="578"/>
                  </a:lnTo>
                  <a:close/>
                </a:path>
              </a:pathLst>
            </a:custGeom>
            <a:solidFill>
              <a:srgbClr val="FDF2E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19" name="Freeform 1026"/>
            <p:cNvSpPr/>
            <p:nvPr/>
          </p:nvSpPr>
          <p:spPr>
            <a:xfrm>
              <a:off x="3582121" y="1461785"/>
              <a:ext cx="1330171" cy="1445294"/>
            </a:xfrm>
            <a:custGeom>
              <a:avLst/>
              <a:gdLst/>
              <a:ahLst/>
              <a:cxnLst>
                <a:cxn ang="0">
                  <a:pos x="0" y="788342"/>
                </a:cxn>
                <a:cxn ang="0">
                  <a:pos x="8759" y="1445294"/>
                </a:cxn>
                <a:cxn ang="0">
                  <a:pos x="1330171" y="659454"/>
                </a:cxn>
                <a:cxn ang="0">
                  <a:pos x="1321411" y="0"/>
                </a:cxn>
                <a:cxn ang="0">
                  <a:pos x="0" y="788342"/>
                </a:cxn>
              </a:cxnLst>
              <a:rect l="0" t="0" r="0" b="0"/>
              <a:pathLst>
                <a:path w="1063" h="1155">
                  <a:moveTo>
                    <a:pt x="0" y="630"/>
                  </a:moveTo>
                  <a:lnTo>
                    <a:pt x="7" y="1155"/>
                  </a:lnTo>
                  <a:lnTo>
                    <a:pt x="1063" y="527"/>
                  </a:lnTo>
                  <a:lnTo>
                    <a:pt x="1056" y="0"/>
                  </a:lnTo>
                  <a:lnTo>
                    <a:pt x="0" y="630"/>
                  </a:lnTo>
                  <a:close/>
                </a:path>
              </a:pathLst>
            </a:custGeom>
            <a:solidFill>
              <a:srgbClr val="FBDE9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0" name="Freeform 1027"/>
            <p:cNvSpPr/>
            <p:nvPr/>
          </p:nvSpPr>
          <p:spPr>
            <a:xfrm>
              <a:off x="2528496" y="1630715"/>
              <a:ext cx="1062385" cy="1276363"/>
            </a:xfrm>
            <a:custGeom>
              <a:avLst/>
              <a:gdLst/>
              <a:ahLst/>
              <a:cxnLst>
                <a:cxn ang="0">
                  <a:pos x="1053625" y="619411"/>
                </a:cxn>
                <a:cxn ang="0">
                  <a:pos x="0" y="0"/>
                </a:cxn>
                <a:cxn ang="0">
                  <a:pos x="8759" y="659454"/>
                </a:cxn>
                <a:cxn ang="0">
                  <a:pos x="1062385" y="1276363"/>
                </a:cxn>
                <a:cxn ang="0">
                  <a:pos x="1053625" y="619411"/>
                </a:cxn>
              </a:cxnLst>
              <a:rect l="0" t="0" r="0" b="0"/>
              <a:pathLst>
                <a:path w="849" h="1020">
                  <a:moveTo>
                    <a:pt x="842" y="495"/>
                  </a:moveTo>
                  <a:lnTo>
                    <a:pt x="0" y="0"/>
                  </a:lnTo>
                  <a:lnTo>
                    <a:pt x="7" y="527"/>
                  </a:lnTo>
                  <a:lnTo>
                    <a:pt x="849" y="1020"/>
                  </a:lnTo>
                  <a:lnTo>
                    <a:pt x="842" y="495"/>
                  </a:lnTo>
                  <a:close/>
                </a:path>
              </a:pathLst>
            </a:custGeom>
            <a:solidFill>
              <a:srgbClr val="FECE6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1" name="Freeform 1028"/>
            <p:cNvSpPr/>
            <p:nvPr/>
          </p:nvSpPr>
          <p:spPr>
            <a:xfrm>
              <a:off x="2528496" y="844876"/>
              <a:ext cx="2377539" cy="1403999"/>
            </a:xfrm>
            <a:custGeom>
              <a:avLst/>
              <a:gdLst/>
              <a:ahLst/>
              <a:cxnLst>
                <a:cxn ang="0">
                  <a:pos x="2377539" y="616908"/>
                </a:cxn>
                <a:cxn ang="0">
                  <a:pos x="1325165" y="0"/>
                </a:cxn>
                <a:cxn ang="0">
                  <a:pos x="0" y="785839"/>
                </a:cxn>
                <a:cxn ang="0">
                  <a:pos x="1053625" y="1403999"/>
                </a:cxn>
                <a:cxn ang="0">
                  <a:pos x="2377539" y="616908"/>
                </a:cxn>
              </a:cxnLst>
              <a:rect l="0" t="0" r="0" b="0"/>
              <a:pathLst>
                <a:path w="1900" h="1122">
                  <a:moveTo>
                    <a:pt x="1900" y="493"/>
                  </a:moveTo>
                  <a:lnTo>
                    <a:pt x="1059" y="0"/>
                  </a:lnTo>
                  <a:lnTo>
                    <a:pt x="0" y="628"/>
                  </a:lnTo>
                  <a:lnTo>
                    <a:pt x="842" y="1122"/>
                  </a:lnTo>
                  <a:lnTo>
                    <a:pt x="1900" y="493"/>
                  </a:lnTo>
                  <a:close/>
                </a:path>
              </a:pathLst>
            </a:custGeom>
            <a:solidFill>
              <a:srgbClr val="FDF0B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2" name="Freeform 1029"/>
            <p:cNvSpPr/>
            <p:nvPr/>
          </p:nvSpPr>
          <p:spPr>
            <a:xfrm>
              <a:off x="3958773" y="1626961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2"/>
                    <a:pt x="193" y="59"/>
                  </a:cubicBezTo>
                  <a:cubicBezTo>
                    <a:pt x="192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3" name="Freeform 1030"/>
            <p:cNvSpPr/>
            <p:nvPr/>
          </p:nvSpPr>
          <p:spPr>
            <a:xfrm>
              <a:off x="3958773" y="1651988"/>
              <a:ext cx="241508" cy="148909"/>
            </a:xfrm>
            <a:custGeom>
              <a:avLst/>
              <a:gdLst/>
              <a:ahLst/>
              <a:cxnLst>
                <a:cxn ang="0">
                  <a:pos x="1251" y="76331"/>
                </a:cxn>
                <a:cxn ang="0">
                  <a:pos x="121379" y="148909"/>
                </a:cxn>
                <a:cxn ang="0">
                  <a:pos x="241508" y="73828"/>
                </a:cxn>
                <a:cxn ang="0">
                  <a:pos x="120128" y="1251"/>
                </a:cxn>
                <a:cxn ang="0">
                  <a:pos x="1251" y="76331"/>
                </a:cxn>
              </a:cxnLst>
              <a:rect l="0" t="0" r="0" b="0"/>
              <a:pathLst>
                <a:path w="193" h="119">
                  <a:moveTo>
                    <a:pt x="1" y="61"/>
                  </a:moveTo>
                  <a:cubicBezTo>
                    <a:pt x="1" y="93"/>
                    <a:pt x="44" y="119"/>
                    <a:pt x="97" y="119"/>
                  </a:cubicBezTo>
                  <a:cubicBezTo>
                    <a:pt x="150" y="118"/>
                    <a:pt x="193" y="91"/>
                    <a:pt x="193" y="59"/>
                  </a:cubicBezTo>
                  <a:cubicBezTo>
                    <a:pt x="193" y="26"/>
                    <a:pt x="149" y="0"/>
                    <a:pt x="96" y="1"/>
                  </a:cubicBezTo>
                  <a:cubicBezTo>
                    <a:pt x="43" y="1"/>
                    <a:pt x="0" y="28"/>
                    <a:pt x="1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4" name="Freeform 1031"/>
            <p:cNvSpPr/>
            <p:nvPr/>
          </p:nvSpPr>
          <p:spPr>
            <a:xfrm>
              <a:off x="4226559" y="129035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0096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2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5" name="Freeform 1032"/>
            <p:cNvSpPr/>
            <p:nvPr/>
          </p:nvSpPr>
          <p:spPr>
            <a:xfrm>
              <a:off x="4226559" y="1309122"/>
              <a:ext cx="182695" cy="111369"/>
            </a:xfrm>
            <a:custGeom>
              <a:avLst/>
              <a:gdLst/>
              <a:ahLst/>
              <a:cxnLst>
                <a:cxn ang="0">
                  <a:pos x="0" y="56921"/>
                </a:cxn>
                <a:cxn ang="0">
                  <a:pos x="91347" y="111369"/>
                </a:cxn>
                <a:cxn ang="0">
                  <a:pos x="182695" y="55684"/>
                </a:cxn>
                <a:cxn ang="0">
                  <a:pos x="91347" y="1237"/>
                </a:cxn>
                <a:cxn ang="0">
                  <a:pos x="0" y="56921"/>
                </a:cxn>
              </a:cxnLst>
              <a:rect l="0" t="0" r="0" b="0"/>
              <a:pathLst>
                <a:path w="146" h="90">
                  <a:moveTo>
                    <a:pt x="0" y="46"/>
                  </a:moveTo>
                  <a:cubicBezTo>
                    <a:pt x="0" y="71"/>
                    <a:pt x="33" y="90"/>
                    <a:pt x="73" y="90"/>
                  </a:cubicBezTo>
                  <a:cubicBezTo>
                    <a:pt x="113" y="90"/>
                    <a:pt x="146" y="69"/>
                    <a:pt x="146" y="45"/>
                  </a:cubicBezTo>
                  <a:cubicBezTo>
                    <a:pt x="145" y="20"/>
                    <a:pt x="113" y="0"/>
                    <a:pt x="73" y="1"/>
                  </a:cubicBezTo>
                  <a:cubicBezTo>
                    <a:pt x="32" y="1"/>
                    <a:pt x="0" y="21"/>
                    <a:pt x="0" y="46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6" name="Freeform 1033"/>
            <p:cNvSpPr/>
            <p:nvPr/>
          </p:nvSpPr>
          <p:spPr>
            <a:xfrm>
              <a:off x="2807543" y="157315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0096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2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0B51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7" name="Freeform 1034"/>
            <p:cNvSpPr/>
            <p:nvPr/>
          </p:nvSpPr>
          <p:spPr>
            <a:xfrm>
              <a:off x="2807543" y="1591924"/>
              <a:ext cx="182695" cy="112620"/>
            </a:xfrm>
            <a:custGeom>
              <a:avLst/>
              <a:gdLst/>
              <a:ahLst/>
              <a:cxnLst>
                <a:cxn ang="0">
                  <a:pos x="0" y="56310"/>
                </a:cxn>
                <a:cxn ang="0">
                  <a:pos x="91347" y="111368"/>
                </a:cxn>
                <a:cxn ang="0">
                  <a:pos x="182695" y="55058"/>
                </a:cxn>
                <a:cxn ang="0">
                  <a:pos x="91347" y="0"/>
                </a:cxn>
                <a:cxn ang="0">
                  <a:pos x="0" y="56310"/>
                </a:cxn>
              </a:cxnLst>
              <a:rect l="0" t="0" r="0" b="0"/>
              <a:pathLst>
                <a:path w="146" h="90">
                  <a:moveTo>
                    <a:pt x="0" y="45"/>
                  </a:moveTo>
                  <a:cubicBezTo>
                    <a:pt x="0" y="70"/>
                    <a:pt x="33" y="90"/>
                    <a:pt x="73" y="89"/>
                  </a:cubicBezTo>
                  <a:cubicBezTo>
                    <a:pt x="113" y="89"/>
                    <a:pt x="146" y="69"/>
                    <a:pt x="146" y="44"/>
                  </a:cubicBezTo>
                  <a:cubicBezTo>
                    <a:pt x="145" y="19"/>
                    <a:pt x="113" y="0"/>
                    <a:pt x="73" y="0"/>
                  </a:cubicBezTo>
                  <a:cubicBezTo>
                    <a:pt x="32" y="0"/>
                    <a:pt x="0" y="21"/>
                    <a:pt x="0" y="4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8" name="Freeform 1035"/>
            <p:cNvSpPr/>
            <p:nvPr/>
          </p:nvSpPr>
          <p:spPr>
            <a:xfrm>
              <a:off x="4266601" y="1989849"/>
              <a:ext cx="137647" cy="168931"/>
            </a:xfrm>
            <a:custGeom>
              <a:avLst/>
              <a:gdLst/>
              <a:ahLst/>
              <a:cxnLst>
                <a:cxn ang="0">
                  <a:pos x="6256" y="76331"/>
                </a:cxn>
                <a:cxn ang="0">
                  <a:pos x="58812" y="163925"/>
                </a:cxn>
                <a:cxn ang="0">
                  <a:pos x="131390" y="92599"/>
                </a:cxn>
                <a:cxn ang="0">
                  <a:pos x="78834" y="3754"/>
                </a:cxn>
                <a:cxn ang="0">
                  <a:pos x="6256" y="76331"/>
                </a:cxn>
              </a:cxnLst>
              <a:rect l="0" t="0" r="0" b="0"/>
              <a:pathLst>
                <a:path w="110" h="135">
                  <a:moveTo>
                    <a:pt x="5" y="61"/>
                  </a:moveTo>
                  <a:cubicBezTo>
                    <a:pt x="0" y="96"/>
                    <a:pt x="19" y="128"/>
                    <a:pt x="47" y="131"/>
                  </a:cubicBezTo>
                  <a:cubicBezTo>
                    <a:pt x="75" y="135"/>
                    <a:pt x="101" y="109"/>
                    <a:pt x="105" y="74"/>
                  </a:cubicBezTo>
                  <a:cubicBezTo>
                    <a:pt x="110" y="38"/>
                    <a:pt x="91" y="7"/>
                    <a:pt x="63" y="3"/>
                  </a:cubicBezTo>
                  <a:cubicBezTo>
                    <a:pt x="35" y="0"/>
                    <a:pt x="9" y="26"/>
                    <a:pt x="5" y="61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29" name="Freeform 1036"/>
            <p:cNvSpPr/>
            <p:nvPr/>
          </p:nvSpPr>
          <p:spPr>
            <a:xfrm>
              <a:off x="4274109" y="1967325"/>
              <a:ext cx="136396" cy="167679"/>
            </a:xfrm>
            <a:custGeom>
              <a:avLst/>
              <a:gdLst/>
              <a:ahLst/>
              <a:cxnLst>
                <a:cxn ang="0">
                  <a:pos x="5005" y="76331"/>
                </a:cxn>
                <a:cxn ang="0">
                  <a:pos x="58812" y="163924"/>
                </a:cxn>
                <a:cxn ang="0">
                  <a:pos x="131390" y="91347"/>
                </a:cxn>
                <a:cxn ang="0">
                  <a:pos x="78834" y="3754"/>
                </a:cxn>
                <a:cxn ang="0">
                  <a:pos x="5005" y="76331"/>
                </a:cxn>
              </a:cxnLst>
              <a:rect l="0" t="0" r="0" b="0"/>
              <a:pathLst>
                <a:path w="109" h="134">
                  <a:moveTo>
                    <a:pt x="4" y="61"/>
                  </a:moveTo>
                  <a:cubicBezTo>
                    <a:pt x="0" y="96"/>
                    <a:pt x="19" y="127"/>
                    <a:pt x="47" y="131"/>
                  </a:cubicBezTo>
                  <a:cubicBezTo>
                    <a:pt x="75" y="134"/>
                    <a:pt x="101" y="108"/>
                    <a:pt x="105" y="73"/>
                  </a:cubicBezTo>
                  <a:cubicBezTo>
                    <a:pt x="109" y="38"/>
                    <a:pt x="91" y="7"/>
                    <a:pt x="63" y="3"/>
                  </a:cubicBezTo>
                  <a:cubicBezTo>
                    <a:pt x="35" y="0"/>
                    <a:pt x="9" y="25"/>
                    <a:pt x="4" y="61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0" name="Freeform 1037"/>
            <p:cNvSpPr/>
            <p:nvPr/>
          </p:nvSpPr>
          <p:spPr>
            <a:xfrm>
              <a:off x="3822377" y="2442833"/>
              <a:ext cx="108867" cy="132642"/>
            </a:xfrm>
            <a:custGeom>
              <a:avLst/>
              <a:gdLst/>
              <a:ahLst/>
              <a:cxnLst>
                <a:cxn ang="0">
                  <a:pos x="5005" y="59502"/>
                </a:cxn>
                <a:cxn ang="0">
                  <a:pos x="46299" y="128923"/>
                </a:cxn>
                <a:cxn ang="0">
                  <a:pos x="103861" y="71899"/>
                </a:cxn>
                <a:cxn ang="0">
                  <a:pos x="62567" y="3718"/>
                </a:cxn>
                <a:cxn ang="0">
                  <a:pos x="5005" y="59502"/>
                </a:cxn>
              </a:cxnLst>
              <a:rect l="0" t="0" r="0" b="0"/>
              <a:pathLst>
                <a:path w="87" h="107">
                  <a:moveTo>
                    <a:pt x="4" y="48"/>
                  </a:moveTo>
                  <a:cubicBezTo>
                    <a:pt x="0" y="76"/>
                    <a:pt x="15" y="101"/>
                    <a:pt x="37" y="104"/>
                  </a:cubicBezTo>
                  <a:cubicBezTo>
                    <a:pt x="59" y="107"/>
                    <a:pt x="80" y="86"/>
                    <a:pt x="83" y="58"/>
                  </a:cubicBezTo>
                  <a:cubicBezTo>
                    <a:pt x="87" y="30"/>
                    <a:pt x="72" y="5"/>
                    <a:pt x="50" y="3"/>
                  </a:cubicBezTo>
                  <a:cubicBezTo>
                    <a:pt x="28" y="0"/>
                    <a:pt x="7" y="20"/>
                    <a:pt x="4" y="48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1" name="Freeform 1038"/>
            <p:cNvSpPr/>
            <p:nvPr/>
          </p:nvSpPr>
          <p:spPr>
            <a:xfrm>
              <a:off x="3828634" y="2424062"/>
              <a:ext cx="108867" cy="132642"/>
            </a:xfrm>
            <a:custGeom>
              <a:avLst/>
              <a:gdLst/>
              <a:ahLst/>
              <a:cxnLst>
                <a:cxn ang="0">
                  <a:pos x="3754" y="60742"/>
                </a:cxn>
                <a:cxn ang="0">
                  <a:pos x="46299" y="128923"/>
                </a:cxn>
                <a:cxn ang="0">
                  <a:pos x="103861" y="73139"/>
                </a:cxn>
                <a:cxn ang="0">
                  <a:pos x="61315" y="3718"/>
                </a:cxn>
                <a:cxn ang="0">
                  <a:pos x="3754" y="60742"/>
                </a:cxn>
              </a:cxnLst>
              <a:rect l="0" t="0" r="0" b="0"/>
              <a:pathLst>
                <a:path w="87" h="107">
                  <a:moveTo>
                    <a:pt x="3" y="49"/>
                  </a:moveTo>
                  <a:cubicBezTo>
                    <a:pt x="0" y="77"/>
                    <a:pt x="15" y="102"/>
                    <a:pt x="37" y="104"/>
                  </a:cubicBezTo>
                  <a:cubicBezTo>
                    <a:pt x="59" y="107"/>
                    <a:pt x="79" y="87"/>
                    <a:pt x="83" y="59"/>
                  </a:cubicBezTo>
                  <a:cubicBezTo>
                    <a:pt x="87" y="31"/>
                    <a:pt x="71" y="6"/>
                    <a:pt x="49" y="3"/>
                  </a:cubicBezTo>
                  <a:cubicBezTo>
                    <a:pt x="27" y="0"/>
                    <a:pt x="7" y="21"/>
                    <a:pt x="3" y="49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2" name="Freeform 1039"/>
            <p:cNvSpPr/>
            <p:nvPr/>
          </p:nvSpPr>
          <p:spPr>
            <a:xfrm>
              <a:off x="4634494" y="1858458"/>
              <a:ext cx="78835" cy="96353"/>
            </a:xfrm>
            <a:custGeom>
              <a:avLst/>
              <a:gdLst/>
              <a:ahLst/>
              <a:cxnLst>
                <a:cxn ang="0">
                  <a:pos x="3754" y="42545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2545"/>
                </a:cxn>
              </a:cxnLst>
              <a:rect l="0" t="0" r="0" b="0"/>
              <a:pathLst>
                <a:path w="62" h="77">
                  <a:moveTo>
                    <a:pt x="3" y="34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4"/>
                    <a:pt x="3" y="34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3" name="Freeform 1040"/>
            <p:cNvSpPr/>
            <p:nvPr/>
          </p:nvSpPr>
          <p:spPr>
            <a:xfrm>
              <a:off x="4638249" y="1844694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4" name="Freeform 1041"/>
            <p:cNvSpPr/>
            <p:nvPr/>
          </p:nvSpPr>
          <p:spPr>
            <a:xfrm>
              <a:off x="4168997" y="2335218"/>
              <a:ext cx="77583" cy="96353"/>
            </a:xfrm>
            <a:custGeom>
              <a:avLst/>
              <a:gdLst/>
              <a:ahLst/>
              <a:cxnLst>
                <a:cxn ang="0">
                  <a:pos x="2502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2502" y="43796"/>
                </a:cxn>
              </a:cxnLst>
              <a:rect l="0" t="0" r="0" b="0"/>
              <a:pathLst>
                <a:path w="62" h="77">
                  <a:moveTo>
                    <a:pt x="2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2" y="77"/>
                    <a:pt x="57" y="62"/>
                    <a:pt x="60" y="42"/>
                  </a:cubicBezTo>
                  <a:cubicBezTo>
                    <a:pt x="62" y="22"/>
                    <a:pt x="52" y="4"/>
                    <a:pt x="36" y="2"/>
                  </a:cubicBezTo>
                  <a:cubicBezTo>
                    <a:pt x="20" y="0"/>
                    <a:pt x="5" y="14"/>
                    <a:pt x="2" y="35"/>
                  </a:cubicBezTo>
                  <a:close/>
                </a:path>
              </a:pathLst>
            </a:custGeom>
            <a:solidFill>
              <a:srgbClr val="F3B6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5" name="Freeform 1042"/>
            <p:cNvSpPr/>
            <p:nvPr/>
          </p:nvSpPr>
          <p:spPr>
            <a:xfrm>
              <a:off x="4172751" y="2321453"/>
              <a:ext cx="78835" cy="96353"/>
            </a:xfrm>
            <a:custGeom>
              <a:avLst/>
              <a:gdLst/>
              <a:ahLst/>
              <a:cxnLst>
                <a:cxn ang="0">
                  <a:pos x="3754" y="43796"/>
                </a:cxn>
                <a:cxn ang="0">
                  <a:pos x="33786" y="93850"/>
                </a:cxn>
                <a:cxn ang="0">
                  <a:pos x="75080" y="52556"/>
                </a:cxn>
                <a:cxn ang="0">
                  <a:pos x="45048" y="2502"/>
                </a:cxn>
                <a:cxn ang="0">
                  <a:pos x="3754" y="43796"/>
                </a:cxn>
              </a:cxnLst>
              <a:rect l="0" t="0" r="0" b="0"/>
              <a:pathLst>
                <a:path w="62" h="77">
                  <a:moveTo>
                    <a:pt x="3" y="35"/>
                  </a:moveTo>
                  <a:cubicBezTo>
                    <a:pt x="0" y="55"/>
                    <a:pt x="11" y="73"/>
                    <a:pt x="27" y="75"/>
                  </a:cubicBezTo>
                  <a:cubicBezTo>
                    <a:pt x="43" y="77"/>
                    <a:pt x="58" y="62"/>
                    <a:pt x="60" y="42"/>
                  </a:cubicBezTo>
                  <a:cubicBezTo>
                    <a:pt x="63" y="22"/>
                    <a:pt x="52" y="4"/>
                    <a:pt x="36" y="2"/>
                  </a:cubicBezTo>
                  <a:cubicBezTo>
                    <a:pt x="20" y="0"/>
                    <a:pt x="5" y="15"/>
                    <a:pt x="3" y="35"/>
                  </a:cubicBezTo>
                  <a:close/>
                </a:path>
              </a:pathLst>
            </a:custGeom>
            <a:solidFill>
              <a:srgbClr val="FFCE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6" name="Freeform 1043"/>
            <p:cNvSpPr/>
            <p:nvPr/>
          </p:nvSpPr>
          <p:spPr>
            <a:xfrm>
              <a:off x="3274292" y="2391527"/>
              <a:ext cx="151412" cy="246514"/>
            </a:xfrm>
            <a:custGeom>
              <a:avLst/>
              <a:gdLst/>
              <a:ahLst/>
              <a:cxnLst>
                <a:cxn ang="0">
                  <a:pos x="18770" y="140687"/>
                </a:cxn>
                <a:cxn ang="0">
                  <a:pos x="110117" y="237798"/>
                </a:cxn>
                <a:cxn ang="0">
                  <a:pos x="132641" y="105826"/>
                </a:cxn>
                <a:cxn ang="0">
                  <a:pos x="41294" y="8715"/>
                </a:cxn>
                <a:cxn ang="0">
                  <a:pos x="18770" y="140687"/>
                </a:cxn>
              </a:cxnLst>
              <a:rect l="0" t="0" r="0" b="0"/>
              <a:pathLst>
                <a:path w="120" h="198">
                  <a:moveTo>
                    <a:pt x="15" y="113"/>
                  </a:moveTo>
                  <a:cubicBezTo>
                    <a:pt x="31" y="164"/>
                    <a:pt x="63" y="198"/>
                    <a:pt x="88" y="191"/>
                  </a:cubicBezTo>
                  <a:cubicBezTo>
                    <a:pt x="113" y="183"/>
                    <a:pt x="121" y="136"/>
                    <a:pt x="106" y="85"/>
                  </a:cubicBezTo>
                  <a:cubicBezTo>
                    <a:pt x="90" y="35"/>
                    <a:pt x="58" y="0"/>
                    <a:pt x="33" y="7"/>
                  </a:cubicBezTo>
                  <a:cubicBezTo>
                    <a:pt x="8" y="15"/>
                    <a:pt x="0" y="62"/>
                    <a:pt x="15" y="113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7" name="Freeform 1044"/>
            <p:cNvSpPr/>
            <p:nvPr/>
          </p:nvSpPr>
          <p:spPr>
            <a:xfrm>
              <a:off x="3294314" y="2389025"/>
              <a:ext cx="142652" cy="232749"/>
            </a:xfrm>
            <a:custGeom>
              <a:avLst/>
              <a:gdLst/>
              <a:ahLst/>
              <a:cxnLst>
                <a:cxn ang="0">
                  <a:pos x="17518" y="131932"/>
                </a:cxn>
                <a:cxn ang="0">
                  <a:pos x="103860" y="224036"/>
                </a:cxn>
                <a:cxn ang="0">
                  <a:pos x="125133" y="100816"/>
                </a:cxn>
                <a:cxn ang="0">
                  <a:pos x="38791" y="8712"/>
                </a:cxn>
                <a:cxn ang="0">
                  <a:pos x="17518" y="131932"/>
                </a:cxn>
              </a:cxnLst>
              <a:rect l="0" t="0" r="0" b="0"/>
              <a:pathLst>
                <a:path w="114" h="187">
                  <a:moveTo>
                    <a:pt x="14" y="106"/>
                  </a:moveTo>
                  <a:cubicBezTo>
                    <a:pt x="29" y="154"/>
                    <a:pt x="60" y="187"/>
                    <a:pt x="83" y="180"/>
                  </a:cubicBezTo>
                  <a:cubicBezTo>
                    <a:pt x="107" y="173"/>
                    <a:pt x="114" y="129"/>
                    <a:pt x="100" y="81"/>
                  </a:cubicBezTo>
                  <a:cubicBezTo>
                    <a:pt x="85" y="33"/>
                    <a:pt x="55" y="0"/>
                    <a:pt x="31" y="7"/>
                  </a:cubicBezTo>
                  <a:cubicBezTo>
                    <a:pt x="7" y="14"/>
                    <a:pt x="0" y="59"/>
                    <a:pt x="14" y="106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8" name="Freeform 1045"/>
            <p:cNvSpPr/>
            <p:nvPr/>
          </p:nvSpPr>
          <p:spPr>
            <a:xfrm>
              <a:off x="2956453" y="2099967"/>
              <a:ext cx="76332" cy="125134"/>
            </a:xfrm>
            <a:custGeom>
              <a:avLst/>
              <a:gdLst/>
              <a:ahLst/>
              <a:cxnLst>
                <a:cxn ang="0">
                  <a:pos x="10010" y="71326"/>
                </a:cxn>
                <a:cxn ang="0">
                  <a:pos x="55059" y="120128"/>
                </a:cxn>
                <a:cxn ang="0">
                  <a:pos x="66321" y="53807"/>
                </a:cxn>
                <a:cxn ang="0">
                  <a:pos x="20021" y="5005"/>
                </a:cxn>
                <a:cxn ang="0">
                  <a:pos x="10010" y="71326"/>
                </a:cxn>
              </a:cxnLst>
              <a:rect l="0" t="0" r="0" b="0"/>
              <a:pathLst>
                <a:path w="61" h="100">
                  <a:moveTo>
                    <a:pt x="8" y="57"/>
                  </a:moveTo>
                  <a:cubicBezTo>
                    <a:pt x="15" y="82"/>
                    <a:pt x="32" y="100"/>
                    <a:pt x="44" y="96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5" y="18"/>
                    <a:pt x="29" y="0"/>
                    <a:pt x="16" y="4"/>
                  </a:cubicBezTo>
                  <a:cubicBezTo>
                    <a:pt x="4" y="8"/>
                    <a:pt x="0" y="31"/>
                    <a:pt x="8" y="57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39" name="Freeform 1046"/>
            <p:cNvSpPr/>
            <p:nvPr/>
          </p:nvSpPr>
          <p:spPr>
            <a:xfrm>
              <a:off x="2966463" y="2098715"/>
              <a:ext cx="71327" cy="117626"/>
            </a:xfrm>
            <a:custGeom>
              <a:avLst/>
              <a:gdLst/>
              <a:ahLst/>
              <a:cxnLst>
                <a:cxn ang="0">
                  <a:pos x="8759" y="67572"/>
                </a:cxn>
                <a:cxn ang="0">
                  <a:pos x="52556" y="112620"/>
                </a:cxn>
                <a:cxn ang="0">
                  <a:pos x="62567" y="51304"/>
                </a:cxn>
                <a:cxn ang="0">
                  <a:pos x="18770" y="5005"/>
                </a:cxn>
                <a:cxn ang="0">
                  <a:pos x="8759" y="67572"/>
                </a:cxn>
              </a:cxnLst>
              <a:rect l="0" t="0" r="0" b="0"/>
              <a:pathLst>
                <a:path w="57" h="94">
                  <a:moveTo>
                    <a:pt x="7" y="54"/>
                  </a:moveTo>
                  <a:cubicBezTo>
                    <a:pt x="14" y="78"/>
                    <a:pt x="30" y="94"/>
                    <a:pt x="42" y="90"/>
                  </a:cubicBezTo>
                  <a:cubicBezTo>
                    <a:pt x="53" y="87"/>
                    <a:pt x="57" y="65"/>
                    <a:pt x="50" y="41"/>
                  </a:cubicBezTo>
                  <a:cubicBezTo>
                    <a:pt x="43" y="17"/>
                    <a:pt x="27" y="0"/>
                    <a:pt x="15" y="4"/>
                  </a:cubicBezTo>
                  <a:cubicBezTo>
                    <a:pt x="4" y="7"/>
                    <a:pt x="0" y="30"/>
                    <a:pt x="7" y="54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0" name="Freeform 1047"/>
            <p:cNvSpPr/>
            <p:nvPr/>
          </p:nvSpPr>
          <p:spPr>
            <a:xfrm>
              <a:off x="2681159" y="2183806"/>
              <a:ext cx="76332" cy="123883"/>
            </a:xfrm>
            <a:custGeom>
              <a:avLst/>
              <a:gdLst/>
              <a:ahLst/>
              <a:cxnLst>
                <a:cxn ang="0">
                  <a:pos x="10010" y="70075"/>
                </a:cxn>
                <a:cxn ang="0">
                  <a:pos x="55059" y="118877"/>
                </a:cxn>
                <a:cxn ang="0">
                  <a:pos x="66321" y="52556"/>
                </a:cxn>
                <a:cxn ang="0">
                  <a:pos x="20021" y="3754"/>
                </a:cxn>
                <a:cxn ang="0">
                  <a:pos x="10010" y="70075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5" y="81"/>
                    <a:pt x="32" y="99"/>
                    <a:pt x="44" y="95"/>
                  </a:cubicBezTo>
                  <a:cubicBezTo>
                    <a:pt x="57" y="91"/>
                    <a:pt x="61" y="68"/>
                    <a:pt x="53" y="42"/>
                  </a:cubicBezTo>
                  <a:cubicBezTo>
                    <a:pt x="45" y="17"/>
                    <a:pt x="29" y="0"/>
                    <a:pt x="16" y="3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1" name="Freeform 1048"/>
            <p:cNvSpPr/>
            <p:nvPr/>
          </p:nvSpPr>
          <p:spPr>
            <a:xfrm>
              <a:off x="2691170" y="2182555"/>
              <a:ext cx="71327" cy="116375"/>
            </a:xfrm>
            <a:custGeom>
              <a:avLst/>
              <a:gdLst/>
              <a:ahLst/>
              <a:cxnLst>
                <a:cxn ang="0">
                  <a:pos x="8759" y="66321"/>
                </a:cxn>
                <a:cxn ang="0">
                  <a:pos x="52556" y="112620"/>
                </a:cxn>
                <a:cxn ang="0">
                  <a:pos x="62567" y="50053"/>
                </a:cxn>
                <a:cxn ang="0">
                  <a:pos x="18770" y="3754"/>
                </a:cxn>
                <a:cxn ang="0">
                  <a:pos x="8759" y="66321"/>
                </a:cxn>
              </a:cxnLst>
              <a:rect l="0" t="0" r="0" b="0"/>
              <a:pathLst>
                <a:path w="57" h="93">
                  <a:moveTo>
                    <a:pt x="7" y="53"/>
                  </a:moveTo>
                  <a:cubicBezTo>
                    <a:pt x="14" y="77"/>
                    <a:pt x="30" y="93"/>
                    <a:pt x="42" y="90"/>
                  </a:cubicBezTo>
                  <a:cubicBezTo>
                    <a:pt x="53" y="86"/>
                    <a:pt x="57" y="64"/>
                    <a:pt x="50" y="40"/>
                  </a:cubicBezTo>
                  <a:cubicBezTo>
                    <a:pt x="43" y="16"/>
                    <a:pt x="27" y="0"/>
                    <a:pt x="15" y="3"/>
                  </a:cubicBezTo>
                  <a:cubicBezTo>
                    <a:pt x="4" y="7"/>
                    <a:pt x="0" y="29"/>
                    <a:pt x="7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2" name="Freeform 1049"/>
            <p:cNvSpPr/>
            <p:nvPr/>
          </p:nvSpPr>
          <p:spPr>
            <a:xfrm>
              <a:off x="3107864" y="2436576"/>
              <a:ext cx="76332" cy="122631"/>
            </a:xfrm>
            <a:custGeom>
              <a:avLst/>
              <a:gdLst/>
              <a:ahLst/>
              <a:cxnLst>
                <a:cxn ang="0">
                  <a:pos x="10010" y="69367"/>
                </a:cxn>
                <a:cxn ang="0">
                  <a:pos x="56310" y="117676"/>
                </a:cxn>
                <a:cxn ang="0">
                  <a:pos x="66321" y="53263"/>
                </a:cxn>
                <a:cxn ang="0">
                  <a:pos x="21272" y="4954"/>
                </a:cxn>
                <a:cxn ang="0">
                  <a:pos x="10010" y="69367"/>
                </a:cxn>
              </a:cxnLst>
              <a:rect l="0" t="0" r="0" b="0"/>
              <a:pathLst>
                <a:path w="61" h="99">
                  <a:moveTo>
                    <a:pt x="8" y="56"/>
                  </a:moveTo>
                  <a:cubicBezTo>
                    <a:pt x="16" y="82"/>
                    <a:pt x="32" y="99"/>
                    <a:pt x="45" y="95"/>
                  </a:cubicBezTo>
                  <a:cubicBezTo>
                    <a:pt x="57" y="92"/>
                    <a:pt x="61" y="68"/>
                    <a:pt x="53" y="43"/>
                  </a:cubicBezTo>
                  <a:cubicBezTo>
                    <a:pt x="46" y="17"/>
                    <a:pt x="29" y="0"/>
                    <a:pt x="17" y="4"/>
                  </a:cubicBezTo>
                  <a:cubicBezTo>
                    <a:pt x="4" y="7"/>
                    <a:pt x="0" y="31"/>
                    <a:pt x="8" y="56"/>
                  </a:cubicBezTo>
                  <a:close/>
                </a:path>
              </a:pathLst>
            </a:custGeom>
            <a:solidFill>
              <a:srgbClr val="F9B00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3" name="Freeform 1050"/>
            <p:cNvSpPr/>
            <p:nvPr/>
          </p:nvSpPr>
          <p:spPr>
            <a:xfrm>
              <a:off x="3117875" y="2435325"/>
              <a:ext cx="72577" cy="116375"/>
            </a:xfrm>
            <a:custGeom>
              <a:avLst/>
              <a:gdLst/>
              <a:ahLst/>
              <a:cxnLst>
                <a:cxn ang="0">
                  <a:pos x="10010" y="65615"/>
                </a:cxn>
                <a:cxn ang="0">
                  <a:pos x="52555" y="111422"/>
                </a:cxn>
                <a:cxn ang="0">
                  <a:pos x="62566" y="49521"/>
                </a:cxn>
                <a:cxn ang="0">
                  <a:pos x="20021" y="3714"/>
                </a:cxn>
                <a:cxn ang="0">
                  <a:pos x="10010" y="65615"/>
                </a:cxn>
              </a:cxnLst>
              <a:rect l="0" t="0" r="0" b="0"/>
              <a:pathLst>
                <a:path w="57" h="94">
                  <a:moveTo>
                    <a:pt x="8" y="53"/>
                  </a:moveTo>
                  <a:cubicBezTo>
                    <a:pt x="15" y="77"/>
                    <a:pt x="30" y="94"/>
                    <a:pt x="42" y="90"/>
                  </a:cubicBezTo>
                  <a:cubicBezTo>
                    <a:pt x="54" y="86"/>
                    <a:pt x="58" y="64"/>
                    <a:pt x="50" y="40"/>
                  </a:cubicBezTo>
                  <a:cubicBezTo>
                    <a:pt x="43" y="16"/>
                    <a:pt x="28" y="0"/>
                    <a:pt x="16" y="3"/>
                  </a:cubicBezTo>
                  <a:cubicBezTo>
                    <a:pt x="4" y="7"/>
                    <a:pt x="0" y="29"/>
                    <a:pt x="8" y="53"/>
                  </a:cubicBezTo>
                  <a:close/>
                </a:path>
              </a:pathLst>
            </a:custGeom>
            <a:solidFill>
              <a:srgbClr val="EF9607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4" name="Freeform 1051"/>
            <p:cNvSpPr/>
            <p:nvPr/>
          </p:nvSpPr>
          <p:spPr>
            <a:xfrm>
              <a:off x="4320409" y="2779442"/>
              <a:ext cx="320342" cy="1059882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10010" y="1059882"/>
                </a:cxn>
                <a:cxn ang="0">
                  <a:pos x="320342" y="878438"/>
                </a:cxn>
                <a:cxn ang="0">
                  <a:pos x="309079" y="0"/>
                </a:cxn>
                <a:cxn ang="0">
                  <a:pos x="0" y="182695"/>
                </a:cxn>
              </a:cxnLst>
              <a:rect l="0" t="0" r="0" b="0"/>
              <a:pathLst>
                <a:path w="256" h="845">
                  <a:moveTo>
                    <a:pt x="0" y="146"/>
                  </a:moveTo>
                  <a:lnTo>
                    <a:pt x="8" y="847"/>
                  </a:lnTo>
                  <a:lnTo>
                    <a:pt x="256" y="702"/>
                  </a:lnTo>
                  <a:lnTo>
                    <a:pt x="247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5" name="Freeform 1052"/>
            <p:cNvSpPr/>
            <p:nvPr/>
          </p:nvSpPr>
          <p:spPr>
            <a:xfrm>
              <a:off x="4266601" y="2932105"/>
              <a:ext cx="63819" cy="907219"/>
            </a:xfrm>
            <a:custGeom>
              <a:avLst/>
              <a:gdLst/>
              <a:ahLst/>
              <a:cxnLst>
                <a:cxn ang="0">
                  <a:pos x="53808" y="30032"/>
                </a:cxn>
                <a:cxn ang="0">
                  <a:pos x="0" y="0"/>
                </a:cxn>
                <a:cxn ang="0">
                  <a:pos x="11262" y="877186"/>
                </a:cxn>
                <a:cxn ang="0">
                  <a:pos x="63819" y="907219"/>
                </a:cxn>
                <a:cxn ang="0">
                  <a:pos x="53808" y="30032"/>
                </a:cxn>
              </a:cxnLst>
              <a:rect l="0" t="0" r="0" b="0"/>
              <a:pathLst>
                <a:path w="51" h="725">
                  <a:moveTo>
                    <a:pt x="43" y="24"/>
                  </a:moveTo>
                  <a:lnTo>
                    <a:pt x="0" y="0"/>
                  </a:lnTo>
                  <a:lnTo>
                    <a:pt x="9" y="701"/>
                  </a:lnTo>
                  <a:lnTo>
                    <a:pt x="51" y="725"/>
                  </a:lnTo>
                  <a:lnTo>
                    <a:pt x="43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6" name="Freeform 1053"/>
            <p:cNvSpPr/>
            <p:nvPr/>
          </p:nvSpPr>
          <p:spPr>
            <a:xfrm>
              <a:off x="4266601" y="2749410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10330" y="0"/>
                </a:cxn>
                <a:cxn ang="0">
                  <a:pos x="0" y="182694"/>
                </a:cxn>
                <a:cxn ang="0">
                  <a:pos x="53807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8" y="0"/>
                  </a:lnTo>
                  <a:lnTo>
                    <a:pt x="0" y="146"/>
                  </a:lnTo>
                  <a:lnTo>
                    <a:pt x="43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7" name="Freeform 1054"/>
            <p:cNvSpPr/>
            <p:nvPr/>
          </p:nvSpPr>
          <p:spPr>
            <a:xfrm>
              <a:off x="3842399" y="3068501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8" name="Freeform 1055"/>
            <p:cNvSpPr/>
            <p:nvPr/>
          </p:nvSpPr>
          <p:spPr>
            <a:xfrm>
              <a:off x="3789843" y="3221164"/>
              <a:ext cx="57561" cy="452984"/>
            </a:xfrm>
            <a:custGeom>
              <a:avLst/>
              <a:gdLst/>
              <a:ahLst/>
              <a:cxnLst>
                <a:cxn ang="0">
                  <a:pos x="52555" y="30032"/>
                </a:cxn>
                <a:cxn ang="0">
                  <a:pos x="0" y="0"/>
                </a:cxn>
                <a:cxn ang="0">
                  <a:pos x="5005" y="421700"/>
                </a:cxn>
                <a:cxn ang="0">
                  <a:pos x="57561" y="452984"/>
                </a:cxn>
                <a:cxn ang="0">
                  <a:pos x="52555" y="30032"/>
                </a:cxn>
              </a:cxnLst>
              <a:rect l="0" t="0" r="0" b="0"/>
              <a:pathLst>
                <a:path w="46" h="362">
                  <a:moveTo>
                    <a:pt x="42" y="24"/>
                  </a:moveTo>
                  <a:lnTo>
                    <a:pt x="0" y="0"/>
                  </a:lnTo>
                  <a:lnTo>
                    <a:pt x="4" y="337"/>
                  </a:lnTo>
                  <a:lnTo>
                    <a:pt x="46" y="362"/>
                  </a:lnTo>
                  <a:lnTo>
                    <a:pt x="42" y="24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49" name="Freeform 1056"/>
            <p:cNvSpPr/>
            <p:nvPr/>
          </p:nvSpPr>
          <p:spPr>
            <a:xfrm>
              <a:off x="3789843" y="3038469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2694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6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0" name="Freeform 1057"/>
            <p:cNvSpPr/>
            <p:nvPr/>
          </p:nvSpPr>
          <p:spPr>
            <a:xfrm>
              <a:off x="3874933" y="3123559"/>
              <a:ext cx="255273" cy="490524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0524"/>
                </a:cxn>
                <a:cxn ang="0">
                  <a:pos x="255273" y="344117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2">
                  <a:moveTo>
                    <a:pt x="0" y="118"/>
                  </a:moveTo>
                  <a:lnTo>
                    <a:pt x="3" y="392"/>
                  </a:lnTo>
                  <a:lnTo>
                    <a:pt x="204" y="275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1" name="Freeform 1058"/>
            <p:cNvSpPr/>
            <p:nvPr/>
          </p:nvSpPr>
          <p:spPr>
            <a:xfrm>
              <a:off x="4768387" y="2552950"/>
              <a:ext cx="315337" cy="605647"/>
            </a:xfrm>
            <a:custGeom>
              <a:avLst/>
              <a:gdLst/>
              <a:ahLst/>
              <a:cxnLst>
                <a:cxn ang="0">
                  <a:pos x="0" y="182695"/>
                </a:cxn>
                <a:cxn ang="0">
                  <a:pos x="5005" y="605647"/>
                </a:cxn>
                <a:cxn ang="0">
                  <a:pos x="315337" y="424203"/>
                </a:cxn>
                <a:cxn ang="0">
                  <a:pos x="310331" y="0"/>
                </a:cxn>
                <a:cxn ang="0">
                  <a:pos x="0" y="182695"/>
                </a:cxn>
              </a:cxnLst>
              <a:rect l="0" t="0" r="0" b="0"/>
              <a:pathLst>
                <a:path w="251" h="482">
                  <a:moveTo>
                    <a:pt x="0" y="146"/>
                  </a:moveTo>
                  <a:lnTo>
                    <a:pt x="4" y="484"/>
                  </a:lnTo>
                  <a:lnTo>
                    <a:pt x="252" y="339"/>
                  </a:lnTo>
                  <a:lnTo>
                    <a:pt x="248" y="0"/>
                  </a:lnTo>
                  <a:lnTo>
                    <a:pt x="0" y="146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2" name="Freeform 1059"/>
            <p:cNvSpPr/>
            <p:nvPr/>
          </p:nvSpPr>
          <p:spPr>
            <a:xfrm>
              <a:off x="4715831" y="2704362"/>
              <a:ext cx="57561" cy="454235"/>
            </a:xfrm>
            <a:custGeom>
              <a:avLst/>
              <a:gdLst/>
              <a:ahLst/>
              <a:cxnLst>
                <a:cxn ang="0">
                  <a:pos x="52555" y="31283"/>
                </a:cxn>
                <a:cxn ang="0">
                  <a:pos x="0" y="0"/>
                </a:cxn>
                <a:cxn ang="0">
                  <a:pos x="5005" y="424202"/>
                </a:cxn>
                <a:cxn ang="0">
                  <a:pos x="57561" y="454235"/>
                </a:cxn>
                <a:cxn ang="0">
                  <a:pos x="52555" y="31283"/>
                </a:cxn>
              </a:cxnLst>
              <a:rect l="0" t="0" r="0" b="0"/>
              <a:pathLst>
                <a:path w="46" h="363">
                  <a:moveTo>
                    <a:pt x="42" y="25"/>
                  </a:moveTo>
                  <a:lnTo>
                    <a:pt x="0" y="0"/>
                  </a:lnTo>
                  <a:lnTo>
                    <a:pt x="4" y="339"/>
                  </a:lnTo>
                  <a:lnTo>
                    <a:pt x="46" y="363"/>
                  </a:lnTo>
                  <a:lnTo>
                    <a:pt x="42" y="25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3" name="Freeform 1060"/>
            <p:cNvSpPr/>
            <p:nvPr/>
          </p:nvSpPr>
          <p:spPr>
            <a:xfrm>
              <a:off x="4715831" y="2522918"/>
              <a:ext cx="362887" cy="212727"/>
            </a:xfrm>
            <a:custGeom>
              <a:avLst/>
              <a:gdLst/>
              <a:ahLst/>
              <a:cxnLst>
                <a:cxn ang="0">
                  <a:pos x="362887" y="30032"/>
                </a:cxn>
                <a:cxn ang="0">
                  <a:pos x="309079" y="0"/>
                </a:cxn>
                <a:cxn ang="0">
                  <a:pos x="0" y="181443"/>
                </a:cxn>
                <a:cxn ang="0">
                  <a:pos x="52556" y="212727"/>
                </a:cxn>
                <a:cxn ang="0">
                  <a:pos x="362887" y="30032"/>
                </a:cxn>
              </a:cxnLst>
              <a:rect l="0" t="0" r="0" b="0"/>
              <a:pathLst>
                <a:path w="290" h="170">
                  <a:moveTo>
                    <a:pt x="290" y="24"/>
                  </a:moveTo>
                  <a:lnTo>
                    <a:pt x="247" y="0"/>
                  </a:lnTo>
                  <a:lnTo>
                    <a:pt x="0" y="145"/>
                  </a:lnTo>
                  <a:lnTo>
                    <a:pt x="42" y="170"/>
                  </a:lnTo>
                  <a:lnTo>
                    <a:pt x="290" y="24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4" name="Freeform 1061"/>
            <p:cNvSpPr/>
            <p:nvPr/>
          </p:nvSpPr>
          <p:spPr>
            <a:xfrm>
              <a:off x="4800922" y="2608009"/>
              <a:ext cx="255273" cy="491775"/>
            </a:xfrm>
            <a:custGeom>
              <a:avLst/>
              <a:gdLst/>
              <a:ahLst/>
              <a:cxnLst>
                <a:cxn ang="0">
                  <a:pos x="0" y="147657"/>
                </a:cxn>
                <a:cxn ang="0">
                  <a:pos x="3754" y="491775"/>
                </a:cxn>
                <a:cxn ang="0">
                  <a:pos x="255273" y="342866"/>
                </a:cxn>
                <a:cxn ang="0">
                  <a:pos x="251518" y="0"/>
                </a:cxn>
                <a:cxn ang="0">
                  <a:pos x="0" y="147657"/>
                </a:cxn>
              </a:cxnLst>
              <a:rect l="0" t="0" r="0" b="0"/>
              <a:pathLst>
                <a:path w="204" h="393">
                  <a:moveTo>
                    <a:pt x="0" y="118"/>
                  </a:moveTo>
                  <a:lnTo>
                    <a:pt x="3" y="393"/>
                  </a:lnTo>
                  <a:lnTo>
                    <a:pt x="204" y="274"/>
                  </a:lnTo>
                  <a:lnTo>
                    <a:pt x="201" y="0"/>
                  </a:lnTo>
                  <a:lnTo>
                    <a:pt x="0" y="11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5" name="Freeform 1062"/>
            <p:cNvSpPr/>
            <p:nvPr/>
          </p:nvSpPr>
          <p:spPr>
            <a:xfrm>
              <a:off x="4399243" y="2962137"/>
              <a:ext cx="190203" cy="297818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7818"/>
                </a:cxn>
                <a:cxn ang="0">
                  <a:pos x="190203" y="187700"/>
                </a:cxn>
                <a:cxn ang="0">
                  <a:pos x="187700" y="0"/>
                </a:cxn>
                <a:cxn ang="0">
                  <a:pos x="0" y="110117"/>
                </a:cxn>
              </a:cxnLst>
              <a:rect l="0" t="0" r="0" b="0"/>
              <a:pathLst>
                <a:path w="152" h="238">
                  <a:moveTo>
                    <a:pt x="0" y="88"/>
                  </a:moveTo>
                  <a:lnTo>
                    <a:pt x="2" y="238"/>
                  </a:lnTo>
                  <a:lnTo>
                    <a:pt x="152" y="150"/>
                  </a:lnTo>
                  <a:lnTo>
                    <a:pt x="150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6" name="Freeform 1063"/>
            <p:cNvSpPr/>
            <p:nvPr/>
          </p:nvSpPr>
          <p:spPr>
            <a:xfrm>
              <a:off x="4367960" y="3054736"/>
              <a:ext cx="33786" cy="205219"/>
            </a:xfrm>
            <a:custGeom>
              <a:avLst/>
              <a:gdLst/>
              <a:ahLst/>
              <a:cxnLst>
                <a:cxn ang="0">
                  <a:pos x="31283" y="17518"/>
                </a:cxn>
                <a:cxn ang="0">
                  <a:pos x="0" y="0"/>
                </a:cxn>
                <a:cxn ang="0">
                  <a:pos x="2502" y="186448"/>
                </a:cxn>
                <a:cxn ang="0">
                  <a:pos x="33786" y="205219"/>
                </a:cxn>
                <a:cxn ang="0">
                  <a:pos x="31283" y="17518"/>
                </a:cxn>
              </a:cxnLst>
              <a:rect l="0" t="0" r="0" b="0"/>
              <a:pathLst>
                <a:path w="27" h="164">
                  <a:moveTo>
                    <a:pt x="25" y="14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7" y="164"/>
                  </a:lnTo>
                  <a:lnTo>
                    <a:pt x="25" y="14"/>
                  </a:lnTo>
                  <a:close/>
                </a:path>
              </a:pathLst>
            </a:custGeom>
            <a:solidFill>
              <a:srgbClr val="A4704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7" name="Freeform 1064"/>
            <p:cNvSpPr/>
            <p:nvPr/>
          </p:nvSpPr>
          <p:spPr>
            <a:xfrm>
              <a:off x="4367960" y="2944619"/>
              <a:ext cx="218984" cy="127636"/>
            </a:xfrm>
            <a:custGeom>
              <a:avLst/>
              <a:gdLst/>
              <a:ahLst/>
              <a:cxnLst>
                <a:cxn ang="0">
                  <a:pos x="218984" y="17518"/>
                </a:cxn>
                <a:cxn ang="0">
                  <a:pos x="186449" y="0"/>
                </a:cxn>
                <a:cxn ang="0">
                  <a:pos x="0" y="110117"/>
                </a:cxn>
                <a:cxn ang="0">
                  <a:pos x="31283" y="127636"/>
                </a:cxn>
                <a:cxn ang="0">
                  <a:pos x="218984" y="17518"/>
                </a:cxn>
              </a:cxnLst>
              <a:rect l="0" t="0" r="0" b="0"/>
              <a:pathLst>
                <a:path w="175" h="102">
                  <a:moveTo>
                    <a:pt x="175" y="14"/>
                  </a:moveTo>
                  <a:lnTo>
                    <a:pt x="149" y="0"/>
                  </a:lnTo>
                  <a:lnTo>
                    <a:pt x="0" y="88"/>
                  </a:lnTo>
                  <a:lnTo>
                    <a:pt x="25" y="102"/>
                  </a:lnTo>
                  <a:lnTo>
                    <a:pt x="175" y="14"/>
                  </a:lnTo>
                  <a:close/>
                </a:path>
              </a:pathLst>
            </a:custGeom>
            <a:solidFill>
              <a:srgbClr val="A35F2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8" name="Freeform 1065"/>
            <p:cNvSpPr/>
            <p:nvPr/>
          </p:nvSpPr>
          <p:spPr>
            <a:xfrm>
              <a:off x="4402997" y="3325025"/>
              <a:ext cx="188952" cy="295315"/>
            </a:xfrm>
            <a:custGeom>
              <a:avLst/>
              <a:gdLst/>
              <a:ahLst/>
              <a:cxnLst>
                <a:cxn ang="0">
                  <a:pos x="0" y="110117"/>
                </a:cxn>
                <a:cxn ang="0">
                  <a:pos x="2502" y="295315"/>
                </a:cxn>
                <a:cxn ang="0">
                  <a:pos x="188952" y="186448"/>
                </a:cxn>
                <a:cxn ang="0">
                  <a:pos x="186449" y="0"/>
                </a:cxn>
                <a:cxn ang="0">
                  <a:pos x="0" y="110117"/>
                </a:cxn>
              </a:cxnLst>
              <a:rect l="0" t="0" r="0" b="0"/>
              <a:pathLst>
                <a:path w="151" h="236">
                  <a:moveTo>
                    <a:pt x="0" y="88"/>
                  </a:moveTo>
                  <a:lnTo>
                    <a:pt x="2" y="236"/>
                  </a:lnTo>
                  <a:lnTo>
                    <a:pt x="151" y="149"/>
                  </a:lnTo>
                  <a:lnTo>
                    <a:pt x="149" y="0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rgbClr val="FBE7D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59" name="Freeform 1066"/>
            <p:cNvSpPr/>
            <p:nvPr/>
          </p:nvSpPr>
          <p:spPr>
            <a:xfrm>
              <a:off x="4370463" y="3416372"/>
              <a:ext cx="35037" cy="203968"/>
            </a:xfrm>
            <a:custGeom>
              <a:avLst/>
              <a:gdLst/>
              <a:ahLst/>
              <a:cxnLst>
                <a:cxn ang="0">
                  <a:pos x="32534" y="18770"/>
                </a:cxn>
                <a:cxn ang="0">
                  <a:pos x="0" y="0"/>
                </a:cxn>
                <a:cxn ang="0">
                  <a:pos x="2502" y="186449"/>
                </a:cxn>
                <a:cxn ang="0">
                  <a:pos x="35037" y="203968"/>
                </a:cxn>
                <a:cxn ang="0">
                  <a:pos x="32534" y="18770"/>
                </a:cxn>
              </a:cxnLst>
              <a:rect l="0" t="0" r="0" b="0"/>
              <a:pathLst>
                <a:path w="28" h="163">
                  <a:moveTo>
                    <a:pt x="26" y="15"/>
                  </a:moveTo>
                  <a:lnTo>
                    <a:pt x="0" y="0"/>
                  </a:lnTo>
                  <a:lnTo>
                    <a:pt x="2" y="149"/>
                  </a:lnTo>
                  <a:lnTo>
                    <a:pt x="28" y="163"/>
                  </a:lnTo>
                  <a:lnTo>
                    <a:pt x="26" y="15"/>
                  </a:lnTo>
                  <a:close/>
                </a:path>
              </a:pathLst>
            </a:custGeom>
            <a:solidFill>
              <a:srgbClr val="FAD9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0" name="Freeform 1067"/>
            <p:cNvSpPr/>
            <p:nvPr/>
          </p:nvSpPr>
          <p:spPr>
            <a:xfrm>
              <a:off x="4370463" y="3306255"/>
              <a:ext cx="218984" cy="128888"/>
            </a:xfrm>
            <a:custGeom>
              <a:avLst/>
              <a:gdLst/>
              <a:ahLst/>
              <a:cxnLst>
                <a:cxn ang="0">
                  <a:pos x="218984" y="18770"/>
                </a:cxn>
                <a:cxn ang="0">
                  <a:pos x="187700" y="0"/>
                </a:cxn>
                <a:cxn ang="0">
                  <a:pos x="0" y="110117"/>
                </a:cxn>
                <a:cxn ang="0">
                  <a:pos x="32534" y="128888"/>
                </a:cxn>
                <a:cxn ang="0">
                  <a:pos x="218984" y="18770"/>
                </a:cxn>
              </a:cxnLst>
              <a:rect l="0" t="0" r="0" b="0"/>
              <a:pathLst>
                <a:path w="175" h="103">
                  <a:moveTo>
                    <a:pt x="175" y="15"/>
                  </a:moveTo>
                  <a:lnTo>
                    <a:pt x="150" y="0"/>
                  </a:lnTo>
                  <a:lnTo>
                    <a:pt x="0" y="88"/>
                  </a:lnTo>
                  <a:lnTo>
                    <a:pt x="26" y="103"/>
                  </a:lnTo>
                  <a:lnTo>
                    <a:pt x="175" y="15"/>
                  </a:lnTo>
                  <a:close/>
                </a:path>
              </a:pathLst>
            </a:custGeom>
            <a:solidFill>
              <a:srgbClr val="FFFAF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1" name="Freeform 1068"/>
            <p:cNvSpPr/>
            <p:nvPr/>
          </p:nvSpPr>
          <p:spPr>
            <a:xfrm>
              <a:off x="4713329" y="2500394"/>
              <a:ext cx="454235" cy="426706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6706"/>
                </a:cxn>
                <a:cxn ang="0">
                  <a:pos x="451732" y="275294"/>
                </a:cxn>
                <a:cxn ang="0">
                  <a:pos x="294063" y="0"/>
                </a:cxn>
              </a:cxnLst>
              <a:rect l="0" t="0" r="0" b="0"/>
              <a:pathLst>
                <a:path w="363" h="341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1"/>
                    <a:pt x="154" y="341"/>
                    <a:pt x="154" y="341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2" name="Freeform 1069"/>
            <p:cNvSpPr/>
            <p:nvPr/>
          </p:nvSpPr>
          <p:spPr>
            <a:xfrm>
              <a:off x="4713329" y="2650554"/>
              <a:ext cx="192706" cy="27654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6546"/>
                </a:cxn>
                <a:cxn ang="0">
                  <a:pos x="0" y="0"/>
                </a:cxn>
              </a:cxnLst>
              <a:rect l="0" t="0" r="0" b="0"/>
              <a:pathLst>
                <a:path w="154" h="221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1"/>
                    <a:pt x="154" y="221"/>
                    <a:pt x="154" y="221"/>
                  </a:cubicBezTo>
                  <a:cubicBezTo>
                    <a:pt x="154" y="221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3" name="Freeform 1070"/>
            <p:cNvSpPr/>
            <p:nvPr/>
          </p:nvSpPr>
          <p:spPr>
            <a:xfrm>
              <a:off x="4914793" y="2532929"/>
              <a:ext cx="207722" cy="287807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0053" y="0"/>
                </a:cxn>
              </a:cxnLst>
              <a:rect l="0" t="0" r="0" b="0"/>
              <a:pathLst>
                <a:path w="166" h="230">
                  <a:moveTo>
                    <a:pt x="40" y="0"/>
                  </a:moveTo>
                  <a:cubicBezTo>
                    <a:pt x="40" y="0"/>
                    <a:pt x="166" y="64"/>
                    <a:pt x="156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2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4" name="Freeform 1071"/>
            <p:cNvSpPr/>
            <p:nvPr/>
          </p:nvSpPr>
          <p:spPr>
            <a:xfrm>
              <a:off x="4808430" y="2594245"/>
              <a:ext cx="207722" cy="286556"/>
            </a:xfrm>
            <a:custGeom>
              <a:avLst/>
              <a:gdLst/>
              <a:ahLst/>
              <a:cxnLst>
                <a:cxn ang="0">
                  <a:pos x="50053" y="0"/>
                </a:cxn>
                <a:cxn ang="0">
                  <a:pos x="195208" y="259026"/>
                </a:cxn>
                <a:cxn ang="0">
                  <a:pos x="147657" y="286556"/>
                </a:cxn>
                <a:cxn ang="0">
                  <a:pos x="0" y="23775"/>
                </a:cxn>
                <a:cxn ang="0">
                  <a:pos x="50053" y="0"/>
                </a:cxn>
              </a:cxnLst>
              <a:rect l="0" t="0" r="0" b="0"/>
              <a:pathLst>
                <a:path w="166" h="229">
                  <a:moveTo>
                    <a:pt x="40" y="0"/>
                  </a:moveTo>
                  <a:cubicBezTo>
                    <a:pt x="40" y="0"/>
                    <a:pt x="166" y="63"/>
                    <a:pt x="156" y="207"/>
                  </a:cubicBezTo>
                  <a:cubicBezTo>
                    <a:pt x="118" y="229"/>
                    <a:pt x="118" y="229"/>
                    <a:pt x="118" y="229"/>
                  </a:cubicBezTo>
                  <a:cubicBezTo>
                    <a:pt x="118" y="229"/>
                    <a:pt x="119" y="65"/>
                    <a:pt x="0" y="19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5" name="Freeform 1072"/>
            <p:cNvSpPr/>
            <p:nvPr/>
          </p:nvSpPr>
          <p:spPr>
            <a:xfrm>
              <a:off x="3788591" y="3002180"/>
              <a:ext cx="454235" cy="425454"/>
            </a:xfrm>
            <a:custGeom>
              <a:avLst/>
              <a:gdLst/>
              <a:ahLst/>
              <a:cxnLst>
                <a:cxn ang="0">
                  <a:pos x="294063" y="0"/>
                </a:cxn>
                <a:cxn ang="0">
                  <a:pos x="0" y="150160"/>
                </a:cxn>
                <a:cxn ang="0">
                  <a:pos x="192705" y="425454"/>
                </a:cxn>
                <a:cxn ang="0">
                  <a:pos x="451732" y="275293"/>
                </a:cxn>
                <a:cxn ang="0">
                  <a:pos x="294063" y="0"/>
                </a:cxn>
              </a:cxnLst>
              <a:rect l="0" t="0" r="0" b="0"/>
              <a:pathLst>
                <a:path w="363" h="340">
                  <a:moveTo>
                    <a:pt x="235" y="0"/>
                  </a:moveTo>
                  <a:cubicBezTo>
                    <a:pt x="0" y="120"/>
                    <a:pt x="0" y="120"/>
                    <a:pt x="0" y="120"/>
                  </a:cubicBezTo>
                  <a:cubicBezTo>
                    <a:pt x="154" y="340"/>
                    <a:pt x="154" y="340"/>
                    <a:pt x="154" y="340"/>
                  </a:cubicBezTo>
                  <a:cubicBezTo>
                    <a:pt x="361" y="220"/>
                    <a:pt x="361" y="220"/>
                    <a:pt x="361" y="220"/>
                  </a:cubicBezTo>
                  <a:cubicBezTo>
                    <a:pt x="361" y="220"/>
                    <a:pt x="363" y="46"/>
                    <a:pt x="235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6" name="Freeform 1074"/>
            <p:cNvSpPr/>
            <p:nvPr/>
          </p:nvSpPr>
          <p:spPr>
            <a:xfrm>
              <a:off x="3788591" y="3152340"/>
              <a:ext cx="192706" cy="27529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51" y="160171"/>
                </a:cxn>
                <a:cxn ang="0">
                  <a:pos x="192706" y="275294"/>
                </a:cxn>
                <a:cxn ang="0">
                  <a:pos x="0" y="0"/>
                </a:cxn>
              </a:cxnLst>
              <a:rect l="0" t="0" r="0" b="0"/>
              <a:pathLst>
                <a:path w="154" h="220">
                  <a:moveTo>
                    <a:pt x="0" y="0"/>
                  </a:moveTo>
                  <a:cubicBezTo>
                    <a:pt x="1" y="128"/>
                    <a:pt x="1" y="128"/>
                    <a:pt x="1" y="128"/>
                  </a:cubicBezTo>
                  <a:cubicBezTo>
                    <a:pt x="154" y="220"/>
                    <a:pt x="154" y="220"/>
                    <a:pt x="154" y="220"/>
                  </a:cubicBezTo>
                  <a:cubicBezTo>
                    <a:pt x="154" y="220"/>
                    <a:pt x="135" y="40"/>
                    <a:pt x="0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7" name="Freeform 1075"/>
            <p:cNvSpPr/>
            <p:nvPr/>
          </p:nvSpPr>
          <p:spPr>
            <a:xfrm>
              <a:off x="3990056" y="3034714"/>
              <a:ext cx="208974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6460" y="259026"/>
                </a:cxn>
                <a:cxn ang="0">
                  <a:pos x="147658" y="287807"/>
                </a:cxn>
                <a:cxn ang="0">
                  <a:pos x="0" y="23775"/>
                </a:cxn>
                <a:cxn ang="0">
                  <a:pos x="51304" y="0"/>
                </a:cxn>
              </a:cxnLst>
              <a:rect l="0" t="0" r="0" b="0"/>
              <a:pathLst>
                <a:path w="167" h="230">
                  <a:moveTo>
                    <a:pt x="41" y="0"/>
                  </a:moveTo>
                  <a:cubicBezTo>
                    <a:pt x="41" y="0"/>
                    <a:pt x="167" y="63"/>
                    <a:pt x="157" y="207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5"/>
                    <a:pt x="0" y="19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8" name="Freeform 1076"/>
            <p:cNvSpPr/>
            <p:nvPr/>
          </p:nvSpPr>
          <p:spPr>
            <a:xfrm>
              <a:off x="3883692" y="3094778"/>
              <a:ext cx="207722" cy="287807"/>
            </a:xfrm>
            <a:custGeom>
              <a:avLst/>
              <a:gdLst/>
              <a:ahLst/>
              <a:cxnLst>
                <a:cxn ang="0">
                  <a:pos x="51304" y="0"/>
                </a:cxn>
                <a:cxn ang="0">
                  <a:pos x="195208" y="260277"/>
                </a:cxn>
                <a:cxn ang="0">
                  <a:pos x="147657" y="287807"/>
                </a:cxn>
                <a:cxn ang="0">
                  <a:pos x="0" y="25026"/>
                </a:cxn>
                <a:cxn ang="0">
                  <a:pos x="51304" y="0"/>
                </a:cxn>
              </a:cxnLst>
              <a:rect l="0" t="0" r="0" b="0"/>
              <a:pathLst>
                <a:path w="166" h="230">
                  <a:moveTo>
                    <a:pt x="41" y="0"/>
                  </a:moveTo>
                  <a:cubicBezTo>
                    <a:pt x="41" y="0"/>
                    <a:pt x="166" y="64"/>
                    <a:pt x="156" y="208"/>
                  </a:cubicBezTo>
                  <a:cubicBezTo>
                    <a:pt x="118" y="230"/>
                    <a:pt x="118" y="230"/>
                    <a:pt x="118" y="230"/>
                  </a:cubicBezTo>
                  <a:cubicBezTo>
                    <a:pt x="118" y="230"/>
                    <a:pt x="119" y="66"/>
                    <a:pt x="0" y="20"/>
                  </a:cubicBezTo>
                  <a:lnTo>
                    <a:pt x="41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69" name="Freeform 1077"/>
            <p:cNvSpPr/>
            <p:nvPr/>
          </p:nvSpPr>
          <p:spPr>
            <a:xfrm>
              <a:off x="2708688" y="2932105"/>
              <a:ext cx="264032" cy="503037"/>
            </a:xfrm>
            <a:custGeom>
              <a:avLst/>
              <a:gdLst/>
              <a:ahLst/>
              <a:cxnLst>
                <a:cxn ang="0">
                  <a:pos x="262780" y="147657"/>
                </a:cxn>
                <a:cxn ang="0">
                  <a:pos x="264032" y="503037"/>
                </a:cxn>
                <a:cxn ang="0">
                  <a:pos x="2502" y="354128"/>
                </a:cxn>
                <a:cxn ang="0">
                  <a:pos x="0" y="0"/>
                </a:cxn>
                <a:cxn ang="0">
                  <a:pos x="262780" y="147657"/>
                </a:cxn>
              </a:cxnLst>
              <a:rect l="0" t="0" r="0" b="0"/>
              <a:pathLst>
                <a:path w="211" h="402">
                  <a:moveTo>
                    <a:pt x="210" y="118"/>
                  </a:moveTo>
                  <a:lnTo>
                    <a:pt x="211" y="402"/>
                  </a:lnTo>
                  <a:lnTo>
                    <a:pt x="2" y="283"/>
                  </a:lnTo>
                  <a:lnTo>
                    <a:pt x="0" y="0"/>
                  </a:lnTo>
                  <a:lnTo>
                    <a:pt x="210" y="118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0" name="Freeform 1078"/>
            <p:cNvSpPr/>
            <p:nvPr/>
          </p:nvSpPr>
          <p:spPr>
            <a:xfrm>
              <a:off x="2971469" y="3053485"/>
              <a:ext cx="45048" cy="381658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5379"/>
                </a:cxn>
                <a:cxn ang="0">
                  <a:pos x="1251" y="381658"/>
                </a:cxn>
                <a:cxn ang="0">
                  <a:pos x="0" y="26278"/>
                </a:cxn>
              </a:cxnLst>
              <a:rect l="0" t="0" r="0" b="0"/>
              <a:pathLst>
                <a:path w="36" h="305">
                  <a:moveTo>
                    <a:pt x="0" y="21"/>
                  </a:moveTo>
                  <a:lnTo>
                    <a:pt x="35" y="0"/>
                  </a:lnTo>
                  <a:lnTo>
                    <a:pt x="36" y="284"/>
                  </a:lnTo>
                  <a:lnTo>
                    <a:pt x="1" y="305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1" name="Freeform 1079"/>
            <p:cNvSpPr/>
            <p:nvPr/>
          </p:nvSpPr>
          <p:spPr>
            <a:xfrm>
              <a:off x="2708688" y="2905827"/>
              <a:ext cx="306578" cy="173936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6578" y="147657"/>
                </a:cxn>
                <a:cxn ang="0">
                  <a:pos x="262781" y="173936"/>
                </a:cxn>
                <a:cxn ang="0">
                  <a:pos x="0" y="26278"/>
                </a:cxn>
              </a:cxnLst>
              <a:rect l="0" t="0" r="0" b="0"/>
              <a:pathLst>
                <a:path w="245" h="139">
                  <a:moveTo>
                    <a:pt x="0" y="21"/>
                  </a:moveTo>
                  <a:lnTo>
                    <a:pt x="35" y="0"/>
                  </a:lnTo>
                  <a:lnTo>
                    <a:pt x="245" y="118"/>
                  </a:lnTo>
                  <a:lnTo>
                    <a:pt x="210" y="139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2" name="Freeform 1080"/>
            <p:cNvSpPr/>
            <p:nvPr/>
          </p:nvSpPr>
          <p:spPr>
            <a:xfrm>
              <a:off x="2731212" y="2978404"/>
              <a:ext cx="213979" cy="406685"/>
            </a:xfrm>
            <a:custGeom>
              <a:avLst/>
              <a:gdLst/>
              <a:ahLst/>
              <a:cxnLst>
                <a:cxn ang="0">
                  <a:pos x="212727" y="120128"/>
                </a:cxn>
                <a:cxn ang="0">
                  <a:pos x="213979" y="406685"/>
                </a:cxn>
                <a:cxn ang="0">
                  <a:pos x="2502" y="286556"/>
                </a:cxn>
                <a:cxn ang="0">
                  <a:pos x="0" y="0"/>
                </a:cxn>
                <a:cxn ang="0">
                  <a:pos x="212727" y="120128"/>
                </a:cxn>
              </a:cxnLst>
              <a:rect l="0" t="0" r="0" b="0"/>
              <a:pathLst>
                <a:path w="171" h="325">
                  <a:moveTo>
                    <a:pt x="170" y="96"/>
                  </a:moveTo>
                  <a:lnTo>
                    <a:pt x="171" y="325"/>
                  </a:lnTo>
                  <a:lnTo>
                    <a:pt x="2" y="229"/>
                  </a:lnTo>
                  <a:lnTo>
                    <a:pt x="0" y="0"/>
                  </a:lnTo>
                  <a:lnTo>
                    <a:pt x="170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3" name="Freeform 1081"/>
            <p:cNvSpPr/>
            <p:nvPr/>
          </p:nvSpPr>
          <p:spPr>
            <a:xfrm>
              <a:off x="2971469" y="3079762"/>
              <a:ext cx="262781" cy="501786"/>
            </a:xfrm>
            <a:custGeom>
              <a:avLst/>
              <a:gdLst/>
              <a:ahLst/>
              <a:cxnLst>
                <a:cxn ang="0">
                  <a:pos x="261529" y="148909"/>
                </a:cxn>
                <a:cxn ang="0">
                  <a:pos x="262781" y="501786"/>
                </a:cxn>
                <a:cxn ang="0">
                  <a:pos x="1251" y="355379"/>
                </a:cxn>
                <a:cxn ang="0">
                  <a:pos x="0" y="0"/>
                </a:cxn>
                <a:cxn ang="0">
                  <a:pos x="261529" y="148909"/>
                </a:cxn>
              </a:cxnLst>
              <a:rect l="0" t="0" r="0" b="0"/>
              <a:pathLst>
                <a:path w="210" h="401">
                  <a:moveTo>
                    <a:pt x="209" y="119"/>
                  </a:moveTo>
                  <a:lnTo>
                    <a:pt x="210" y="401"/>
                  </a:lnTo>
                  <a:lnTo>
                    <a:pt x="1" y="284"/>
                  </a:lnTo>
                  <a:lnTo>
                    <a:pt x="0" y="0"/>
                  </a:lnTo>
                  <a:lnTo>
                    <a:pt x="209" y="119"/>
                  </a:lnTo>
                  <a:close/>
                </a:path>
              </a:pathLst>
            </a:custGeom>
            <a:solidFill>
              <a:srgbClr val="FFEFD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4" name="Freeform 1082"/>
            <p:cNvSpPr/>
            <p:nvPr/>
          </p:nvSpPr>
          <p:spPr>
            <a:xfrm>
              <a:off x="3232998" y="3202393"/>
              <a:ext cx="45048" cy="379155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45048" y="352876"/>
                </a:cxn>
                <a:cxn ang="0">
                  <a:pos x="1251" y="379155"/>
                </a:cxn>
                <a:cxn ang="0">
                  <a:pos x="0" y="26278"/>
                </a:cxn>
              </a:cxnLst>
              <a:rect l="0" t="0" r="0" b="0"/>
              <a:pathLst>
                <a:path w="36" h="303">
                  <a:moveTo>
                    <a:pt x="0" y="21"/>
                  </a:moveTo>
                  <a:lnTo>
                    <a:pt x="35" y="0"/>
                  </a:lnTo>
                  <a:lnTo>
                    <a:pt x="36" y="282"/>
                  </a:lnTo>
                  <a:lnTo>
                    <a:pt x="1" y="303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E7CF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5" name="Freeform 1083"/>
            <p:cNvSpPr/>
            <p:nvPr/>
          </p:nvSpPr>
          <p:spPr>
            <a:xfrm>
              <a:off x="2971469" y="3053485"/>
              <a:ext cx="305326" cy="175187"/>
            </a:xfrm>
            <a:custGeom>
              <a:avLst/>
              <a:gdLst/>
              <a:ahLst/>
              <a:cxnLst>
                <a:cxn ang="0">
                  <a:pos x="0" y="26278"/>
                </a:cxn>
                <a:cxn ang="0">
                  <a:pos x="43796" y="0"/>
                </a:cxn>
                <a:cxn ang="0">
                  <a:pos x="305326" y="148908"/>
                </a:cxn>
                <a:cxn ang="0">
                  <a:pos x="261529" y="175187"/>
                </a:cxn>
                <a:cxn ang="0">
                  <a:pos x="0" y="26278"/>
                </a:cxn>
              </a:cxnLst>
              <a:rect l="0" t="0" r="0" b="0"/>
              <a:pathLst>
                <a:path w="244" h="140">
                  <a:moveTo>
                    <a:pt x="0" y="21"/>
                  </a:moveTo>
                  <a:lnTo>
                    <a:pt x="35" y="0"/>
                  </a:lnTo>
                  <a:lnTo>
                    <a:pt x="244" y="119"/>
                  </a:lnTo>
                  <a:lnTo>
                    <a:pt x="209" y="140"/>
                  </a:lnTo>
                  <a:lnTo>
                    <a:pt x="0" y="21"/>
                  </a:lnTo>
                  <a:close/>
                </a:path>
              </a:pathLst>
            </a:custGeom>
            <a:solidFill>
              <a:srgbClr val="FFFEF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6" name="Freeform 1084"/>
            <p:cNvSpPr/>
            <p:nvPr/>
          </p:nvSpPr>
          <p:spPr>
            <a:xfrm>
              <a:off x="2993993" y="3126062"/>
              <a:ext cx="212727" cy="407936"/>
            </a:xfrm>
            <a:custGeom>
              <a:avLst/>
              <a:gdLst/>
              <a:ahLst/>
              <a:cxnLst>
                <a:cxn ang="0">
                  <a:pos x="211475" y="120128"/>
                </a:cxn>
                <a:cxn ang="0">
                  <a:pos x="212727" y="407936"/>
                </a:cxn>
                <a:cxn ang="0">
                  <a:pos x="1251" y="287807"/>
                </a:cxn>
                <a:cxn ang="0">
                  <a:pos x="0" y="0"/>
                </a:cxn>
                <a:cxn ang="0">
                  <a:pos x="211475" y="120128"/>
                </a:cxn>
              </a:cxnLst>
              <a:rect l="0" t="0" r="0" b="0"/>
              <a:pathLst>
                <a:path w="170" h="326">
                  <a:moveTo>
                    <a:pt x="169" y="96"/>
                  </a:moveTo>
                  <a:lnTo>
                    <a:pt x="170" y="326"/>
                  </a:lnTo>
                  <a:lnTo>
                    <a:pt x="1" y="230"/>
                  </a:lnTo>
                  <a:lnTo>
                    <a:pt x="0" y="0"/>
                  </a:lnTo>
                  <a:lnTo>
                    <a:pt x="169" y="96"/>
                  </a:lnTo>
                  <a:close/>
                </a:path>
              </a:pathLst>
            </a:custGeom>
            <a:solidFill>
              <a:srgbClr val="804E2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7" name="Freeform 1085"/>
            <p:cNvSpPr/>
            <p:nvPr/>
          </p:nvSpPr>
          <p:spPr>
            <a:xfrm>
              <a:off x="2587308" y="2859527"/>
              <a:ext cx="689487" cy="561850"/>
            </a:xfrm>
            <a:custGeom>
              <a:avLst/>
              <a:gdLst/>
              <a:ahLst/>
              <a:cxnLst>
                <a:cxn ang="0">
                  <a:pos x="212727" y="0"/>
                </a:cxn>
                <a:cxn ang="0">
                  <a:pos x="689487" y="281550"/>
                </a:cxn>
                <a:cxn ang="0">
                  <a:pos x="504289" y="561850"/>
                </a:cxn>
                <a:cxn ang="0">
                  <a:pos x="43796" y="286556"/>
                </a:cxn>
                <a:cxn ang="0">
                  <a:pos x="212727" y="0"/>
                </a:cxn>
              </a:cxnLst>
              <a:rect l="0" t="0" r="0" b="0"/>
              <a:pathLst>
                <a:path w="551" h="449">
                  <a:moveTo>
                    <a:pt x="170" y="0"/>
                  </a:moveTo>
                  <a:cubicBezTo>
                    <a:pt x="551" y="225"/>
                    <a:pt x="551" y="225"/>
                    <a:pt x="551" y="225"/>
                  </a:cubicBezTo>
                  <a:cubicBezTo>
                    <a:pt x="403" y="449"/>
                    <a:pt x="403" y="449"/>
                    <a:pt x="403" y="449"/>
                  </a:cubicBezTo>
                  <a:cubicBezTo>
                    <a:pt x="35" y="229"/>
                    <a:pt x="35" y="229"/>
                    <a:pt x="35" y="229"/>
                  </a:cubicBezTo>
                  <a:cubicBezTo>
                    <a:pt x="35" y="229"/>
                    <a:pt x="0" y="61"/>
                    <a:pt x="170" y="0"/>
                  </a:cubicBezTo>
                  <a:close/>
                </a:path>
              </a:pathLst>
            </a:custGeom>
            <a:solidFill>
              <a:srgbClr val="FF89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8" name="Freeform 1086"/>
            <p:cNvSpPr/>
            <p:nvPr/>
          </p:nvSpPr>
          <p:spPr>
            <a:xfrm>
              <a:off x="3091597" y="3141078"/>
              <a:ext cx="187700" cy="280299"/>
            </a:xfrm>
            <a:custGeom>
              <a:avLst/>
              <a:gdLst/>
              <a:ahLst/>
              <a:cxnLst>
                <a:cxn ang="0">
                  <a:pos x="185197" y="0"/>
                </a:cxn>
                <a:cxn ang="0">
                  <a:pos x="187700" y="158919"/>
                </a:cxn>
                <a:cxn ang="0">
                  <a:pos x="0" y="280299"/>
                </a:cxn>
                <a:cxn ang="0">
                  <a:pos x="185197" y="0"/>
                </a:cxn>
              </a:cxnLst>
              <a:rect l="0" t="0" r="0" b="0"/>
              <a:pathLst>
                <a:path w="150" h="224">
                  <a:moveTo>
                    <a:pt x="148" y="0"/>
                  </a:moveTo>
                  <a:cubicBezTo>
                    <a:pt x="150" y="127"/>
                    <a:pt x="150" y="127"/>
                    <a:pt x="150" y="127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4"/>
                    <a:pt x="14" y="43"/>
                    <a:pt x="148" y="0"/>
                  </a:cubicBezTo>
                  <a:close/>
                </a:path>
              </a:pathLst>
            </a:custGeom>
            <a:solidFill>
              <a:srgbClr val="F860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79" name="Freeform 1087"/>
            <p:cNvSpPr/>
            <p:nvPr/>
          </p:nvSpPr>
          <p:spPr>
            <a:xfrm>
              <a:off x="2886378" y="3029709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0" name="Freeform 1088"/>
            <p:cNvSpPr/>
            <p:nvPr/>
          </p:nvSpPr>
          <p:spPr>
            <a:xfrm>
              <a:off x="2772506" y="2955880"/>
              <a:ext cx="210224" cy="282802"/>
            </a:xfrm>
            <a:custGeom>
              <a:avLst/>
              <a:gdLst/>
              <a:ahLst/>
              <a:cxnLst>
                <a:cxn ang="0">
                  <a:pos x="160170" y="0"/>
                </a:cxn>
                <a:cxn ang="0">
                  <a:pos x="2502" y="251518"/>
                </a:cxn>
                <a:cxn ang="0">
                  <a:pos x="48802" y="282802"/>
                </a:cxn>
                <a:cxn ang="0">
                  <a:pos x="210224" y="27529"/>
                </a:cxn>
                <a:cxn ang="0">
                  <a:pos x="160170" y="0"/>
                </a:cxn>
              </a:cxnLst>
              <a:rect l="0" t="0" r="0" b="0"/>
              <a:pathLst>
                <a:path w="168" h="226">
                  <a:moveTo>
                    <a:pt x="128" y="0"/>
                  </a:moveTo>
                  <a:cubicBezTo>
                    <a:pt x="128" y="0"/>
                    <a:pt x="0" y="57"/>
                    <a:pt x="2" y="201"/>
                  </a:cubicBezTo>
                  <a:cubicBezTo>
                    <a:pt x="39" y="226"/>
                    <a:pt x="39" y="226"/>
                    <a:pt x="39" y="226"/>
                  </a:cubicBezTo>
                  <a:cubicBezTo>
                    <a:pt x="39" y="226"/>
                    <a:pt x="47" y="62"/>
                    <a:pt x="168" y="22"/>
                  </a:cubicBezTo>
                  <a:lnTo>
                    <a:pt x="128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1" name="Freeform 1089"/>
            <p:cNvSpPr/>
            <p:nvPr/>
          </p:nvSpPr>
          <p:spPr>
            <a:xfrm>
              <a:off x="2666143" y="2890811"/>
              <a:ext cx="211476" cy="281551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1551"/>
                </a:cxn>
                <a:cxn ang="0">
                  <a:pos x="211476" y="26278"/>
                </a:cxn>
                <a:cxn ang="0">
                  <a:pos x="161422" y="0"/>
                </a:cxn>
              </a:cxnLst>
              <a:rect l="0" t="0" r="0" b="0"/>
              <a:pathLst>
                <a:path w="169" h="225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5"/>
                    <a:pt x="40" y="225"/>
                    <a:pt x="40" y="225"/>
                  </a:cubicBezTo>
                  <a:cubicBezTo>
                    <a:pt x="40" y="225"/>
                    <a:pt x="47" y="61"/>
                    <a:pt x="169" y="21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2" name="Freeform 1090"/>
            <p:cNvSpPr/>
            <p:nvPr/>
          </p:nvSpPr>
          <p:spPr>
            <a:xfrm>
              <a:off x="2990238" y="3094778"/>
              <a:ext cx="211476" cy="282802"/>
            </a:xfrm>
            <a:custGeom>
              <a:avLst/>
              <a:gdLst/>
              <a:ahLst/>
              <a:cxnLst>
                <a:cxn ang="0">
                  <a:pos x="161422" y="0"/>
                </a:cxn>
                <a:cxn ang="0">
                  <a:pos x="3754" y="251518"/>
                </a:cxn>
                <a:cxn ang="0">
                  <a:pos x="50053" y="282802"/>
                </a:cxn>
                <a:cxn ang="0">
                  <a:pos x="211476" y="27529"/>
                </a:cxn>
                <a:cxn ang="0">
                  <a:pos x="161422" y="0"/>
                </a:cxn>
              </a:cxnLst>
              <a:rect l="0" t="0" r="0" b="0"/>
              <a:pathLst>
                <a:path w="169" h="226">
                  <a:moveTo>
                    <a:pt x="129" y="0"/>
                  </a:moveTo>
                  <a:cubicBezTo>
                    <a:pt x="129" y="0"/>
                    <a:pt x="0" y="57"/>
                    <a:pt x="3" y="201"/>
                  </a:cubicBezTo>
                  <a:cubicBezTo>
                    <a:pt x="40" y="226"/>
                    <a:pt x="40" y="226"/>
                    <a:pt x="40" y="226"/>
                  </a:cubicBezTo>
                  <a:cubicBezTo>
                    <a:pt x="40" y="226"/>
                    <a:pt x="47" y="62"/>
                    <a:pt x="169" y="22"/>
                  </a:cubicBezTo>
                  <a:lnTo>
                    <a:pt x="129" y="0"/>
                  </a:lnTo>
                  <a:close/>
                </a:path>
              </a:pathLst>
            </a:custGeom>
            <a:solidFill>
              <a:srgbClr val="FFE5EE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3" name="Freeform 1091"/>
            <p:cNvSpPr/>
            <p:nvPr/>
          </p:nvSpPr>
          <p:spPr>
            <a:xfrm>
              <a:off x="5349007" y="2775688"/>
              <a:ext cx="160171" cy="376653"/>
            </a:xfrm>
            <a:custGeom>
              <a:avLst/>
              <a:gdLst/>
              <a:ahLst/>
              <a:cxnLst>
                <a:cxn ang="0">
                  <a:pos x="160171" y="0"/>
                </a:cxn>
                <a:cxn ang="0">
                  <a:pos x="0" y="272791"/>
                </a:cxn>
                <a:cxn ang="0">
                  <a:pos x="160171" y="376653"/>
                </a:cxn>
                <a:cxn ang="0">
                  <a:pos x="160171" y="0"/>
                </a:cxn>
              </a:cxnLst>
              <a:rect l="0" t="0" r="0" b="0"/>
              <a:pathLst>
                <a:path w="128" h="301">
                  <a:moveTo>
                    <a:pt x="128" y="0"/>
                  </a:moveTo>
                  <a:lnTo>
                    <a:pt x="0" y="218"/>
                  </a:lnTo>
                  <a:lnTo>
                    <a:pt x="128" y="30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4" name="Freeform 1092"/>
            <p:cNvSpPr/>
            <p:nvPr/>
          </p:nvSpPr>
          <p:spPr>
            <a:xfrm>
              <a:off x="5509178" y="2775688"/>
              <a:ext cx="168931" cy="376653"/>
            </a:xfrm>
            <a:custGeom>
              <a:avLst/>
              <a:gdLst/>
              <a:ahLst/>
              <a:cxnLst>
                <a:cxn ang="0">
                  <a:pos x="168931" y="274043"/>
                </a:cxn>
                <a:cxn ang="0">
                  <a:pos x="0" y="376653"/>
                </a:cxn>
                <a:cxn ang="0">
                  <a:pos x="0" y="0"/>
                </a:cxn>
                <a:cxn ang="0">
                  <a:pos x="168931" y="274043"/>
                </a:cxn>
              </a:cxnLst>
              <a:rect l="0" t="0" r="0" b="0"/>
              <a:pathLst>
                <a:path w="135" h="301">
                  <a:moveTo>
                    <a:pt x="135" y="219"/>
                  </a:moveTo>
                  <a:cubicBezTo>
                    <a:pt x="131" y="221"/>
                    <a:pt x="0" y="301"/>
                    <a:pt x="0" y="301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35" y="219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5" name="Freeform 1093"/>
            <p:cNvSpPr/>
            <p:nvPr/>
          </p:nvSpPr>
          <p:spPr>
            <a:xfrm>
              <a:off x="5509178" y="3129816"/>
              <a:ext cx="37540" cy="78835"/>
            </a:xfrm>
            <a:custGeom>
              <a:avLst/>
              <a:gdLst/>
              <a:ahLst/>
              <a:cxnLst>
                <a:cxn ang="0">
                  <a:pos x="37540" y="56310"/>
                </a:cxn>
                <a:cxn ang="0">
                  <a:pos x="0" y="78835"/>
                </a:cxn>
                <a:cxn ang="0">
                  <a:pos x="0" y="22524"/>
                </a:cxn>
                <a:cxn ang="0">
                  <a:pos x="37540" y="0"/>
                </a:cxn>
                <a:cxn ang="0">
                  <a:pos x="37540" y="56310"/>
                </a:cxn>
              </a:cxnLst>
              <a:rect l="0" t="0" r="0" b="0"/>
              <a:pathLst>
                <a:path w="30" h="62">
                  <a:moveTo>
                    <a:pt x="30" y="45"/>
                  </a:moveTo>
                  <a:lnTo>
                    <a:pt x="0" y="63"/>
                  </a:lnTo>
                  <a:lnTo>
                    <a:pt x="0" y="18"/>
                  </a:lnTo>
                  <a:lnTo>
                    <a:pt x="30" y="0"/>
                  </a:lnTo>
                  <a:lnTo>
                    <a:pt x="30" y="45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6" name="Freeform 1094"/>
            <p:cNvSpPr/>
            <p:nvPr/>
          </p:nvSpPr>
          <p:spPr>
            <a:xfrm>
              <a:off x="5467884" y="3126062"/>
              <a:ext cx="41294" cy="82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1294" y="26278"/>
                </a:cxn>
                <a:cxn ang="0">
                  <a:pos x="41294" y="82588"/>
                </a:cxn>
                <a:cxn ang="0">
                  <a:pos x="0" y="61315"/>
                </a:cxn>
                <a:cxn ang="0">
                  <a:pos x="0" y="0"/>
                </a:cxn>
              </a:cxnLst>
              <a:rect l="0" t="0" r="0" b="0"/>
              <a:pathLst>
                <a:path w="33" h="66">
                  <a:moveTo>
                    <a:pt x="0" y="0"/>
                  </a:moveTo>
                  <a:lnTo>
                    <a:pt x="33" y="21"/>
                  </a:lnTo>
                  <a:lnTo>
                    <a:pt x="33" y="66"/>
                  </a:lnTo>
                  <a:lnTo>
                    <a:pt x="0" y="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7" name="Freeform 1095"/>
            <p:cNvSpPr/>
            <p:nvPr/>
          </p:nvSpPr>
          <p:spPr>
            <a:xfrm>
              <a:off x="1768934" y="3310008"/>
              <a:ext cx="112620" cy="261530"/>
            </a:xfrm>
            <a:custGeom>
              <a:avLst/>
              <a:gdLst/>
              <a:ahLst/>
              <a:cxnLst>
                <a:cxn ang="0">
                  <a:pos x="112620" y="0"/>
                </a:cxn>
                <a:cxn ang="0">
                  <a:pos x="0" y="188952"/>
                </a:cxn>
                <a:cxn ang="0">
                  <a:pos x="112620" y="261530"/>
                </a:cxn>
                <a:cxn ang="0">
                  <a:pos x="112620" y="0"/>
                </a:cxn>
              </a:cxnLst>
              <a:rect l="0" t="0" r="0" b="0"/>
              <a:pathLst>
                <a:path w="90" h="209">
                  <a:moveTo>
                    <a:pt x="90" y="0"/>
                  </a:moveTo>
                  <a:lnTo>
                    <a:pt x="0" y="151"/>
                  </a:lnTo>
                  <a:lnTo>
                    <a:pt x="90" y="209"/>
                  </a:lnTo>
                  <a:lnTo>
                    <a:pt x="90" y="0"/>
                  </a:lnTo>
                  <a:close/>
                </a:path>
              </a:pathLst>
            </a:custGeom>
            <a:solidFill>
              <a:srgbClr val="5FA60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8" name="Freeform 1096"/>
            <p:cNvSpPr/>
            <p:nvPr/>
          </p:nvSpPr>
          <p:spPr>
            <a:xfrm>
              <a:off x="1881555" y="3310008"/>
              <a:ext cx="117626" cy="261530"/>
            </a:xfrm>
            <a:custGeom>
              <a:avLst/>
              <a:gdLst/>
              <a:ahLst/>
              <a:cxnLst>
                <a:cxn ang="0">
                  <a:pos x="117626" y="189297"/>
                </a:cxn>
                <a:cxn ang="0">
                  <a:pos x="0" y="261530"/>
                </a:cxn>
                <a:cxn ang="0">
                  <a:pos x="0" y="0"/>
                </a:cxn>
                <a:cxn ang="0">
                  <a:pos x="117626" y="189297"/>
                </a:cxn>
              </a:cxnLst>
              <a:rect l="0" t="0" r="0" b="0"/>
              <a:pathLst>
                <a:path w="94" h="210">
                  <a:moveTo>
                    <a:pt x="94" y="152"/>
                  </a:moveTo>
                  <a:cubicBezTo>
                    <a:pt x="90" y="153"/>
                    <a:pt x="0" y="210"/>
                    <a:pt x="0" y="2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94" y="152"/>
                  </a:lnTo>
                  <a:close/>
                </a:path>
              </a:pathLst>
            </a:custGeom>
            <a:solidFill>
              <a:srgbClr val="7BC51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89" name="Freeform 1097"/>
            <p:cNvSpPr/>
            <p:nvPr/>
          </p:nvSpPr>
          <p:spPr>
            <a:xfrm>
              <a:off x="1881555" y="3555270"/>
              <a:ext cx="25027" cy="55059"/>
            </a:xfrm>
            <a:custGeom>
              <a:avLst/>
              <a:gdLst/>
              <a:ahLst/>
              <a:cxnLst>
                <a:cxn ang="0">
                  <a:pos x="25027" y="38791"/>
                </a:cxn>
                <a:cxn ang="0">
                  <a:pos x="0" y="55059"/>
                </a:cxn>
                <a:cxn ang="0">
                  <a:pos x="0" y="16267"/>
                </a:cxn>
                <a:cxn ang="0">
                  <a:pos x="25027" y="0"/>
                </a:cxn>
                <a:cxn ang="0">
                  <a:pos x="25027" y="38791"/>
                </a:cxn>
              </a:cxnLst>
              <a:rect l="0" t="0" r="0" b="0"/>
              <a:pathLst>
                <a:path w="20" h="44">
                  <a:moveTo>
                    <a:pt x="20" y="31"/>
                  </a:moveTo>
                  <a:lnTo>
                    <a:pt x="0" y="44"/>
                  </a:lnTo>
                  <a:lnTo>
                    <a:pt x="0" y="13"/>
                  </a:lnTo>
                  <a:lnTo>
                    <a:pt x="20" y="0"/>
                  </a:lnTo>
                  <a:lnTo>
                    <a:pt x="20" y="31"/>
                  </a:lnTo>
                  <a:close/>
                </a:path>
              </a:pathLst>
            </a:custGeom>
            <a:solidFill>
              <a:srgbClr val="794A3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0" name="Freeform 1098"/>
            <p:cNvSpPr/>
            <p:nvPr/>
          </p:nvSpPr>
          <p:spPr>
            <a:xfrm>
              <a:off x="1851523" y="3552767"/>
              <a:ext cx="30032" cy="5756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0032" y="18769"/>
                </a:cxn>
                <a:cxn ang="0">
                  <a:pos x="30032" y="57561"/>
                </a:cxn>
                <a:cxn ang="0">
                  <a:pos x="0" y="42545"/>
                </a:cxn>
                <a:cxn ang="0">
                  <a:pos x="0" y="0"/>
                </a:cxn>
              </a:cxnLst>
              <a:rect l="0" t="0" r="0" b="0"/>
              <a:pathLst>
                <a:path w="24" h="46">
                  <a:moveTo>
                    <a:pt x="0" y="0"/>
                  </a:moveTo>
                  <a:lnTo>
                    <a:pt x="24" y="15"/>
                  </a:lnTo>
                  <a:lnTo>
                    <a:pt x="24" y="46"/>
                  </a:lnTo>
                  <a:lnTo>
                    <a:pt x="0" y="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8362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1" name="Rectangle 1099"/>
            <p:cNvSpPr/>
            <p:nvPr/>
          </p:nvSpPr>
          <p:spPr>
            <a:xfrm>
              <a:off x="4196526" y="4133387"/>
              <a:ext cx="202716" cy="95102"/>
            </a:xfrm>
            <a:prstGeom prst="rect">
              <a:avLst/>
            </a:prstGeom>
            <a:solidFill>
              <a:srgbClr val="BF834E"/>
            </a:solidFill>
            <a:ln w="9525">
              <a:noFill/>
            </a:ln>
          </p:spPr>
          <p:txBody>
            <a:bodyPr wrap="square" lIns="91440" tIns="45720" rIns="91440" bIns="45720" anchor="t" anchorCtr="0"/>
            <a:lstStyle/>
            <a:p>
              <a:pPr lvl="0"/>
              <a:endParaRPr lang="zh-CN" altLang="en-US">
                <a:latin typeface="微软雅黑" panose="020B0503020204020204" charset="-122"/>
                <a:ea typeface="微软雅黑"/>
              </a:endParaRPr>
            </a:p>
          </p:txBody>
        </p:sp>
        <p:sp>
          <p:nvSpPr>
            <p:cNvPr id="11492" name="Freeform 1100"/>
            <p:cNvSpPr/>
            <p:nvPr/>
          </p:nvSpPr>
          <p:spPr>
            <a:xfrm>
              <a:off x="4331671" y="3884372"/>
              <a:ext cx="32535" cy="33786"/>
            </a:xfrm>
            <a:custGeom>
              <a:avLst/>
              <a:gdLst/>
              <a:ahLst/>
              <a:cxnLst>
                <a:cxn ang="0">
                  <a:pos x="31283" y="12513"/>
                </a:cxn>
                <a:cxn ang="0">
                  <a:pos x="16267" y="18770"/>
                </a:cxn>
                <a:cxn ang="0">
                  <a:pos x="7508" y="31283"/>
                </a:cxn>
                <a:cxn ang="0">
                  <a:pos x="0" y="28780"/>
                </a:cxn>
                <a:cxn ang="0">
                  <a:pos x="10010" y="11262"/>
                </a:cxn>
                <a:cxn ang="0">
                  <a:pos x="27529" y="2502"/>
                </a:cxn>
                <a:cxn ang="0">
                  <a:pos x="31283" y="12513"/>
                </a:cxn>
              </a:cxnLst>
              <a:rect l="0" t="0" r="0" b="0"/>
              <a:pathLst>
                <a:path w="26" h="27">
                  <a:moveTo>
                    <a:pt x="25" y="10"/>
                  </a:moveTo>
                  <a:cubicBezTo>
                    <a:pt x="24" y="15"/>
                    <a:pt x="17" y="16"/>
                    <a:pt x="13" y="15"/>
                  </a:cubicBezTo>
                  <a:cubicBezTo>
                    <a:pt x="12" y="15"/>
                    <a:pt x="9" y="22"/>
                    <a:pt x="6" y="25"/>
                  </a:cubicBezTo>
                  <a:cubicBezTo>
                    <a:pt x="3" y="27"/>
                    <a:pt x="1" y="25"/>
                    <a:pt x="0" y="23"/>
                  </a:cubicBezTo>
                  <a:cubicBezTo>
                    <a:pt x="0" y="23"/>
                    <a:pt x="7" y="12"/>
                    <a:pt x="8" y="9"/>
                  </a:cubicBezTo>
                  <a:cubicBezTo>
                    <a:pt x="14" y="0"/>
                    <a:pt x="18" y="1"/>
                    <a:pt x="22" y="2"/>
                  </a:cubicBezTo>
                  <a:cubicBezTo>
                    <a:pt x="26" y="3"/>
                    <a:pt x="26" y="6"/>
                    <a:pt x="25" y="10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3" name="Freeform 1101"/>
            <p:cNvSpPr/>
            <p:nvPr/>
          </p:nvSpPr>
          <p:spPr>
            <a:xfrm>
              <a:off x="4344184" y="3701677"/>
              <a:ext cx="50053" cy="193957"/>
            </a:xfrm>
            <a:custGeom>
              <a:avLst/>
              <a:gdLst/>
              <a:ahLst/>
              <a:cxnLst>
                <a:cxn ang="0">
                  <a:pos x="18769" y="191454"/>
                </a:cxn>
                <a:cxn ang="0">
                  <a:pos x="48801" y="105112"/>
                </a:cxn>
                <a:cxn ang="0">
                  <a:pos x="48801" y="36288"/>
                </a:cxn>
                <a:cxn ang="0">
                  <a:pos x="30031" y="1251"/>
                </a:cxn>
                <a:cxn ang="0">
                  <a:pos x="13764" y="41294"/>
                </a:cxn>
                <a:cxn ang="0">
                  <a:pos x="16267" y="110117"/>
                </a:cxn>
                <a:cxn ang="0">
                  <a:pos x="0" y="192705"/>
                </a:cxn>
                <a:cxn ang="0">
                  <a:pos x="18769" y="191454"/>
                </a:cxn>
              </a:cxnLst>
              <a:rect l="0" t="0" r="0" b="0"/>
              <a:pathLst>
                <a:path w="40" h="155">
                  <a:moveTo>
                    <a:pt x="15" y="153"/>
                  </a:moveTo>
                  <a:cubicBezTo>
                    <a:pt x="19" y="145"/>
                    <a:pt x="39" y="98"/>
                    <a:pt x="39" y="84"/>
                  </a:cubicBezTo>
                  <a:cubicBezTo>
                    <a:pt x="40" y="71"/>
                    <a:pt x="39" y="29"/>
                    <a:pt x="39" y="29"/>
                  </a:cubicBezTo>
                  <a:cubicBezTo>
                    <a:pt x="39" y="29"/>
                    <a:pt x="40" y="2"/>
                    <a:pt x="24" y="1"/>
                  </a:cubicBezTo>
                  <a:cubicBezTo>
                    <a:pt x="14" y="0"/>
                    <a:pt x="5" y="9"/>
                    <a:pt x="11" y="33"/>
                  </a:cubicBezTo>
                  <a:cubicBezTo>
                    <a:pt x="14" y="43"/>
                    <a:pt x="13" y="88"/>
                    <a:pt x="13" y="88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4"/>
                    <a:pt x="14" y="155"/>
                    <a:pt x="15" y="153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4" name="Freeform 1102"/>
            <p:cNvSpPr/>
            <p:nvPr/>
          </p:nvSpPr>
          <p:spPr>
            <a:xfrm>
              <a:off x="4335425" y="3885623"/>
              <a:ext cx="37540" cy="57561"/>
            </a:xfrm>
            <a:custGeom>
              <a:avLst/>
              <a:gdLst/>
              <a:ahLst/>
              <a:cxnLst>
                <a:cxn ang="0">
                  <a:pos x="30032" y="5005"/>
                </a:cxn>
                <a:cxn ang="0">
                  <a:pos x="16267" y="0"/>
                </a:cxn>
                <a:cxn ang="0">
                  <a:pos x="6256" y="16267"/>
                </a:cxn>
                <a:cxn ang="0">
                  <a:pos x="6256" y="18769"/>
                </a:cxn>
                <a:cxn ang="0">
                  <a:pos x="2502" y="40042"/>
                </a:cxn>
                <a:cxn ang="0">
                  <a:pos x="11262" y="53807"/>
                </a:cxn>
                <a:cxn ang="0">
                  <a:pos x="11262" y="55058"/>
                </a:cxn>
                <a:cxn ang="0">
                  <a:pos x="25026" y="46299"/>
                </a:cxn>
                <a:cxn ang="0">
                  <a:pos x="33786" y="25026"/>
                </a:cxn>
                <a:cxn ang="0">
                  <a:pos x="30032" y="5005"/>
                </a:cxn>
              </a:cxnLst>
              <a:rect l="0" t="0" r="0" b="0"/>
              <a:pathLst>
                <a:path w="30" h="46">
                  <a:moveTo>
                    <a:pt x="24" y="4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0" y="41"/>
                    <a:pt x="9" y="43"/>
                  </a:cubicBezTo>
                  <a:cubicBezTo>
                    <a:pt x="15" y="45"/>
                    <a:pt x="9" y="44"/>
                    <a:pt x="9" y="44"/>
                  </a:cubicBezTo>
                  <a:cubicBezTo>
                    <a:pt x="17" y="46"/>
                    <a:pt x="20" y="37"/>
                    <a:pt x="20" y="3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29" y="14"/>
                    <a:pt x="30" y="5"/>
                    <a:pt x="24" y="4"/>
                  </a:cubicBezTo>
                  <a:close/>
                </a:path>
              </a:pathLst>
            </a:custGeom>
            <a:solidFill>
              <a:srgbClr val="F2D6B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5" name="Freeform 1103"/>
            <p:cNvSpPr/>
            <p:nvPr/>
          </p:nvSpPr>
          <p:spPr>
            <a:xfrm>
              <a:off x="4351692" y="3699174"/>
              <a:ext cx="47551" cy="83840"/>
            </a:xfrm>
            <a:custGeom>
              <a:avLst/>
              <a:gdLst/>
              <a:ahLst/>
              <a:cxnLst>
                <a:cxn ang="0">
                  <a:pos x="17518" y="2502"/>
                </a:cxn>
                <a:cxn ang="0">
                  <a:pos x="2502" y="32534"/>
                </a:cxn>
                <a:cxn ang="0">
                  <a:pos x="6256" y="76331"/>
                </a:cxn>
                <a:cxn ang="0">
                  <a:pos x="25026" y="82588"/>
                </a:cxn>
                <a:cxn ang="0">
                  <a:pos x="47551" y="72577"/>
                </a:cxn>
                <a:cxn ang="0">
                  <a:pos x="41294" y="31283"/>
                </a:cxn>
                <a:cxn ang="0">
                  <a:pos x="17518" y="2502"/>
                </a:cxn>
              </a:cxnLst>
              <a:rect l="0" t="0" r="0" b="0"/>
              <a:pathLst>
                <a:path w="38" h="67">
                  <a:moveTo>
                    <a:pt x="14" y="2"/>
                  </a:moveTo>
                  <a:cubicBezTo>
                    <a:pt x="0" y="5"/>
                    <a:pt x="2" y="26"/>
                    <a:pt x="2" y="26"/>
                  </a:cubicBezTo>
                  <a:cubicBezTo>
                    <a:pt x="2" y="26"/>
                    <a:pt x="4" y="55"/>
                    <a:pt x="5" y="61"/>
                  </a:cubicBezTo>
                  <a:cubicBezTo>
                    <a:pt x="5" y="61"/>
                    <a:pt x="10" y="67"/>
                    <a:pt x="20" y="66"/>
                  </a:cubicBezTo>
                  <a:cubicBezTo>
                    <a:pt x="35" y="64"/>
                    <a:pt x="38" y="58"/>
                    <a:pt x="38" y="58"/>
                  </a:cubicBezTo>
                  <a:cubicBezTo>
                    <a:pt x="36" y="48"/>
                    <a:pt x="34" y="29"/>
                    <a:pt x="33" y="25"/>
                  </a:cubicBezTo>
                  <a:cubicBezTo>
                    <a:pt x="31" y="9"/>
                    <a:pt x="24" y="0"/>
                    <a:pt x="14" y="2"/>
                  </a:cubicBezTo>
                  <a:close/>
                </a:path>
              </a:pathLst>
            </a:custGeom>
            <a:solidFill>
              <a:srgbClr val="26B1D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6" name="Freeform 1104"/>
            <p:cNvSpPr/>
            <p:nvPr/>
          </p:nvSpPr>
          <p:spPr>
            <a:xfrm>
              <a:off x="4240324" y="4157163"/>
              <a:ext cx="103861" cy="48803"/>
            </a:xfrm>
            <a:custGeom>
              <a:avLst/>
              <a:gdLst/>
              <a:ahLst/>
              <a:cxnLst>
                <a:cxn ang="0">
                  <a:pos x="52556" y="0"/>
                </a:cxn>
                <a:cxn ang="0">
                  <a:pos x="40042" y="5005"/>
                </a:cxn>
                <a:cxn ang="0">
                  <a:pos x="20021" y="8759"/>
                </a:cxn>
                <a:cxn ang="0">
                  <a:pos x="0" y="21273"/>
                </a:cxn>
                <a:cxn ang="0">
                  <a:pos x="0" y="26278"/>
                </a:cxn>
                <a:cxn ang="0">
                  <a:pos x="10010" y="33786"/>
                </a:cxn>
                <a:cxn ang="0">
                  <a:pos x="28780" y="38792"/>
                </a:cxn>
                <a:cxn ang="0">
                  <a:pos x="70074" y="45048"/>
                </a:cxn>
                <a:cxn ang="0">
                  <a:pos x="82588" y="47551"/>
                </a:cxn>
                <a:cxn ang="0">
                  <a:pos x="103861" y="32535"/>
                </a:cxn>
                <a:cxn ang="0">
                  <a:pos x="103861" y="5005"/>
                </a:cxn>
                <a:cxn ang="0">
                  <a:pos x="52556" y="0"/>
                </a:cxn>
              </a:cxnLst>
              <a:rect l="0" t="0" r="0" b="0"/>
              <a:pathLst>
                <a:path w="83" h="39">
                  <a:moveTo>
                    <a:pt x="42" y="0"/>
                  </a:moveTo>
                  <a:cubicBezTo>
                    <a:pt x="42" y="0"/>
                    <a:pt x="39" y="3"/>
                    <a:pt x="32" y="4"/>
                  </a:cubicBezTo>
                  <a:cubicBezTo>
                    <a:pt x="29" y="5"/>
                    <a:pt x="16" y="7"/>
                    <a:pt x="16" y="7"/>
                  </a:cubicBezTo>
                  <a:cubicBezTo>
                    <a:pt x="9" y="7"/>
                    <a:pt x="2" y="11"/>
                    <a:pt x="0" y="17"/>
                  </a:cubicBezTo>
                  <a:cubicBezTo>
                    <a:pt x="0" y="17"/>
                    <a:pt x="0" y="20"/>
                    <a:pt x="0" y="21"/>
                  </a:cubicBezTo>
                  <a:cubicBezTo>
                    <a:pt x="1" y="25"/>
                    <a:pt x="4" y="26"/>
                    <a:pt x="8" y="27"/>
                  </a:cubicBezTo>
                  <a:cubicBezTo>
                    <a:pt x="8" y="27"/>
                    <a:pt x="16" y="30"/>
                    <a:pt x="23" y="31"/>
                  </a:cubicBezTo>
                  <a:cubicBezTo>
                    <a:pt x="31" y="33"/>
                    <a:pt x="49" y="36"/>
                    <a:pt x="56" y="36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77" y="39"/>
                    <a:pt x="83" y="30"/>
                    <a:pt x="83" y="26"/>
                  </a:cubicBezTo>
                  <a:cubicBezTo>
                    <a:pt x="83" y="4"/>
                    <a:pt x="83" y="4"/>
                    <a:pt x="83" y="4"/>
                  </a:cubicBezTo>
                  <a:lnTo>
                    <a:pt x="42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7" name="Freeform 1105"/>
            <p:cNvSpPr/>
            <p:nvPr/>
          </p:nvSpPr>
          <p:spPr>
            <a:xfrm>
              <a:off x="4279115" y="4125879"/>
              <a:ext cx="87594" cy="58813"/>
            </a:xfrm>
            <a:custGeom>
              <a:avLst/>
              <a:gdLst/>
              <a:ahLst/>
              <a:cxnLst>
                <a:cxn ang="0">
                  <a:pos x="43797" y="0"/>
                </a:cxn>
                <a:cxn ang="0">
                  <a:pos x="37540" y="6256"/>
                </a:cxn>
                <a:cxn ang="0">
                  <a:pos x="26278" y="6256"/>
                </a:cxn>
                <a:cxn ang="0">
                  <a:pos x="1251" y="15016"/>
                </a:cxn>
                <a:cxn ang="0">
                  <a:pos x="1251" y="17518"/>
                </a:cxn>
                <a:cxn ang="0">
                  <a:pos x="6256" y="25026"/>
                </a:cxn>
                <a:cxn ang="0">
                  <a:pos x="25026" y="37540"/>
                </a:cxn>
                <a:cxn ang="0">
                  <a:pos x="41294" y="41294"/>
                </a:cxn>
                <a:cxn ang="0">
                  <a:pos x="50053" y="40042"/>
                </a:cxn>
                <a:cxn ang="0">
                  <a:pos x="53807" y="50053"/>
                </a:cxn>
                <a:cxn ang="0">
                  <a:pos x="65069" y="55058"/>
                </a:cxn>
                <a:cxn ang="0">
                  <a:pos x="87594" y="43796"/>
                </a:cxn>
                <a:cxn ang="0">
                  <a:pos x="87594" y="12513"/>
                </a:cxn>
                <a:cxn ang="0">
                  <a:pos x="43797" y="0"/>
                </a:cxn>
              </a:cxnLst>
              <a:rect l="0" t="0" r="0" b="0"/>
              <a:pathLst>
                <a:path w="70" h="47">
                  <a:moveTo>
                    <a:pt x="35" y="0"/>
                  </a:moveTo>
                  <a:cubicBezTo>
                    <a:pt x="35" y="0"/>
                    <a:pt x="36" y="4"/>
                    <a:pt x="30" y="5"/>
                  </a:cubicBezTo>
                  <a:cubicBezTo>
                    <a:pt x="26" y="5"/>
                    <a:pt x="21" y="5"/>
                    <a:pt x="21" y="5"/>
                  </a:cubicBezTo>
                  <a:cubicBezTo>
                    <a:pt x="12" y="3"/>
                    <a:pt x="3" y="7"/>
                    <a:pt x="1" y="12"/>
                  </a:cubicBezTo>
                  <a:cubicBezTo>
                    <a:pt x="1" y="12"/>
                    <a:pt x="1" y="13"/>
                    <a:pt x="1" y="14"/>
                  </a:cubicBezTo>
                  <a:cubicBezTo>
                    <a:pt x="1" y="16"/>
                    <a:pt x="0" y="16"/>
                    <a:pt x="5" y="20"/>
                  </a:cubicBezTo>
                  <a:cubicBezTo>
                    <a:pt x="5" y="20"/>
                    <a:pt x="14" y="27"/>
                    <a:pt x="20" y="30"/>
                  </a:cubicBezTo>
                  <a:cubicBezTo>
                    <a:pt x="27" y="33"/>
                    <a:pt x="30" y="33"/>
                    <a:pt x="33" y="33"/>
                  </a:cubicBezTo>
                  <a:cubicBezTo>
                    <a:pt x="33" y="33"/>
                    <a:pt x="37" y="32"/>
                    <a:pt x="40" y="32"/>
                  </a:cubicBezTo>
                  <a:cubicBezTo>
                    <a:pt x="43" y="33"/>
                    <a:pt x="43" y="37"/>
                    <a:pt x="43" y="40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62" y="47"/>
                    <a:pt x="70" y="38"/>
                    <a:pt x="70" y="35"/>
                  </a:cubicBezTo>
                  <a:cubicBezTo>
                    <a:pt x="70" y="10"/>
                    <a:pt x="70" y="10"/>
                    <a:pt x="70" y="10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30A7E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8" name="Freeform 1106"/>
            <p:cNvSpPr/>
            <p:nvPr/>
          </p:nvSpPr>
          <p:spPr>
            <a:xfrm>
              <a:off x="4280366" y="4142147"/>
              <a:ext cx="53808" cy="32535"/>
            </a:xfrm>
            <a:custGeom>
              <a:avLst/>
              <a:gdLst/>
              <a:ahLst/>
              <a:cxnLst>
                <a:cxn ang="0">
                  <a:pos x="47551" y="22524"/>
                </a:cxn>
                <a:cxn ang="0">
                  <a:pos x="30032" y="16267"/>
                </a:cxn>
                <a:cxn ang="0">
                  <a:pos x="7508" y="7508"/>
                </a:cxn>
                <a:cxn ang="0">
                  <a:pos x="0" y="0"/>
                </a:cxn>
                <a:cxn ang="0">
                  <a:pos x="0" y="5005"/>
                </a:cxn>
                <a:cxn ang="0">
                  <a:pos x="7508" y="13764"/>
                </a:cxn>
                <a:cxn ang="0">
                  <a:pos x="23775" y="21272"/>
                </a:cxn>
                <a:cxn ang="0">
                  <a:pos x="41294" y="28780"/>
                </a:cxn>
                <a:cxn ang="0">
                  <a:pos x="50053" y="32535"/>
                </a:cxn>
                <a:cxn ang="0">
                  <a:pos x="51305" y="26278"/>
                </a:cxn>
                <a:cxn ang="0">
                  <a:pos x="47551" y="22524"/>
                </a:cxn>
              </a:cxnLst>
              <a:rect l="0" t="0" r="0" b="0"/>
              <a:pathLst>
                <a:path w="43" h="26">
                  <a:moveTo>
                    <a:pt x="38" y="18"/>
                  </a:moveTo>
                  <a:cubicBezTo>
                    <a:pt x="37" y="17"/>
                    <a:pt x="28" y="14"/>
                    <a:pt x="24" y="13"/>
                  </a:cubicBezTo>
                  <a:cubicBezTo>
                    <a:pt x="17" y="11"/>
                    <a:pt x="6" y="6"/>
                    <a:pt x="6" y="6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4"/>
                    <a:pt x="0" y="4"/>
                  </a:cubicBezTo>
                  <a:cubicBezTo>
                    <a:pt x="0" y="7"/>
                    <a:pt x="2" y="9"/>
                    <a:pt x="6" y="11"/>
                  </a:cubicBezTo>
                  <a:cubicBezTo>
                    <a:pt x="6" y="11"/>
                    <a:pt x="13" y="14"/>
                    <a:pt x="19" y="17"/>
                  </a:cubicBezTo>
                  <a:cubicBezTo>
                    <a:pt x="25" y="20"/>
                    <a:pt x="28" y="21"/>
                    <a:pt x="33" y="23"/>
                  </a:cubicBezTo>
                  <a:cubicBezTo>
                    <a:pt x="33" y="23"/>
                    <a:pt x="38" y="25"/>
                    <a:pt x="40" y="26"/>
                  </a:cubicBezTo>
                  <a:cubicBezTo>
                    <a:pt x="41" y="26"/>
                    <a:pt x="41" y="20"/>
                    <a:pt x="41" y="21"/>
                  </a:cubicBezTo>
                  <a:cubicBezTo>
                    <a:pt x="41" y="21"/>
                    <a:pt x="43" y="20"/>
                    <a:pt x="38" y="1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499" name="Freeform 1107"/>
            <p:cNvSpPr/>
            <p:nvPr/>
          </p:nvSpPr>
          <p:spPr>
            <a:xfrm>
              <a:off x="4332923" y="4163419"/>
              <a:ext cx="33786" cy="21273"/>
            </a:xfrm>
            <a:custGeom>
              <a:avLst/>
              <a:gdLst/>
              <a:ahLst/>
              <a:cxnLst>
                <a:cxn ang="0">
                  <a:pos x="11262" y="10010"/>
                </a:cxn>
                <a:cxn ang="0">
                  <a:pos x="0" y="7508"/>
                </a:cxn>
                <a:cxn ang="0">
                  <a:pos x="0" y="12513"/>
                </a:cxn>
                <a:cxn ang="0">
                  <a:pos x="11262" y="17518"/>
                </a:cxn>
                <a:cxn ang="0">
                  <a:pos x="33786" y="7508"/>
                </a:cxn>
                <a:cxn ang="0">
                  <a:pos x="33786" y="0"/>
                </a:cxn>
                <a:cxn ang="0">
                  <a:pos x="11262" y="10010"/>
                </a:cxn>
              </a:cxnLst>
              <a:rect l="0" t="0" r="0" b="0"/>
              <a:pathLst>
                <a:path w="27" h="17">
                  <a:moveTo>
                    <a:pt x="9" y="8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0" y="9"/>
                    <a:pt x="0" y="10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19" y="17"/>
                    <a:pt x="27" y="8"/>
                    <a:pt x="27" y="6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3"/>
                    <a:pt x="19" y="9"/>
                    <a:pt x="9" y="8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0" name="Freeform 1108"/>
            <p:cNvSpPr/>
            <p:nvPr/>
          </p:nvSpPr>
          <p:spPr>
            <a:xfrm>
              <a:off x="4269104" y="3657880"/>
              <a:ext cx="126385" cy="222738"/>
            </a:xfrm>
            <a:custGeom>
              <a:avLst/>
              <a:gdLst/>
              <a:ahLst/>
              <a:cxnLst>
                <a:cxn ang="0">
                  <a:pos x="113871" y="76331"/>
                </a:cxn>
                <a:cxn ang="0">
                  <a:pos x="113871" y="42545"/>
                </a:cxn>
                <a:cxn ang="0">
                  <a:pos x="126385" y="2502"/>
                </a:cxn>
                <a:cxn ang="0">
                  <a:pos x="90096" y="0"/>
                </a:cxn>
                <a:cxn ang="0">
                  <a:pos x="78834" y="33786"/>
                </a:cxn>
                <a:cxn ang="0">
                  <a:pos x="57561" y="55058"/>
                </a:cxn>
                <a:cxn ang="0">
                  <a:pos x="38791" y="72577"/>
                </a:cxn>
                <a:cxn ang="0">
                  <a:pos x="20021" y="102609"/>
                </a:cxn>
                <a:cxn ang="0">
                  <a:pos x="0" y="205219"/>
                </a:cxn>
                <a:cxn ang="0">
                  <a:pos x="91347" y="222738"/>
                </a:cxn>
                <a:cxn ang="0">
                  <a:pos x="110117" y="101358"/>
                </a:cxn>
                <a:cxn ang="0">
                  <a:pos x="113871" y="76331"/>
                </a:cxn>
              </a:cxnLst>
              <a:rect l="0" t="0" r="0" b="0"/>
              <a:pathLst>
                <a:path w="100" h="178">
                  <a:moveTo>
                    <a:pt x="91" y="61"/>
                  </a:moveTo>
                  <a:cubicBezTo>
                    <a:pt x="91" y="61"/>
                    <a:pt x="90" y="41"/>
                    <a:pt x="91" y="34"/>
                  </a:cubicBezTo>
                  <a:cubicBezTo>
                    <a:pt x="93" y="19"/>
                    <a:pt x="101" y="2"/>
                    <a:pt x="101" y="2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58" y="37"/>
                    <a:pt x="49" y="41"/>
                    <a:pt x="46" y="44"/>
                  </a:cubicBezTo>
                  <a:cubicBezTo>
                    <a:pt x="31" y="58"/>
                    <a:pt x="31" y="58"/>
                    <a:pt x="31" y="58"/>
                  </a:cubicBezTo>
                  <a:cubicBezTo>
                    <a:pt x="27" y="62"/>
                    <a:pt x="19" y="68"/>
                    <a:pt x="16" y="82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73" y="178"/>
                    <a:pt x="73" y="178"/>
                    <a:pt x="73" y="178"/>
                  </a:cubicBezTo>
                  <a:cubicBezTo>
                    <a:pt x="88" y="81"/>
                    <a:pt x="88" y="81"/>
                    <a:pt x="88" y="81"/>
                  </a:cubicBezTo>
                  <a:cubicBezTo>
                    <a:pt x="90" y="76"/>
                    <a:pt x="92" y="67"/>
                    <a:pt x="91" y="61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1" name="Freeform 1109"/>
            <p:cNvSpPr/>
            <p:nvPr/>
          </p:nvSpPr>
          <p:spPr>
            <a:xfrm>
              <a:off x="4302890" y="3879366"/>
              <a:ext cx="66321" cy="291562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2502" y="277797"/>
                </a:cxn>
                <a:cxn ang="0">
                  <a:pos x="40042" y="291562"/>
                </a:cxn>
                <a:cxn ang="0">
                  <a:pos x="66321" y="279048"/>
                </a:cxn>
                <a:cxn ang="0">
                  <a:pos x="62566" y="0"/>
                </a:cxn>
                <a:cxn ang="0">
                  <a:pos x="0" y="12513"/>
                </a:cxn>
              </a:cxnLst>
              <a:rect l="0" t="0" r="0" b="0"/>
              <a:pathLst>
                <a:path w="52" h="233">
                  <a:moveTo>
                    <a:pt x="0" y="10"/>
                  </a:moveTo>
                  <a:cubicBezTo>
                    <a:pt x="2" y="222"/>
                    <a:pt x="2" y="222"/>
                    <a:pt x="2" y="222"/>
                  </a:cubicBezTo>
                  <a:cubicBezTo>
                    <a:pt x="2" y="222"/>
                    <a:pt x="13" y="233"/>
                    <a:pt x="32" y="233"/>
                  </a:cubicBezTo>
                  <a:cubicBezTo>
                    <a:pt x="42" y="233"/>
                    <a:pt x="53" y="226"/>
                    <a:pt x="53" y="223"/>
                  </a:cubicBezTo>
                  <a:cubicBezTo>
                    <a:pt x="50" y="0"/>
                    <a:pt x="50" y="0"/>
                    <a:pt x="50" y="0"/>
                  </a:cubicBezTo>
                  <a:lnTo>
                    <a:pt x="0" y="10"/>
                  </a:lnTo>
                  <a:close/>
                </a:path>
              </a:pathLst>
            </a:custGeom>
            <a:solidFill>
              <a:srgbClr val="093C4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2" name="Freeform 1110"/>
            <p:cNvSpPr/>
            <p:nvPr/>
          </p:nvSpPr>
          <p:spPr>
            <a:xfrm>
              <a:off x="4272858" y="3901891"/>
              <a:ext cx="72577" cy="289059"/>
            </a:xfrm>
            <a:custGeom>
              <a:avLst/>
              <a:gdLst/>
              <a:ahLst/>
              <a:cxnLst>
                <a:cxn ang="0">
                  <a:pos x="0" y="2502"/>
                </a:cxn>
                <a:cxn ang="0">
                  <a:pos x="18769" y="246513"/>
                </a:cxn>
                <a:cxn ang="0">
                  <a:pos x="15015" y="255272"/>
                </a:cxn>
                <a:cxn ang="0">
                  <a:pos x="13764" y="266534"/>
                </a:cxn>
                <a:cxn ang="0">
                  <a:pos x="55058" y="287807"/>
                </a:cxn>
                <a:cxn ang="0">
                  <a:pos x="72577" y="281550"/>
                </a:cxn>
                <a:cxn ang="0">
                  <a:pos x="66320" y="0"/>
                </a:cxn>
                <a:cxn ang="0">
                  <a:pos x="0" y="2502"/>
                </a:cxn>
              </a:cxnLst>
              <a:rect l="0" t="0" r="0" b="0"/>
              <a:pathLst>
                <a:path w="57" h="231">
                  <a:moveTo>
                    <a:pt x="0" y="2"/>
                  </a:moveTo>
                  <a:cubicBezTo>
                    <a:pt x="15" y="197"/>
                    <a:pt x="15" y="197"/>
                    <a:pt x="15" y="197"/>
                  </a:cubicBezTo>
                  <a:cubicBezTo>
                    <a:pt x="15" y="197"/>
                    <a:pt x="15" y="201"/>
                    <a:pt x="12" y="204"/>
                  </a:cubicBezTo>
                  <a:cubicBezTo>
                    <a:pt x="10" y="207"/>
                    <a:pt x="10" y="211"/>
                    <a:pt x="11" y="213"/>
                  </a:cubicBezTo>
                  <a:cubicBezTo>
                    <a:pt x="12" y="216"/>
                    <a:pt x="22" y="231"/>
                    <a:pt x="44" y="230"/>
                  </a:cubicBezTo>
                  <a:cubicBezTo>
                    <a:pt x="50" y="230"/>
                    <a:pt x="57" y="227"/>
                    <a:pt x="58" y="225"/>
                  </a:cubicBezTo>
                  <a:cubicBezTo>
                    <a:pt x="53" y="0"/>
                    <a:pt x="53" y="0"/>
                    <a:pt x="53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14546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3" name="Freeform 1111"/>
            <p:cNvSpPr/>
            <p:nvPr/>
          </p:nvSpPr>
          <p:spPr>
            <a:xfrm>
              <a:off x="4267853" y="3699174"/>
              <a:ext cx="120128" cy="226492"/>
            </a:xfrm>
            <a:custGeom>
              <a:avLst/>
              <a:gdLst/>
              <a:ahLst/>
              <a:cxnLst>
                <a:cxn ang="0">
                  <a:pos x="41294" y="13764"/>
                </a:cxn>
                <a:cxn ang="0">
                  <a:pos x="8759" y="92598"/>
                </a:cxn>
                <a:cxn ang="0">
                  <a:pos x="0" y="205219"/>
                </a:cxn>
                <a:cxn ang="0">
                  <a:pos x="6256" y="215229"/>
                </a:cxn>
                <a:cxn ang="0">
                  <a:pos x="73828" y="221486"/>
                </a:cxn>
                <a:cxn ang="0">
                  <a:pos x="105112" y="207721"/>
                </a:cxn>
                <a:cxn ang="0">
                  <a:pos x="113871" y="62566"/>
                </a:cxn>
                <a:cxn ang="0">
                  <a:pos x="115122" y="3754"/>
                </a:cxn>
                <a:cxn ang="0">
                  <a:pos x="106363" y="2502"/>
                </a:cxn>
                <a:cxn ang="0">
                  <a:pos x="65069" y="10010"/>
                </a:cxn>
                <a:cxn ang="0">
                  <a:pos x="41294" y="13764"/>
                </a:cxn>
              </a:cxnLst>
              <a:rect l="0" t="0" r="0" b="0"/>
              <a:pathLst>
                <a:path w="96" h="181">
                  <a:moveTo>
                    <a:pt x="33" y="11"/>
                  </a:moveTo>
                  <a:cubicBezTo>
                    <a:pt x="26" y="15"/>
                    <a:pt x="13" y="36"/>
                    <a:pt x="7" y="74"/>
                  </a:cubicBezTo>
                  <a:cubicBezTo>
                    <a:pt x="2" y="105"/>
                    <a:pt x="0" y="164"/>
                    <a:pt x="0" y="164"/>
                  </a:cubicBezTo>
                  <a:cubicBezTo>
                    <a:pt x="0" y="169"/>
                    <a:pt x="1" y="170"/>
                    <a:pt x="5" y="172"/>
                  </a:cubicBezTo>
                  <a:cubicBezTo>
                    <a:pt x="12" y="175"/>
                    <a:pt x="34" y="181"/>
                    <a:pt x="59" y="177"/>
                  </a:cubicBezTo>
                  <a:cubicBezTo>
                    <a:pt x="65" y="176"/>
                    <a:pt x="82" y="172"/>
                    <a:pt x="84" y="166"/>
                  </a:cubicBezTo>
                  <a:cubicBezTo>
                    <a:pt x="84" y="166"/>
                    <a:pt x="76" y="113"/>
                    <a:pt x="91" y="50"/>
                  </a:cubicBezTo>
                  <a:cubicBezTo>
                    <a:pt x="96" y="25"/>
                    <a:pt x="92" y="3"/>
                    <a:pt x="92" y="3"/>
                  </a:cubicBezTo>
                  <a:cubicBezTo>
                    <a:pt x="92" y="3"/>
                    <a:pt x="89" y="2"/>
                    <a:pt x="85" y="2"/>
                  </a:cubicBezTo>
                  <a:cubicBezTo>
                    <a:pt x="69" y="0"/>
                    <a:pt x="52" y="8"/>
                    <a:pt x="52" y="8"/>
                  </a:cubicBezTo>
                  <a:lnTo>
                    <a:pt x="33" y="11"/>
                  </a:lnTo>
                  <a:close/>
                </a:path>
              </a:pathLst>
            </a:custGeom>
            <a:solidFill>
              <a:srgbClr val="2EBEE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4" name="Freeform 1112"/>
            <p:cNvSpPr/>
            <p:nvPr/>
          </p:nvSpPr>
          <p:spPr>
            <a:xfrm>
              <a:off x="4321660" y="3581548"/>
              <a:ext cx="98856" cy="97604"/>
            </a:xfrm>
            <a:custGeom>
              <a:avLst/>
              <a:gdLst/>
              <a:ahLst/>
              <a:cxnLst>
                <a:cxn ang="0">
                  <a:pos x="60064" y="11262"/>
                </a:cxn>
                <a:cxn ang="0">
                  <a:pos x="35037" y="0"/>
                </a:cxn>
                <a:cxn ang="0">
                  <a:pos x="8759" y="65069"/>
                </a:cxn>
                <a:cxn ang="0">
                  <a:pos x="11262" y="92598"/>
                </a:cxn>
                <a:cxn ang="0">
                  <a:pos x="46299" y="97604"/>
                </a:cxn>
                <a:cxn ang="0">
                  <a:pos x="73829" y="73828"/>
                </a:cxn>
                <a:cxn ang="0">
                  <a:pos x="98856" y="35037"/>
                </a:cxn>
                <a:cxn ang="0">
                  <a:pos x="60064" y="11262"/>
                </a:cxn>
              </a:cxnLst>
              <a:rect l="0" t="0" r="0" b="0"/>
              <a:pathLst>
                <a:path w="79" h="78">
                  <a:moveTo>
                    <a:pt x="48" y="9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0" y="66"/>
                    <a:pt x="5" y="71"/>
                    <a:pt x="9" y="74"/>
                  </a:cubicBezTo>
                  <a:cubicBezTo>
                    <a:pt x="18" y="78"/>
                    <a:pt x="31" y="78"/>
                    <a:pt x="37" y="78"/>
                  </a:cubicBezTo>
                  <a:cubicBezTo>
                    <a:pt x="50" y="77"/>
                    <a:pt x="58" y="61"/>
                    <a:pt x="59" y="59"/>
                  </a:cubicBezTo>
                  <a:cubicBezTo>
                    <a:pt x="79" y="28"/>
                    <a:pt x="79" y="28"/>
                    <a:pt x="79" y="28"/>
                  </a:cubicBezTo>
                  <a:lnTo>
                    <a:pt x="48" y="9"/>
                  </a:ln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5" name="Freeform 1113"/>
            <p:cNvSpPr/>
            <p:nvPr/>
          </p:nvSpPr>
          <p:spPr>
            <a:xfrm>
              <a:off x="4344184" y="3570286"/>
              <a:ext cx="91348" cy="110118"/>
            </a:xfrm>
            <a:custGeom>
              <a:avLst/>
              <a:gdLst/>
              <a:ahLst/>
              <a:cxnLst>
                <a:cxn ang="0">
                  <a:pos x="23775" y="3754"/>
                </a:cxn>
                <a:cxn ang="0">
                  <a:pos x="8759" y="20021"/>
                </a:cxn>
                <a:cxn ang="0">
                  <a:pos x="3754" y="53807"/>
                </a:cxn>
                <a:cxn ang="0">
                  <a:pos x="1251" y="61315"/>
                </a:cxn>
                <a:cxn ang="0">
                  <a:pos x="5005" y="66321"/>
                </a:cxn>
                <a:cxn ang="0">
                  <a:pos x="10010" y="57561"/>
                </a:cxn>
                <a:cxn ang="0">
                  <a:pos x="15016" y="73829"/>
                </a:cxn>
                <a:cxn ang="0">
                  <a:pos x="16267" y="87593"/>
                </a:cxn>
                <a:cxn ang="0">
                  <a:pos x="35037" y="108866"/>
                </a:cxn>
                <a:cxn ang="0">
                  <a:pos x="45048" y="108866"/>
                </a:cxn>
                <a:cxn ang="0">
                  <a:pos x="67572" y="91347"/>
                </a:cxn>
                <a:cxn ang="0">
                  <a:pos x="87593" y="38791"/>
                </a:cxn>
                <a:cxn ang="0">
                  <a:pos x="75080" y="22524"/>
                </a:cxn>
                <a:cxn ang="0">
                  <a:pos x="71326" y="12513"/>
                </a:cxn>
                <a:cxn ang="0">
                  <a:pos x="58813" y="11262"/>
                </a:cxn>
                <a:cxn ang="0">
                  <a:pos x="58813" y="5005"/>
                </a:cxn>
                <a:cxn ang="0">
                  <a:pos x="50053" y="3754"/>
                </a:cxn>
                <a:cxn ang="0">
                  <a:pos x="40042" y="6256"/>
                </a:cxn>
                <a:cxn ang="0">
                  <a:pos x="38791" y="0"/>
                </a:cxn>
                <a:cxn ang="0">
                  <a:pos x="23775" y="3754"/>
                </a:cxn>
              </a:cxnLst>
              <a:rect l="0" t="0" r="0" b="0"/>
              <a:pathLst>
                <a:path w="73" h="88">
                  <a:moveTo>
                    <a:pt x="19" y="3"/>
                  </a:moveTo>
                  <a:cubicBezTo>
                    <a:pt x="10" y="6"/>
                    <a:pt x="7" y="15"/>
                    <a:pt x="7" y="16"/>
                  </a:cubicBezTo>
                  <a:cubicBezTo>
                    <a:pt x="10" y="22"/>
                    <a:pt x="5" y="38"/>
                    <a:pt x="3" y="43"/>
                  </a:cubicBezTo>
                  <a:cubicBezTo>
                    <a:pt x="1" y="49"/>
                    <a:pt x="1" y="49"/>
                    <a:pt x="1" y="49"/>
                  </a:cubicBezTo>
                  <a:cubicBezTo>
                    <a:pt x="0" y="51"/>
                    <a:pt x="1" y="55"/>
                    <a:pt x="4" y="53"/>
                  </a:cubicBezTo>
                  <a:cubicBezTo>
                    <a:pt x="7" y="51"/>
                    <a:pt x="6" y="47"/>
                    <a:pt x="8" y="46"/>
                  </a:cubicBezTo>
                  <a:cubicBezTo>
                    <a:pt x="10" y="45"/>
                    <a:pt x="14" y="47"/>
                    <a:pt x="12" y="59"/>
                  </a:cubicBezTo>
                  <a:cubicBezTo>
                    <a:pt x="13" y="70"/>
                    <a:pt x="13" y="70"/>
                    <a:pt x="13" y="70"/>
                  </a:cubicBezTo>
                  <a:cubicBezTo>
                    <a:pt x="14" y="79"/>
                    <a:pt x="21" y="85"/>
                    <a:pt x="28" y="87"/>
                  </a:cubicBezTo>
                  <a:cubicBezTo>
                    <a:pt x="28" y="87"/>
                    <a:pt x="33" y="88"/>
                    <a:pt x="36" y="87"/>
                  </a:cubicBezTo>
                  <a:cubicBezTo>
                    <a:pt x="38" y="86"/>
                    <a:pt x="50" y="76"/>
                    <a:pt x="54" y="73"/>
                  </a:cubicBezTo>
                  <a:cubicBezTo>
                    <a:pt x="68" y="60"/>
                    <a:pt x="73" y="45"/>
                    <a:pt x="70" y="31"/>
                  </a:cubicBezTo>
                  <a:cubicBezTo>
                    <a:pt x="68" y="25"/>
                    <a:pt x="62" y="19"/>
                    <a:pt x="60" y="18"/>
                  </a:cubicBezTo>
                  <a:cubicBezTo>
                    <a:pt x="51" y="11"/>
                    <a:pt x="57" y="10"/>
                    <a:pt x="57" y="10"/>
                  </a:cubicBezTo>
                  <a:cubicBezTo>
                    <a:pt x="54" y="7"/>
                    <a:pt x="49" y="9"/>
                    <a:pt x="47" y="9"/>
                  </a:cubicBezTo>
                  <a:cubicBezTo>
                    <a:pt x="39" y="9"/>
                    <a:pt x="47" y="5"/>
                    <a:pt x="47" y="4"/>
                  </a:cubicBezTo>
                  <a:cubicBezTo>
                    <a:pt x="47" y="4"/>
                    <a:pt x="45" y="2"/>
                    <a:pt x="40" y="3"/>
                  </a:cubicBezTo>
                  <a:cubicBezTo>
                    <a:pt x="38" y="4"/>
                    <a:pt x="35" y="6"/>
                    <a:pt x="32" y="5"/>
                  </a:cubicBezTo>
                  <a:cubicBezTo>
                    <a:pt x="27" y="4"/>
                    <a:pt x="31" y="0"/>
                    <a:pt x="31" y="0"/>
                  </a:cubicBezTo>
                  <a:cubicBezTo>
                    <a:pt x="28" y="0"/>
                    <a:pt x="19" y="3"/>
                    <a:pt x="19" y="3"/>
                  </a:cubicBezTo>
                  <a:close/>
                </a:path>
              </a:pathLst>
            </a:custGeom>
            <a:solidFill>
              <a:srgbClr val="633A11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6" name="Freeform 1114"/>
            <p:cNvSpPr/>
            <p:nvPr/>
          </p:nvSpPr>
          <p:spPr>
            <a:xfrm>
              <a:off x="4345436" y="3627848"/>
              <a:ext cx="13765" cy="18770"/>
            </a:xfrm>
            <a:custGeom>
              <a:avLst/>
              <a:gdLst/>
              <a:ahLst/>
              <a:cxnLst>
                <a:cxn ang="0">
                  <a:pos x="8759" y="0"/>
                </a:cxn>
                <a:cxn ang="0">
                  <a:pos x="12513" y="10010"/>
                </a:cxn>
                <a:cxn ang="0">
                  <a:pos x="6256" y="17518"/>
                </a:cxn>
                <a:cxn ang="0">
                  <a:pos x="0" y="18770"/>
                </a:cxn>
                <a:cxn ang="0">
                  <a:pos x="6256" y="7508"/>
                </a:cxn>
                <a:cxn ang="0">
                  <a:pos x="8759" y="0"/>
                </a:cxn>
              </a:cxnLst>
              <a:rect l="0" t="0" r="0" b="0"/>
              <a:pathLst>
                <a:path w="11" h="15">
                  <a:moveTo>
                    <a:pt x="7" y="0"/>
                  </a:moveTo>
                  <a:cubicBezTo>
                    <a:pt x="7" y="0"/>
                    <a:pt x="11" y="3"/>
                    <a:pt x="10" y="8"/>
                  </a:cubicBezTo>
                  <a:cubicBezTo>
                    <a:pt x="9" y="12"/>
                    <a:pt x="6" y="14"/>
                    <a:pt x="5" y="14"/>
                  </a:cubicBezTo>
                  <a:cubicBezTo>
                    <a:pt x="2" y="15"/>
                    <a:pt x="0" y="15"/>
                    <a:pt x="0" y="15"/>
                  </a:cubicBezTo>
                  <a:cubicBezTo>
                    <a:pt x="0" y="15"/>
                    <a:pt x="5" y="7"/>
                    <a:pt x="5" y="6"/>
                  </a:cubicBezTo>
                  <a:cubicBezTo>
                    <a:pt x="6" y="4"/>
                    <a:pt x="7" y="0"/>
                    <a:pt x="7" y="0"/>
                  </a:cubicBezTo>
                  <a:close/>
                </a:path>
              </a:pathLst>
            </a:custGeom>
            <a:solidFill>
              <a:srgbClr val="EFCFB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7" name="Freeform 1115"/>
            <p:cNvSpPr/>
            <p:nvPr/>
          </p:nvSpPr>
          <p:spPr>
            <a:xfrm>
              <a:off x="4342933" y="3622842"/>
              <a:ext cx="13765" cy="27529"/>
            </a:xfrm>
            <a:custGeom>
              <a:avLst/>
              <a:gdLst/>
              <a:ahLst/>
              <a:cxnLst>
                <a:cxn ang="0">
                  <a:pos x="11262" y="1251"/>
                </a:cxn>
                <a:cxn ang="0">
                  <a:pos x="7508" y="5005"/>
                </a:cxn>
                <a:cxn ang="0">
                  <a:pos x="5005" y="15015"/>
                </a:cxn>
                <a:cxn ang="0">
                  <a:pos x="0" y="22523"/>
                </a:cxn>
                <a:cxn ang="0">
                  <a:pos x="3754" y="23775"/>
                </a:cxn>
                <a:cxn ang="0">
                  <a:pos x="11262" y="15015"/>
                </a:cxn>
                <a:cxn ang="0">
                  <a:pos x="11262" y="1251"/>
                </a:cxn>
              </a:cxnLst>
              <a:rect l="0" t="0" r="0" b="0"/>
              <a:pathLst>
                <a:path w="11" h="22">
                  <a:moveTo>
                    <a:pt x="9" y="1"/>
                  </a:moveTo>
                  <a:cubicBezTo>
                    <a:pt x="9" y="1"/>
                    <a:pt x="6" y="0"/>
                    <a:pt x="6" y="4"/>
                  </a:cubicBezTo>
                  <a:cubicBezTo>
                    <a:pt x="6" y="8"/>
                    <a:pt x="5" y="10"/>
                    <a:pt x="4" y="12"/>
                  </a:cubicBezTo>
                  <a:cubicBezTo>
                    <a:pt x="3" y="13"/>
                    <a:pt x="0" y="18"/>
                    <a:pt x="0" y="18"/>
                  </a:cubicBezTo>
                  <a:cubicBezTo>
                    <a:pt x="0" y="18"/>
                    <a:pt x="0" y="22"/>
                    <a:pt x="3" y="19"/>
                  </a:cubicBezTo>
                  <a:cubicBezTo>
                    <a:pt x="5" y="18"/>
                    <a:pt x="7" y="15"/>
                    <a:pt x="9" y="12"/>
                  </a:cubicBezTo>
                  <a:cubicBezTo>
                    <a:pt x="10" y="10"/>
                    <a:pt x="11" y="2"/>
                    <a:pt x="9" y="1"/>
                  </a:cubicBezTo>
                  <a:close/>
                </a:path>
              </a:pathLst>
            </a:custGeom>
            <a:solidFill>
              <a:srgbClr val="FFE8D9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8" name="Freeform 1116"/>
            <p:cNvSpPr/>
            <p:nvPr/>
          </p:nvSpPr>
          <p:spPr>
            <a:xfrm>
              <a:off x="4216548" y="3569035"/>
              <a:ext cx="21273" cy="45048"/>
            </a:xfrm>
            <a:custGeom>
              <a:avLst/>
              <a:gdLst/>
              <a:ahLst/>
              <a:cxnLst>
                <a:cxn ang="0">
                  <a:pos x="2502" y="33786"/>
                </a:cxn>
                <a:cxn ang="0">
                  <a:pos x="11262" y="20021"/>
                </a:cxn>
                <a:cxn ang="0">
                  <a:pos x="11262" y="5005"/>
                </a:cxn>
                <a:cxn ang="0">
                  <a:pos x="18770" y="1251"/>
                </a:cxn>
                <a:cxn ang="0">
                  <a:pos x="21273" y="22524"/>
                </a:cxn>
                <a:cxn ang="0">
                  <a:pos x="10010" y="43796"/>
                </a:cxn>
                <a:cxn ang="0">
                  <a:pos x="2502" y="33786"/>
                </a:cxn>
              </a:cxnLst>
              <a:rect l="0" t="0" r="0" b="0"/>
              <a:pathLst>
                <a:path w="17" h="36">
                  <a:moveTo>
                    <a:pt x="2" y="27"/>
                  </a:moveTo>
                  <a:cubicBezTo>
                    <a:pt x="0" y="23"/>
                    <a:pt x="5" y="18"/>
                    <a:pt x="9" y="16"/>
                  </a:cubicBezTo>
                  <a:cubicBezTo>
                    <a:pt x="10" y="16"/>
                    <a:pt x="8" y="7"/>
                    <a:pt x="9" y="4"/>
                  </a:cubicBezTo>
                  <a:cubicBezTo>
                    <a:pt x="10" y="0"/>
                    <a:pt x="14" y="0"/>
                    <a:pt x="15" y="1"/>
                  </a:cubicBezTo>
                  <a:cubicBezTo>
                    <a:pt x="16" y="2"/>
                    <a:pt x="17" y="15"/>
                    <a:pt x="17" y="18"/>
                  </a:cubicBezTo>
                  <a:cubicBezTo>
                    <a:pt x="17" y="27"/>
                    <a:pt x="12" y="33"/>
                    <a:pt x="8" y="35"/>
                  </a:cubicBezTo>
                  <a:cubicBezTo>
                    <a:pt x="4" y="36"/>
                    <a:pt x="3" y="32"/>
                    <a:pt x="2" y="27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09" name="Freeform 1117"/>
            <p:cNvSpPr/>
            <p:nvPr/>
          </p:nvSpPr>
          <p:spPr>
            <a:xfrm>
              <a:off x="4194024" y="3554019"/>
              <a:ext cx="36289" cy="67572"/>
            </a:xfrm>
            <a:custGeom>
              <a:avLst/>
              <a:gdLst/>
              <a:ahLst/>
              <a:cxnLst>
                <a:cxn ang="0">
                  <a:pos x="26278" y="65069"/>
                </a:cxn>
                <a:cxn ang="0">
                  <a:pos x="36289" y="55058"/>
                </a:cxn>
                <a:cxn ang="0">
                  <a:pos x="35037" y="36288"/>
                </a:cxn>
                <a:cxn ang="0">
                  <a:pos x="35037" y="33786"/>
                </a:cxn>
                <a:cxn ang="0">
                  <a:pos x="23775" y="12513"/>
                </a:cxn>
                <a:cxn ang="0">
                  <a:pos x="12513" y="5005"/>
                </a:cxn>
                <a:cxn ang="0">
                  <a:pos x="10010" y="10010"/>
                </a:cxn>
                <a:cxn ang="0">
                  <a:pos x="1251" y="23775"/>
                </a:cxn>
                <a:cxn ang="0">
                  <a:pos x="6256" y="45048"/>
                </a:cxn>
                <a:cxn ang="0">
                  <a:pos x="26278" y="65069"/>
                </a:cxn>
              </a:cxnLst>
              <a:rect l="0" t="0" r="0" b="0"/>
              <a:pathLst>
                <a:path w="28" h="54">
                  <a:moveTo>
                    <a:pt x="21" y="52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27"/>
                    <a:pt x="28" y="27"/>
                    <a:pt x="28" y="27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6" y="0"/>
                    <a:pt x="10" y="4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0" y="11"/>
                    <a:pt x="1" y="19"/>
                    <a:pt x="1" y="19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7" y="41"/>
                    <a:pt x="15" y="54"/>
                    <a:pt x="21" y="52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0" name="Freeform 1118"/>
            <p:cNvSpPr/>
            <p:nvPr/>
          </p:nvSpPr>
          <p:spPr>
            <a:xfrm>
              <a:off x="4210292" y="3600318"/>
              <a:ext cx="147658" cy="156417"/>
            </a:xfrm>
            <a:custGeom>
              <a:avLst/>
              <a:gdLst/>
              <a:ahLst/>
              <a:cxnLst>
                <a:cxn ang="0">
                  <a:pos x="0" y="12513"/>
                </a:cxn>
                <a:cxn ang="0">
                  <a:pos x="38791" y="113871"/>
                </a:cxn>
                <a:cxn ang="0">
                  <a:pos x="111369" y="148908"/>
                </a:cxn>
                <a:cxn ang="0">
                  <a:pos x="145155" y="138898"/>
                </a:cxn>
                <a:cxn ang="0">
                  <a:pos x="126385" y="113871"/>
                </a:cxn>
                <a:cxn ang="0">
                  <a:pos x="60064" y="87593"/>
                </a:cxn>
                <a:cxn ang="0">
                  <a:pos x="18770" y="5005"/>
                </a:cxn>
                <a:cxn ang="0">
                  <a:pos x="0" y="12513"/>
                </a:cxn>
              </a:cxnLst>
              <a:rect l="0" t="0" r="0" b="0"/>
              <a:pathLst>
                <a:path w="118" h="125">
                  <a:moveTo>
                    <a:pt x="0" y="10"/>
                  </a:moveTo>
                  <a:cubicBezTo>
                    <a:pt x="0" y="10"/>
                    <a:pt x="15" y="75"/>
                    <a:pt x="31" y="91"/>
                  </a:cubicBezTo>
                  <a:cubicBezTo>
                    <a:pt x="40" y="100"/>
                    <a:pt x="89" y="119"/>
                    <a:pt x="89" y="119"/>
                  </a:cubicBezTo>
                  <a:cubicBezTo>
                    <a:pt x="89" y="119"/>
                    <a:pt x="112" y="125"/>
                    <a:pt x="116" y="111"/>
                  </a:cubicBezTo>
                  <a:cubicBezTo>
                    <a:pt x="118" y="103"/>
                    <a:pt x="115" y="95"/>
                    <a:pt x="101" y="91"/>
                  </a:cubicBezTo>
                  <a:cubicBezTo>
                    <a:pt x="92" y="88"/>
                    <a:pt x="48" y="70"/>
                    <a:pt x="48" y="70"/>
                  </a:cubicBezTo>
                  <a:cubicBezTo>
                    <a:pt x="48" y="70"/>
                    <a:pt x="21" y="26"/>
                    <a:pt x="15" y="4"/>
                  </a:cubicBezTo>
                  <a:cubicBezTo>
                    <a:pt x="15" y="0"/>
                    <a:pt x="0" y="10"/>
                    <a:pt x="0" y="10"/>
                  </a:cubicBezTo>
                  <a:close/>
                </a:path>
              </a:pathLst>
            </a:custGeom>
            <a:solidFill>
              <a:srgbClr val="E8C5A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1" name="Freeform 1119"/>
            <p:cNvSpPr/>
            <p:nvPr/>
          </p:nvSpPr>
          <p:spPr>
            <a:xfrm>
              <a:off x="4276612" y="3691666"/>
              <a:ext cx="86343" cy="65069"/>
            </a:xfrm>
            <a:custGeom>
              <a:avLst/>
              <a:gdLst/>
              <a:ahLst/>
              <a:cxnLst>
                <a:cxn ang="0">
                  <a:pos x="82588" y="47550"/>
                </a:cxn>
                <a:cxn ang="0">
                  <a:pos x="40043" y="60063"/>
                </a:cxn>
                <a:cxn ang="0">
                  <a:pos x="5005" y="52555"/>
                </a:cxn>
                <a:cxn ang="0">
                  <a:pos x="1251" y="28780"/>
                </a:cxn>
                <a:cxn ang="0">
                  <a:pos x="8759" y="0"/>
                </a:cxn>
                <a:cxn ang="0">
                  <a:pos x="61316" y="12513"/>
                </a:cxn>
                <a:cxn ang="0">
                  <a:pos x="82588" y="47550"/>
                </a:cxn>
              </a:cxnLst>
              <a:rect l="0" t="0" r="0" b="0"/>
              <a:pathLst>
                <a:path w="69" h="52">
                  <a:moveTo>
                    <a:pt x="66" y="38"/>
                  </a:moveTo>
                  <a:cubicBezTo>
                    <a:pt x="62" y="52"/>
                    <a:pt x="32" y="48"/>
                    <a:pt x="32" y="48"/>
                  </a:cubicBezTo>
                  <a:cubicBezTo>
                    <a:pt x="32" y="48"/>
                    <a:pt x="10" y="44"/>
                    <a:pt x="4" y="42"/>
                  </a:cubicBezTo>
                  <a:cubicBezTo>
                    <a:pt x="4" y="42"/>
                    <a:pt x="0" y="33"/>
                    <a:pt x="1" y="23"/>
                  </a:cubicBezTo>
                  <a:cubicBezTo>
                    <a:pt x="3" y="10"/>
                    <a:pt x="7" y="0"/>
                    <a:pt x="7" y="0"/>
                  </a:cubicBezTo>
                  <a:cubicBezTo>
                    <a:pt x="16" y="2"/>
                    <a:pt x="45" y="9"/>
                    <a:pt x="49" y="10"/>
                  </a:cubicBezTo>
                  <a:cubicBezTo>
                    <a:pt x="61" y="13"/>
                    <a:pt x="69" y="26"/>
                    <a:pt x="66" y="38"/>
                  </a:cubicBezTo>
                  <a:close/>
                </a:path>
              </a:pathLst>
            </a:custGeom>
            <a:solidFill>
              <a:srgbClr val="43C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2" name="Freeform 1120"/>
            <p:cNvSpPr/>
            <p:nvPr/>
          </p:nvSpPr>
          <p:spPr>
            <a:xfrm>
              <a:off x="4280366" y="4159666"/>
              <a:ext cx="6257" cy="18770"/>
            </a:xfrm>
            <a:custGeom>
              <a:avLst/>
              <a:gdLst/>
              <a:ahLst/>
              <a:cxnLst>
                <a:cxn ang="0">
                  <a:pos x="2502" y="18770"/>
                </a:cxn>
                <a:cxn ang="0">
                  <a:pos x="1251" y="17518"/>
                </a:cxn>
                <a:cxn ang="0">
                  <a:pos x="1251" y="5005"/>
                </a:cxn>
                <a:cxn ang="0">
                  <a:pos x="3754" y="0"/>
                </a:cxn>
                <a:cxn ang="0">
                  <a:pos x="6257" y="1251"/>
                </a:cxn>
                <a:cxn ang="0">
                  <a:pos x="5005" y="3754"/>
                </a:cxn>
                <a:cxn ang="0">
                  <a:pos x="3754" y="6256"/>
                </a:cxn>
                <a:cxn ang="0">
                  <a:pos x="3754" y="16267"/>
                </a:cxn>
                <a:cxn ang="0">
                  <a:pos x="2502" y="18770"/>
                </a:cxn>
              </a:cxnLst>
              <a:rect l="0" t="0" r="0" b="0"/>
              <a:pathLst>
                <a:path w="5" h="15">
                  <a:moveTo>
                    <a:pt x="2" y="15"/>
                  </a:moveTo>
                  <a:cubicBezTo>
                    <a:pt x="1" y="15"/>
                    <a:pt x="1" y="14"/>
                    <a:pt x="1" y="14"/>
                  </a:cubicBezTo>
                  <a:cubicBezTo>
                    <a:pt x="0" y="12"/>
                    <a:pt x="0" y="9"/>
                    <a:pt x="1" y="4"/>
                  </a:cubicBezTo>
                  <a:cubicBezTo>
                    <a:pt x="2" y="2"/>
                    <a:pt x="3" y="1"/>
                    <a:pt x="3" y="0"/>
                  </a:cubicBezTo>
                  <a:cubicBezTo>
                    <a:pt x="4" y="0"/>
                    <a:pt x="5" y="0"/>
                    <a:pt x="5" y="1"/>
                  </a:cubicBezTo>
                  <a:cubicBezTo>
                    <a:pt x="5" y="1"/>
                    <a:pt x="5" y="2"/>
                    <a:pt x="4" y="3"/>
                  </a:cubicBezTo>
                  <a:cubicBezTo>
                    <a:pt x="4" y="3"/>
                    <a:pt x="3" y="4"/>
                    <a:pt x="3" y="5"/>
                  </a:cubicBezTo>
                  <a:cubicBezTo>
                    <a:pt x="2" y="8"/>
                    <a:pt x="2" y="11"/>
                    <a:pt x="3" y="13"/>
                  </a:cubicBezTo>
                  <a:cubicBezTo>
                    <a:pt x="3" y="14"/>
                    <a:pt x="3" y="14"/>
                    <a:pt x="2" y="15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3" name="Freeform 1121"/>
            <p:cNvSpPr/>
            <p:nvPr/>
          </p:nvSpPr>
          <p:spPr>
            <a:xfrm>
              <a:off x="4272858" y="4160917"/>
              <a:ext cx="8760" cy="16268"/>
            </a:xfrm>
            <a:custGeom>
              <a:avLst/>
              <a:gdLst/>
              <a:ahLst/>
              <a:cxnLst>
                <a:cxn ang="0">
                  <a:pos x="1251" y="16268"/>
                </a:cxn>
                <a:cxn ang="0">
                  <a:pos x="0" y="15016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3754"/>
                </a:cxn>
                <a:cxn ang="0">
                  <a:pos x="5005" y="5005"/>
                </a:cxn>
                <a:cxn ang="0">
                  <a:pos x="2502" y="15016"/>
                </a:cxn>
                <a:cxn ang="0">
                  <a:pos x="1251" y="16268"/>
                </a:cxn>
              </a:cxnLst>
              <a:rect l="0" t="0" r="0" b="0"/>
              <a:pathLst>
                <a:path w="7" h="13">
                  <a:moveTo>
                    <a:pt x="1" y="13"/>
                  </a:moveTo>
                  <a:cubicBezTo>
                    <a:pt x="0" y="13"/>
                    <a:pt x="0" y="13"/>
                    <a:pt x="0" y="12"/>
                  </a:cubicBezTo>
                  <a:cubicBezTo>
                    <a:pt x="0" y="11"/>
                    <a:pt x="0" y="7"/>
                    <a:pt x="3" y="3"/>
                  </a:cubicBezTo>
                  <a:cubicBezTo>
                    <a:pt x="4" y="2"/>
                    <a:pt x="5" y="1"/>
                    <a:pt x="6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7" y="2"/>
                    <a:pt x="7" y="2"/>
                    <a:pt x="6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3" y="7"/>
                    <a:pt x="2" y="10"/>
                    <a:pt x="2" y="12"/>
                  </a:cubicBezTo>
                  <a:cubicBezTo>
                    <a:pt x="2" y="13"/>
                    <a:pt x="2" y="13"/>
                    <a:pt x="1" y="13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4" name="Freeform 1122"/>
            <p:cNvSpPr/>
            <p:nvPr/>
          </p:nvSpPr>
          <p:spPr>
            <a:xfrm>
              <a:off x="4265350" y="4162168"/>
              <a:ext cx="8760" cy="15016"/>
            </a:xfrm>
            <a:custGeom>
              <a:avLst/>
              <a:gdLst/>
              <a:ahLst/>
              <a:cxnLst>
                <a:cxn ang="0">
                  <a:pos x="1251" y="15016"/>
                </a:cxn>
                <a:cxn ang="0">
                  <a:pos x="0" y="13764"/>
                </a:cxn>
                <a:cxn ang="0">
                  <a:pos x="3754" y="3754"/>
                </a:cxn>
                <a:cxn ang="0">
                  <a:pos x="7508" y="0"/>
                </a:cxn>
                <a:cxn ang="0">
                  <a:pos x="8760" y="1251"/>
                </a:cxn>
                <a:cxn ang="0">
                  <a:pos x="7508" y="2502"/>
                </a:cxn>
                <a:cxn ang="0">
                  <a:pos x="6257" y="5005"/>
                </a:cxn>
                <a:cxn ang="0">
                  <a:pos x="2502" y="13764"/>
                </a:cxn>
                <a:cxn ang="0">
                  <a:pos x="1251" y="15016"/>
                </a:cxn>
              </a:cxnLst>
              <a:rect l="0" t="0" r="0" b="0"/>
              <a:pathLst>
                <a:path w="7" h="12">
                  <a:moveTo>
                    <a:pt x="1" y="12"/>
                  </a:moveTo>
                  <a:cubicBezTo>
                    <a:pt x="1" y="12"/>
                    <a:pt x="0" y="12"/>
                    <a:pt x="0" y="11"/>
                  </a:cubicBezTo>
                  <a:cubicBezTo>
                    <a:pt x="0" y="10"/>
                    <a:pt x="0" y="6"/>
                    <a:pt x="3" y="3"/>
                  </a:cubicBezTo>
                  <a:cubicBezTo>
                    <a:pt x="4" y="1"/>
                    <a:pt x="5" y="0"/>
                    <a:pt x="6" y="0"/>
                  </a:cubicBezTo>
                  <a:cubicBezTo>
                    <a:pt x="6" y="0"/>
                    <a:pt x="7" y="0"/>
                    <a:pt x="7" y="1"/>
                  </a:cubicBezTo>
                  <a:cubicBezTo>
                    <a:pt x="7" y="1"/>
                    <a:pt x="7" y="2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3" y="7"/>
                    <a:pt x="2" y="10"/>
                    <a:pt x="2" y="11"/>
                  </a:cubicBezTo>
                  <a:cubicBezTo>
                    <a:pt x="2" y="12"/>
                    <a:pt x="2" y="12"/>
                    <a:pt x="1" y="12"/>
                  </a:cubicBez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5" name="Freeform 1123"/>
            <p:cNvSpPr/>
            <p:nvPr/>
          </p:nvSpPr>
          <p:spPr>
            <a:xfrm>
              <a:off x="4240324" y="4164671"/>
              <a:ext cx="23776" cy="26278"/>
            </a:xfrm>
            <a:custGeom>
              <a:avLst/>
              <a:gdLst/>
              <a:ahLst/>
              <a:cxnLst>
                <a:cxn ang="0">
                  <a:pos x="20021" y="1251"/>
                </a:cxn>
                <a:cxn ang="0">
                  <a:pos x="0" y="13764"/>
                </a:cxn>
                <a:cxn ang="0">
                  <a:pos x="0" y="18770"/>
                </a:cxn>
                <a:cxn ang="0">
                  <a:pos x="8759" y="26278"/>
                </a:cxn>
                <a:cxn ang="0">
                  <a:pos x="11262" y="25026"/>
                </a:cxn>
                <a:cxn ang="0">
                  <a:pos x="13765" y="11262"/>
                </a:cxn>
                <a:cxn ang="0">
                  <a:pos x="23776" y="0"/>
                </a:cxn>
                <a:cxn ang="0">
                  <a:pos x="20021" y="1251"/>
                </a:cxn>
              </a:cxnLst>
              <a:rect l="0" t="0" r="0" b="0"/>
              <a:pathLst>
                <a:path w="19" h="21">
                  <a:moveTo>
                    <a:pt x="16" y="1"/>
                  </a:moveTo>
                  <a:cubicBezTo>
                    <a:pt x="9" y="1"/>
                    <a:pt x="2" y="5"/>
                    <a:pt x="0" y="11"/>
                  </a:cubicBezTo>
                  <a:cubicBezTo>
                    <a:pt x="0" y="11"/>
                    <a:pt x="0" y="14"/>
                    <a:pt x="0" y="15"/>
                  </a:cubicBezTo>
                  <a:cubicBezTo>
                    <a:pt x="1" y="18"/>
                    <a:pt x="3" y="20"/>
                    <a:pt x="7" y="21"/>
                  </a:cubicBezTo>
                  <a:cubicBezTo>
                    <a:pt x="9" y="20"/>
                    <a:pt x="9" y="20"/>
                    <a:pt x="9" y="20"/>
                  </a:cubicBezTo>
                  <a:cubicBezTo>
                    <a:pt x="9" y="20"/>
                    <a:pt x="10" y="13"/>
                    <a:pt x="11" y="9"/>
                  </a:cubicBezTo>
                  <a:cubicBezTo>
                    <a:pt x="14" y="3"/>
                    <a:pt x="17" y="1"/>
                    <a:pt x="19" y="0"/>
                  </a:cubicBezTo>
                  <a:cubicBezTo>
                    <a:pt x="17" y="1"/>
                    <a:pt x="16" y="1"/>
                    <a:pt x="16" y="1"/>
                  </a:cubicBezTo>
                  <a:close/>
                </a:path>
              </a:pathLst>
            </a:custGeom>
            <a:solidFill>
              <a:srgbClr val="497384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6" name="Freeform 1124"/>
            <p:cNvSpPr/>
            <p:nvPr/>
          </p:nvSpPr>
          <p:spPr>
            <a:xfrm>
              <a:off x="4240324" y="4180938"/>
              <a:ext cx="103861" cy="25027"/>
            </a:xfrm>
            <a:custGeom>
              <a:avLst/>
              <a:gdLst/>
              <a:ahLst/>
              <a:cxnLst>
                <a:cxn ang="0">
                  <a:pos x="103861" y="7508"/>
                </a:cxn>
                <a:cxn ang="0">
                  <a:pos x="82588" y="17518"/>
                </a:cxn>
                <a:cxn ang="0">
                  <a:pos x="72577" y="16267"/>
                </a:cxn>
                <a:cxn ang="0">
                  <a:pos x="35037" y="12513"/>
                </a:cxn>
                <a:cxn ang="0">
                  <a:pos x="8759" y="6256"/>
                </a:cxn>
                <a:cxn ang="0">
                  <a:pos x="0" y="0"/>
                </a:cxn>
                <a:cxn ang="0">
                  <a:pos x="0" y="7508"/>
                </a:cxn>
                <a:cxn ang="0">
                  <a:pos x="10010" y="15016"/>
                </a:cxn>
                <a:cxn ang="0">
                  <a:pos x="63818" y="22524"/>
                </a:cxn>
                <a:cxn ang="0">
                  <a:pos x="82588" y="23775"/>
                </a:cxn>
                <a:cxn ang="0">
                  <a:pos x="103861" y="15016"/>
                </a:cxn>
                <a:cxn ang="0">
                  <a:pos x="103861" y="7508"/>
                </a:cxn>
              </a:cxnLst>
              <a:rect l="0" t="0" r="0" b="0"/>
              <a:pathLst>
                <a:path w="83" h="20">
                  <a:moveTo>
                    <a:pt x="83" y="6"/>
                  </a:moveTo>
                  <a:cubicBezTo>
                    <a:pt x="83" y="7"/>
                    <a:pt x="82" y="15"/>
                    <a:pt x="66" y="14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15" y="8"/>
                    <a:pt x="7" y="5"/>
                    <a:pt x="7" y="5"/>
                  </a:cubicBezTo>
                  <a:cubicBezTo>
                    <a:pt x="3" y="4"/>
                    <a:pt x="0" y="2"/>
                    <a:pt x="0" y="0"/>
                  </a:cubicBezTo>
                  <a:cubicBezTo>
                    <a:pt x="0" y="1"/>
                    <a:pt x="0" y="5"/>
                    <a:pt x="0" y="6"/>
                  </a:cubicBezTo>
                  <a:cubicBezTo>
                    <a:pt x="0" y="7"/>
                    <a:pt x="2" y="10"/>
                    <a:pt x="8" y="12"/>
                  </a:cubicBezTo>
                  <a:cubicBezTo>
                    <a:pt x="20" y="15"/>
                    <a:pt x="32" y="16"/>
                    <a:pt x="51" y="18"/>
                  </a:cubicBezTo>
                  <a:cubicBezTo>
                    <a:pt x="51" y="18"/>
                    <a:pt x="60" y="19"/>
                    <a:pt x="66" y="19"/>
                  </a:cubicBezTo>
                  <a:cubicBezTo>
                    <a:pt x="80" y="20"/>
                    <a:pt x="83" y="14"/>
                    <a:pt x="83" y="12"/>
                  </a:cubicBezTo>
                  <a:lnTo>
                    <a:pt x="83" y="6"/>
                  </a:lnTo>
                  <a:close/>
                </a:path>
              </a:pathLst>
            </a:custGeom>
            <a:solidFill>
              <a:srgbClr val="D5DFEF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7" name="Freeform 1125"/>
            <p:cNvSpPr/>
            <p:nvPr/>
          </p:nvSpPr>
          <p:spPr>
            <a:xfrm>
              <a:off x="2637362" y="3594062"/>
              <a:ext cx="108867" cy="148909"/>
            </a:xfrm>
            <a:custGeom>
              <a:avLst/>
              <a:gdLst/>
              <a:ahLst/>
              <a:cxnLst>
                <a:cxn ang="0">
                  <a:pos x="57561" y="21272"/>
                </a:cxn>
                <a:cxn ang="0">
                  <a:pos x="5005" y="98855"/>
                </a:cxn>
                <a:cxn ang="0">
                  <a:pos x="16267" y="130138"/>
                </a:cxn>
                <a:cxn ang="0">
                  <a:pos x="108867" y="148909"/>
                </a:cxn>
                <a:cxn ang="0">
                  <a:pos x="101358" y="126384"/>
                </a:cxn>
                <a:cxn ang="0">
                  <a:pos x="46299" y="101358"/>
                </a:cxn>
                <a:cxn ang="0">
                  <a:pos x="80086" y="60064"/>
                </a:cxn>
                <a:cxn ang="0">
                  <a:pos x="57561" y="21272"/>
                </a:cxn>
              </a:cxnLst>
              <a:rect l="0" t="0" r="0" b="0"/>
              <a:pathLst>
                <a:path w="87" h="119">
                  <a:moveTo>
                    <a:pt x="46" y="17"/>
                  </a:moveTo>
                  <a:cubicBezTo>
                    <a:pt x="46" y="17"/>
                    <a:pt x="8" y="72"/>
                    <a:pt x="4" y="79"/>
                  </a:cubicBezTo>
                  <a:cubicBezTo>
                    <a:pt x="0" y="87"/>
                    <a:pt x="2" y="100"/>
                    <a:pt x="13" y="104"/>
                  </a:cubicBezTo>
                  <a:cubicBezTo>
                    <a:pt x="25" y="108"/>
                    <a:pt x="87" y="119"/>
                    <a:pt x="87" y="119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37" y="81"/>
                    <a:pt x="37" y="81"/>
                    <a:pt x="37" y="81"/>
                  </a:cubicBezTo>
                  <a:cubicBezTo>
                    <a:pt x="64" y="48"/>
                    <a:pt x="64" y="48"/>
                    <a:pt x="64" y="48"/>
                  </a:cubicBezTo>
                  <a:cubicBezTo>
                    <a:pt x="64" y="48"/>
                    <a:pt x="65" y="0"/>
                    <a:pt x="46" y="17"/>
                  </a:cubicBezTo>
                  <a:close/>
                </a:path>
              </a:pathLst>
            </a:custGeom>
            <a:solidFill>
              <a:srgbClr val="5B31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8" name="Freeform 1126"/>
            <p:cNvSpPr/>
            <p:nvPr/>
          </p:nvSpPr>
          <p:spPr>
            <a:xfrm>
              <a:off x="2662388" y="4024521"/>
              <a:ext cx="297818" cy="95102"/>
            </a:xfrm>
            <a:custGeom>
              <a:avLst/>
              <a:gdLst/>
              <a:ahLst/>
              <a:cxnLst>
                <a:cxn ang="0">
                  <a:pos x="130138" y="0"/>
                </a:cxn>
                <a:cxn ang="0">
                  <a:pos x="120128" y="0"/>
                </a:cxn>
                <a:cxn ang="0">
                  <a:pos x="10010" y="55059"/>
                </a:cxn>
                <a:cxn ang="0">
                  <a:pos x="132641" y="95102"/>
                </a:cxn>
                <a:cxn ang="0">
                  <a:pos x="150160" y="95102"/>
                </a:cxn>
                <a:cxn ang="0">
                  <a:pos x="274042" y="67572"/>
                </a:cxn>
                <a:cxn ang="0">
                  <a:pos x="250267" y="40042"/>
                </a:cxn>
                <a:cxn ang="0">
                  <a:pos x="177689" y="22524"/>
                </a:cxn>
                <a:cxn ang="0">
                  <a:pos x="130138" y="0"/>
                </a:cxn>
              </a:cxnLst>
              <a:rect l="0" t="0" r="0" b="0"/>
              <a:pathLst>
                <a:path w="238" h="76">
                  <a:moveTo>
                    <a:pt x="104" y="0"/>
                  </a:moveTo>
                  <a:cubicBezTo>
                    <a:pt x="101" y="0"/>
                    <a:pt x="98" y="0"/>
                    <a:pt x="96" y="0"/>
                  </a:cubicBezTo>
                  <a:cubicBezTo>
                    <a:pt x="65" y="4"/>
                    <a:pt x="0" y="12"/>
                    <a:pt x="8" y="44"/>
                  </a:cubicBezTo>
                  <a:cubicBezTo>
                    <a:pt x="14" y="62"/>
                    <a:pt x="53" y="76"/>
                    <a:pt x="106" y="76"/>
                  </a:cubicBezTo>
                  <a:cubicBezTo>
                    <a:pt x="110" y="76"/>
                    <a:pt x="115" y="76"/>
                    <a:pt x="120" y="76"/>
                  </a:cubicBezTo>
                  <a:cubicBezTo>
                    <a:pt x="162" y="74"/>
                    <a:pt x="206" y="63"/>
                    <a:pt x="219" y="54"/>
                  </a:cubicBezTo>
                  <a:cubicBezTo>
                    <a:pt x="238" y="41"/>
                    <a:pt x="207" y="35"/>
                    <a:pt x="200" y="32"/>
                  </a:cubicBezTo>
                  <a:cubicBezTo>
                    <a:pt x="186" y="27"/>
                    <a:pt x="120" y="37"/>
                    <a:pt x="142" y="18"/>
                  </a:cubicBezTo>
                  <a:cubicBezTo>
                    <a:pt x="153" y="7"/>
                    <a:pt x="126" y="0"/>
                    <a:pt x="104" y="0"/>
                  </a:cubicBezTo>
                </a:path>
              </a:pathLst>
            </a:custGeom>
            <a:solidFill>
              <a:srgbClr val="C38650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19" name="Freeform 1127"/>
            <p:cNvSpPr/>
            <p:nvPr/>
          </p:nvSpPr>
          <p:spPr>
            <a:xfrm>
              <a:off x="2888881" y="3711687"/>
              <a:ext cx="60064" cy="41294"/>
            </a:xfrm>
            <a:custGeom>
              <a:avLst/>
              <a:gdLst/>
              <a:ahLst/>
              <a:cxnLst>
                <a:cxn ang="0">
                  <a:pos x="6256" y="20021"/>
                </a:cxn>
                <a:cxn ang="0">
                  <a:pos x="11262" y="27529"/>
                </a:cxn>
                <a:cxn ang="0">
                  <a:pos x="43796" y="30032"/>
                </a:cxn>
                <a:cxn ang="0">
                  <a:pos x="53807" y="35037"/>
                </a:cxn>
                <a:cxn ang="0">
                  <a:pos x="53807" y="15016"/>
                </a:cxn>
                <a:cxn ang="0">
                  <a:pos x="32534" y="1251"/>
                </a:cxn>
                <a:cxn ang="0">
                  <a:pos x="0" y="1251"/>
                </a:cxn>
                <a:cxn ang="0">
                  <a:pos x="6256" y="20021"/>
                </a:cxn>
              </a:cxnLst>
              <a:rect l="0" t="0" r="0" b="0"/>
              <a:pathLst>
                <a:path w="48" h="33">
                  <a:moveTo>
                    <a:pt x="5" y="16"/>
                  </a:moveTo>
                  <a:cubicBezTo>
                    <a:pt x="5" y="16"/>
                    <a:pt x="6" y="25"/>
                    <a:pt x="9" y="22"/>
                  </a:cubicBezTo>
                  <a:cubicBezTo>
                    <a:pt x="11" y="20"/>
                    <a:pt x="34" y="20"/>
                    <a:pt x="35" y="24"/>
                  </a:cubicBezTo>
                  <a:cubicBezTo>
                    <a:pt x="38" y="33"/>
                    <a:pt x="43" y="28"/>
                    <a:pt x="43" y="28"/>
                  </a:cubicBezTo>
                  <a:cubicBezTo>
                    <a:pt x="43" y="28"/>
                    <a:pt x="48" y="19"/>
                    <a:pt x="43" y="12"/>
                  </a:cubicBezTo>
                  <a:cubicBezTo>
                    <a:pt x="36" y="2"/>
                    <a:pt x="34" y="1"/>
                    <a:pt x="26" y="1"/>
                  </a:cubicBezTo>
                  <a:cubicBezTo>
                    <a:pt x="17" y="0"/>
                    <a:pt x="0" y="1"/>
                    <a:pt x="0" y="1"/>
                  </a:cubicBezTo>
                  <a:lnTo>
                    <a:pt x="5" y="16"/>
                  </a:lnTo>
                  <a:close/>
                </a:path>
              </a:pathLst>
            </a:custGeom>
            <a:solidFill>
              <a:srgbClr val="E5B28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0" name="Freeform 1128"/>
            <p:cNvSpPr/>
            <p:nvPr/>
          </p:nvSpPr>
          <p:spPr>
            <a:xfrm>
              <a:off x="2709939" y="3557773"/>
              <a:ext cx="45048" cy="71327"/>
            </a:xfrm>
            <a:custGeom>
              <a:avLst/>
              <a:gdLst/>
              <a:ahLst/>
              <a:cxnLst>
                <a:cxn ang="0">
                  <a:pos x="0" y="70075"/>
                </a:cxn>
                <a:cxn ang="0">
                  <a:pos x="16267" y="5005"/>
                </a:cxn>
                <a:cxn ang="0">
                  <a:pos x="45048" y="11262"/>
                </a:cxn>
                <a:cxn ang="0">
                  <a:pos x="42545" y="61316"/>
                </a:cxn>
                <a:cxn ang="0">
                  <a:pos x="0" y="70075"/>
                </a:cxn>
              </a:cxnLst>
              <a:rect l="0" t="0" r="0" b="0"/>
              <a:pathLst>
                <a:path w="36" h="57">
                  <a:moveTo>
                    <a:pt x="0" y="56"/>
                  </a:moveTo>
                  <a:cubicBezTo>
                    <a:pt x="0" y="56"/>
                    <a:pt x="8" y="36"/>
                    <a:pt x="13" y="4"/>
                  </a:cubicBezTo>
                  <a:cubicBezTo>
                    <a:pt x="14" y="0"/>
                    <a:pt x="36" y="9"/>
                    <a:pt x="36" y="9"/>
                  </a:cubicBezTo>
                  <a:cubicBezTo>
                    <a:pt x="36" y="9"/>
                    <a:pt x="33" y="39"/>
                    <a:pt x="34" y="49"/>
                  </a:cubicBezTo>
                  <a:cubicBezTo>
                    <a:pt x="35" y="57"/>
                    <a:pt x="0" y="56"/>
                    <a:pt x="0" y="56"/>
                  </a:cubicBez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1" name="Freeform 1129"/>
            <p:cNvSpPr/>
            <p:nvPr/>
          </p:nvSpPr>
          <p:spPr>
            <a:xfrm>
              <a:off x="2718699" y="4000746"/>
              <a:ext cx="85091" cy="51305"/>
            </a:xfrm>
            <a:custGeom>
              <a:avLst/>
              <a:gdLst/>
              <a:ahLst/>
              <a:cxnLst>
                <a:cxn ang="0">
                  <a:pos x="7508" y="15016"/>
                </a:cxn>
                <a:cxn ang="0">
                  <a:pos x="0" y="31283"/>
                </a:cxn>
                <a:cxn ang="0">
                  <a:pos x="3754" y="46299"/>
                </a:cxn>
                <a:cxn ang="0">
                  <a:pos x="21272" y="50053"/>
                </a:cxn>
                <a:cxn ang="0">
                  <a:pos x="41294" y="41294"/>
                </a:cxn>
                <a:cxn ang="0">
                  <a:pos x="57561" y="36288"/>
                </a:cxn>
                <a:cxn ang="0">
                  <a:pos x="82588" y="20021"/>
                </a:cxn>
                <a:cxn ang="0">
                  <a:pos x="82588" y="8759"/>
                </a:cxn>
                <a:cxn ang="0">
                  <a:pos x="37540" y="10010"/>
                </a:cxn>
                <a:cxn ang="0">
                  <a:pos x="7508" y="15016"/>
                </a:cxn>
              </a:cxnLst>
              <a:rect l="0" t="0" r="0" b="0"/>
              <a:pathLst>
                <a:path w="68" h="41">
                  <a:moveTo>
                    <a:pt x="6" y="12"/>
                  </a:moveTo>
                  <a:cubicBezTo>
                    <a:pt x="6" y="12"/>
                    <a:pt x="0" y="16"/>
                    <a:pt x="0" y="25"/>
                  </a:cubicBezTo>
                  <a:cubicBezTo>
                    <a:pt x="1" y="33"/>
                    <a:pt x="1" y="35"/>
                    <a:pt x="3" y="37"/>
                  </a:cubicBezTo>
                  <a:cubicBezTo>
                    <a:pt x="5" y="38"/>
                    <a:pt x="12" y="41"/>
                    <a:pt x="17" y="40"/>
                  </a:cubicBezTo>
                  <a:cubicBezTo>
                    <a:pt x="22" y="39"/>
                    <a:pt x="30" y="34"/>
                    <a:pt x="33" y="33"/>
                  </a:cubicBezTo>
                  <a:cubicBezTo>
                    <a:pt x="36" y="32"/>
                    <a:pt x="35" y="32"/>
                    <a:pt x="46" y="29"/>
                  </a:cubicBezTo>
                  <a:cubicBezTo>
                    <a:pt x="62" y="24"/>
                    <a:pt x="65" y="20"/>
                    <a:pt x="66" y="16"/>
                  </a:cubicBezTo>
                  <a:cubicBezTo>
                    <a:pt x="67" y="12"/>
                    <a:pt x="68" y="8"/>
                    <a:pt x="66" y="7"/>
                  </a:cubicBezTo>
                  <a:cubicBezTo>
                    <a:pt x="55" y="0"/>
                    <a:pt x="35" y="13"/>
                    <a:pt x="30" y="8"/>
                  </a:cubicBezTo>
                  <a:cubicBezTo>
                    <a:pt x="25" y="3"/>
                    <a:pt x="6" y="12"/>
                    <a:pt x="6" y="12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2" name="Freeform 1130"/>
            <p:cNvSpPr/>
            <p:nvPr/>
          </p:nvSpPr>
          <p:spPr>
            <a:xfrm>
              <a:off x="2717447" y="4000746"/>
              <a:ext cx="85091" cy="45048"/>
            </a:xfrm>
            <a:custGeom>
              <a:avLst/>
              <a:gdLst/>
              <a:ahLst/>
              <a:cxnLst>
                <a:cxn ang="0">
                  <a:pos x="6256" y="8759"/>
                </a:cxn>
                <a:cxn ang="0">
                  <a:pos x="1251" y="23775"/>
                </a:cxn>
                <a:cxn ang="0">
                  <a:pos x="3754" y="40042"/>
                </a:cxn>
                <a:cxn ang="0">
                  <a:pos x="22524" y="45048"/>
                </a:cxn>
                <a:cxn ang="0">
                  <a:pos x="35037" y="40042"/>
                </a:cxn>
                <a:cxn ang="0">
                  <a:pos x="56310" y="33786"/>
                </a:cxn>
                <a:cxn ang="0">
                  <a:pos x="83839" y="12513"/>
                </a:cxn>
                <a:cxn ang="0">
                  <a:pos x="67572" y="2502"/>
                </a:cxn>
                <a:cxn ang="0">
                  <a:pos x="37540" y="5005"/>
                </a:cxn>
                <a:cxn ang="0">
                  <a:pos x="6256" y="8759"/>
                </a:cxn>
              </a:cxnLst>
              <a:rect l="0" t="0" r="0" b="0"/>
              <a:pathLst>
                <a:path w="68" h="36">
                  <a:moveTo>
                    <a:pt x="5" y="7"/>
                  </a:moveTo>
                  <a:cubicBezTo>
                    <a:pt x="5" y="7"/>
                    <a:pt x="3" y="10"/>
                    <a:pt x="1" y="19"/>
                  </a:cubicBezTo>
                  <a:cubicBezTo>
                    <a:pt x="0" y="28"/>
                    <a:pt x="2" y="31"/>
                    <a:pt x="3" y="32"/>
                  </a:cubicBezTo>
                  <a:cubicBezTo>
                    <a:pt x="5" y="35"/>
                    <a:pt x="13" y="36"/>
                    <a:pt x="18" y="36"/>
                  </a:cubicBezTo>
                  <a:cubicBezTo>
                    <a:pt x="22" y="35"/>
                    <a:pt x="25" y="33"/>
                    <a:pt x="28" y="32"/>
                  </a:cubicBezTo>
                  <a:cubicBezTo>
                    <a:pt x="33" y="30"/>
                    <a:pt x="36" y="29"/>
                    <a:pt x="45" y="27"/>
                  </a:cubicBezTo>
                  <a:cubicBezTo>
                    <a:pt x="58" y="23"/>
                    <a:pt x="66" y="14"/>
                    <a:pt x="67" y="10"/>
                  </a:cubicBezTo>
                  <a:cubicBezTo>
                    <a:pt x="68" y="6"/>
                    <a:pt x="64" y="0"/>
                    <a:pt x="54" y="2"/>
                  </a:cubicBezTo>
                  <a:cubicBezTo>
                    <a:pt x="39" y="4"/>
                    <a:pt x="34" y="5"/>
                    <a:pt x="30" y="4"/>
                  </a:cubicBezTo>
                  <a:cubicBezTo>
                    <a:pt x="23" y="2"/>
                    <a:pt x="5" y="7"/>
                    <a:pt x="5" y="7"/>
                  </a:cubicBezTo>
                  <a:close/>
                </a:path>
              </a:pathLst>
            </a:custGeom>
            <a:solidFill>
              <a:srgbClr val="9DB2B2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3" name="Freeform 1131"/>
            <p:cNvSpPr/>
            <p:nvPr/>
          </p:nvSpPr>
          <p:spPr>
            <a:xfrm>
              <a:off x="2719950" y="3721698"/>
              <a:ext cx="75080" cy="324096"/>
            </a:xfrm>
            <a:custGeom>
              <a:avLst/>
              <a:gdLst/>
              <a:ahLst/>
              <a:cxnLst>
                <a:cxn ang="0">
                  <a:pos x="47550" y="51304"/>
                </a:cxn>
                <a:cxn ang="0">
                  <a:pos x="73828" y="178941"/>
                </a:cxn>
                <a:cxn ang="0">
                  <a:pos x="72577" y="205219"/>
                </a:cxn>
                <a:cxn ang="0">
                  <a:pos x="43796" y="289058"/>
                </a:cxn>
                <a:cxn ang="0">
                  <a:pos x="1251" y="290309"/>
                </a:cxn>
                <a:cxn ang="0">
                  <a:pos x="21272" y="217732"/>
                </a:cxn>
                <a:cxn ang="0">
                  <a:pos x="30032" y="190203"/>
                </a:cxn>
                <a:cxn ang="0">
                  <a:pos x="2502" y="77582"/>
                </a:cxn>
                <a:cxn ang="0">
                  <a:pos x="47550" y="51304"/>
                </a:cxn>
              </a:cxnLst>
              <a:rect l="0" t="0" r="0" b="0"/>
              <a:pathLst>
                <a:path w="60" h="259">
                  <a:moveTo>
                    <a:pt x="38" y="41"/>
                  </a:moveTo>
                  <a:cubicBezTo>
                    <a:pt x="46" y="63"/>
                    <a:pt x="57" y="113"/>
                    <a:pt x="59" y="143"/>
                  </a:cubicBezTo>
                  <a:cubicBezTo>
                    <a:pt x="60" y="153"/>
                    <a:pt x="59" y="160"/>
                    <a:pt x="58" y="164"/>
                  </a:cubicBezTo>
                  <a:cubicBezTo>
                    <a:pt x="44" y="205"/>
                    <a:pt x="35" y="231"/>
                    <a:pt x="35" y="231"/>
                  </a:cubicBezTo>
                  <a:cubicBezTo>
                    <a:pt x="7" y="259"/>
                    <a:pt x="1" y="235"/>
                    <a:pt x="1" y="232"/>
                  </a:cubicBezTo>
                  <a:cubicBezTo>
                    <a:pt x="1" y="232"/>
                    <a:pt x="10" y="194"/>
                    <a:pt x="17" y="174"/>
                  </a:cubicBezTo>
                  <a:cubicBezTo>
                    <a:pt x="20" y="166"/>
                    <a:pt x="25" y="155"/>
                    <a:pt x="24" y="152"/>
                  </a:cubicBezTo>
                  <a:cubicBezTo>
                    <a:pt x="22" y="127"/>
                    <a:pt x="0" y="97"/>
                    <a:pt x="2" y="62"/>
                  </a:cubicBezTo>
                  <a:cubicBezTo>
                    <a:pt x="3" y="53"/>
                    <a:pt x="24" y="0"/>
                    <a:pt x="38" y="41"/>
                  </a:cubicBezTo>
                  <a:close/>
                </a:path>
              </a:pathLst>
            </a:custGeom>
            <a:solidFill>
              <a:srgbClr val="8597B5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4" name="Freeform 1132"/>
            <p:cNvSpPr/>
            <p:nvPr/>
          </p:nvSpPr>
          <p:spPr>
            <a:xfrm>
              <a:off x="2711191" y="3517730"/>
              <a:ext cx="67572" cy="80086"/>
            </a:xfrm>
            <a:custGeom>
              <a:avLst/>
              <a:gdLst/>
              <a:ahLst/>
              <a:cxnLst>
                <a:cxn ang="0">
                  <a:pos x="37540" y="3696"/>
                </a:cxn>
                <a:cxn ang="0">
                  <a:pos x="67572" y="0"/>
                </a:cxn>
                <a:cxn ang="0">
                  <a:pos x="65069" y="59140"/>
                </a:cxn>
                <a:cxn ang="0">
                  <a:pos x="51304" y="78853"/>
                </a:cxn>
                <a:cxn ang="0">
                  <a:pos x="23775" y="73925"/>
                </a:cxn>
                <a:cxn ang="0">
                  <a:pos x="8759" y="48051"/>
                </a:cxn>
                <a:cxn ang="0">
                  <a:pos x="0" y="11088"/>
                </a:cxn>
                <a:cxn ang="0">
                  <a:pos x="37540" y="3696"/>
                </a:cxn>
              </a:cxnLst>
              <a:rect l="0" t="0" r="0" b="0"/>
              <a:pathLst>
                <a:path w="54" h="65">
                  <a:moveTo>
                    <a:pt x="30" y="3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2" y="48"/>
                    <a:pt x="52" y="48"/>
                    <a:pt x="52" y="48"/>
                  </a:cubicBezTo>
                  <a:cubicBezTo>
                    <a:pt x="52" y="61"/>
                    <a:pt x="45" y="64"/>
                    <a:pt x="41" y="64"/>
                  </a:cubicBezTo>
                  <a:cubicBezTo>
                    <a:pt x="33" y="65"/>
                    <a:pt x="24" y="62"/>
                    <a:pt x="19" y="60"/>
                  </a:cubicBezTo>
                  <a:cubicBezTo>
                    <a:pt x="9" y="56"/>
                    <a:pt x="7" y="40"/>
                    <a:pt x="7" y="39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30" y="3"/>
                  </a:lnTo>
                  <a:close/>
                </a:path>
              </a:pathLst>
            </a:custGeom>
            <a:solidFill>
              <a:srgbClr val="F7CBAD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5" name="Freeform 1133"/>
            <p:cNvSpPr/>
            <p:nvPr/>
          </p:nvSpPr>
          <p:spPr>
            <a:xfrm>
              <a:off x="2699928" y="3483944"/>
              <a:ext cx="81337" cy="105112"/>
            </a:xfrm>
            <a:custGeom>
              <a:avLst/>
              <a:gdLst/>
              <a:ahLst/>
              <a:cxnLst>
                <a:cxn ang="0">
                  <a:pos x="22524" y="93982"/>
                </a:cxn>
                <a:cxn ang="0">
                  <a:pos x="7508" y="61830"/>
                </a:cxn>
                <a:cxn ang="0">
                  <a:pos x="8759" y="25968"/>
                </a:cxn>
                <a:cxn ang="0">
                  <a:pos x="16267" y="14839"/>
                </a:cxn>
                <a:cxn ang="0">
                  <a:pos x="21272" y="6183"/>
                </a:cxn>
                <a:cxn ang="0">
                  <a:pos x="26278" y="12366"/>
                </a:cxn>
                <a:cxn ang="0">
                  <a:pos x="28780" y="16075"/>
                </a:cxn>
                <a:cxn ang="0">
                  <a:pos x="33786" y="8656"/>
                </a:cxn>
                <a:cxn ang="0">
                  <a:pos x="31283" y="1236"/>
                </a:cxn>
                <a:cxn ang="0">
                  <a:pos x="42545" y="8656"/>
                </a:cxn>
                <a:cxn ang="0">
                  <a:pos x="46299" y="6183"/>
                </a:cxn>
                <a:cxn ang="0">
                  <a:pos x="47550" y="0"/>
                </a:cxn>
                <a:cxn ang="0">
                  <a:pos x="61315" y="9892"/>
                </a:cxn>
                <a:cxn ang="0">
                  <a:pos x="63818" y="6183"/>
                </a:cxn>
                <a:cxn ang="0">
                  <a:pos x="62566" y="1236"/>
                </a:cxn>
                <a:cxn ang="0">
                  <a:pos x="80085" y="23495"/>
                </a:cxn>
                <a:cxn ang="0">
                  <a:pos x="76331" y="45754"/>
                </a:cxn>
                <a:cxn ang="0">
                  <a:pos x="65069" y="70486"/>
                </a:cxn>
                <a:cxn ang="0">
                  <a:pos x="60064" y="72960"/>
                </a:cxn>
                <a:cxn ang="0">
                  <a:pos x="43796" y="89036"/>
                </a:cxn>
                <a:cxn ang="0">
                  <a:pos x="22524" y="93982"/>
                </a:cxn>
              </a:cxnLst>
              <a:rect l="0" t="0" r="0" b="0"/>
              <a:pathLst>
                <a:path w="65" h="85">
                  <a:moveTo>
                    <a:pt x="18" y="76"/>
                  </a:moveTo>
                  <a:cubicBezTo>
                    <a:pt x="18" y="76"/>
                    <a:pt x="13" y="65"/>
                    <a:pt x="6" y="50"/>
                  </a:cubicBezTo>
                  <a:cubicBezTo>
                    <a:pt x="0" y="34"/>
                    <a:pt x="3" y="27"/>
                    <a:pt x="7" y="21"/>
                  </a:cubicBezTo>
                  <a:cubicBezTo>
                    <a:pt x="10" y="17"/>
                    <a:pt x="12" y="15"/>
                    <a:pt x="13" y="12"/>
                  </a:cubicBezTo>
                  <a:cubicBezTo>
                    <a:pt x="17" y="7"/>
                    <a:pt x="17" y="5"/>
                    <a:pt x="17" y="5"/>
                  </a:cubicBezTo>
                  <a:cubicBezTo>
                    <a:pt x="17" y="5"/>
                    <a:pt x="22" y="5"/>
                    <a:pt x="21" y="10"/>
                  </a:cubicBezTo>
                  <a:cubicBezTo>
                    <a:pt x="21" y="13"/>
                    <a:pt x="23" y="13"/>
                    <a:pt x="23" y="13"/>
                  </a:cubicBezTo>
                  <a:cubicBezTo>
                    <a:pt x="23" y="13"/>
                    <a:pt x="28" y="11"/>
                    <a:pt x="27" y="7"/>
                  </a:cubicBezTo>
                  <a:cubicBezTo>
                    <a:pt x="26" y="2"/>
                    <a:pt x="25" y="1"/>
                    <a:pt x="25" y="1"/>
                  </a:cubicBezTo>
                  <a:cubicBezTo>
                    <a:pt x="25" y="1"/>
                    <a:pt x="32" y="3"/>
                    <a:pt x="34" y="7"/>
                  </a:cubicBezTo>
                  <a:cubicBezTo>
                    <a:pt x="35" y="10"/>
                    <a:pt x="36" y="7"/>
                    <a:pt x="37" y="5"/>
                  </a:cubicBezTo>
                  <a:cubicBezTo>
                    <a:pt x="38" y="3"/>
                    <a:pt x="38" y="0"/>
                    <a:pt x="38" y="0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9" y="8"/>
                    <a:pt x="51" y="7"/>
                    <a:pt x="51" y="5"/>
                  </a:cubicBezTo>
                  <a:cubicBezTo>
                    <a:pt x="52" y="3"/>
                    <a:pt x="50" y="1"/>
                    <a:pt x="50" y="1"/>
                  </a:cubicBezTo>
                  <a:cubicBezTo>
                    <a:pt x="50" y="1"/>
                    <a:pt x="61" y="5"/>
                    <a:pt x="64" y="19"/>
                  </a:cubicBezTo>
                  <a:cubicBezTo>
                    <a:pt x="65" y="24"/>
                    <a:pt x="64" y="32"/>
                    <a:pt x="61" y="37"/>
                  </a:cubicBezTo>
                  <a:cubicBezTo>
                    <a:pt x="57" y="42"/>
                    <a:pt x="52" y="57"/>
                    <a:pt x="52" y="57"/>
                  </a:cubicBezTo>
                  <a:cubicBezTo>
                    <a:pt x="52" y="57"/>
                    <a:pt x="52" y="69"/>
                    <a:pt x="48" y="59"/>
                  </a:cubicBezTo>
                  <a:cubicBezTo>
                    <a:pt x="47" y="53"/>
                    <a:pt x="40" y="63"/>
                    <a:pt x="35" y="72"/>
                  </a:cubicBezTo>
                  <a:cubicBezTo>
                    <a:pt x="30" y="80"/>
                    <a:pt x="23" y="85"/>
                    <a:pt x="18" y="76"/>
                  </a:cubicBezTo>
                  <a:close/>
                </a:path>
              </a:pathLst>
            </a:custGeom>
            <a:solidFill>
              <a:srgbClr val="FFDE7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6" name="Freeform 1134"/>
            <p:cNvSpPr/>
            <p:nvPr/>
          </p:nvSpPr>
          <p:spPr>
            <a:xfrm>
              <a:off x="2752485" y="3550265"/>
              <a:ext cx="7508" cy="17519"/>
            </a:xfrm>
            <a:custGeom>
              <a:avLst/>
              <a:gdLst/>
              <a:ahLst/>
              <a:cxnLst>
                <a:cxn ang="0">
                  <a:pos x="6256" y="0"/>
                </a:cxn>
                <a:cxn ang="0">
                  <a:pos x="0" y="7508"/>
                </a:cxn>
                <a:cxn ang="0">
                  <a:pos x="2502" y="15016"/>
                </a:cxn>
                <a:cxn ang="0">
                  <a:pos x="7508" y="17519"/>
                </a:cxn>
                <a:cxn ang="0">
                  <a:pos x="6256" y="6256"/>
                </a:cxn>
                <a:cxn ang="0">
                  <a:pos x="6256" y="0"/>
                </a:cxn>
              </a:cxnLst>
              <a:rect l="0" t="0" r="0" b="0"/>
              <a:pathLst>
                <a:path w="6" h="14">
                  <a:moveTo>
                    <a:pt x="5" y="0"/>
                  </a:moveTo>
                  <a:cubicBezTo>
                    <a:pt x="5" y="0"/>
                    <a:pt x="1" y="1"/>
                    <a:pt x="0" y="6"/>
                  </a:cubicBezTo>
                  <a:cubicBezTo>
                    <a:pt x="0" y="9"/>
                    <a:pt x="1" y="11"/>
                    <a:pt x="2" y="12"/>
                  </a:cubicBezTo>
                  <a:cubicBezTo>
                    <a:pt x="4" y="14"/>
                    <a:pt x="6" y="14"/>
                    <a:pt x="6" y="14"/>
                  </a:cubicBezTo>
                  <a:cubicBezTo>
                    <a:pt x="6" y="14"/>
                    <a:pt x="5" y="7"/>
                    <a:pt x="5" y="5"/>
                  </a:cubicBezTo>
                  <a:cubicBezTo>
                    <a:pt x="4" y="4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E5B7A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7" name="Freeform 1135"/>
            <p:cNvSpPr/>
            <p:nvPr/>
          </p:nvSpPr>
          <p:spPr>
            <a:xfrm>
              <a:off x="2756239" y="3547762"/>
              <a:ext cx="6257" cy="22524"/>
            </a:xfrm>
            <a:custGeom>
              <a:avLst/>
              <a:gdLst/>
              <a:ahLst/>
              <a:cxnLst>
                <a:cxn ang="0">
                  <a:pos x="3754" y="0"/>
                </a:cxn>
                <a:cxn ang="0">
                  <a:pos x="5005" y="3754"/>
                </a:cxn>
                <a:cxn ang="0">
                  <a:pos x="3754" y="12513"/>
                </a:cxn>
                <a:cxn ang="0">
                  <a:pos x="6257" y="20021"/>
                </a:cxn>
                <a:cxn ang="0">
                  <a:pos x="2502" y="20021"/>
                </a:cxn>
                <a:cxn ang="0">
                  <a:pos x="0" y="11262"/>
                </a:cxn>
                <a:cxn ang="0">
                  <a:pos x="3754" y="0"/>
                </a:cxn>
              </a:cxnLst>
              <a:rect l="0" t="0" r="0" b="0"/>
              <a:pathLst>
                <a:path w="5" h="18">
                  <a:moveTo>
                    <a:pt x="3" y="0"/>
                  </a:moveTo>
                  <a:cubicBezTo>
                    <a:pt x="3" y="0"/>
                    <a:pt x="5" y="0"/>
                    <a:pt x="4" y="3"/>
                  </a:cubicBezTo>
                  <a:cubicBezTo>
                    <a:pt x="3" y="6"/>
                    <a:pt x="3" y="8"/>
                    <a:pt x="3" y="10"/>
                  </a:cubicBezTo>
                  <a:cubicBezTo>
                    <a:pt x="4" y="12"/>
                    <a:pt x="5" y="16"/>
                    <a:pt x="5" y="16"/>
                  </a:cubicBezTo>
                  <a:cubicBezTo>
                    <a:pt x="5" y="16"/>
                    <a:pt x="4" y="18"/>
                    <a:pt x="2" y="16"/>
                  </a:cubicBezTo>
                  <a:cubicBezTo>
                    <a:pt x="1" y="14"/>
                    <a:pt x="0" y="12"/>
                    <a:pt x="0" y="9"/>
                  </a:cubicBezTo>
                  <a:cubicBezTo>
                    <a:pt x="0" y="7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7DDC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8" name="Freeform 1136"/>
            <p:cNvSpPr/>
            <p:nvPr/>
          </p:nvSpPr>
          <p:spPr>
            <a:xfrm>
              <a:off x="2744977" y="3764244"/>
              <a:ext cx="127636" cy="294064"/>
            </a:xfrm>
            <a:custGeom>
              <a:avLst/>
              <a:gdLst/>
              <a:ahLst/>
              <a:cxnLst>
                <a:cxn ang="0">
                  <a:pos x="45048" y="10010"/>
                </a:cxn>
                <a:cxn ang="0">
                  <a:pos x="112620" y="127636"/>
                </a:cxn>
                <a:cxn ang="0">
                  <a:pos x="116374" y="186449"/>
                </a:cxn>
                <a:cxn ang="0">
                  <a:pos x="100106" y="289058"/>
                </a:cxn>
                <a:cxn ang="0">
                  <a:pos x="60064" y="270288"/>
                </a:cxn>
                <a:cxn ang="0">
                  <a:pos x="75080" y="171433"/>
                </a:cxn>
                <a:cxn ang="0">
                  <a:pos x="38791" y="100106"/>
                </a:cxn>
                <a:cxn ang="0">
                  <a:pos x="1251" y="36288"/>
                </a:cxn>
                <a:cxn ang="0">
                  <a:pos x="16267" y="0"/>
                </a:cxn>
                <a:cxn ang="0">
                  <a:pos x="45048" y="10010"/>
                </a:cxn>
              </a:cxnLst>
              <a:rect l="0" t="0" r="0" b="0"/>
              <a:pathLst>
                <a:path w="102" h="235">
                  <a:moveTo>
                    <a:pt x="36" y="8"/>
                  </a:moveTo>
                  <a:cubicBezTo>
                    <a:pt x="57" y="26"/>
                    <a:pt x="90" y="102"/>
                    <a:pt x="90" y="102"/>
                  </a:cubicBezTo>
                  <a:cubicBezTo>
                    <a:pt x="90" y="102"/>
                    <a:pt x="102" y="122"/>
                    <a:pt x="93" y="149"/>
                  </a:cubicBezTo>
                  <a:cubicBezTo>
                    <a:pt x="87" y="168"/>
                    <a:pt x="80" y="231"/>
                    <a:pt x="80" y="231"/>
                  </a:cubicBezTo>
                  <a:cubicBezTo>
                    <a:pt x="80" y="235"/>
                    <a:pt x="57" y="211"/>
                    <a:pt x="48" y="216"/>
                  </a:cubicBezTo>
                  <a:cubicBezTo>
                    <a:pt x="48" y="216"/>
                    <a:pt x="46" y="171"/>
                    <a:pt x="60" y="137"/>
                  </a:cubicBezTo>
                  <a:cubicBezTo>
                    <a:pt x="66" y="124"/>
                    <a:pt x="44" y="97"/>
                    <a:pt x="31" y="80"/>
                  </a:cubicBezTo>
                  <a:cubicBezTo>
                    <a:pt x="15" y="60"/>
                    <a:pt x="0" y="43"/>
                    <a:pt x="1" y="29"/>
                  </a:cubicBezTo>
                  <a:cubicBezTo>
                    <a:pt x="1" y="0"/>
                    <a:pt x="13" y="0"/>
                    <a:pt x="13" y="0"/>
                  </a:cubicBezTo>
                  <a:cubicBezTo>
                    <a:pt x="13" y="0"/>
                    <a:pt x="31" y="4"/>
                    <a:pt x="36" y="8"/>
                  </a:cubicBezTo>
                  <a:close/>
                </a:path>
              </a:pathLst>
            </a:custGeom>
            <a:solidFill>
              <a:srgbClr val="AFBBD3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29" name="Freeform 1137"/>
            <p:cNvSpPr/>
            <p:nvPr/>
          </p:nvSpPr>
          <p:spPr>
            <a:xfrm>
              <a:off x="2686164" y="3602821"/>
              <a:ext cx="133893" cy="255273"/>
            </a:xfrm>
            <a:custGeom>
              <a:avLst/>
              <a:gdLst/>
              <a:ahLst/>
              <a:cxnLst>
                <a:cxn ang="0">
                  <a:pos x="36288" y="225240"/>
                </a:cxn>
                <a:cxn ang="0">
                  <a:pos x="18770" y="160171"/>
                </a:cxn>
                <a:cxn ang="0">
                  <a:pos x="1251" y="43796"/>
                </a:cxn>
                <a:cxn ang="0">
                  <a:pos x="25026" y="1251"/>
                </a:cxn>
                <a:cxn ang="0">
                  <a:pos x="83839" y="22524"/>
                </a:cxn>
                <a:cxn ang="0">
                  <a:pos x="110117" y="87593"/>
                </a:cxn>
                <a:cxn ang="0">
                  <a:pos x="111368" y="141401"/>
                </a:cxn>
                <a:cxn ang="0">
                  <a:pos x="120128" y="182695"/>
                </a:cxn>
                <a:cxn ang="0">
                  <a:pos x="132641" y="210224"/>
                </a:cxn>
                <a:cxn ang="0">
                  <a:pos x="36288" y="225240"/>
                </a:cxn>
              </a:cxnLst>
              <a:rect l="0" t="0" r="0" b="0"/>
              <a:pathLst>
                <a:path w="107" h="204">
                  <a:moveTo>
                    <a:pt x="29" y="180"/>
                  </a:moveTo>
                  <a:cubicBezTo>
                    <a:pt x="29" y="180"/>
                    <a:pt x="20" y="153"/>
                    <a:pt x="15" y="128"/>
                  </a:cubicBezTo>
                  <a:cubicBezTo>
                    <a:pt x="9" y="101"/>
                    <a:pt x="6" y="83"/>
                    <a:pt x="1" y="35"/>
                  </a:cubicBezTo>
                  <a:cubicBezTo>
                    <a:pt x="1" y="35"/>
                    <a:pt x="0" y="3"/>
                    <a:pt x="20" y="1"/>
                  </a:cubicBezTo>
                  <a:cubicBezTo>
                    <a:pt x="31" y="0"/>
                    <a:pt x="62" y="14"/>
                    <a:pt x="67" y="18"/>
                  </a:cubicBezTo>
                  <a:cubicBezTo>
                    <a:pt x="71" y="21"/>
                    <a:pt x="89" y="35"/>
                    <a:pt x="88" y="70"/>
                  </a:cubicBezTo>
                  <a:cubicBezTo>
                    <a:pt x="87" y="80"/>
                    <a:pt x="89" y="95"/>
                    <a:pt x="89" y="113"/>
                  </a:cubicBezTo>
                  <a:cubicBezTo>
                    <a:pt x="89" y="130"/>
                    <a:pt x="91" y="136"/>
                    <a:pt x="96" y="146"/>
                  </a:cubicBezTo>
                  <a:cubicBezTo>
                    <a:pt x="99" y="154"/>
                    <a:pt x="107" y="168"/>
                    <a:pt x="106" y="168"/>
                  </a:cubicBezTo>
                  <a:cubicBezTo>
                    <a:pt x="54" y="204"/>
                    <a:pt x="29" y="180"/>
                    <a:pt x="29" y="180"/>
                  </a:cubicBezTo>
                  <a:close/>
                </a:path>
              </a:pathLst>
            </a:custGeom>
            <a:solidFill>
              <a:srgbClr val="7650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30" name="Freeform 1138"/>
            <p:cNvSpPr/>
            <p:nvPr/>
          </p:nvSpPr>
          <p:spPr>
            <a:xfrm>
              <a:off x="2733715" y="3626597"/>
              <a:ext cx="180192" cy="118877"/>
            </a:xfrm>
            <a:custGeom>
              <a:avLst/>
              <a:gdLst/>
              <a:ahLst/>
              <a:cxnLst>
                <a:cxn ang="0">
                  <a:pos x="26278" y="7508"/>
                </a:cxn>
                <a:cxn ang="0">
                  <a:pos x="16267" y="42545"/>
                </a:cxn>
                <a:cxn ang="0">
                  <a:pos x="75080" y="106363"/>
                </a:cxn>
                <a:cxn ang="0">
                  <a:pos x="177689" y="118877"/>
                </a:cxn>
                <a:cxn ang="0">
                  <a:pos x="165176" y="86342"/>
                </a:cxn>
                <a:cxn ang="0">
                  <a:pos x="88844" y="67572"/>
                </a:cxn>
                <a:cxn ang="0">
                  <a:pos x="26278" y="7508"/>
                </a:cxn>
              </a:cxnLst>
              <a:rect l="0" t="0" r="0" b="0"/>
              <a:pathLst>
                <a:path w="144" h="95">
                  <a:moveTo>
                    <a:pt x="21" y="6"/>
                  </a:moveTo>
                  <a:cubicBezTo>
                    <a:pt x="21" y="6"/>
                    <a:pt x="0" y="10"/>
                    <a:pt x="13" y="34"/>
                  </a:cubicBezTo>
                  <a:cubicBezTo>
                    <a:pt x="21" y="48"/>
                    <a:pt x="49" y="81"/>
                    <a:pt x="60" y="85"/>
                  </a:cubicBezTo>
                  <a:cubicBezTo>
                    <a:pt x="83" y="92"/>
                    <a:pt x="142" y="95"/>
                    <a:pt x="142" y="95"/>
                  </a:cubicBezTo>
                  <a:cubicBezTo>
                    <a:pt x="142" y="95"/>
                    <a:pt x="144" y="73"/>
                    <a:pt x="132" y="69"/>
                  </a:cubicBezTo>
                  <a:cubicBezTo>
                    <a:pt x="132" y="68"/>
                    <a:pt x="77" y="59"/>
                    <a:pt x="71" y="54"/>
                  </a:cubicBezTo>
                  <a:cubicBezTo>
                    <a:pt x="53" y="34"/>
                    <a:pt x="34" y="0"/>
                    <a:pt x="21" y="6"/>
                  </a:cubicBezTo>
                  <a:close/>
                </a:path>
              </a:pathLst>
            </a:custGeom>
            <a:solidFill>
              <a:srgbClr val="8463EA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31" name="Freeform 1139"/>
            <p:cNvSpPr/>
            <p:nvPr/>
          </p:nvSpPr>
          <p:spPr>
            <a:xfrm>
              <a:off x="2788774" y="4013259"/>
              <a:ext cx="101359" cy="81337"/>
            </a:xfrm>
            <a:custGeom>
              <a:avLst/>
              <a:gdLst/>
              <a:ahLst/>
              <a:cxnLst>
                <a:cxn ang="0">
                  <a:pos x="45048" y="22524"/>
                </a:cxn>
                <a:cxn ang="0">
                  <a:pos x="15016" y="8759"/>
                </a:cxn>
                <a:cxn ang="0">
                  <a:pos x="3754" y="27529"/>
                </a:cxn>
                <a:cxn ang="0">
                  <a:pos x="12513" y="48802"/>
                </a:cxn>
                <a:cxn ang="0">
                  <a:pos x="43797" y="63818"/>
                </a:cxn>
                <a:cxn ang="0">
                  <a:pos x="80086" y="80085"/>
                </a:cxn>
                <a:cxn ang="0">
                  <a:pos x="88845" y="66320"/>
                </a:cxn>
                <a:cxn ang="0">
                  <a:pos x="58813" y="23775"/>
                </a:cxn>
                <a:cxn ang="0">
                  <a:pos x="45048" y="22524"/>
                </a:cxn>
              </a:cxnLst>
              <a:rect l="0" t="0" r="0" b="0"/>
              <a:pathLst>
                <a:path w="81" h="65">
                  <a:moveTo>
                    <a:pt x="36" y="18"/>
                  </a:moveTo>
                  <a:cubicBezTo>
                    <a:pt x="36" y="18"/>
                    <a:pt x="22" y="0"/>
                    <a:pt x="12" y="7"/>
                  </a:cubicBezTo>
                  <a:cubicBezTo>
                    <a:pt x="10" y="9"/>
                    <a:pt x="5" y="17"/>
                    <a:pt x="3" y="22"/>
                  </a:cubicBezTo>
                  <a:cubicBezTo>
                    <a:pt x="3" y="25"/>
                    <a:pt x="0" y="34"/>
                    <a:pt x="10" y="39"/>
                  </a:cubicBezTo>
                  <a:cubicBezTo>
                    <a:pt x="15" y="41"/>
                    <a:pt x="25" y="44"/>
                    <a:pt x="35" y="51"/>
                  </a:cubicBezTo>
                  <a:cubicBezTo>
                    <a:pt x="45" y="57"/>
                    <a:pt x="60" y="64"/>
                    <a:pt x="64" y="64"/>
                  </a:cubicBezTo>
                  <a:cubicBezTo>
                    <a:pt x="73" y="65"/>
                    <a:pt x="81" y="62"/>
                    <a:pt x="71" y="53"/>
                  </a:cubicBezTo>
                  <a:cubicBezTo>
                    <a:pt x="63" y="45"/>
                    <a:pt x="45" y="29"/>
                    <a:pt x="47" y="19"/>
                  </a:cubicBezTo>
                  <a:cubicBezTo>
                    <a:pt x="49" y="12"/>
                    <a:pt x="36" y="18"/>
                    <a:pt x="36" y="18"/>
                  </a:cubicBezTo>
                  <a:close/>
                </a:path>
              </a:pathLst>
            </a:custGeom>
            <a:solidFill>
              <a:srgbClr val="D0D6D6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32" name="Freeform 1140"/>
            <p:cNvSpPr/>
            <p:nvPr/>
          </p:nvSpPr>
          <p:spPr>
            <a:xfrm>
              <a:off x="2791276" y="4042040"/>
              <a:ext cx="92599" cy="52556"/>
            </a:xfrm>
            <a:custGeom>
              <a:avLst/>
              <a:gdLst/>
              <a:ahLst/>
              <a:cxnLst>
                <a:cxn ang="0">
                  <a:pos x="92599" y="45048"/>
                </a:cxn>
                <a:cxn ang="0">
                  <a:pos x="75080" y="38791"/>
                </a:cxn>
                <a:cxn ang="0">
                  <a:pos x="38791" y="18770"/>
                </a:cxn>
                <a:cxn ang="0">
                  <a:pos x="8759" y="0"/>
                </a:cxn>
                <a:cxn ang="0">
                  <a:pos x="1251" y="1251"/>
                </a:cxn>
                <a:cxn ang="0">
                  <a:pos x="10010" y="20021"/>
                </a:cxn>
                <a:cxn ang="0">
                  <a:pos x="41294" y="35037"/>
                </a:cxn>
                <a:cxn ang="0">
                  <a:pos x="77582" y="51304"/>
                </a:cxn>
                <a:cxn ang="0">
                  <a:pos x="92599" y="45048"/>
                </a:cxn>
              </a:cxnLst>
              <a:rect l="0" t="0" r="0" b="0"/>
              <a:pathLst>
                <a:path w="74" h="42">
                  <a:moveTo>
                    <a:pt x="74" y="36"/>
                  </a:moveTo>
                  <a:cubicBezTo>
                    <a:pt x="71" y="34"/>
                    <a:pt x="64" y="32"/>
                    <a:pt x="60" y="31"/>
                  </a:cubicBezTo>
                  <a:cubicBezTo>
                    <a:pt x="55" y="28"/>
                    <a:pt x="37" y="19"/>
                    <a:pt x="31" y="15"/>
                  </a:cubicBezTo>
                  <a:cubicBezTo>
                    <a:pt x="26" y="11"/>
                    <a:pt x="17" y="2"/>
                    <a:pt x="7" y="0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0" y="5"/>
                    <a:pt x="0" y="12"/>
                    <a:pt x="8" y="16"/>
                  </a:cubicBezTo>
                  <a:cubicBezTo>
                    <a:pt x="13" y="18"/>
                    <a:pt x="23" y="21"/>
                    <a:pt x="33" y="28"/>
                  </a:cubicBezTo>
                  <a:cubicBezTo>
                    <a:pt x="43" y="34"/>
                    <a:pt x="58" y="41"/>
                    <a:pt x="62" y="41"/>
                  </a:cubicBezTo>
                  <a:cubicBezTo>
                    <a:pt x="68" y="42"/>
                    <a:pt x="74" y="40"/>
                    <a:pt x="74" y="36"/>
                  </a:cubicBezTo>
                  <a:close/>
                </a:path>
              </a:pathLst>
            </a:custGeom>
            <a:solidFill>
              <a:srgbClr val="FAFCFC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533" name="Freeform 1141"/>
            <p:cNvSpPr/>
            <p:nvPr/>
          </p:nvSpPr>
          <p:spPr>
            <a:xfrm>
              <a:off x="2792527" y="4045794"/>
              <a:ext cx="88845" cy="50053"/>
            </a:xfrm>
            <a:custGeom>
              <a:avLst/>
              <a:gdLst/>
              <a:ahLst/>
              <a:cxnLst>
                <a:cxn ang="0">
                  <a:pos x="88845" y="46299"/>
                </a:cxn>
                <a:cxn ang="0">
                  <a:pos x="87593" y="45047"/>
                </a:cxn>
                <a:cxn ang="0">
                  <a:pos x="36288" y="21272"/>
                </a:cxn>
                <a:cxn ang="0">
                  <a:pos x="2502" y="2502"/>
                </a:cxn>
                <a:cxn ang="0">
                  <a:pos x="0" y="3753"/>
                </a:cxn>
                <a:cxn ang="0">
                  <a:pos x="8759" y="16267"/>
                </a:cxn>
                <a:cxn ang="0">
                  <a:pos x="41294" y="38791"/>
                </a:cxn>
                <a:cxn ang="0">
                  <a:pos x="65069" y="48801"/>
                </a:cxn>
                <a:cxn ang="0">
                  <a:pos x="88845" y="46299"/>
                </a:cxn>
              </a:cxnLst>
              <a:rect l="0" t="0" r="0" b="0"/>
              <a:pathLst>
                <a:path w="71" h="40">
                  <a:moveTo>
                    <a:pt x="71" y="37"/>
                  </a:moveTo>
                  <a:cubicBezTo>
                    <a:pt x="70" y="36"/>
                    <a:pt x="70" y="36"/>
                    <a:pt x="70" y="36"/>
                  </a:cubicBezTo>
                  <a:cubicBezTo>
                    <a:pt x="67" y="33"/>
                    <a:pt x="42" y="26"/>
                    <a:pt x="29" y="17"/>
                  </a:cubicBezTo>
                  <a:cubicBezTo>
                    <a:pt x="17" y="8"/>
                    <a:pt x="14" y="0"/>
                    <a:pt x="2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0" y="6"/>
                    <a:pt x="1" y="10"/>
                    <a:pt x="7" y="13"/>
                  </a:cubicBezTo>
                  <a:cubicBezTo>
                    <a:pt x="12" y="15"/>
                    <a:pt x="26" y="21"/>
                    <a:pt x="33" y="31"/>
                  </a:cubicBezTo>
                  <a:cubicBezTo>
                    <a:pt x="39" y="38"/>
                    <a:pt x="48" y="39"/>
                    <a:pt x="52" y="39"/>
                  </a:cubicBezTo>
                  <a:cubicBezTo>
                    <a:pt x="57" y="40"/>
                    <a:pt x="69" y="39"/>
                    <a:pt x="71" y="37"/>
                  </a:cubicBezTo>
                  <a:close/>
                </a:path>
              </a:pathLst>
            </a:custGeom>
            <a:solidFill>
              <a:srgbClr val="81959B"/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>
            <p:ph type="ctrTitle" hasCustomPrompt="1"/>
          </p:nvPr>
        </p:nvSpPr>
        <p:spPr>
          <a:xfrm>
            <a:off x="3132931" y="3295315"/>
            <a:ext cx="5926138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9600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编辑标题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9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20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21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002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876300" y="333375"/>
            <a:ext cx="10439400" cy="93662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6800" anchor="b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</p:nvPr>
        </p:nvSpPr>
        <p:spPr>
          <a:xfrm>
            <a:off x="876300" y="1501775"/>
            <a:ext cx="10439400" cy="4672013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 indent="-228600"/>
            <a:r>
              <a:rPr lang="zh-CN" altLang="en-US"/>
              <a:t>第二级</a:t>
            </a:r>
          </a:p>
          <a:p>
            <a:pPr lvl="2" indent="-228600"/>
            <a:r>
              <a:rPr lang="zh-CN" altLang="en-US"/>
              <a:t>第三级</a:t>
            </a:r>
          </a:p>
          <a:p>
            <a:pPr lvl="3" indent="-228600"/>
            <a:r>
              <a:rPr lang="zh-CN" altLang="en-US"/>
              <a:t>第四级</a:t>
            </a:r>
          </a:p>
          <a:p>
            <a:pPr lvl="4" indent="-228600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2024/11/27</a:t>
            </a:fld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/>
                <a:cs typeface="微软雅黑" panose="020B0503020204020204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‹#›</a:t>
            </a:fld>
            <a:endParaRPr lang="zh-CN" altLang="en-US" strike="noStrike" noProof="1"/>
          </a:p>
        </p:txBody>
      </p:sp>
      <p:sp>
        <p:nvSpPr>
          <p:cNvPr id="7" name="KSO_TEMPLATE" hidden="1"/>
          <p:cNvSpPr/>
          <p:nvPr/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pic>
        <p:nvPicPr>
          <p:cNvPr id="1028" name="图片 1073743875" descr="学科网 zxxk.com"/>
          <p:cNvPicPr>
            <a:picLocks noChangeAspect="1"/>
          </p:cNvPicPr>
          <p:nvPr/>
        </p:nvPicPr>
        <p:blipFill>
          <a:blip r:embed="rId16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  <p:pic>
        <p:nvPicPr>
          <p:cNvPr id="1029" name="图片 1073743875" descr="学科网 zxxk.com"/>
          <p:cNvPicPr>
            <a:picLocks noChangeAspect="1"/>
          </p:cNvPicPr>
          <p:nvPr/>
        </p:nvPicPr>
        <p:blipFill>
          <a:blip r:embed="rId18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latin typeface="+mj-lt"/>
          <a:ea typeface="微软雅黑"/>
          <a:cs typeface="微软雅黑" panose="020B0503020204020204" charset="-122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微软雅黑" panose="020B0503020204020204" charset="-122"/>
          <a:ea typeface="微软雅黑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1.wmf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0.wmf"/><Relationship Id="rId5" Type="http://schemas.openxmlformats.org/officeDocument/2006/relationships/image" Target="../media/image7.wmf"/><Relationship Id="rId15" Type="http://schemas.openxmlformats.org/officeDocument/2006/relationships/image" Target="../media/image12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9.wmf"/><Relationship Id="rId14" Type="http://schemas.openxmlformats.org/officeDocument/2006/relationships/oleObject" Target="../embeddings/oleObject6.bin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13" Type="http://schemas.openxmlformats.org/officeDocument/2006/relationships/image" Target="../media/image17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14.wmf"/><Relationship Id="rId12" Type="http://schemas.openxmlformats.org/officeDocument/2006/relationships/oleObject" Target="../embeddings/oleObject11.bin"/><Relationship Id="rId17" Type="http://schemas.openxmlformats.org/officeDocument/2006/relationships/image" Target="../media/image20.png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9.png"/><Relationship Id="rId1" Type="http://schemas.openxmlformats.org/officeDocument/2006/relationships/tags" Target="../tags/tag3.xml"/><Relationship Id="rId6" Type="http://schemas.openxmlformats.org/officeDocument/2006/relationships/oleObject" Target="../embeddings/oleObject8.bin"/><Relationship Id="rId11" Type="http://schemas.openxmlformats.org/officeDocument/2006/relationships/image" Target="../media/image16.wmf"/><Relationship Id="rId5" Type="http://schemas.openxmlformats.org/officeDocument/2006/relationships/image" Target="../media/image13.wmf"/><Relationship Id="rId15" Type="http://schemas.openxmlformats.org/officeDocument/2006/relationships/image" Target="../media/image18.wmf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7.bin"/><Relationship Id="rId9" Type="http://schemas.openxmlformats.org/officeDocument/2006/relationships/image" Target="../media/image15.wmf"/><Relationship Id="rId14" Type="http://schemas.openxmlformats.org/officeDocument/2006/relationships/oleObject" Target="../embeddings/oleObject12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3.wmf"/><Relationship Id="rId12" Type="http://schemas.openxmlformats.org/officeDocument/2006/relationships/oleObject" Target="../embeddings/oleObject18.bin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10.xml"/><Relationship Id="rId6" Type="http://schemas.openxmlformats.org/officeDocument/2006/relationships/oleObject" Target="../embeddings/oleObject15.bin"/><Relationship Id="rId11" Type="http://schemas.openxmlformats.org/officeDocument/2006/relationships/image" Target="../media/image25.wmf"/><Relationship Id="rId5" Type="http://schemas.openxmlformats.org/officeDocument/2006/relationships/image" Target="../media/image22.wmf"/><Relationship Id="rId15" Type="http://schemas.openxmlformats.org/officeDocument/2006/relationships/image" Target="../media/image27.wmf"/><Relationship Id="rId10" Type="http://schemas.openxmlformats.org/officeDocument/2006/relationships/oleObject" Target="../embeddings/oleObject17.bin"/><Relationship Id="rId4" Type="http://schemas.openxmlformats.org/officeDocument/2006/relationships/oleObject" Target="../embeddings/oleObject14.bin"/><Relationship Id="rId9" Type="http://schemas.openxmlformats.org/officeDocument/2006/relationships/image" Target="../media/image24.wmf"/><Relationship Id="rId14" Type="http://schemas.openxmlformats.org/officeDocument/2006/relationships/oleObject" Target="../embeddings/oleObject19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33.wmf"/><Relationship Id="rId18" Type="http://schemas.openxmlformats.org/officeDocument/2006/relationships/oleObject" Target="../embeddings/oleObject27.bin"/><Relationship Id="rId3" Type="http://schemas.openxmlformats.org/officeDocument/2006/relationships/oleObject" Target="../embeddings/oleObject20.bin"/><Relationship Id="rId21" Type="http://schemas.openxmlformats.org/officeDocument/2006/relationships/image" Target="../media/image37.wmf"/><Relationship Id="rId7" Type="http://schemas.openxmlformats.org/officeDocument/2006/relationships/image" Target="../media/image30.wmf"/><Relationship Id="rId12" Type="http://schemas.openxmlformats.org/officeDocument/2006/relationships/oleObject" Target="../embeddings/oleObject24.bin"/><Relationship Id="rId17" Type="http://schemas.openxmlformats.org/officeDocument/2006/relationships/image" Target="../media/image35.wmf"/><Relationship Id="rId2" Type="http://schemas.openxmlformats.org/officeDocument/2006/relationships/notesSlide" Target="../notesSlides/notesSlide3.xml"/><Relationship Id="rId16" Type="http://schemas.openxmlformats.org/officeDocument/2006/relationships/oleObject" Target="../embeddings/oleObject26.bin"/><Relationship Id="rId20" Type="http://schemas.openxmlformats.org/officeDocument/2006/relationships/oleObject" Target="../embeddings/oleObject28.bin"/><Relationship Id="rId1" Type="http://schemas.openxmlformats.org/officeDocument/2006/relationships/slideLayout" Target="../slideLayouts/slideLayout10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32.wmf"/><Relationship Id="rId5" Type="http://schemas.openxmlformats.org/officeDocument/2006/relationships/image" Target="../media/image29.png"/><Relationship Id="rId15" Type="http://schemas.openxmlformats.org/officeDocument/2006/relationships/image" Target="../media/image34.wmf"/><Relationship Id="rId10" Type="http://schemas.openxmlformats.org/officeDocument/2006/relationships/oleObject" Target="../embeddings/oleObject23.bin"/><Relationship Id="rId19" Type="http://schemas.openxmlformats.org/officeDocument/2006/relationships/image" Target="../media/image36.wmf"/><Relationship Id="rId4" Type="http://schemas.openxmlformats.org/officeDocument/2006/relationships/image" Target="../media/image28.wmf"/><Relationship Id="rId9" Type="http://schemas.openxmlformats.org/officeDocument/2006/relationships/image" Target="../media/image31.wmf"/><Relationship Id="rId14" Type="http://schemas.openxmlformats.org/officeDocument/2006/relationships/oleObject" Target="../embeddings/oleObject25.bin"/><Relationship Id="rId22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package" Target="../embeddings/Microsoft_Word_Document.docx"/><Relationship Id="rId7" Type="http://schemas.openxmlformats.org/officeDocument/2006/relationships/package" Target="../embeddings/Microsoft_Word_Document2.docx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.xml"/><Relationship Id="rId6" Type="http://schemas.openxmlformats.org/officeDocument/2006/relationships/image" Target="../media/image42.emf"/><Relationship Id="rId11" Type="http://schemas.openxmlformats.org/officeDocument/2006/relationships/image" Target="../media/image45.png"/><Relationship Id="rId5" Type="http://schemas.openxmlformats.org/officeDocument/2006/relationships/package" Target="../embeddings/Microsoft_Word_Document1.docx"/><Relationship Id="rId10" Type="http://schemas.openxmlformats.org/officeDocument/2006/relationships/image" Target="../media/image44.emf"/><Relationship Id="rId4" Type="http://schemas.openxmlformats.org/officeDocument/2006/relationships/image" Target="../media/image41.emf"/><Relationship Id="rId9" Type="http://schemas.openxmlformats.org/officeDocument/2006/relationships/package" Target="../embeddings/Microsoft_Word_Document3.docx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.docx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9.emf"/><Relationship Id="rId5" Type="http://schemas.openxmlformats.org/officeDocument/2006/relationships/package" Target="../embeddings/Microsoft_Word_Document5.docx"/><Relationship Id="rId4" Type="http://schemas.openxmlformats.org/officeDocument/2006/relationships/image" Target="../media/image48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oleObject" Target="../embeddings/oleObject34.bin"/><Relationship Id="rId18" Type="http://schemas.openxmlformats.org/officeDocument/2006/relationships/image" Target="../media/image59.wmf"/><Relationship Id="rId3" Type="http://schemas.openxmlformats.org/officeDocument/2006/relationships/image" Target="../media/image51.wmf"/><Relationship Id="rId21" Type="http://schemas.openxmlformats.org/officeDocument/2006/relationships/oleObject" Target="../embeddings/oleObject38.bin"/><Relationship Id="rId7" Type="http://schemas.openxmlformats.org/officeDocument/2006/relationships/image" Target="../media/image53.wmf"/><Relationship Id="rId12" Type="http://schemas.openxmlformats.org/officeDocument/2006/relationships/image" Target="../media/image56.wmf"/><Relationship Id="rId17" Type="http://schemas.openxmlformats.org/officeDocument/2006/relationships/oleObject" Target="../embeddings/oleObject36.bin"/><Relationship Id="rId2" Type="http://schemas.openxmlformats.org/officeDocument/2006/relationships/oleObject" Target="../embeddings/oleObject29.bin"/><Relationship Id="rId16" Type="http://schemas.openxmlformats.org/officeDocument/2006/relationships/image" Target="../media/image58.wmf"/><Relationship Id="rId20" Type="http://schemas.openxmlformats.org/officeDocument/2006/relationships/image" Target="../media/image60.wmf"/><Relationship Id="rId1" Type="http://schemas.openxmlformats.org/officeDocument/2006/relationships/slideLayout" Target="../slideLayouts/slideLayout10.xml"/><Relationship Id="rId6" Type="http://schemas.openxmlformats.org/officeDocument/2006/relationships/oleObject" Target="../embeddings/oleObject31.bin"/><Relationship Id="rId11" Type="http://schemas.openxmlformats.org/officeDocument/2006/relationships/oleObject" Target="../embeddings/oleObject33.bin"/><Relationship Id="rId5" Type="http://schemas.openxmlformats.org/officeDocument/2006/relationships/image" Target="../media/image52.wmf"/><Relationship Id="rId15" Type="http://schemas.openxmlformats.org/officeDocument/2006/relationships/oleObject" Target="../embeddings/oleObject35.bin"/><Relationship Id="rId10" Type="http://schemas.openxmlformats.org/officeDocument/2006/relationships/image" Target="../media/image55.png"/><Relationship Id="rId19" Type="http://schemas.openxmlformats.org/officeDocument/2006/relationships/oleObject" Target="../embeddings/oleObject37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54.wmf"/><Relationship Id="rId14" Type="http://schemas.openxmlformats.org/officeDocument/2006/relationships/image" Target="../media/image57.wmf"/><Relationship Id="rId22" Type="http://schemas.openxmlformats.org/officeDocument/2006/relationships/image" Target="../media/image61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oleObject" Target="../embeddings/oleObject44.bin"/><Relationship Id="rId18" Type="http://schemas.openxmlformats.org/officeDocument/2006/relationships/image" Target="../media/image70.wmf"/><Relationship Id="rId3" Type="http://schemas.openxmlformats.org/officeDocument/2006/relationships/image" Target="../media/image62.wmf"/><Relationship Id="rId7" Type="http://schemas.openxmlformats.org/officeDocument/2006/relationships/oleObject" Target="../embeddings/oleObject41.bin"/><Relationship Id="rId12" Type="http://schemas.openxmlformats.org/officeDocument/2006/relationships/image" Target="../media/image67.wmf"/><Relationship Id="rId17" Type="http://schemas.openxmlformats.org/officeDocument/2006/relationships/oleObject" Target="../embeddings/oleObject46.bin"/><Relationship Id="rId2" Type="http://schemas.openxmlformats.org/officeDocument/2006/relationships/oleObject" Target="../embeddings/oleObject39.bin"/><Relationship Id="rId16" Type="http://schemas.openxmlformats.org/officeDocument/2006/relationships/image" Target="../media/image69.wmf"/><Relationship Id="rId20" Type="http://schemas.openxmlformats.org/officeDocument/2006/relationships/image" Target="../media/image71.wmf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64.wmf"/><Relationship Id="rId11" Type="http://schemas.openxmlformats.org/officeDocument/2006/relationships/oleObject" Target="../embeddings/oleObject43.bin"/><Relationship Id="rId5" Type="http://schemas.openxmlformats.org/officeDocument/2006/relationships/oleObject" Target="../embeddings/oleObject40.bin"/><Relationship Id="rId15" Type="http://schemas.openxmlformats.org/officeDocument/2006/relationships/oleObject" Target="../embeddings/oleObject45.bin"/><Relationship Id="rId10" Type="http://schemas.openxmlformats.org/officeDocument/2006/relationships/image" Target="../media/image66.wmf"/><Relationship Id="rId19" Type="http://schemas.openxmlformats.org/officeDocument/2006/relationships/oleObject" Target="../embeddings/oleObject47.bin"/><Relationship Id="rId4" Type="http://schemas.openxmlformats.org/officeDocument/2006/relationships/image" Target="../media/image63.png"/><Relationship Id="rId9" Type="http://schemas.openxmlformats.org/officeDocument/2006/relationships/oleObject" Target="../embeddings/oleObject42.bin"/><Relationship Id="rId14" Type="http://schemas.openxmlformats.org/officeDocument/2006/relationships/image" Target="../media/image68.wmf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7.wmf"/><Relationship Id="rId18" Type="http://schemas.openxmlformats.org/officeDocument/2006/relationships/oleObject" Target="../embeddings/oleObject56.bin"/><Relationship Id="rId26" Type="http://schemas.openxmlformats.org/officeDocument/2006/relationships/oleObject" Target="../embeddings/oleObject60.bin"/><Relationship Id="rId21" Type="http://schemas.openxmlformats.org/officeDocument/2006/relationships/image" Target="../media/image81.wmf"/><Relationship Id="rId34" Type="http://schemas.openxmlformats.org/officeDocument/2006/relationships/oleObject" Target="../embeddings/oleObject64.bin"/><Relationship Id="rId7" Type="http://schemas.openxmlformats.org/officeDocument/2006/relationships/image" Target="../media/image74.wmf"/><Relationship Id="rId12" Type="http://schemas.openxmlformats.org/officeDocument/2006/relationships/oleObject" Target="../embeddings/oleObject53.bin"/><Relationship Id="rId17" Type="http://schemas.openxmlformats.org/officeDocument/2006/relationships/image" Target="../media/image79.wmf"/><Relationship Id="rId25" Type="http://schemas.openxmlformats.org/officeDocument/2006/relationships/image" Target="../media/image83.wmf"/><Relationship Id="rId33" Type="http://schemas.openxmlformats.org/officeDocument/2006/relationships/image" Target="../media/image87.wmf"/><Relationship Id="rId2" Type="http://schemas.openxmlformats.org/officeDocument/2006/relationships/oleObject" Target="../embeddings/oleObject48.bin"/><Relationship Id="rId16" Type="http://schemas.openxmlformats.org/officeDocument/2006/relationships/oleObject" Target="../embeddings/oleObject55.bin"/><Relationship Id="rId20" Type="http://schemas.openxmlformats.org/officeDocument/2006/relationships/oleObject" Target="../embeddings/oleObject57.bin"/><Relationship Id="rId29" Type="http://schemas.openxmlformats.org/officeDocument/2006/relationships/image" Target="../media/image85.wmf"/><Relationship Id="rId1" Type="http://schemas.openxmlformats.org/officeDocument/2006/relationships/slideLayout" Target="../slideLayouts/slideLayout10.xml"/><Relationship Id="rId6" Type="http://schemas.openxmlformats.org/officeDocument/2006/relationships/oleObject" Target="../embeddings/oleObject50.bin"/><Relationship Id="rId11" Type="http://schemas.openxmlformats.org/officeDocument/2006/relationships/image" Target="../media/image76.wmf"/><Relationship Id="rId24" Type="http://schemas.openxmlformats.org/officeDocument/2006/relationships/oleObject" Target="../embeddings/oleObject59.bin"/><Relationship Id="rId32" Type="http://schemas.openxmlformats.org/officeDocument/2006/relationships/oleObject" Target="../embeddings/oleObject63.bin"/><Relationship Id="rId37" Type="http://schemas.openxmlformats.org/officeDocument/2006/relationships/image" Target="../media/image89.wmf"/><Relationship Id="rId5" Type="http://schemas.openxmlformats.org/officeDocument/2006/relationships/image" Target="../media/image73.wmf"/><Relationship Id="rId15" Type="http://schemas.openxmlformats.org/officeDocument/2006/relationships/image" Target="../media/image78.wmf"/><Relationship Id="rId23" Type="http://schemas.openxmlformats.org/officeDocument/2006/relationships/image" Target="../media/image82.wmf"/><Relationship Id="rId28" Type="http://schemas.openxmlformats.org/officeDocument/2006/relationships/oleObject" Target="../embeddings/oleObject61.bin"/><Relationship Id="rId36" Type="http://schemas.openxmlformats.org/officeDocument/2006/relationships/oleObject" Target="../embeddings/oleObject65.bin"/><Relationship Id="rId10" Type="http://schemas.openxmlformats.org/officeDocument/2006/relationships/oleObject" Target="../embeddings/oleObject52.bin"/><Relationship Id="rId19" Type="http://schemas.openxmlformats.org/officeDocument/2006/relationships/image" Target="../media/image80.wmf"/><Relationship Id="rId31" Type="http://schemas.openxmlformats.org/officeDocument/2006/relationships/image" Target="../media/image86.wmf"/><Relationship Id="rId4" Type="http://schemas.openxmlformats.org/officeDocument/2006/relationships/oleObject" Target="../embeddings/oleObject49.bin"/><Relationship Id="rId9" Type="http://schemas.openxmlformats.org/officeDocument/2006/relationships/image" Target="../media/image75.wmf"/><Relationship Id="rId14" Type="http://schemas.openxmlformats.org/officeDocument/2006/relationships/oleObject" Target="../embeddings/oleObject54.bin"/><Relationship Id="rId22" Type="http://schemas.openxmlformats.org/officeDocument/2006/relationships/oleObject" Target="../embeddings/oleObject58.bin"/><Relationship Id="rId27" Type="http://schemas.openxmlformats.org/officeDocument/2006/relationships/image" Target="../media/image84.wmf"/><Relationship Id="rId30" Type="http://schemas.openxmlformats.org/officeDocument/2006/relationships/oleObject" Target="../embeddings/oleObject62.bin"/><Relationship Id="rId35" Type="http://schemas.openxmlformats.org/officeDocument/2006/relationships/image" Target="../media/image88.wmf"/><Relationship Id="rId8" Type="http://schemas.openxmlformats.org/officeDocument/2006/relationships/oleObject" Target="../embeddings/oleObject51.bin"/><Relationship Id="rId3" Type="http://schemas.openxmlformats.org/officeDocument/2006/relationships/image" Target="../media/image72.w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2"/>
          <p:cNvSpPr>
            <a:spLocks noGrp="1"/>
          </p:cNvSpPr>
          <p:nvPr/>
        </p:nvSpPr>
        <p:spPr>
          <a:xfrm>
            <a:off x="788858" y="3041071"/>
            <a:ext cx="10614284" cy="1814945"/>
          </a:xfrm>
          <a:prstGeom prst="rect">
            <a:avLst/>
          </a:prstGeom>
          <a:noFill/>
          <a:ln w="9525">
            <a:noFill/>
          </a:ln>
        </p:spPr>
        <p:txBody>
          <a:bodyPr lIns="91440" tIns="45720" rIns="91440" bIns="46800" anchor="b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bg1"/>
                </a:solidFill>
                <a:latin typeface="+mj-lt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 algn="ctr">
              <a:lnSpc>
                <a:spcPct val="200000"/>
              </a:lnSpc>
            </a:pPr>
            <a:r>
              <a:rPr lang="zh-CN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微专题</a:t>
            </a:r>
            <a:r>
              <a:rPr lang="en-US" altLang="zh-CN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  <a:p>
            <a:pPr algn="ctr">
              <a:lnSpc>
                <a:spcPct val="200000"/>
              </a:lnSpc>
            </a:pPr>
            <a:r>
              <a:rPr lang="zh-CN" alt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双曲线的定义、焦点三角形</a:t>
            </a:r>
          </a:p>
        </p:txBody>
      </p:sp>
    </p:spTree>
  </p:cSld>
  <p:clrMapOvr>
    <a:masterClrMapping/>
  </p:clrMapOvr>
  <p:transition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50" name="表格 6149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16853" y="111125"/>
          <a:ext cx="11421745" cy="6275070"/>
        </p:xfrm>
        <a:graphic>
          <a:graphicData uri="http://schemas.openxmlformats.org/drawingml/2006/table">
            <a:tbl>
              <a:tblPr/>
              <a:tblGrid>
                <a:gridCol w="1809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70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14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9600"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zh-CN" altLang="zh-CN" sz="32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zh-CN" sz="32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椭圆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zh-CN" sz="32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双曲线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8500"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32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定 义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endParaRPr lang="zh-CN" altLang="zh-CN" sz="3200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endParaRPr lang="zh-CN" altLang="zh-CN" sz="3200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72005"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32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标准</a:t>
                      </a: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32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方程</a:t>
                      </a:r>
                    </a:p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0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CN" altLang="en-US" sz="20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焦点位置</a:t>
                      </a:r>
                      <a:r>
                        <a:rPr lang="en-US" altLang="zh-CN" sz="20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endParaRPr lang="zh-CN" altLang="zh-CN" sz="3200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eaLnBrk="1" hangingPunct="1">
                        <a:spcBef>
                          <a:spcPct val="0"/>
                        </a:spcBef>
                        <a:buNone/>
                      </a:pPr>
                      <a:endParaRPr lang="zh-CN" altLang="zh-CN" sz="3200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6160"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32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区别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457200" lvl="0" indent="-457200" eaLnBrk="1" hangingPunct="1">
                        <a:spcBef>
                          <a:spcPct val="0"/>
                        </a:spcBef>
                        <a:buFont typeface="Wingdings" panose="05000000000000000000" charset="0"/>
                        <a:buChar char="l"/>
                      </a:pPr>
                      <a:endParaRPr lang="en-US" altLang="zh-CN" sz="3200" i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457200" lvl="0" indent="-457200" eaLnBrk="1" hangingPunct="1">
                        <a:spcBef>
                          <a:spcPct val="0"/>
                        </a:spcBef>
                        <a:buFont typeface="Wingdings" panose="05000000000000000000" charset="0"/>
                        <a:buChar char="l"/>
                      </a:pPr>
                      <a:endParaRPr lang="zh-CN" altLang="zh-CN" sz="32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  <a:p>
                      <a:pPr marL="457200" lvl="0" indent="-457200" eaLnBrk="1" hangingPunct="1">
                        <a:spcBef>
                          <a:spcPct val="0"/>
                        </a:spcBef>
                        <a:buFont typeface="Wingdings" panose="05000000000000000000" charset="0"/>
                        <a:buChar char="l"/>
                      </a:pPr>
                      <a:endParaRPr lang="zh-CN" altLang="zh-CN" sz="3200" b="1"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</a:endParaRPr>
                    </a:p>
                  </a:txBody>
                  <a:tcPr marL="121920" marR="121920" marT="60960" marB="60960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0400"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400" b="1" i="1" err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en-US" altLang="zh-CN" sz="2400" b="1" err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400" b="1" i="1" err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b</a:t>
                      </a:r>
                      <a:r>
                        <a:rPr lang="en-US" altLang="zh-CN" sz="2400" b="1" err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altLang="zh-CN" sz="2400" b="1" i="1" err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的关系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lvl="0" indent="0" algn="l" defTabSz="933450" eaLnBrk="1" fontAlgn="base" latinLnBrk="0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Wingdings" panose="05000000000000000000" pitchFamily="2" charset="2"/>
                        <a:buNone/>
                        <a:defRPr sz="1600" b="1" i="0" u="none" kern="1200" baseline="0">
                          <a:solidFill>
                            <a:schemeClr val="tx1"/>
                          </a:solidFill>
                          <a:latin typeface="Palatino Linotype" panose="02040502050505030304" pitchFamily="18" charset="0"/>
                          <a:ea typeface="宋体" panose="02010600030101010101" pitchFamily="2" charset="-122"/>
                        </a:defRPr>
                      </a:lvl1pPr>
                      <a:lvl2pPr marL="466725" lvl="1" indent="-466725">
                        <a:defRPr sz="1600" kern="1200"/>
                      </a:lvl2pPr>
                      <a:lvl3pPr marL="933450" lvl="2" indent="-933450">
                        <a:defRPr sz="1600" kern="1200"/>
                      </a:lvl3pPr>
                      <a:lvl4pPr marL="1400175" lvl="3" indent="-1400175">
                        <a:defRPr sz="1600" kern="1200"/>
                      </a:lvl4pPr>
                      <a:lvl5pPr marL="1868805" lvl="4" indent="-1868805">
                        <a:defRPr sz="1600" kern="1200"/>
                      </a:lvl5pPr>
                    </a:lstStyle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a</a:t>
                      </a:r>
                      <a:r>
                        <a:rPr lang="en-US" altLang="zh-CN" sz="2800" baseline="300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8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=</a:t>
                      </a:r>
                      <a:r>
                        <a:rPr lang="en-US" altLang="zh-CN" sz="2800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b</a:t>
                      </a:r>
                      <a:r>
                        <a:rPr lang="en-US" altLang="zh-CN" sz="2800" baseline="300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8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+</a:t>
                      </a:r>
                      <a:r>
                        <a:rPr lang="en-US" altLang="zh-CN" sz="2800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c</a:t>
                      </a:r>
                      <a:r>
                        <a:rPr lang="en-US" altLang="zh-CN" sz="2800" baseline="300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8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(</a:t>
                      </a:r>
                      <a:r>
                        <a:rPr lang="en-US" altLang="zh-CN" sz="2800" i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a</a:t>
                      </a:r>
                      <a:r>
                        <a:rPr lang="zh-CN" altLang="en-US" sz="28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最大</a:t>
                      </a:r>
                      <a:r>
                        <a:rPr lang="en-US" altLang="zh-CN" sz="2800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)</a:t>
                      </a:r>
                      <a:endParaRPr lang="en-US" altLang="zh-CN" sz="2800" baseline="300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en-US" altLang="zh-CN" sz="28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c</a:t>
                      </a:r>
                      <a:r>
                        <a:rPr lang="en-US" altLang="zh-CN" sz="2800" b="1" baseline="300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=</a:t>
                      </a:r>
                      <a:r>
                        <a:rPr lang="en-US" altLang="zh-CN" sz="28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a</a:t>
                      </a:r>
                      <a:r>
                        <a:rPr lang="en-US" altLang="zh-CN" sz="2800" b="1" baseline="300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800" b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+</a:t>
                      </a:r>
                      <a:r>
                        <a:rPr lang="en-US" altLang="zh-CN" sz="2800" b="1" i="1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b</a:t>
                      </a:r>
                      <a:r>
                        <a:rPr lang="en-US" altLang="zh-CN" sz="2800" b="1" baseline="3000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sym typeface="+mn-ea"/>
                        </a:rPr>
                        <a:t>2</a:t>
                      </a:r>
                      <a:r>
                        <a:rPr lang="en-US" altLang="zh-CN" sz="2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(</a:t>
                      </a:r>
                      <a:r>
                        <a:rPr lang="en-US" altLang="zh-CN" sz="2800" b="1" i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c</a:t>
                      </a:r>
                      <a:r>
                        <a:rPr lang="zh-CN" altLang="en-US" sz="2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最大</a:t>
                      </a:r>
                      <a:r>
                        <a:rPr lang="en-US" altLang="zh-CN" sz="28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sym typeface="+mn-ea"/>
                        </a:rPr>
                        <a:t>)</a:t>
                      </a:r>
                      <a:endParaRPr lang="en-US" altLang="zh-CN" sz="2800" b="1" baseline="300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7285">
                <a:tc>
                  <a:txBody>
                    <a:bodyPr/>
                    <a:lstStyle/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r>
                        <a:rPr lang="zh-CN" altLang="en-US" sz="2400" b="1">
                          <a:solidFill>
                            <a:srgbClr val="0000FF"/>
                          </a:solidFill>
                          <a:latin typeface="Times New Roman" panose="02020603050405020304" pitchFamily="18" charset="0"/>
                          <a:ea typeface="黑体" panose="02010609060101010101" charset="-122"/>
                          <a:cs typeface="Times New Roman" panose="02020603050405020304" pitchFamily="18" charset="0"/>
                        </a:rPr>
                        <a:t>一般形式</a:t>
                      </a: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zh-CN" sz="3600" baseline="300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 eaLnBrk="1" hangingPunct="1">
                        <a:spcBef>
                          <a:spcPct val="0"/>
                        </a:spcBef>
                        <a:buNone/>
                      </a:pPr>
                      <a:endParaRPr lang="en-US" altLang="zh-CN" sz="3600" b="1" baseline="30000">
                        <a:solidFill>
                          <a:srgbClr val="0000FF"/>
                        </a:solidFill>
                        <a:latin typeface="Times New Roman" panose="02020603050405020304" pitchFamily="18" charset="0"/>
                        <a:ea typeface="黑体" panose="02010609060101010101" charset="-122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121920" marR="121920" marT="60960" marB="60960" anchor="ctr">
                    <a:lnL w="12700">
                      <a:solidFill>
                        <a:schemeClr val="tx1"/>
                      </a:solidFill>
                      <a:prstDash val="solid"/>
                    </a:lnL>
                    <a:lnR w="12700">
                      <a:solidFill>
                        <a:schemeClr val="tx1"/>
                      </a:solidFill>
                      <a:prstDash val="solid"/>
                    </a:lnR>
                    <a:lnT w="12700">
                      <a:solidFill>
                        <a:schemeClr val="tx1"/>
                      </a:solidFill>
                      <a:prstDash val="solid"/>
                    </a:lnT>
                    <a:lnB w="12700">
                      <a:solidFill>
                        <a:schemeClr val="tx1"/>
                      </a:solidFill>
                      <a:prstDash val="soli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4303" name="Text Box 31"/>
          <p:cNvSpPr txBox="1"/>
          <p:nvPr/>
        </p:nvSpPr>
        <p:spPr>
          <a:xfrm>
            <a:off x="6880225" y="628650"/>
            <a:ext cx="3679825" cy="76835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</a:rPr>
              <a:t>MF</a:t>
            </a:r>
            <a:r>
              <a:rPr lang="en-US" altLang="zh-CN" sz="3200" b="1" baseline="-25000"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－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</a:rPr>
              <a:t>MF</a:t>
            </a:r>
            <a:r>
              <a:rPr lang="en-US" altLang="zh-CN" sz="3200" b="1" baseline="-25000"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en-US" altLang="zh-CN" sz="4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=2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</a:rPr>
              <a:t>a 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 </a:t>
            </a:r>
            <a:endParaRPr lang="en-US" altLang="zh-CN" sz="3200" b="1">
              <a:solidFill>
                <a:srgbClr val="FF3300"/>
              </a:solidFill>
              <a:latin typeface="Times New Roman" panose="02020603050405020304" pitchFamily="18" charset="0"/>
              <a:ea typeface="黑体" panose="02010609060101010101" charset="-122"/>
            </a:endParaRPr>
          </a:p>
        </p:txBody>
      </p:sp>
      <p:sp>
        <p:nvSpPr>
          <p:cNvPr id="54304" name="Rectangle 32"/>
          <p:cNvSpPr/>
          <p:nvPr/>
        </p:nvSpPr>
        <p:spPr>
          <a:xfrm>
            <a:off x="2024063" y="720725"/>
            <a:ext cx="3040062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</a:rPr>
              <a:t>MF</a:t>
            </a:r>
            <a:r>
              <a:rPr lang="en-US" altLang="zh-CN" sz="3200" b="1" baseline="-25000"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+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</a:rPr>
              <a:t>MF</a:t>
            </a:r>
            <a:r>
              <a:rPr lang="en-US" altLang="zh-CN" sz="3200" b="1" baseline="-25000"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|=2</a:t>
            </a:r>
            <a:r>
              <a:rPr lang="en-US" altLang="zh-CN" sz="3200" b="1" i="1">
                <a:latin typeface="Times New Roman" panose="02020603050405020304" pitchFamily="18" charset="0"/>
                <a:ea typeface="黑体" panose="02010609060101010101" charset="-122"/>
              </a:rPr>
              <a:t>a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charset="-122"/>
              </a:rPr>
              <a:t> </a:t>
            </a:r>
          </a:p>
        </p:txBody>
      </p:sp>
      <p:graphicFrame>
        <p:nvGraphicFramePr>
          <p:cNvPr id="54305" name="Object 2"/>
          <p:cNvGraphicFramePr>
            <a:graphicFrameLocks noChangeAspect="1"/>
          </p:cNvGraphicFramePr>
          <p:nvPr/>
        </p:nvGraphicFramePr>
        <p:xfrm>
          <a:off x="3143885" y="1464976"/>
          <a:ext cx="3299570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373505" imgH="419735" progId="Equation.DSMT4">
                  <p:embed/>
                </p:oleObj>
              </mc:Choice>
              <mc:Fallback>
                <p:oleObj r:id="rId4" imgW="1373505" imgH="419735" progId="Equation.DSMT4">
                  <p:embed/>
                  <p:pic>
                    <p:nvPicPr>
                      <p:cNvPr id="54305" name="Object 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43885" y="1464976"/>
                        <a:ext cx="3299570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6" name="Object 3"/>
          <p:cNvGraphicFramePr>
            <a:graphicFrameLocks noChangeAspect="1"/>
          </p:cNvGraphicFramePr>
          <p:nvPr/>
        </p:nvGraphicFramePr>
        <p:xfrm>
          <a:off x="3072130" y="2404745"/>
          <a:ext cx="3302870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373505" imgH="419735" progId="Equation.DSMT4">
                  <p:embed/>
                </p:oleObj>
              </mc:Choice>
              <mc:Fallback>
                <p:oleObj r:id="rId6" imgW="1373505" imgH="419735" progId="Equation.DSMT4">
                  <p:embed/>
                  <p:pic>
                    <p:nvPicPr>
                      <p:cNvPr id="54306" name="Object 3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072130" y="2404745"/>
                        <a:ext cx="3302870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7" name="Object 4"/>
          <p:cNvGraphicFramePr>
            <a:graphicFrameLocks noChangeAspect="1"/>
          </p:cNvGraphicFramePr>
          <p:nvPr/>
        </p:nvGraphicFramePr>
        <p:xfrm>
          <a:off x="7584123" y="1466246"/>
          <a:ext cx="3605593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498600" imgH="419100" progId="Equation.DSMT4">
                  <p:embed/>
                </p:oleObj>
              </mc:Choice>
              <mc:Fallback>
                <p:oleObj r:id="rId8" imgW="1498600" imgH="419100" progId="Equation.DSMT4">
                  <p:embed/>
                  <p:pic>
                    <p:nvPicPr>
                      <p:cNvPr id="54307" name="Object 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584123" y="1466246"/>
                        <a:ext cx="3605593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308" name="Object 5"/>
          <p:cNvGraphicFramePr>
            <a:graphicFrameLocks noChangeAspect="1"/>
          </p:cNvGraphicFramePr>
          <p:nvPr/>
        </p:nvGraphicFramePr>
        <p:xfrm>
          <a:off x="7553960" y="2436178"/>
          <a:ext cx="3810438" cy="10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498600" imgH="419100" progId="Equation.DSMT4">
                  <p:embed/>
                </p:oleObj>
              </mc:Choice>
              <mc:Fallback>
                <p:oleObj r:id="rId10" imgW="1498600" imgH="419100" progId="Equation.DSMT4">
                  <p:embed/>
                  <p:pic>
                    <p:nvPicPr>
                      <p:cNvPr id="54308" name="Object 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553960" y="2436178"/>
                        <a:ext cx="3810438" cy="10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309" name="Rectangle 32"/>
          <p:cNvSpPr/>
          <p:nvPr/>
        </p:nvSpPr>
        <p:spPr>
          <a:xfrm>
            <a:off x="4818063" y="720725"/>
            <a:ext cx="1963737" cy="58420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&gt;|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F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F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</a:p>
        </p:txBody>
      </p:sp>
      <p:sp>
        <p:nvSpPr>
          <p:cNvPr id="54310" name="Rectangle 32"/>
          <p:cNvSpPr/>
          <p:nvPr/>
        </p:nvSpPr>
        <p:spPr>
          <a:xfrm>
            <a:off x="10128885" y="722313"/>
            <a:ext cx="1963738" cy="582612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&lt;|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F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1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F</a:t>
            </a:r>
            <a:r>
              <a:rPr lang="en-US" altLang="zh-CN" sz="3200" b="1" baseline="-25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2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|</a:t>
            </a:r>
          </a:p>
        </p:txBody>
      </p:sp>
      <p:sp>
        <p:nvSpPr>
          <p:cNvPr id="54311" name="文本框 3"/>
          <p:cNvSpPr txBox="1"/>
          <p:nvPr/>
        </p:nvSpPr>
        <p:spPr>
          <a:xfrm>
            <a:off x="2213610" y="1677512"/>
            <a:ext cx="930275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3200" b="1" i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x</a:t>
            </a:r>
            <a:r>
              <a:rPr lang="zh-CN" altLang="en-US" sz="3200" b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轴</a:t>
            </a:r>
            <a:r>
              <a:rPr lang="en-US" altLang="zh-CN" sz="3200" b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:</a:t>
            </a:r>
          </a:p>
        </p:txBody>
      </p:sp>
      <p:sp>
        <p:nvSpPr>
          <p:cNvPr id="54312" name="文本框 4"/>
          <p:cNvSpPr txBox="1"/>
          <p:nvPr/>
        </p:nvSpPr>
        <p:spPr>
          <a:xfrm>
            <a:off x="2165350" y="2617470"/>
            <a:ext cx="906463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3200" b="1" i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y</a:t>
            </a:r>
            <a:r>
              <a:rPr lang="zh-CN" altLang="en-US" sz="3200" b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轴</a:t>
            </a:r>
            <a:r>
              <a:rPr lang="en-US" altLang="zh-CN" sz="3200" b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:</a:t>
            </a:r>
          </a:p>
        </p:txBody>
      </p:sp>
      <p:sp>
        <p:nvSpPr>
          <p:cNvPr id="54313" name="文本框 5"/>
          <p:cNvSpPr txBox="1"/>
          <p:nvPr/>
        </p:nvSpPr>
        <p:spPr>
          <a:xfrm>
            <a:off x="6653848" y="1700530"/>
            <a:ext cx="930275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3200" b="1" i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x</a:t>
            </a:r>
            <a:r>
              <a:rPr lang="zh-CN" altLang="en-US" sz="3200" b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轴</a:t>
            </a:r>
            <a:r>
              <a:rPr lang="en-US" altLang="zh-CN" sz="3200" b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:</a:t>
            </a:r>
          </a:p>
        </p:txBody>
      </p:sp>
      <p:sp>
        <p:nvSpPr>
          <p:cNvPr id="54314" name="文本框 6"/>
          <p:cNvSpPr txBox="1"/>
          <p:nvPr/>
        </p:nvSpPr>
        <p:spPr>
          <a:xfrm>
            <a:off x="6672263" y="2647315"/>
            <a:ext cx="906462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en-US" altLang="zh-CN" sz="3200" b="1" i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y</a:t>
            </a:r>
            <a:r>
              <a:rPr lang="zh-CN" altLang="en-US" sz="3200" b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轴</a:t>
            </a:r>
            <a:r>
              <a:rPr lang="en-US" altLang="zh-CN" sz="3200" b="1" err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: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50135" y="3555365"/>
            <a:ext cx="3971290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 defTabSz="933450"/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分母大小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charset="-122"/>
              </a:rPr>
              <a:t>定焦点位置</a:t>
            </a:r>
            <a:endParaRPr lang="zh-CN" altLang="zh-CN" sz="2800">
              <a:latin typeface="Times New Roman" panose="02020603050405020304" pitchFamily="18" charset="0"/>
              <a:ea typeface="黑体" panose="02010609060101010101" charset="-122"/>
            </a:endParaRPr>
          </a:p>
          <a:p>
            <a:pPr defTabSz="933450"/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</a:rPr>
              <a:t>以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</a:rPr>
              <a:t>大小</a:t>
            </a:r>
            <a:r>
              <a:rPr lang="zh-CN" altLang="en-US" sz="2800" b="1">
                <a:solidFill>
                  <a:srgbClr val="0D0D0D"/>
                </a:solidFill>
                <a:latin typeface="Times New Roman" panose="02020603050405020304" pitchFamily="18" charset="0"/>
                <a:ea typeface="黑体" panose="02010609060101010101" charset="-122"/>
              </a:rPr>
              <a:t>定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charset="-122"/>
              </a:rPr>
              <a:t>,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charset="-122"/>
              </a:rPr>
              <a:t>b</a:t>
            </a:r>
            <a:r>
              <a:rPr lang="en-US" altLang="zh-CN" sz="2800" b="1" u="sng">
                <a:latin typeface="Times New Roman" panose="02020603050405020304" pitchFamily="18" charset="0"/>
                <a:ea typeface="黑体" panose="02010609060101010101" charset="-122"/>
              </a:rPr>
              <a:t>(</a:t>
            </a:r>
            <a:r>
              <a:rPr lang="en-US" altLang="zh-CN" sz="2800" b="1" i="1" u="sng">
                <a:latin typeface="Times New Roman" panose="02020603050405020304" pitchFamily="18" charset="0"/>
                <a:ea typeface="黑体" panose="02010609060101010101" charset="-122"/>
              </a:rPr>
              <a:t>a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charset="-122"/>
              </a:rPr>
              <a:t>大</a:t>
            </a:r>
            <a:r>
              <a:rPr lang="en-US" altLang="zh-CN" sz="2800" b="1" i="1" u="sng">
                <a:latin typeface="Times New Roman" panose="02020603050405020304" pitchFamily="18" charset="0"/>
                <a:ea typeface="黑体" panose="02010609060101010101" charset="-122"/>
              </a:rPr>
              <a:t>b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charset="-122"/>
              </a:rPr>
              <a:t>小</a:t>
            </a:r>
            <a:r>
              <a:rPr lang="en-US" altLang="zh-CN" sz="2800" b="1" u="sng">
                <a:latin typeface="Times New Roman" panose="02020603050405020304" pitchFamily="18" charset="0"/>
                <a:ea typeface="黑体" panose="02010609060101010101" charset="-122"/>
              </a:rPr>
              <a:t>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47230" y="3555365"/>
            <a:ext cx="4238625" cy="95313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系数正负</a:t>
            </a:r>
            <a:r>
              <a:rPr lang="zh-CN" altLang="zh-CN" sz="2800" b="1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定焦点位置</a:t>
            </a:r>
            <a:endParaRPr lang="zh-CN" altLang="zh-CN" sz="2800" b="1">
              <a:latin typeface="Times New Roman" panose="02020603050405020304" pitchFamily="18" charset="0"/>
              <a:ea typeface="黑体" panose="02010609060101010101" charset="-122"/>
            </a:endParaRPr>
          </a:p>
          <a:p>
            <a:r>
              <a:rPr lang="zh-CN" altLang="en-US" sz="2800" b="1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以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正负</a:t>
            </a:r>
            <a:r>
              <a:rPr lang="zh-CN" altLang="en-US" sz="2800" b="1">
                <a:solidFill>
                  <a:srgbClr val="0D0D0D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定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a</a:t>
            </a:r>
            <a:r>
              <a:rPr lang="en-US" altLang="zh-CN" sz="2800" b="1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,</a:t>
            </a:r>
            <a:r>
              <a:rPr lang="en-US" altLang="zh-CN" sz="2800" b="1" i="1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b</a:t>
            </a:r>
            <a:r>
              <a:rPr lang="en-US" altLang="zh-CN" sz="2800" b="1" u="sng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(</a:t>
            </a:r>
            <a:r>
              <a:rPr lang="en-US" altLang="zh-CN" sz="2800" b="1" i="1" u="sng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a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正</a:t>
            </a:r>
            <a:r>
              <a:rPr lang="en-US" altLang="zh-CN" sz="2800" b="1" i="1" u="sng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b</a:t>
            </a:r>
            <a:r>
              <a:rPr lang="zh-CN" altLang="en-US" sz="2800" b="1" u="sng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负</a:t>
            </a:r>
            <a:r>
              <a:rPr lang="en-US" altLang="zh-CN" sz="2800" b="1" u="sng"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)</a:t>
            </a:r>
            <a:endParaRPr lang="en-US" altLang="zh-CN" sz="2800" b="1" i="1" u="sng">
              <a:latin typeface="Times New Roman" panose="02020603050405020304" pitchFamily="18" charset="0"/>
              <a:ea typeface="黑体" panose="02010609060101010101" charset="-122"/>
              <a:sym typeface="黑体" panose="02010609060101010101" charset="-122"/>
            </a:endParaRPr>
          </a:p>
        </p:txBody>
      </p:sp>
      <p:graphicFrame>
        <p:nvGraphicFramePr>
          <p:cNvPr id="10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2848769" y="5265579"/>
          <a:ext cx="2542865" cy="104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117600" imgH="457200" progId="Equation.KSEE3">
                  <p:embed/>
                </p:oleObj>
              </mc:Choice>
              <mc:Fallback>
                <p:oleObj r:id="rId12" imgW="1117600" imgH="457200" progId="Equation.KSEE3">
                  <p:embed/>
                  <p:pic>
                    <p:nvPicPr>
                      <p:cNvPr id="10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848769" y="5265579"/>
                        <a:ext cx="2542865" cy="1044000"/>
                      </a:xfrm>
                      <a:prstGeom prst="rect">
                        <a:avLst/>
                      </a:prstGeom>
                      <a:solidFill>
                        <a:srgbClr val="FDD7E3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7482840" y="5517515"/>
          <a:ext cx="3272258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384300" imgH="228600" progId="Equation.KSEE3">
                  <p:embed/>
                </p:oleObj>
              </mc:Choice>
              <mc:Fallback>
                <p:oleObj r:id="rId14" imgW="1384300" imgH="228600" progId="Equation.KSEE3">
                  <p:embed/>
                  <p:pic>
                    <p:nvPicPr>
                      <p:cNvPr id="11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482840" y="5517515"/>
                        <a:ext cx="3272258" cy="540000"/>
                      </a:xfrm>
                      <a:prstGeom prst="rect">
                        <a:avLst/>
                      </a:prstGeom>
                      <a:solidFill>
                        <a:srgbClr val="FDD7E3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3984118"/>
      </p:ext>
    </p:extLst>
  </p:cSld>
  <p:clrMapOvr>
    <a:masterClrMapping/>
  </p:clrMapOvr>
  <p:transition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文本框 145409"/>
          <p:cNvSpPr txBox="1"/>
          <p:nvPr/>
        </p:nvSpPr>
        <p:spPr>
          <a:xfrm>
            <a:off x="632536" y="3754195"/>
            <a:ext cx="11795125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使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、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两点在 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轴上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并且点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与线段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的中点重合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45411" name="文本框 145410"/>
          <p:cNvSpPr txBox="1"/>
          <p:nvPr/>
        </p:nvSpPr>
        <p:spPr>
          <a:xfrm>
            <a:off x="487725" y="1902313"/>
            <a:ext cx="11733213" cy="142049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分析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: ∵</a:t>
            </a:r>
            <a:r>
              <a:rPr lang="en-US" altLang="zh-CN" sz="2400" b="1" i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地听到炮弹爆炸声比在</a:t>
            </a:r>
            <a:r>
              <a:rPr lang="en-US" altLang="zh-CN" sz="2400" b="1" i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地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晚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s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,</a:t>
            </a:r>
          </a:p>
          <a:p>
            <a:pPr>
              <a:lnSpc>
                <a:spcPct val="12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∴A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地距爆炸点比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地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  <a:sym typeface="黑体" panose="02010609060101010101" charset="-122"/>
              </a:rPr>
              <a:t>距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爆炸点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远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680m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∵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|AB|&gt;680m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, 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∴ 爆炸点在以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A、B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为焦点的双曲线靠近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B</a:t>
            </a:r>
            <a:r>
              <a:rPr lang="zh-CN" altLang="en-US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处的一支上</a:t>
            </a:r>
            <a:r>
              <a:rPr lang="en-US" altLang="zh-CN" sz="2400" b="1" dirty="0">
                <a:latin typeface="Times New Roman" panose="02020603050405020304" pitchFamily="18" charset="0"/>
                <a:ea typeface="楷体" panose="02010609060101010101" charset="-122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75779" name="文本框 145411"/>
          <p:cNvSpPr txBox="1"/>
          <p:nvPr/>
        </p:nvSpPr>
        <p:spPr>
          <a:xfrm>
            <a:off x="306025" y="740234"/>
            <a:ext cx="11398250" cy="1211263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</a:rPr>
              <a:t>例</a:t>
            </a:r>
            <a:r>
              <a:rPr lang="en-US" altLang="zh-CN" sz="2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已知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A,B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两地相距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800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charset="-122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A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地听到炮弹爆炸声比在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B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地晚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charset="-122"/>
              </a:rPr>
              <a:t>s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,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且声速为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340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charset="-122"/>
              </a:rPr>
              <a:t>m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/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charset="-122"/>
              </a:rPr>
              <a:t>s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,</a:t>
            </a:r>
            <a:r>
              <a:rPr lang="en-US" altLang="zh-CN" sz="2800" b="1" i="1" dirty="0">
                <a:latin typeface="Times New Roman" panose="02020603050405020304" pitchFamily="18" charset="0"/>
                <a:ea typeface="黑体" panose="02010609060101010101" charset="-122"/>
              </a:rPr>
              <a:t>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charset="-122"/>
              </a:rPr>
              <a:t>求炮弹爆炸点的轨迹方程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charset="-122"/>
              </a:rPr>
              <a:t>.</a:t>
            </a:r>
          </a:p>
        </p:txBody>
      </p:sp>
      <p:sp>
        <p:nvSpPr>
          <p:cNvPr id="145413" name="文本框 145412"/>
          <p:cNvSpPr txBox="1"/>
          <p:nvPr/>
        </p:nvSpPr>
        <p:spPr>
          <a:xfrm>
            <a:off x="564995" y="3239355"/>
            <a:ext cx="6637337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如图所示，建立直角坐标系</a:t>
            </a:r>
            <a:r>
              <a:rPr lang="en-US" altLang="zh-CN" sz="24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xOy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</p:txBody>
      </p:sp>
      <p:sp>
        <p:nvSpPr>
          <p:cNvPr id="145414" name="文本框 145413"/>
          <p:cNvSpPr txBox="1"/>
          <p:nvPr/>
        </p:nvSpPr>
        <p:spPr>
          <a:xfrm>
            <a:off x="622961" y="4274603"/>
            <a:ext cx="609600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设爆炸点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的坐标为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则</a:t>
            </a:r>
          </a:p>
        </p:txBody>
      </p:sp>
      <p:graphicFrame>
        <p:nvGraphicFramePr>
          <p:cNvPr id="75782" name="对象 145415"/>
          <p:cNvGraphicFramePr>
            <a:graphicFrameLocks noChangeAspect="1"/>
          </p:cNvGraphicFramePr>
          <p:nvPr/>
        </p:nvGraphicFramePr>
        <p:xfrm>
          <a:off x="2857500" y="5581968"/>
          <a:ext cx="152400" cy="288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14300" imgH="215265" progId="Equation.3">
                  <p:embed/>
                </p:oleObj>
              </mc:Choice>
              <mc:Fallback>
                <p:oleObj r:id="rId4" imgW="114300" imgH="215265" progId="Equation.3">
                  <p:embed/>
                  <p:pic>
                    <p:nvPicPr>
                      <p:cNvPr id="75782" name="对象 14541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57500" y="5581968"/>
                        <a:ext cx="152400" cy="2889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5417" name="文本框 145416"/>
          <p:cNvSpPr txBox="1"/>
          <p:nvPr/>
        </p:nvSpPr>
        <p:spPr>
          <a:xfrm>
            <a:off x="7092687" y="4238504"/>
            <a:ext cx="4705350" cy="460375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即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=680</a:t>
            </a: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altLang="zh-CN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=340.</a:t>
            </a:r>
          </a:p>
        </p:txBody>
      </p:sp>
      <p:graphicFrame>
        <p:nvGraphicFramePr>
          <p:cNvPr id="76807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23608760"/>
              </p:ext>
            </p:extLst>
          </p:nvPr>
        </p:nvGraphicFramePr>
        <p:xfrm>
          <a:off x="4353318" y="4285443"/>
          <a:ext cx="273936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295400" imgH="241300" progId="Equation.3">
                  <p:embed/>
                </p:oleObj>
              </mc:Choice>
              <mc:Fallback>
                <p:oleObj r:id="rId6" imgW="1295400" imgH="241300" progId="Equation.3">
                  <p:embed/>
                  <p:pic>
                    <p:nvPicPr>
                      <p:cNvPr id="76807" name="Object 7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353318" y="4285443"/>
                        <a:ext cx="273936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0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793204"/>
              </p:ext>
            </p:extLst>
          </p:nvPr>
        </p:nvGraphicFramePr>
        <p:xfrm>
          <a:off x="748030" y="4826984"/>
          <a:ext cx="269145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155700" imgH="254000" progId="Equation.3">
                  <p:embed/>
                </p:oleObj>
              </mc:Choice>
              <mc:Fallback>
                <p:oleObj r:id="rId8" imgW="1155700" imgH="254000" progId="Equation.3">
                  <p:embed/>
                  <p:pic>
                    <p:nvPicPr>
                      <p:cNvPr id="38940" name="Object 17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48030" y="4826984"/>
                        <a:ext cx="269145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1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083510"/>
              </p:ext>
            </p:extLst>
          </p:nvPr>
        </p:nvGraphicFramePr>
        <p:xfrm>
          <a:off x="3439484" y="4806640"/>
          <a:ext cx="4567039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108200" imgH="228600" progId="Equation.3">
                  <p:embed/>
                </p:oleObj>
              </mc:Choice>
              <mc:Fallback>
                <p:oleObj r:id="rId10" imgW="2108200" imgH="228600" progId="Equation.3">
                  <p:embed/>
                  <p:pic>
                    <p:nvPicPr>
                      <p:cNvPr id="38941" name="Object 19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439484" y="4806640"/>
                        <a:ext cx="4567039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4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136053"/>
              </p:ext>
            </p:extLst>
          </p:nvPr>
        </p:nvGraphicFramePr>
        <p:xfrm>
          <a:off x="748030" y="5438645"/>
          <a:ext cx="468566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145665" imgH="254000" progId="Equation.3">
                  <p:embed/>
                </p:oleObj>
              </mc:Choice>
              <mc:Fallback>
                <p:oleObj r:id="rId12" imgW="2145665" imgH="254000" progId="Equation.3">
                  <p:embed/>
                  <p:pic>
                    <p:nvPicPr>
                      <p:cNvPr id="38942" name="Object 21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748030" y="5438645"/>
                        <a:ext cx="468566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8943" name="组合 1"/>
          <p:cNvGrpSpPr/>
          <p:nvPr/>
        </p:nvGrpSpPr>
        <p:grpSpPr>
          <a:xfrm>
            <a:off x="632536" y="5870893"/>
            <a:ext cx="7712964" cy="864011"/>
            <a:chOff x="405" y="8548"/>
            <a:chExt cx="9110" cy="1021"/>
          </a:xfrm>
        </p:grpSpPr>
        <p:sp>
          <p:nvSpPr>
            <p:cNvPr id="75808" name="文本框 145440"/>
            <p:cNvSpPr txBox="1"/>
            <p:nvPr/>
          </p:nvSpPr>
          <p:spPr>
            <a:xfrm>
              <a:off x="405" y="8784"/>
              <a:ext cx="7680" cy="544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t" anchorCtr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∴ 炮弹爆炸点的轨迹方程为</a:t>
              </a:r>
            </a:p>
          </p:txBody>
        </p:sp>
        <p:graphicFrame>
          <p:nvGraphicFramePr>
            <p:cNvPr id="75809" name="Object 25"/>
            <p:cNvGraphicFramePr>
              <a:graphicFrameLocks noChangeAspect="1"/>
            </p:cNvGraphicFramePr>
            <p:nvPr/>
          </p:nvGraphicFramePr>
          <p:xfrm>
            <a:off x="4998" y="8548"/>
            <a:ext cx="4517" cy="102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14" imgW="1955800" imgH="419100" progId="Equation.3">
                    <p:embed/>
                  </p:oleObj>
                </mc:Choice>
                <mc:Fallback>
                  <p:oleObj r:id="rId14" imgW="1955800" imgH="419100" progId="Equation.3">
                    <p:embed/>
                    <p:pic>
                      <p:nvPicPr>
                        <p:cNvPr id="75809" name="Object 25"/>
                        <p:cNvPicPr/>
                        <p:nvPr/>
                      </p:nvPicPr>
                      <p:blipFill>
                        <a:blip r:embed="rId15"/>
                        <a:stretch>
                          <a:fillRect/>
                        </a:stretch>
                      </p:blipFill>
                      <p:spPr>
                        <a:xfrm>
                          <a:off x="4998" y="8548"/>
                          <a:ext cx="4517" cy="102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3" name="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9598312" y="3726582"/>
            <a:ext cx="2766060" cy="2655570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1E044E60-3C81-0645-36C8-6C749352365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-38992"/>
            <a:ext cx="12192000" cy="86096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F8B6AD90-4B88-44EE-C3FE-B59BD1430BD7}"/>
              </a:ext>
            </a:extLst>
          </p:cNvPr>
          <p:cNvSpPr txBox="1"/>
          <p:nvPr/>
        </p:nvSpPr>
        <p:spPr>
          <a:xfrm>
            <a:off x="162741" y="28059"/>
            <a:ext cx="811466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巩固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：由双曲线的定义求轨迹方程</a:t>
            </a: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5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5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45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76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4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38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0" grpId="0"/>
      <p:bldP spid="145411" grpId="0"/>
      <p:bldP spid="145413" grpId="0"/>
      <p:bldP spid="145414" grpId="0"/>
      <p:bldP spid="1454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0659" name="对象 204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9162708"/>
              </p:ext>
            </p:extLst>
          </p:nvPr>
        </p:nvGraphicFramePr>
        <p:xfrm>
          <a:off x="407670" y="765175"/>
          <a:ext cx="8858700" cy="133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063365" imgH="609600" progId="Equation.3">
                  <p:embed/>
                </p:oleObj>
              </mc:Choice>
              <mc:Fallback>
                <p:oleObj r:id="rId2" imgW="4063365" imgH="609600" progId="Equation.3">
                  <p:embed/>
                  <p:pic>
                    <p:nvPicPr>
                      <p:cNvPr id="70659" name="对象 2048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7670" y="765175"/>
                        <a:ext cx="8858700" cy="133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直接连接符 5"/>
          <p:cNvCxnSpPr/>
          <p:nvPr/>
        </p:nvCxnSpPr>
        <p:spPr>
          <a:xfrm>
            <a:off x="6127181" y="1651543"/>
            <a:ext cx="3006725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734" name="文本框 32776"/>
          <p:cNvSpPr txBox="1"/>
          <p:nvPr/>
        </p:nvSpPr>
        <p:spPr>
          <a:xfrm>
            <a:off x="1225550" y="6386513"/>
            <a:ext cx="309563" cy="665162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endParaRPr lang="zh-CN" altLang="en-US" sz="3700" b="1">
              <a:latin typeface="Times New Roman" panose="02020603050405020304" pitchFamily="18" charset="0"/>
              <a:ea typeface="华文楷体" panose="02010600040101010101" pitchFamily="2" charset="-122"/>
            </a:endParaRPr>
          </a:p>
        </p:txBody>
      </p:sp>
      <p:graphicFrame>
        <p:nvGraphicFramePr>
          <p:cNvPr id="32781" name="对象 327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373097"/>
              </p:ext>
            </p:extLst>
          </p:nvPr>
        </p:nvGraphicFramePr>
        <p:xfrm>
          <a:off x="720066" y="5192825"/>
          <a:ext cx="4335518" cy="90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2019300" imgH="419100" progId="Equation.3">
                  <p:embed/>
                </p:oleObj>
              </mc:Choice>
              <mc:Fallback>
                <p:oleObj r:id="rId4" imgW="2019300" imgH="419100" progId="Equation.3">
                  <p:embed/>
                  <p:pic>
                    <p:nvPicPr>
                      <p:cNvPr id="32781" name="对象 32780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0066" y="5192825"/>
                        <a:ext cx="4335518" cy="90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82" name="文本框 32781"/>
          <p:cNvSpPr txBox="1"/>
          <p:nvPr/>
        </p:nvSpPr>
        <p:spPr>
          <a:xfrm>
            <a:off x="5246688" y="5347653"/>
            <a:ext cx="1422400" cy="4603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50000"/>
              </a:spcBef>
              <a:buClrTx/>
            </a:pP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rPr>
              <a:t>(</a:t>
            </a:r>
            <a:r>
              <a:rPr lang="en-US" altLang="zh-CN" sz="2400" b="1" i="1" noProof="1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rPr>
              <a:t>x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pitchFamily="18" charset="0"/>
                <a:ea typeface="华文新魏" panose="02010800040101010101" pitchFamily="2" charset="-122"/>
                <a:cs typeface="+mn-cs"/>
              </a:rPr>
              <a:t>&lt;0)</a:t>
            </a:r>
          </a:p>
        </p:txBody>
      </p:sp>
      <p:graphicFrame>
        <p:nvGraphicFramePr>
          <p:cNvPr id="7" name="对象 204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5241505"/>
              </p:ext>
            </p:extLst>
          </p:nvPr>
        </p:nvGraphicFramePr>
        <p:xfrm>
          <a:off x="559145" y="2166390"/>
          <a:ext cx="5039995" cy="1776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311400" imgH="812800" progId="Equation.3">
                  <p:embed/>
                </p:oleObj>
              </mc:Choice>
              <mc:Fallback>
                <p:oleObj r:id="rId6" imgW="2311400" imgH="812800" progId="Equation.3">
                  <p:embed/>
                  <p:pic>
                    <p:nvPicPr>
                      <p:cNvPr id="7" name="对象 2048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9145" y="2166390"/>
                        <a:ext cx="5039995" cy="17767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20484"/>
          <p:cNvGraphicFramePr>
            <a:graphicFrameLocks noChangeAspect="1"/>
          </p:cNvGraphicFramePr>
          <p:nvPr/>
        </p:nvGraphicFramePr>
        <p:xfrm>
          <a:off x="6023359" y="3140595"/>
          <a:ext cx="1607185" cy="861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736600" imgH="393700" progId="Equation.3">
                  <p:embed/>
                </p:oleObj>
              </mc:Choice>
              <mc:Fallback>
                <p:oleObj r:id="rId8" imgW="736600" imgH="393700" progId="Equation.3">
                  <p:embed/>
                  <p:pic>
                    <p:nvPicPr>
                      <p:cNvPr id="11" name="对象 2048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23359" y="3140595"/>
                        <a:ext cx="1607185" cy="8610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对象 20484"/>
          <p:cNvGraphicFramePr>
            <a:graphicFrameLocks noChangeAspect="1"/>
          </p:cNvGraphicFramePr>
          <p:nvPr/>
        </p:nvGraphicFramePr>
        <p:xfrm>
          <a:off x="7607684" y="3348875"/>
          <a:ext cx="720725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330200" imgH="203200" progId="Equation.3">
                  <p:embed/>
                </p:oleObj>
              </mc:Choice>
              <mc:Fallback>
                <p:oleObj r:id="rId10" imgW="330200" imgH="203200" progId="Equation.3">
                  <p:embed/>
                  <p:pic>
                    <p:nvPicPr>
                      <p:cNvPr id="14" name="对象 2048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07684" y="3348875"/>
                        <a:ext cx="720725" cy="444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204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9669506"/>
              </p:ext>
            </p:extLst>
          </p:nvPr>
        </p:nvGraphicFramePr>
        <p:xfrm>
          <a:off x="407670" y="4043508"/>
          <a:ext cx="6480175" cy="473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2971800" imgH="215900" progId="Equation.3">
                  <p:embed/>
                </p:oleObj>
              </mc:Choice>
              <mc:Fallback>
                <p:oleObj r:id="rId12" imgW="2971800" imgH="215900" progId="Equation.3">
                  <p:embed/>
                  <p:pic>
                    <p:nvPicPr>
                      <p:cNvPr id="16" name="对象 2048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07670" y="4043508"/>
                        <a:ext cx="6480175" cy="473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204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1585517"/>
              </p:ext>
            </p:extLst>
          </p:nvPr>
        </p:nvGraphicFramePr>
        <p:xfrm>
          <a:off x="720066" y="4625658"/>
          <a:ext cx="4431030" cy="502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2032000" imgH="228600" progId="Equation.3">
                  <p:embed/>
                </p:oleObj>
              </mc:Choice>
              <mc:Fallback>
                <p:oleObj r:id="rId14" imgW="2032000" imgH="228600" progId="Equation.3">
                  <p:embed/>
                  <p:pic>
                    <p:nvPicPr>
                      <p:cNvPr id="18" name="对象 2048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20066" y="4625658"/>
                        <a:ext cx="4431030" cy="5022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矩形 3"/>
          <p:cNvSpPr/>
          <p:nvPr/>
        </p:nvSpPr>
        <p:spPr>
          <a:xfrm>
            <a:off x="-25400" y="0"/>
            <a:ext cx="12239625" cy="7651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1202" name="文本框 3"/>
          <p:cNvSpPr txBox="1"/>
          <p:nvPr/>
        </p:nvSpPr>
        <p:spPr>
          <a:xfrm>
            <a:off x="407670" y="60325"/>
            <a:ext cx="811466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巩固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：由双曲线的定义求轨迹方程</a:t>
            </a:r>
          </a:p>
        </p:txBody>
      </p:sp>
    </p:spTree>
    <p:extLst>
      <p:ext uri="{BB962C8B-B14F-4D97-AF65-F5344CB8AC3E}">
        <p14:creationId xmlns:p14="http://schemas.microsoft.com/office/powerpoint/2010/main" val="2331508292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8613" name="对象 20484"/>
          <p:cNvGraphicFramePr>
            <a:graphicFrameLocks noChangeAspect="1"/>
          </p:cNvGraphicFramePr>
          <p:nvPr/>
        </p:nvGraphicFramePr>
        <p:xfrm>
          <a:off x="906304" y="855980"/>
          <a:ext cx="10354235" cy="118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" imgW="4203065" imgH="482600" progId="Equation.3">
                  <p:embed/>
                </p:oleObj>
              </mc:Choice>
              <mc:Fallback>
                <p:oleObj r:id="rId3" imgW="4203065" imgH="482600" progId="Equation.3">
                  <p:embed/>
                  <p:pic>
                    <p:nvPicPr>
                      <p:cNvPr id="68613" name="对象 2048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6304" y="855980"/>
                        <a:ext cx="10354235" cy="118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椭圆 64"/>
          <p:cNvSpPr/>
          <p:nvPr/>
        </p:nvSpPr>
        <p:spPr>
          <a:xfrm>
            <a:off x="5952490" y="1485265"/>
            <a:ext cx="807085" cy="483870"/>
          </a:xfrm>
          <a:prstGeom prst="ellipse">
            <a:avLst/>
          </a:prstGeom>
          <a:noFill/>
          <a:ln w="38100"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62469" name="图片 6"/>
          <p:cNvPicPr>
            <a:picLocks noChangeAspect="1"/>
          </p:cNvPicPr>
          <p:nvPr/>
        </p:nvPicPr>
        <p:blipFill>
          <a:blip r:embed="rId5"/>
          <a:srcRect l="58560" r="2040" b="38260"/>
          <a:stretch>
            <a:fillRect/>
          </a:stretch>
        </p:blipFill>
        <p:spPr>
          <a:xfrm>
            <a:off x="7896225" y="2780983"/>
            <a:ext cx="3940175" cy="2465387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" name="对象 20484"/>
          <p:cNvGraphicFramePr>
            <a:graphicFrameLocks noChangeAspect="1"/>
          </p:cNvGraphicFramePr>
          <p:nvPr/>
        </p:nvGraphicFramePr>
        <p:xfrm>
          <a:off x="945954" y="2061485"/>
          <a:ext cx="7757795" cy="1188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3148965" imgH="482600" progId="Equation.3">
                  <p:embed/>
                </p:oleObj>
              </mc:Choice>
              <mc:Fallback>
                <p:oleObj r:id="rId6" imgW="3148965" imgH="482600" progId="Equation.3">
                  <p:embed/>
                  <p:pic>
                    <p:nvPicPr>
                      <p:cNvPr id="4" name="对象 20484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945954" y="2061485"/>
                        <a:ext cx="7757795" cy="11887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20484"/>
          <p:cNvGraphicFramePr>
            <a:graphicFrameLocks noChangeAspect="1"/>
          </p:cNvGraphicFramePr>
          <p:nvPr/>
        </p:nvGraphicFramePr>
        <p:xfrm>
          <a:off x="983737" y="3285130"/>
          <a:ext cx="4318000" cy="53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752600" imgH="215900" progId="Equation.3">
                  <p:embed/>
                </p:oleObj>
              </mc:Choice>
              <mc:Fallback>
                <p:oleObj r:id="rId8" imgW="1752600" imgH="215900" progId="Equation.3">
                  <p:embed/>
                  <p:pic>
                    <p:nvPicPr>
                      <p:cNvPr id="8" name="对象 20484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83737" y="3285130"/>
                        <a:ext cx="4318000" cy="53213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对象 20484"/>
          <p:cNvGraphicFramePr>
            <a:graphicFrameLocks noChangeAspect="1"/>
          </p:cNvGraphicFramePr>
          <p:nvPr/>
        </p:nvGraphicFramePr>
        <p:xfrm>
          <a:off x="983420" y="3852185"/>
          <a:ext cx="5945505" cy="53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2413000" imgH="215900" progId="Equation.3">
                  <p:embed/>
                </p:oleObj>
              </mc:Choice>
              <mc:Fallback>
                <p:oleObj r:id="rId10" imgW="2413000" imgH="215900" progId="Equation.3">
                  <p:embed/>
                  <p:pic>
                    <p:nvPicPr>
                      <p:cNvPr id="11" name="对象 20484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983420" y="3852185"/>
                        <a:ext cx="5945505" cy="532130"/>
                      </a:xfrm>
                      <a:prstGeom prst="rect">
                        <a:avLst/>
                      </a:prstGeom>
                      <a:solidFill>
                        <a:schemeClr val="accent1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20484"/>
          <p:cNvGraphicFramePr>
            <a:graphicFrameLocks noChangeAspect="1"/>
          </p:cNvGraphicFramePr>
          <p:nvPr/>
        </p:nvGraphicFramePr>
        <p:xfrm>
          <a:off x="983420" y="4509410"/>
          <a:ext cx="3098165" cy="53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2" imgW="1257300" imgH="215900" progId="Equation.3">
                  <p:embed/>
                </p:oleObj>
              </mc:Choice>
              <mc:Fallback>
                <p:oleObj r:id="rId12" imgW="1257300" imgH="215900" progId="Equation.3">
                  <p:embed/>
                  <p:pic>
                    <p:nvPicPr>
                      <p:cNvPr id="13" name="对象 20484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983420" y="4509410"/>
                        <a:ext cx="3098165" cy="53213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20484"/>
          <p:cNvGraphicFramePr>
            <a:graphicFrameLocks noChangeAspect="1"/>
          </p:cNvGraphicFramePr>
          <p:nvPr/>
        </p:nvGraphicFramePr>
        <p:xfrm>
          <a:off x="4081585" y="4509410"/>
          <a:ext cx="1315085" cy="5321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533400" imgH="215900" progId="Equation.3">
                  <p:embed/>
                </p:oleObj>
              </mc:Choice>
              <mc:Fallback>
                <p:oleObj r:id="rId14" imgW="533400" imgH="215900" progId="Equation.3">
                  <p:embed/>
                  <p:pic>
                    <p:nvPicPr>
                      <p:cNvPr id="15" name="对象 20484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081585" y="4509410"/>
                        <a:ext cx="1315085" cy="53213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20484"/>
          <p:cNvGraphicFramePr>
            <a:graphicFrameLocks noChangeAspect="1"/>
          </p:cNvGraphicFramePr>
          <p:nvPr/>
        </p:nvGraphicFramePr>
        <p:xfrm>
          <a:off x="946150" y="5109210"/>
          <a:ext cx="7343140" cy="504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3098800" imgH="215900" progId="Equation.3">
                  <p:embed/>
                </p:oleObj>
              </mc:Choice>
              <mc:Fallback>
                <p:oleObj r:id="rId16" imgW="3098800" imgH="215900" progId="Equation.3">
                  <p:embed/>
                  <p:pic>
                    <p:nvPicPr>
                      <p:cNvPr id="17" name="对象 20484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946150" y="5109210"/>
                        <a:ext cx="7343140" cy="504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20484"/>
          <p:cNvGraphicFramePr>
            <a:graphicFrameLocks noChangeAspect="1"/>
          </p:cNvGraphicFramePr>
          <p:nvPr/>
        </p:nvGraphicFramePr>
        <p:xfrm>
          <a:off x="946217" y="5631065"/>
          <a:ext cx="4625340" cy="866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2120900" imgH="393700" progId="Equation.3">
                  <p:embed/>
                </p:oleObj>
              </mc:Choice>
              <mc:Fallback>
                <p:oleObj r:id="rId18" imgW="2120900" imgH="393700" progId="Equation.3">
                  <p:embed/>
                  <p:pic>
                    <p:nvPicPr>
                      <p:cNvPr id="19" name="对象 20484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946217" y="5631065"/>
                        <a:ext cx="4625340" cy="866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81" name="对象 32780"/>
          <p:cNvGraphicFramePr>
            <a:graphicFrameLocks noChangeAspect="1"/>
          </p:cNvGraphicFramePr>
          <p:nvPr/>
        </p:nvGraphicFramePr>
        <p:xfrm>
          <a:off x="5592156" y="5624616"/>
          <a:ext cx="5918835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755900" imgH="419100" progId="Equation.3">
                  <p:embed/>
                </p:oleObj>
              </mc:Choice>
              <mc:Fallback>
                <p:oleObj r:id="rId20" imgW="2755900" imgH="419100" progId="Equation.3">
                  <p:embed/>
                  <p:pic>
                    <p:nvPicPr>
                      <p:cNvPr id="32781" name="对象 32780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592156" y="5624616"/>
                        <a:ext cx="5918835" cy="8997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椭圆 22"/>
          <p:cNvSpPr/>
          <p:nvPr/>
        </p:nvSpPr>
        <p:spPr>
          <a:xfrm>
            <a:off x="3648075" y="1470025"/>
            <a:ext cx="1051560" cy="483870"/>
          </a:xfrm>
          <a:prstGeom prst="ellipse">
            <a:avLst/>
          </a:prstGeom>
          <a:noFill/>
          <a:ln w="38100">
            <a:solidFill>
              <a:srgbClr val="0000FF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5">
                    <a:lumMod val="20000"/>
                    <a:lumOff val="80000"/>
                  </a:schemeClr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矩形 1"/>
          <p:cNvSpPr/>
          <p:nvPr/>
        </p:nvSpPr>
        <p:spPr>
          <a:xfrm>
            <a:off x="-25400" y="0"/>
            <a:ext cx="12239625" cy="7651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1202" name="文本框 3"/>
          <p:cNvSpPr txBox="1"/>
          <p:nvPr/>
        </p:nvSpPr>
        <p:spPr>
          <a:xfrm>
            <a:off x="407670" y="60325"/>
            <a:ext cx="8114665" cy="70675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巩固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：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sym typeface="+mn-ea"/>
              </a:rPr>
              <a:t>由双曲线的定义求轨迹方程</a:t>
            </a:r>
            <a:endParaRPr lang="zh-CN" altLang="en-US" sz="4000" b="1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pitchFamily="18" charset="0"/>
              <a:ea typeface="黑体"/>
            </a:endParaRP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 flipH="1">
            <a:off x="11696700" y="12141200"/>
            <a:ext cx="0" cy="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84980516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24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11AD3BD-ED7F-6ACD-D99D-B6FBD91F6C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54" y="973939"/>
            <a:ext cx="6925753" cy="270537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1808BAA-CD90-4315-9C7B-8497FC174D85}"/>
              </a:ext>
            </a:extLst>
          </p:cNvPr>
          <p:cNvSpPr/>
          <p:nvPr/>
        </p:nvSpPr>
        <p:spPr>
          <a:xfrm>
            <a:off x="113393" y="138793"/>
            <a:ext cx="12239625" cy="7651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巩固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：双曲线的定义</a:t>
            </a:r>
            <a:endParaRPr lang="zh-CN" altLang="en-US" sz="4000" strike="noStrike" noProof="1"/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9A9C9843-0399-1C9B-7B7D-E92D634F8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9134" y="1051504"/>
            <a:ext cx="2891444" cy="2782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54637"/>
      </p:ext>
    </p:extLst>
  </p:cSld>
  <p:clrMapOvr>
    <a:masterClrMapping/>
  </p:clrMapOvr>
  <p:transition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/>
          <p:cNvSpPr/>
          <p:nvPr/>
        </p:nvSpPr>
        <p:spPr>
          <a:xfrm>
            <a:off x="1054735" y="4653280"/>
            <a:ext cx="2303780" cy="79184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25400" y="0"/>
            <a:ext cx="12217400" cy="7651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1442" name="文本框 3"/>
          <p:cNvSpPr txBox="1"/>
          <p:nvPr/>
        </p:nvSpPr>
        <p:spPr>
          <a:xfrm>
            <a:off x="479108" y="60325"/>
            <a:ext cx="9539287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b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</a:rPr>
              <a:t>巩固</a:t>
            </a:r>
            <a:r>
              <a:rPr lang="en-US" altLang="zh-CN" sz="3600" b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</a:rPr>
              <a:t>3</a:t>
            </a:r>
            <a:r>
              <a:rPr lang="zh-CN" altLang="en-US" sz="3600" b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</a:rPr>
              <a:t>：双曲线</a:t>
            </a:r>
            <a:r>
              <a:rPr lang="zh-CN" sz="3600" b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</a:rPr>
              <a:t>的</a:t>
            </a:r>
            <a:r>
              <a:rPr lang="zh-CN" altLang="en-US" sz="3600" b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</a:rPr>
              <a:t>焦半径</a:t>
            </a:r>
            <a:r>
              <a:rPr lang="zh-CN" sz="3600" b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</a:rPr>
              <a:t>与</a:t>
            </a:r>
            <a:r>
              <a:rPr lang="zh-CN" altLang="en-US" sz="3600" b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</a:rPr>
              <a:t>定义的运用</a:t>
            </a:r>
          </a:p>
        </p:txBody>
      </p:sp>
      <p:graphicFrame>
        <p:nvGraphicFramePr>
          <p:cNvPr id="3" name="对象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6684725"/>
              </p:ext>
            </p:extLst>
          </p:nvPr>
        </p:nvGraphicFramePr>
        <p:xfrm>
          <a:off x="1147588" y="827187"/>
          <a:ext cx="11023129" cy="27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1272990" imgH="2822350" progId="Word.Document.12">
                  <p:embed/>
                </p:oleObj>
              </mc:Choice>
              <mc:Fallback>
                <p:oleObj name="Document" r:id="rId3" imgW="11272990" imgH="2822350" progId="Word.Document.12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47588" y="827187"/>
                        <a:ext cx="11023129" cy="2772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19"/>
          <p:cNvSpPr txBox="1"/>
          <p:nvPr/>
        </p:nvSpPr>
        <p:spPr>
          <a:xfrm>
            <a:off x="900168" y="2359125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sp>
        <p:nvSpPr>
          <p:cNvPr id="2" name="TextBox 19"/>
          <p:cNvSpPr txBox="1"/>
          <p:nvPr/>
        </p:nvSpPr>
        <p:spPr>
          <a:xfrm>
            <a:off x="2423160" y="2369840"/>
            <a:ext cx="75609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/>
            <a:r>
              <a:rPr lang="zh-CN" altLang="en-US" sz="4500" b="1" dirty="0">
                <a:solidFill>
                  <a:srgbClr val="C00000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√</a:t>
            </a:r>
          </a:p>
        </p:txBody>
      </p:sp>
      <p:sp>
        <p:nvSpPr>
          <p:cNvPr id="5" name="矩形 4"/>
          <p:cNvSpPr/>
          <p:nvPr/>
        </p:nvSpPr>
        <p:spPr>
          <a:xfrm>
            <a:off x="690880" y="3370579"/>
            <a:ext cx="6469199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析：由双曲线的定义可得</a:t>
            </a:r>
            <a:r>
              <a:rPr lang="en-US" altLang="zh-CN" sz="2400" b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2400" b="1" i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en-US" altLang="zh-CN" sz="2400" b="1" kern="100" baseline="-25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b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zh-CN" altLang="zh-CN" sz="2400" b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b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2400" b="1" i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en-US" altLang="zh-CN" sz="2400" b="1" kern="100" baseline="-250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zh-CN" altLang="zh-CN" sz="2400" b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400" b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b="1" i="1" kern="100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</a:p>
          <a:p>
            <a:pPr algn="just">
              <a:lnSpc>
                <a:spcPct val="150000"/>
              </a:lnSpc>
              <a:spcAft>
                <a:spcPct val="0"/>
              </a:spcAft>
            </a:pP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∵|</a:t>
            </a:r>
            <a:r>
              <a:rPr lang="en-US" altLang="zh-CN" sz="24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4|</a:t>
            </a:r>
            <a:r>
              <a:rPr lang="en-US" altLang="zh-CN" sz="24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∴4|</a:t>
            </a:r>
            <a:r>
              <a:rPr lang="en-US" altLang="zh-CN" sz="24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－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en-US" altLang="zh-CN" sz="24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PF</a:t>
            </a:r>
            <a:r>
              <a:rPr lang="en-US" altLang="zh-CN" sz="2400" kern="1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|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altLang="zh-CN" sz="2400" i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zh-CN" altLang="zh-CN" sz="2400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，</a:t>
            </a:r>
            <a:endParaRPr lang="zh-CN" altLang="zh-CN" sz="2400" kern="1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对象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632788"/>
              </p:ext>
            </p:extLst>
          </p:nvPr>
        </p:nvGraphicFramePr>
        <p:xfrm>
          <a:off x="5958274" y="3883482"/>
          <a:ext cx="2765364" cy="10807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5" imgW="2590800" imgH="1013460" progId="Word.Document.12">
                  <p:embed/>
                </p:oleObj>
              </mc:Choice>
              <mc:Fallback>
                <p:oleObj name="文档" r:id="rId5" imgW="2590800" imgH="1013460" progId="Word.Document.12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958274" y="3883482"/>
                        <a:ext cx="2765364" cy="10807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对象 18"/>
          <p:cNvGraphicFramePr>
            <a:graphicFrameLocks noChangeAspect="1"/>
          </p:cNvGraphicFramePr>
          <p:nvPr/>
        </p:nvGraphicFramePr>
        <p:xfrm>
          <a:off x="766665" y="4662100"/>
          <a:ext cx="4553585" cy="1009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7" imgW="4564380" imgH="1013460" progId="Word.Document.12">
                  <p:embed/>
                </p:oleObj>
              </mc:Choice>
              <mc:Fallback>
                <p:oleObj name="文档" r:id="rId7" imgW="4564380" imgH="1013460" progId="Word.Document.12">
                  <p:embed/>
                  <p:pic>
                    <p:nvPicPr>
                      <p:cNvPr id="19" name="对象 18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6665" y="4662100"/>
                        <a:ext cx="4553585" cy="1009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对象 19"/>
          <p:cNvGraphicFramePr>
            <a:graphicFrameLocks noChangeAspect="1"/>
          </p:cNvGraphicFramePr>
          <p:nvPr/>
        </p:nvGraphicFramePr>
        <p:xfrm>
          <a:off x="3539392" y="4640743"/>
          <a:ext cx="5830887" cy="1076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9" imgW="5832475" imgH="1078865" progId="Word.Document.12">
                  <p:embed/>
                </p:oleObj>
              </mc:Choice>
              <mc:Fallback>
                <p:oleObj name="文档" r:id="rId9" imgW="5832475" imgH="1078865" progId="Word.Document.12">
                  <p:embed/>
                  <p:pic>
                    <p:nvPicPr>
                      <p:cNvPr id="20" name="对象 19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39392" y="4640743"/>
                        <a:ext cx="5830887" cy="1076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328660" y="2776220"/>
            <a:ext cx="3382645" cy="2659380"/>
          </a:xfrm>
          <a:prstGeom prst="rect">
            <a:avLst/>
          </a:prstGeom>
        </p:spPr>
      </p:pic>
      <p:sp>
        <p:nvSpPr>
          <p:cNvPr id="25" name="圆角矩形 24"/>
          <p:cNvSpPr/>
          <p:nvPr/>
        </p:nvSpPr>
        <p:spPr>
          <a:xfrm>
            <a:off x="2423160" y="1772920"/>
            <a:ext cx="648335" cy="5041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圆角矩形 28"/>
          <p:cNvSpPr/>
          <p:nvPr/>
        </p:nvSpPr>
        <p:spPr>
          <a:xfrm>
            <a:off x="4007485" y="1786255"/>
            <a:ext cx="1767840" cy="50419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角星 30"/>
          <p:cNvSpPr/>
          <p:nvPr/>
        </p:nvSpPr>
        <p:spPr>
          <a:xfrm>
            <a:off x="550545" y="903751"/>
            <a:ext cx="504190" cy="50419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9194861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7" grpId="0"/>
      <p:bldP spid="2" grpId="0"/>
      <p:bldP spid="25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A23477-8220-BAAC-38FA-F942EE2DCF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7A8F590E-0BA1-3816-D33A-0589CDA8F4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52" y="1025163"/>
            <a:ext cx="6728905" cy="2168203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C51A125-9D79-138F-741A-3B5A8732B53C}"/>
              </a:ext>
            </a:extLst>
          </p:cNvPr>
          <p:cNvSpPr/>
          <p:nvPr/>
        </p:nvSpPr>
        <p:spPr>
          <a:xfrm>
            <a:off x="113393" y="138793"/>
            <a:ext cx="12239625" cy="7651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巩固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1</a:t>
            </a:r>
            <a:r>
              <a:rPr lang="zh-CN" altLang="en-US" sz="4000" b="1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pitchFamily="18" charset="0"/>
                <a:ea typeface="黑体"/>
              </a:rPr>
              <a:t>：双曲线的定义</a:t>
            </a:r>
            <a:endParaRPr lang="zh-CN" altLang="en-US" sz="4000" strike="noStrike" noProof="1"/>
          </a:p>
        </p:txBody>
      </p:sp>
      <p:pic>
        <p:nvPicPr>
          <p:cNvPr id="7" name="图片 42">
            <a:extLst>
              <a:ext uri="{FF2B5EF4-FFF2-40B4-BE49-F238E27FC236}">
                <a16:creationId xmlns:a16="http://schemas.microsoft.com/office/drawing/2014/main" id="{9604445E-6491-6787-6B90-E1E8E04A2F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5043" y="903968"/>
            <a:ext cx="2925535" cy="2531789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15474098"/>
      </p:ext>
    </p:extLst>
  </p:cSld>
  <p:clrMapOvr>
    <a:masterClrMapping/>
  </p:clrMapOvr>
  <p:transition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对象 17"/>
          <p:cNvGraphicFramePr>
            <a:graphicFrameLocks noChangeAspect="1"/>
          </p:cNvGraphicFramePr>
          <p:nvPr/>
        </p:nvGraphicFramePr>
        <p:xfrm>
          <a:off x="101828" y="619125"/>
          <a:ext cx="11034712" cy="372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3" imgW="11156365" imgH="3766136" progId="Word.Document.12">
                  <p:embed/>
                </p:oleObj>
              </mc:Choice>
              <mc:Fallback>
                <p:oleObj name="Document" r:id="rId3" imgW="11156365" imgH="3766136" progId="Word.Document.12">
                  <p:embed/>
                  <p:pic>
                    <p:nvPicPr>
                      <p:cNvPr id="18" name="对象 1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1828" y="619125"/>
                        <a:ext cx="11034712" cy="3729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>
            <a:extLst>
              <a:ext uri="{FF2B5EF4-FFF2-40B4-BE49-F238E27FC236}">
                <a16:creationId xmlns:a16="http://schemas.microsoft.com/office/drawing/2014/main" id="{7FDC4D2F-1D34-7C5D-EDF1-F0F9734B27E6}"/>
              </a:ext>
            </a:extLst>
          </p:cNvPr>
          <p:cNvSpPr/>
          <p:nvPr/>
        </p:nvSpPr>
        <p:spPr>
          <a:xfrm>
            <a:off x="-25400" y="0"/>
            <a:ext cx="12217400" cy="7651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E638C816-10A6-C175-CDD1-37787C8C8BBC}"/>
              </a:ext>
            </a:extLst>
          </p:cNvPr>
          <p:cNvSpPr txBox="1"/>
          <p:nvPr/>
        </p:nvSpPr>
        <p:spPr>
          <a:xfrm>
            <a:off x="479108" y="60325"/>
            <a:ext cx="9539287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巩固</a:t>
            </a:r>
            <a:r>
              <a:rPr lang="en-US" alt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：双曲线</a:t>
            </a:r>
            <a:r>
              <a:rPr 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焦半径</a:t>
            </a:r>
            <a:r>
              <a:rPr 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与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定义的运用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EF7A86C-AE0B-4DFC-2CE2-823EB778E906}"/>
              </a:ext>
            </a:extLst>
          </p:cNvPr>
          <p:cNvSpPr txBox="1"/>
          <p:nvPr/>
        </p:nvSpPr>
        <p:spPr>
          <a:xfrm>
            <a:off x="279627" y="4505980"/>
            <a:ext cx="82193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PF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＋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PF</a:t>
            </a:r>
            <a:r>
              <a:rPr kumimoji="0" lang="en-US" altLang="zh-CN" sz="2800" b="0" i="0" u="none" strike="noStrike" kern="1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2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＝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PA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+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en-US" altLang="zh-CN" sz="2800" b="0" i="1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PF</a:t>
            </a:r>
            <a:r>
              <a:rPr kumimoji="0" lang="en-US" altLang="zh-CN" sz="2800" b="0" i="0" u="none" strike="noStrike" kern="100" cap="none" spc="0" normalizeH="0" baseline="-25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|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－</a:t>
            </a:r>
            <a:r>
              <a:rPr kumimoji="0" lang="en-US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4</a:t>
            </a:r>
            <a:r>
              <a:rPr kumimoji="0" lang="zh-CN" altLang="zh-CN" sz="2800" b="0" i="0" u="none" strike="noStrike" kern="1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dirty="0"/>
          </a:p>
        </p:txBody>
      </p:sp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4A4F3976-13A8-DEFD-59B4-86AF353B87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9627" y="5187723"/>
          <a:ext cx="10679113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5" imgW="10689590" imgH="750498" progId="Word.Document.12">
                  <p:embed/>
                </p:oleObj>
              </mc:Choice>
              <mc:Fallback>
                <p:oleObj name="文档" r:id="rId5" imgW="10689590" imgH="750498" progId="Word.Document.12">
                  <p:embed/>
                  <p:pic>
                    <p:nvPicPr>
                      <p:cNvPr id="8" name="对象 7">
                        <a:extLst>
                          <a:ext uri="{FF2B5EF4-FFF2-40B4-BE49-F238E27FC236}">
                            <a16:creationId xmlns:a16="http://schemas.microsoft.com/office/drawing/2014/main" id="{4A4F3976-13A8-DEFD-59B4-86AF353B877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79627" y="5187723"/>
                        <a:ext cx="10679113" cy="752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10" descr="A512">
            <a:extLst>
              <a:ext uri="{FF2B5EF4-FFF2-40B4-BE49-F238E27FC236}">
                <a16:creationId xmlns:a16="http://schemas.microsoft.com/office/drawing/2014/main" id="{99C87CFE-296D-93A1-F82A-F4544BDC2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751" y="1488297"/>
            <a:ext cx="2850847" cy="2320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99A482D3-6271-1A7D-C843-41AB366DFFE6}"/>
              </a:ext>
            </a:extLst>
          </p:cNvPr>
          <p:cNvSpPr/>
          <p:nvPr/>
        </p:nvSpPr>
        <p:spPr>
          <a:xfrm>
            <a:off x="151020" y="5810050"/>
            <a:ext cx="11864559" cy="657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+mn-ea"/>
                <a:cs typeface="Times New Roman" panose="02020603050405020304" pitchFamily="18" charset="0"/>
              </a:rPr>
              <a:t>当且仅当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F</a:t>
            </a:r>
            <a:r>
              <a:rPr lang="en-US" altLang="zh-CN" sz="2800" kern="100" baseline="-250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1</a:t>
            </a:r>
            <a:r>
              <a:rPr lang="zh-CN" altLang="zh-CN" sz="2800" kern="100" dirty="0">
                <a:latin typeface="+mn-ea"/>
                <a:cs typeface="Times New Roman" panose="02020603050405020304" pitchFamily="18" charset="0"/>
              </a:rPr>
              <a:t>三点共线时取得等号，即图形中点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+mn-ea"/>
                <a:cs typeface="Times New Roman" panose="02020603050405020304" pitchFamily="18" charset="0"/>
              </a:rPr>
              <a:t>在</a:t>
            </a:r>
            <a:r>
              <a:rPr lang="en-US" altLang="zh-CN" sz="2800" i="1" kern="100" dirty="0">
                <a:latin typeface="Times New Roman" panose="02020603050405020304" pitchFamily="18" charset="0"/>
                <a:ea typeface="仿宋_GB2312" panose="02010609030101010101" pitchFamily="49" charset="-122"/>
                <a:cs typeface="Courier New" panose="02070309020205020404" pitchFamily="49" charset="0"/>
              </a:rPr>
              <a:t>P</a:t>
            </a:r>
            <a:r>
              <a:rPr lang="en-US" altLang="zh-CN" sz="2800" kern="100" dirty="0">
                <a:latin typeface="宋体" panose="02010600030101010101" pitchFamily="2" charset="-122"/>
                <a:ea typeface="仿宋_GB2312" panose="0201060903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zh-CN" sz="2800" kern="100" dirty="0">
                <a:latin typeface="+mn-ea"/>
                <a:cs typeface="Times New Roman" panose="02020603050405020304" pitchFamily="18" charset="0"/>
              </a:rPr>
              <a:t>处取得最小值</a:t>
            </a:r>
            <a:endParaRPr lang="zh-CN" altLang="zh-CN" sz="1050" kern="100" dirty="0">
              <a:latin typeface="+mn-ea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9007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25400" y="0"/>
            <a:ext cx="12217400" cy="7651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1442" name="文本框 3"/>
          <p:cNvSpPr txBox="1"/>
          <p:nvPr/>
        </p:nvSpPr>
        <p:spPr>
          <a:xfrm>
            <a:off x="479108" y="60325"/>
            <a:ext cx="9539287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巩固</a:t>
            </a:r>
            <a:r>
              <a:rPr lang="en-US" alt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2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：双曲线</a:t>
            </a:r>
            <a:r>
              <a:rPr 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焦点三角形的面积</a:t>
            </a:r>
          </a:p>
        </p:txBody>
      </p:sp>
      <p:sp>
        <p:nvSpPr>
          <p:cNvPr id="62" name="矩形 61"/>
          <p:cNvSpPr/>
          <p:nvPr/>
        </p:nvSpPr>
        <p:spPr>
          <a:xfrm>
            <a:off x="5735955" y="3033395"/>
            <a:ext cx="1565275" cy="52197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65540" name="对象 20484"/>
          <p:cNvGraphicFramePr>
            <a:graphicFrameLocks noChangeAspect="1"/>
          </p:cNvGraphicFramePr>
          <p:nvPr/>
        </p:nvGraphicFramePr>
        <p:xfrm>
          <a:off x="735024" y="828585"/>
          <a:ext cx="9258300" cy="14401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241800" imgH="660400" progId="Equation.3">
                  <p:embed/>
                </p:oleObj>
              </mc:Choice>
              <mc:Fallback>
                <p:oleObj r:id="rId2" imgW="4241800" imgH="660400" progId="Equation.3">
                  <p:embed/>
                  <p:pic>
                    <p:nvPicPr>
                      <p:cNvPr id="65540" name="对象 2048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35024" y="828585"/>
                        <a:ext cx="9258300" cy="14401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对象 52"/>
          <p:cNvGraphicFramePr>
            <a:graphicFrameLocks noChangeAspect="1"/>
          </p:cNvGraphicFramePr>
          <p:nvPr/>
        </p:nvGraphicFramePr>
        <p:xfrm>
          <a:off x="735330" y="2492852"/>
          <a:ext cx="375082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612900" imgH="215900" progId="Equation.3">
                  <p:embed/>
                </p:oleObj>
              </mc:Choice>
              <mc:Fallback>
                <p:oleObj r:id="rId4" imgW="1612900" imgH="215900" progId="Equation.3">
                  <p:embed/>
                  <p:pic>
                    <p:nvPicPr>
                      <p:cNvPr id="53" name="对象 5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5330" y="2492852"/>
                        <a:ext cx="375082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对象 56"/>
          <p:cNvGraphicFramePr>
            <a:graphicFrameLocks noChangeAspect="1"/>
          </p:cNvGraphicFramePr>
          <p:nvPr/>
        </p:nvGraphicFramePr>
        <p:xfrm>
          <a:off x="1230490" y="2997130"/>
          <a:ext cx="6082030" cy="612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2527300" imgH="254000" progId="Equation.3">
                  <p:embed/>
                </p:oleObj>
              </mc:Choice>
              <mc:Fallback>
                <p:oleObj r:id="rId6" imgW="2527300" imgH="254000" progId="Equation.3">
                  <p:embed/>
                  <p:pic>
                    <p:nvPicPr>
                      <p:cNvPr id="57" name="对象 56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230490" y="2997130"/>
                        <a:ext cx="6082030" cy="6121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832850" y="3789045"/>
          <a:ext cx="2551944" cy="154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104900" imgH="685800" progId="Equation.KSEE3">
                  <p:embed/>
                </p:oleObj>
              </mc:Choice>
              <mc:Fallback>
                <p:oleObj r:id="rId8" imgW="1104900" imgH="685800" progId="Equation.KSEE3">
                  <p:embed/>
                  <p:pic>
                    <p:nvPicPr>
                      <p:cNvPr id="66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832850" y="3789045"/>
                        <a:ext cx="2551944" cy="1548000"/>
                      </a:xfrm>
                      <a:prstGeom prst="rect">
                        <a:avLst/>
                      </a:prstGeom>
                      <a:noFill/>
                      <a:ln w="38100" cap="flat" cmpd="sng">
                        <a:solidFill>
                          <a:srgbClr val="0000FF"/>
                        </a:solidFill>
                        <a:prstDash val="solid"/>
                        <a:miter/>
                        <a:headEnd type="none" w="med" len="med"/>
                        <a:tailEnd type="none" w="med" len="med"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6360" y="1485900"/>
            <a:ext cx="2215515" cy="213042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11" name="对象 10"/>
          <p:cNvGraphicFramePr>
            <a:graphicFrameLocks noChangeAspect="1"/>
          </p:cNvGraphicFramePr>
          <p:nvPr/>
        </p:nvGraphicFramePr>
        <p:xfrm>
          <a:off x="1241666" y="3616291"/>
          <a:ext cx="647890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743200" imgH="228600" progId="Equation.3">
                  <p:embed/>
                </p:oleObj>
              </mc:Choice>
              <mc:Fallback>
                <p:oleObj r:id="rId11" imgW="2743200" imgH="228600" progId="Equation.3">
                  <p:embed/>
                  <p:pic>
                    <p:nvPicPr>
                      <p:cNvPr id="11" name="对象 10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241666" y="3616291"/>
                        <a:ext cx="6478905" cy="53975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对象 12"/>
          <p:cNvGraphicFramePr>
            <a:graphicFrameLocks noChangeAspect="1"/>
          </p:cNvGraphicFramePr>
          <p:nvPr/>
        </p:nvGraphicFramePr>
        <p:xfrm>
          <a:off x="1241267" y="4685507"/>
          <a:ext cx="3180528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346200" imgH="228600" progId="Equation.3">
                  <p:embed/>
                </p:oleObj>
              </mc:Choice>
              <mc:Fallback>
                <p:oleObj r:id="rId13" imgW="1346200" imgH="228600" progId="Equation.3">
                  <p:embed/>
                  <p:pic>
                    <p:nvPicPr>
                      <p:cNvPr id="13" name="对象 12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241267" y="4685507"/>
                        <a:ext cx="3180528" cy="540000"/>
                      </a:xfrm>
                      <a:prstGeom prst="rect">
                        <a:avLst/>
                      </a:prstGeom>
                      <a:solidFill>
                        <a:schemeClr val="accent6">
                          <a:lumMod val="20000"/>
                          <a:lumOff val="80000"/>
                        </a:schemeClr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1241485" y="4162868"/>
          <a:ext cx="318071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1346200" imgH="228600" progId="Equation.3">
                  <p:embed/>
                </p:oleObj>
              </mc:Choice>
              <mc:Fallback>
                <p:oleObj r:id="rId15" imgW="1346200" imgH="228600" progId="Equation.3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41485" y="4162868"/>
                        <a:ext cx="3180715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/>
        </p:nvGraphicFramePr>
        <p:xfrm>
          <a:off x="4421823" y="4725035"/>
          <a:ext cx="1460506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634365" imgH="203200" progId="Equation.3">
                  <p:embed/>
                </p:oleObj>
              </mc:Choice>
              <mc:Fallback>
                <p:oleObj r:id="rId17" imgW="634365" imgH="203200" progId="Equation.3">
                  <p:embed/>
                  <p:pic>
                    <p:nvPicPr>
                      <p:cNvPr id="23" name="对象 22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421823" y="4725035"/>
                        <a:ext cx="1460506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/>
        </p:nvGraphicFramePr>
        <p:xfrm>
          <a:off x="2783840" y="5230908"/>
          <a:ext cx="5536299" cy="97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463165" imgH="431800" progId="Equation.3">
                  <p:embed/>
                </p:oleObj>
              </mc:Choice>
              <mc:Fallback>
                <p:oleObj r:id="rId19" imgW="2463165" imgH="431800" progId="Equation.3">
                  <p:embed/>
                  <p:pic>
                    <p:nvPicPr>
                      <p:cNvPr id="24" name="对象 23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783840" y="5230908"/>
                        <a:ext cx="5536299" cy="972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1230630" y="5503228"/>
          <a:ext cx="1548894" cy="46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1" imgW="673100" imgH="203200" progId="Equation.3">
                  <p:embed/>
                </p:oleObj>
              </mc:Choice>
              <mc:Fallback>
                <p:oleObj r:id="rId21" imgW="673100" imgH="203200" progId="Equation.3">
                  <p:embed/>
                  <p:pic>
                    <p:nvPicPr>
                      <p:cNvPr id="25" name="对象 24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230630" y="5503228"/>
                        <a:ext cx="1548894" cy="46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五角星 30"/>
          <p:cNvSpPr/>
          <p:nvPr/>
        </p:nvSpPr>
        <p:spPr>
          <a:xfrm>
            <a:off x="263525" y="981075"/>
            <a:ext cx="504190" cy="50419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429349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25400" y="0"/>
            <a:ext cx="12217400" cy="7651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6562" name="文本框 3"/>
          <p:cNvSpPr txBox="1"/>
          <p:nvPr/>
        </p:nvSpPr>
        <p:spPr>
          <a:xfrm>
            <a:off x="271463" y="60325"/>
            <a:ext cx="10220325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推导：双曲线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焦点三角形的面积公式</a:t>
            </a:r>
          </a:p>
        </p:txBody>
      </p:sp>
      <p:graphicFrame>
        <p:nvGraphicFramePr>
          <p:cNvPr id="66563" name="对象 20484"/>
          <p:cNvGraphicFramePr>
            <a:graphicFrameLocks noChangeAspect="1"/>
          </p:cNvGraphicFramePr>
          <p:nvPr/>
        </p:nvGraphicFramePr>
        <p:xfrm>
          <a:off x="551498" y="836930"/>
          <a:ext cx="10050999" cy="14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495800" imgH="660400" progId="Equation.3">
                  <p:embed/>
                </p:oleObj>
              </mc:Choice>
              <mc:Fallback>
                <p:oleObj r:id="rId2" imgW="4495800" imgH="660400" progId="Equation.3">
                  <p:embed/>
                  <p:pic>
                    <p:nvPicPr>
                      <p:cNvPr id="66563" name="对象 2048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1498" y="836930"/>
                        <a:ext cx="10050999" cy="1476000"/>
                      </a:xfrm>
                      <a:prstGeom prst="rect">
                        <a:avLst/>
                      </a:prstGeom>
                      <a:solidFill>
                        <a:srgbClr val="F2F2F2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6564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50" y="2349500"/>
            <a:ext cx="9348788" cy="574675"/>
          </a:xfrm>
          <a:prstGeom prst="rect">
            <a:avLst/>
          </a:prstGeom>
          <a:noFill/>
          <a:ln w="9525">
            <a:noFill/>
          </a:ln>
        </p:spPr>
      </p:pic>
      <p:graphicFrame>
        <p:nvGraphicFramePr>
          <p:cNvPr id="4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8675" y="2924175"/>
          <a:ext cx="636111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" imgW="2819400" imgH="228600" progId="Equation.KSEE3">
                  <p:embed/>
                </p:oleObj>
              </mc:Choice>
              <mc:Fallback>
                <p:oleObj r:id="rId5" imgW="2819400" imgH="228600" progId="Equation.KSEE3">
                  <p:embed/>
                  <p:pic>
                    <p:nvPicPr>
                      <p:cNvPr id="4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28675" y="2924175"/>
                        <a:ext cx="6361113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28675" y="3519170"/>
          <a:ext cx="8650288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" imgW="4114800" imgH="241300" progId="Equation.KSEE3">
                  <p:embed/>
                </p:oleObj>
              </mc:Choice>
              <mc:Fallback>
                <p:oleObj r:id="rId7" imgW="4114800" imgH="241300" progId="Equation.KSEE3">
                  <p:embed/>
                  <p:pic>
                    <p:nvPicPr>
                      <p:cNvPr id="18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28675" y="3519170"/>
                        <a:ext cx="8650288" cy="5762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直接连接符 5"/>
          <p:cNvCxnSpPr/>
          <p:nvPr/>
        </p:nvCxnSpPr>
        <p:spPr>
          <a:xfrm>
            <a:off x="1636713" y="3500438"/>
            <a:ext cx="2303463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1117600" y="4131945"/>
            <a:ext cx="4535488" cy="0"/>
          </a:xfrm>
          <a:prstGeom prst="lin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847725" y="4131945"/>
          <a:ext cx="593248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9" imgW="2463165" imgH="228600" progId="Equation.KSEE3">
                  <p:embed/>
                </p:oleObj>
              </mc:Choice>
              <mc:Fallback>
                <p:oleObj r:id="rId9" imgW="2463165" imgH="228600" progId="Equation.KSEE3">
                  <p:embed/>
                  <p:pic>
                    <p:nvPicPr>
                      <p:cNvPr id="8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47725" y="4131945"/>
                        <a:ext cx="5932488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31863" y="4671695"/>
          <a:ext cx="5365750" cy="100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1" imgW="2400300" imgH="419100" progId="Equation.KSEE3">
                  <p:embed/>
                </p:oleObj>
              </mc:Choice>
              <mc:Fallback>
                <p:oleObj r:id="rId11" imgW="2400300" imgH="419100" progId="Equation.KSEE3">
                  <p:embed/>
                  <p:pic>
                    <p:nvPicPr>
                      <p:cNvPr id="24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931863" y="4671695"/>
                        <a:ext cx="5365750" cy="10080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911860" y="5680075"/>
          <a:ext cx="3970338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2070100" imgH="405765" progId="Equation.KSEE3">
                  <p:embed/>
                </p:oleObj>
              </mc:Choice>
              <mc:Fallback>
                <p:oleObj r:id="rId13" imgW="2070100" imgH="405765" progId="Equation.KSEE3">
                  <p:embed/>
                  <p:pic>
                    <p:nvPicPr>
                      <p:cNvPr id="26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911860" y="5680075"/>
                        <a:ext cx="3970338" cy="9350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943793" y="5679758"/>
          <a:ext cx="1657350" cy="971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5" imgW="698500" imgH="419100" progId="Equation.KSEE3">
                  <p:embed/>
                </p:oleObj>
              </mc:Choice>
              <mc:Fallback>
                <p:oleObj r:id="rId15" imgW="698500" imgH="419100" progId="Equation.KSEE3">
                  <p:embed/>
                  <p:pic>
                    <p:nvPicPr>
                      <p:cNvPr id="28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4943793" y="5679758"/>
                        <a:ext cx="1657350" cy="9715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对象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6599873" y="5201920"/>
          <a:ext cx="3617912" cy="165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1625600" imgH="762000" progId="Equation.KSEE3">
                  <p:embed/>
                </p:oleObj>
              </mc:Choice>
              <mc:Fallback>
                <p:oleObj r:id="rId17" imgW="1625600" imgH="762000" progId="Equation.KSEE3">
                  <p:embed/>
                  <p:pic>
                    <p:nvPicPr>
                      <p:cNvPr id="12" name="对象 2">
                        <a:hlinkClick r:id="" action="ppaction://ole?verb=0"/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6599873" y="5201920"/>
                        <a:ext cx="3617912" cy="16557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74" name="对象 56"/>
          <p:cNvGraphicFramePr>
            <a:graphicFrameLocks noChangeAspect="1"/>
          </p:cNvGraphicFramePr>
          <p:nvPr/>
        </p:nvGraphicFramePr>
        <p:xfrm>
          <a:off x="5663883" y="1700848"/>
          <a:ext cx="5072520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9" imgW="2234565" imgH="254000" progId="Equation.3">
                  <p:embed/>
                </p:oleObj>
              </mc:Choice>
              <mc:Fallback>
                <p:oleObj r:id="rId19" imgW="2234565" imgH="254000" progId="Equation.3">
                  <p:embed/>
                  <p:pic>
                    <p:nvPicPr>
                      <p:cNvPr id="66574" name="对象 56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663883" y="1700848"/>
                        <a:ext cx="5072520" cy="576000"/>
                      </a:xfrm>
                      <a:prstGeom prst="rect">
                        <a:avLst/>
                      </a:prstGeom>
                      <a:solidFill>
                        <a:srgbClr val="FFF5DB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3781848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594" name="对象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426705"/>
              </p:ext>
            </p:extLst>
          </p:nvPr>
        </p:nvGraphicFramePr>
        <p:xfrm>
          <a:off x="403634" y="773015"/>
          <a:ext cx="10054590" cy="11880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241800" imgH="508000" progId="Equation.3">
                  <p:embed/>
                </p:oleObj>
              </mc:Choice>
              <mc:Fallback>
                <p:oleObj r:id="rId2" imgW="4241800" imgH="508000" progId="Equation.3">
                  <p:embed/>
                  <p:pic>
                    <p:nvPicPr>
                      <p:cNvPr id="67594" name="对象 14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03634" y="773015"/>
                        <a:ext cx="10054590" cy="118808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8899699"/>
              </p:ext>
            </p:extLst>
          </p:nvPr>
        </p:nvGraphicFramePr>
        <p:xfrm>
          <a:off x="4914200" y="2593981"/>
          <a:ext cx="354455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612900" imgH="228600" progId="Equation.3">
                  <p:embed/>
                </p:oleObj>
              </mc:Choice>
              <mc:Fallback>
                <p:oleObj r:id="rId4" imgW="1612900" imgH="228600" progId="Equation.3">
                  <p:embed/>
                  <p:pic>
                    <p:nvPicPr>
                      <p:cNvPr id="17" name="对象 16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14200" y="2593981"/>
                        <a:ext cx="3544558" cy="504000"/>
                      </a:xfrm>
                      <a:prstGeom prst="rect">
                        <a:avLst/>
                      </a:prstGeom>
                      <a:solidFill>
                        <a:srgbClr val="FFF5DB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对象 21"/>
          <p:cNvGraphicFramePr>
            <a:graphicFrameLocks noChangeAspect="1"/>
          </p:cNvGraphicFramePr>
          <p:nvPr/>
        </p:nvGraphicFramePr>
        <p:xfrm>
          <a:off x="4975225" y="2018223"/>
          <a:ext cx="2487607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1130300" imgH="228600" progId="Equation.3">
                  <p:embed/>
                </p:oleObj>
              </mc:Choice>
              <mc:Fallback>
                <p:oleObj r:id="rId6" imgW="1130300" imgH="228600" progId="Equation.3">
                  <p:embed/>
                  <p:pic>
                    <p:nvPicPr>
                      <p:cNvPr id="22" name="对象 2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975225" y="2018223"/>
                        <a:ext cx="2487607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3088100"/>
              </p:ext>
            </p:extLst>
          </p:nvPr>
        </p:nvGraphicFramePr>
        <p:xfrm>
          <a:off x="1703018" y="3153131"/>
          <a:ext cx="480248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2184400" imgH="228600" progId="Equation.3">
                  <p:embed/>
                </p:oleObj>
              </mc:Choice>
              <mc:Fallback>
                <p:oleObj r:id="rId8" imgW="2184400" imgH="228600" progId="Equation.3">
                  <p:embed/>
                  <p:pic>
                    <p:nvPicPr>
                      <p:cNvPr id="26" name="对象 25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03018" y="3153131"/>
                        <a:ext cx="480248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2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60646"/>
              </p:ext>
            </p:extLst>
          </p:nvPr>
        </p:nvGraphicFramePr>
        <p:xfrm>
          <a:off x="1698900" y="3697206"/>
          <a:ext cx="3546628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612900" imgH="228600" progId="Equation.3">
                  <p:embed/>
                </p:oleObj>
              </mc:Choice>
              <mc:Fallback>
                <p:oleObj r:id="rId10" imgW="1612900" imgH="228600" progId="Equation.3">
                  <p:embed/>
                  <p:pic>
                    <p:nvPicPr>
                      <p:cNvPr id="28" name="对象 27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698900" y="3697206"/>
                        <a:ext cx="3546628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对象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5038157"/>
              </p:ext>
            </p:extLst>
          </p:nvPr>
        </p:nvGraphicFramePr>
        <p:xfrm>
          <a:off x="2918460" y="1300837"/>
          <a:ext cx="719074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304800" imgH="228600" progId="Equation.DSMT4">
                  <p:embed/>
                </p:oleObj>
              </mc:Choice>
              <mc:Fallback>
                <p:oleObj name="Equation" r:id="rId12" imgW="304800" imgH="228600" progId="Equation.DSMT4">
                  <p:embed/>
                  <p:pic>
                    <p:nvPicPr>
                      <p:cNvPr id="30" name="对象 29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918460" y="1300837"/>
                        <a:ext cx="719074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对象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2274183"/>
              </p:ext>
            </p:extLst>
          </p:nvPr>
        </p:nvGraphicFramePr>
        <p:xfrm>
          <a:off x="1565537" y="1964288"/>
          <a:ext cx="2802999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4" imgW="1320165" imgH="254000" progId="Equation.3">
                  <p:embed/>
                </p:oleObj>
              </mc:Choice>
              <mc:Fallback>
                <p:oleObj r:id="rId14" imgW="1320165" imgH="254000" progId="Equation.3">
                  <p:embed/>
                  <p:pic>
                    <p:nvPicPr>
                      <p:cNvPr id="57" name="对象 56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65537" y="1964288"/>
                        <a:ext cx="2802999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2"/>
          <p:cNvSpPr txBox="1"/>
          <p:nvPr/>
        </p:nvSpPr>
        <p:spPr>
          <a:xfrm>
            <a:off x="403634" y="1989939"/>
            <a:ext cx="17907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分析：</a:t>
            </a:r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1556107"/>
              </p:ext>
            </p:extLst>
          </p:nvPr>
        </p:nvGraphicFramePr>
        <p:xfrm>
          <a:off x="1698900" y="2558308"/>
          <a:ext cx="2669636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6" imgW="1257300" imgH="254000" progId="Equation.3">
                  <p:embed/>
                </p:oleObj>
              </mc:Choice>
              <mc:Fallback>
                <p:oleObj r:id="rId16" imgW="1257300" imgH="254000" progId="Equation.3">
                  <p:embed/>
                  <p:pic>
                    <p:nvPicPr>
                      <p:cNvPr id="4" name="对象 3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1698900" y="2558308"/>
                        <a:ext cx="2669636" cy="540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46162664"/>
              </p:ext>
            </p:extLst>
          </p:nvPr>
        </p:nvGraphicFramePr>
        <p:xfrm>
          <a:off x="5245528" y="3635167"/>
          <a:ext cx="2125052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8" imgW="952500" imgH="241300" progId="Equation.3">
                  <p:embed/>
                </p:oleObj>
              </mc:Choice>
              <mc:Fallback>
                <p:oleObj r:id="rId18" imgW="952500" imgH="241300" progId="Equation.3">
                  <p:embed/>
                  <p:pic>
                    <p:nvPicPr>
                      <p:cNvPr id="7" name="对象 6"/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245528" y="3635167"/>
                        <a:ext cx="2125052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/>
          <p:cNvSpPr/>
          <p:nvPr/>
        </p:nvSpPr>
        <p:spPr>
          <a:xfrm>
            <a:off x="-25400" y="0"/>
            <a:ext cx="12217400" cy="7651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61442" name="文本框 3"/>
          <p:cNvSpPr txBox="1"/>
          <p:nvPr/>
        </p:nvSpPr>
        <p:spPr>
          <a:xfrm>
            <a:off x="479108" y="60325"/>
            <a:ext cx="9539287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巩固</a:t>
            </a:r>
            <a:r>
              <a:rPr lang="en-US" alt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3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：双曲线</a:t>
            </a:r>
            <a:r>
              <a:rPr 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的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焦半径</a:t>
            </a:r>
            <a:r>
              <a:rPr lang="zh-CN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与</a:t>
            </a:r>
            <a:r>
              <a:rPr lang="zh-CN" altLang="en-US" sz="3600" b="1" dirty="0">
                <a:solidFill>
                  <a:schemeClr val="bg1"/>
                </a:solidFill>
                <a:latin typeface="Times New Roman" panose="02020603050405020304" pitchFamily="18" charset="0"/>
                <a:ea typeface="黑体" panose="02010609060101010101" charset="-122"/>
              </a:rPr>
              <a:t>定义的运用</a:t>
            </a:r>
          </a:p>
        </p:txBody>
      </p:sp>
      <p:graphicFrame>
        <p:nvGraphicFramePr>
          <p:cNvPr id="67587" name="对象 204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78470952"/>
              </p:ext>
            </p:extLst>
          </p:nvPr>
        </p:nvGraphicFramePr>
        <p:xfrm>
          <a:off x="517924" y="4235792"/>
          <a:ext cx="9450705" cy="11518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4165600" imgH="508000" progId="Equation.3">
                  <p:embed/>
                </p:oleObj>
              </mc:Choice>
              <mc:Fallback>
                <p:oleObj r:id="rId20" imgW="4165600" imgH="508000" progId="Equation.3">
                  <p:embed/>
                  <p:pic>
                    <p:nvPicPr>
                      <p:cNvPr id="67587" name="对象 20484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17924" y="4235792"/>
                        <a:ext cx="9450705" cy="11518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754847"/>
              </p:ext>
            </p:extLst>
          </p:nvPr>
        </p:nvGraphicFramePr>
        <p:xfrm>
          <a:off x="1831194" y="5310727"/>
          <a:ext cx="2064385" cy="9093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952500" imgH="419100" progId="Equation.3">
                  <p:embed/>
                </p:oleObj>
              </mc:Choice>
              <mc:Fallback>
                <p:oleObj r:id="rId22" imgW="952500" imgH="419100" progId="Equation.3">
                  <p:embed/>
                  <p:pic>
                    <p:nvPicPr>
                      <p:cNvPr id="23" name="对象 22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831194" y="5310727"/>
                        <a:ext cx="2064385" cy="9093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341030"/>
              </p:ext>
            </p:extLst>
          </p:nvPr>
        </p:nvGraphicFramePr>
        <p:xfrm>
          <a:off x="1831194" y="6242050"/>
          <a:ext cx="2669540" cy="525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1231265" imgH="241300" progId="Equation.3">
                  <p:embed/>
                </p:oleObj>
              </mc:Choice>
              <mc:Fallback>
                <p:oleObj r:id="rId24" imgW="1231265" imgH="241300" progId="Equation.3">
                  <p:embed/>
                  <p:pic>
                    <p:nvPicPr>
                      <p:cNvPr id="24" name="对象 23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1831194" y="6242050"/>
                        <a:ext cx="2669540" cy="52578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24"/>
          <p:cNvGraphicFramePr>
            <a:graphicFrameLocks noChangeAspect="1"/>
          </p:cNvGraphicFramePr>
          <p:nvPr/>
        </p:nvGraphicFramePr>
        <p:xfrm>
          <a:off x="6600190" y="5444490"/>
          <a:ext cx="2546361" cy="57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1181100" imgH="266700" progId="Equation.3">
                  <p:embed/>
                </p:oleObj>
              </mc:Choice>
              <mc:Fallback>
                <p:oleObj r:id="rId26" imgW="1181100" imgH="266700" progId="Equation.3">
                  <p:embed/>
                  <p:pic>
                    <p:nvPicPr>
                      <p:cNvPr id="25" name="对象 24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6600190" y="5444490"/>
                        <a:ext cx="2546361" cy="57600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对象 2"/>
          <p:cNvGraphicFramePr>
            <a:graphicFrameLocks noChangeAspect="1"/>
          </p:cNvGraphicFramePr>
          <p:nvPr/>
        </p:nvGraphicFramePr>
        <p:xfrm>
          <a:off x="9146540" y="5112385"/>
          <a:ext cx="2044700" cy="5803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939800" imgH="266700" progId="Equation.3">
                  <p:embed/>
                </p:oleObj>
              </mc:Choice>
              <mc:Fallback>
                <p:oleObj r:id="rId28" imgW="939800" imgH="266700" progId="Equation.3">
                  <p:embed/>
                  <p:pic>
                    <p:nvPicPr>
                      <p:cNvPr id="3" name="对象 2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9146540" y="5112385"/>
                        <a:ext cx="2044700" cy="5803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26"/>
          <p:cNvGraphicFramePr>
            <a:graphicFrameLocks noChangeAspect="1"/>
          </p:cNvGraphicFramePr>
          <p:nvPr/>
        </p:nvGraphicFramePr>
        <p:xfrm>
          <a:off x="9146540" y="5661025"/>
          <a:ext cx="2018665" cy="581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927100" imgH="266700" progId="Equation.3">
                  <p:embed/>
                </p:oleObj>
              </mc:Choice>
              <mc:Fallback>
                <p:oleObj r:id="rId30" imgW="927100" imgH="266700" progId="Equation.3">
                  <p:embed/>
                  <p:pic>
                    <p:nvPicPr>
                      <p:cNvPr id="27" name="对象 26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9146540" y="5661025"/>
                        <a:ext cx="2018665" cy="58102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文本框 2"/>
          <p:cNvSpPr txBox="1"/>
          <p:nvPr/>
        </p:nvSpPr>
        <p:spPr>
          <a:xfrm>
            <a:off x="670187" y="5560115"/>
            <a:ext cx="17907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400" b="1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charset="-122"/>
                <a:sym typeface="黑体" panose="02010609060101010101" charset="-122"/>
              </a:rPr>
              <a:t>分析：</a:t>
            </a:r>
          </a:p>
        </p:txBody>
      </p:sp>
      <p:graphicFrame>
        <p:nvGraphicFramePr>
          <p:cNvPr id="29" name="对象 20484"/>
          <p:cNvGraphicFramePr>
            <a:graphicFrameLocks noChangeAspect="1"/>
          </p:cNvGraphicFramePr>
          <p:nvPr/>
        </p:nvGraphicFramePr>
        <p:xfrm>
          <a:off x="6600476" y="4868918"/>
          <a:ext cx="1901825" cy="57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838200" imgH="254000" progId="Equation.3">
                  <p:embed/>
                </p:oleObj>
              </mc:Choice>
              <mc:Fallback>
                <p:oleObj r:id="rId32" imgW="838200" imgH="254000" progId="Equation.3">
                  <p:embed/>
                  <p:pic>
                    <p:nvPicPr>
                      <p:cNvPr id="29" name="对象 20484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6600476" y="4868918"/>
                        <a:ext cx="1901825" cy="575945"/>
                      </a:xfrm>
                      <a:prstGeom prst="rect">
                        <a:avLst/>
                      </a:prstGeom>
                      <a:solidFill>
                        <a:srgbClr val="FFE5DE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对象 30"/>
          <p:cNvGraphicFramePr>
            <a:graphicFrameLocks noChangeAspect="1"/>
          </p:cNvGraphicFramePr>
          <p:nvPr/>
        </p:nvGraphicFramePr>
        <p:xfrm>
          <a:off x="7944326" y="6066972"/>
          <a:ext cx="4148138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4" imgW="1904760" imgH="393480" progId="Equation.DSMT4">
                  <p:embed/>
                </p:oleObj>
              </mc:Choice>
              <mc:Fallback>
                <p:oleObj name="Equation" r:id="rId34" imgW="1904760" imgH="393480" progId="Equation.DSMT4">
                  <p:embed/>
                  <p:pic>
                    <p:nvPicPr>
                      <p:cNvPr id="31" name="对象 30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7944326" y="6066972"/>
                        <a:ext cx="4148138" cy="8556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"/>
          <p:cNvSpPr txBox="1"/>
          <p:nvPr/>
        </p:nvSpPr>
        <p:spPr>
          <a:xfrm>
            <a:off x="5581650" y="1462405"/>
            <a:ext cx="613727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sz="2800" b="1" dirty="0">
                <a:solidFill>
                  <a:schemeClr val="bg2">
                    <a:lumMod val="75000"/>
                  </a:schemeClr>
                </a:solidFill>
                <a:latin typeface="Times New Roman" panose="02020603050405020304" pitchFamily="18" charset="0"/>
                <a:ea typeface="黑体" panose="02010609060101010101" charset="-122"/>
              </a:rPr>
              <a:t>注：认清点在双曲线的哪支写定义式</a:t>
            </a:r>
          </a:p>
        </p:txBody>
      </p:sp>
      <p:graphicFrame>
        <p:nvGraphicFramePr>
          <p:cNvPr id="2" name="对象 1">
            <a:extLst>
              <a:ext uri="{FF2B5EF4-FFF2-40B4-BE49-F238E27FC236}">
                <a16:creationId xmlns:a16="http://schemas.microsoft.com/office/drawing/2014/main" id="{34CC6383-4986-B92B-F4BA-C491A789987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5483202"/>
              </p:ext>
            </p:extLst>
          </p:nvPr>
        </p:nvGraphicFramePr>
        <p:xfrm>
          <a:off x="4876165" y="4722540"/>
          <a:ext cx="358775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6" imgW="152280" imgH="393480" progId="Equation.DSMT4">
                  <p:embed/>
                </p:oleObj>
              </mc:Choice>
              <mc:Fallback>
                <p:oleObj name="Equation" r:id="rId36" imgW="152280" imgH="393480" progId="Equation.DSMT4">
                  <p:embed/>
                  <p:pic>
                    <p:nvPicPr>
                      <p:cNvPr id="2" name="对象 1">
                        <a:extLst>
                          <a:ext uri="{FF2B5EF4-FFF2-40B4-BE49-F238E27FC236}">
                            <a16:creationId xmlns:a16="http://schemas.microsoft.com/office/drawing/2014/main" id="{34CC6383-4986-B92B-F4BA-C491A78998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4876165" y="4722540"/>
                        <a:ext cx="358775" cy="9318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A33B3-867C-56E1-B184-7ACF399B6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标题 2">
            <a:extLst>
              <a:ext uri="{FF2B5EF4-FFF2-40B4-BE49-F238E27FC236}">
                <a16:creationId xmlns:a16="http://schemas.microsoft.com/office/drawing/2014/main" id="{42F6B722-1BA0-A979-77C5-B00EA1BD7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10443" y="677817"/>
            <a:ext cx="8232503" cy="1379583"/>
          </a:xfrm>
        </p:spPr>
        <p:txBody>
          <a:bodyPr lIns="91440" tIns="45720" rIns="91440" bIns="46800" anchor="b" anchorCtr="0">
            <a:noAutofit/>
          </a:bodyPr>
          <a:lstStyle/>
          <a:p>
            <a:pPr algn="ctr" defTabSz="914400">
              <a:lnSpc>
                <a:spcPct val="110000"/>
              </a:lnSpc>
              <a:buClrTx/>
              <a:buSzTx/>
              <a:buFontTx/>
              <a:buNone/>
            </a:pPr>
            <a:r>
              <a:rPr lang="zh-CN" altLang="en-US" b="1" kern="1200" dirty="0">
                <a:latin typeface="Times New Roman" panose="02020603050405020304" pitchFamily="18" charset="0"/>
                <a:ea typeface="黑体"/>
                <a:cs typeface="微软雅黑" panose="020B0503020204020204" charset="-122"/>
              </a:rPr>
              <a:t>课后作业：</a:t>
            </a:r>
            <a:br>
              <a:rPr lang="zh-CN" altLang="en-US" b="1" kern="1200" dirty="0">
                <a:latin typeface="Times New Roman" panose="02020603050405020304" pitchFamily="18" charset="0"/>
                <a:ea typeface="黑体"/>
                <a:cs typeface="微软雅黑" panose="020B0503020204020204" charset="-122"/>
              </a:rPr>
            </a:br>
            <a:endParaRPr lang="zh-CN" altLang="en-US" b="1" kern="1200" dirty="0">
              <a:latin typeface="Times New Roman" panose="02020603050405020304" pitchFamily="18" charset="0"/>
              <a:ea typeface="黑体"/>
              <a:cs typeface="微软雅黑" panose="020B050302020402020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FACC437-6AB6-74F0-E097-CF12A3502AA5}"/>
              </a:ext>
            </a:extLst>
          </p:cNvPr>
          <p:cNvSpPr txBox="1"/>
          <p:nvPr/>
        </p:nvSpPr>
        <p:spPr>
          <a:xfrm>
            <a:off x="778933" y="1765012"/>
            <a:ext cx="9855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/>
              <a:t>1.</a:t>
            </a:r>
            <a:r>
              <a:rPr lang="zh-CN" altLang="en-US" sz="3200" b="1" dirty="0"/>
              <a:t>活页</a:t>
            </a:r>
            <a:r>
              <a:rPr lang="en-US" altLang="zh-CN" sz="3200" b="1" dirty="0"/>
              <a:t>P98-P99《3.2.2</a:t>
            </a:r>
            <a:r>
              <a:rPr lang="zh-CN" altLang="en-US" sz="3200" b="1" dirty="0"/>
              <a:t>双曲线的简单几何性质（二）</a:t>
            </a:r>
            <a:r>
              <a:rPr lang="en-US" altLang="zh-CN" sz="3200" b="1" dirty="0"/>
              <a:t>》</a:t>
            </a:r>
            <a:endParaRPr lang="zh-CN" alt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30898601"/>
      </p:ext>
    </p:extLst>
  </p:cSld>
  <p:clrMapOvr>
    <a:masterClrMapping/>
  </p:clrMapOvr>
  <p:transition>
    <p:wip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zEwNTM5NzYwMDRjMzkwZTVkZjY2ODkwMGIxNGU0OT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6ea3dabd-3df7-42cd-a949-5941e493ae50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4188,&quot;width&quot;:5327}"/>
</p:tagLst>
</file>

<file path=ppt/theme/theme1.xml><?xml version="1.0" encoding="utf-8"?>
<a:theme xmlns:a="http://schemas.openxmlformats.org/drawingml/2006/main" name="Office 主题​​">
  <a:themeElements>
    <a:clrScheme name="自定义 49">
      <a:dk1>
        <a:srgbClr val="000000"/>
      </a:dk1>
      <a:lt1>
        <a:srgbClr val="FFFFFF"/>
      </a:lt1>
      <a:dk2>
        <a:srgbClr val="768394"/>
      </a:dk2>
      <a:lt2>
        <a:srgbClr val="FF7F5B"/>
      </a:lt2>
      <a:accent1>
        <a:srgbClr val="FF7F5B"/>
      </a:accent1>
      <a:accent2>
        <a:srgbClr val="FE9B57"/>
      </a:accent2>
      <a:accent3>
        <a:srgbClr val="FFCE4C"/>
      </a:accent3>
      <a:accent4>
        <a:srgbClr val="72564C"/>
      </a:accent4>
      <a:accent5>
        <a:srgbClr val="F43873"/>
      </a:accent5>
      <a:accent6>
        <a:srgbClr val="FF7F5B"/>
      </a:accent6>
      <a:hlink>
        <a:srgbClr val="4276AA"/>
      </a:hlink>
      <a:folHlink>
        <a:srgbClr val="BFBFBF"/>
      </a:folHlink>
    </a:clrScheme>
    <a:fontScheme name="Arial Black-Arial">
      <a:majorFont>
        <a:latin typeface="Arial Black"/>
        <a:ea typeface="微软雅黑"/>
        <a:cs typeface="Arial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黑体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502</Words>
  <Application>Microsoft Office PowerPoint</Application>
  <PresentationFormat>宽屏</PresentationFormat>
  <Paragraphs>62</Paragraphs>
  <Slides>13</Slides>
  <Notes>5</Notes>
  <HiddenSlides>0</HiddenSlides>
  <MMClips>0</MMClips>
  <ScaleCrop>false</ScaleCrop>
  <HeadingPairs>
    <vt:vector size="8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6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华文细黑</vt:lpstr>
      <vt:lpstr>宋体</vt:lpstr>
      <vt:lpstr>微软雅黑</vt:lpstr>
      <vt:lpstr>Arial</vt:lpstr>
      <vt:lpstr>Arial Black</vt:lpstr>
      <vt:lpstr>Calibri</vt:lpstr>
      <vt:lpstr>Times New Roman</vt:lpstr>
      <vt:lpstr>Wingdings</vt:lpstr>
      <vt:lpstr>Office 主题​​</vt:lpstr>
      <vt:lpstr>MathType 6.0 Equation</vt:lpstr>
      <vt:lpstr>WPS 公式 3.0</vt:lpstr>
      <vt:lpstr>Equation.3</vt:lpstr>
      <vt:lpstr>Document</vt:lpstr>
      <vt:lpstr>文档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课后作业： 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rbm.xkw.com</dc:creator>
  <cp:lastModifiedBy>微软用户</cp:lastModifiedBy>
  <cp:revision>9</cp:revision>
  <cp:lastPrinted>2024-06-06T17:29:11Z</cp:lastPrinted>
  <dcterms:created xsi:type="dcterms:W3CDTF">2024-06-06T17:29:11Z</dcterms:created>
  <dcterms:modified xsi:type="dcterms:W3CDTF">2024-11-27T04:21:43Z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