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7" r:id="rId9"/>
    <p:sldId id="263" r:id="rId10"/>
    <p:sldId id="264" r:id="rId11"/>
    <p:sldId id="268" r:id="rId12"/>
    <p:sldId id="265" r:id="rId13"/>
    <p:sldId id="269" r:id="rId14"/>
    <p:sldId id="270" r:id="rId15"/>
    <p:sldId id="266" r:id="rId16"/>
    <p:sldId id="861" r:id="rId17"/>
    <p:sldId id="862" r:id="rId18"/>
    <p:sldId id="86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56" autoAdjust="0"/>
    <p:restoredTop sz="94660"/>
  </p:normalViewPr>
  <p:slideViewPr>
    <p:cSldViewPr snapToGrid="0">
      <p:cViewPr varScale="1">
        <p:scale>
          <a:sx n="74" d="100"/>
          <a:sy n="74" d="100"/>
        </p:scale>
        <p:origin x="3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608602-CC6B-A6EC-3B96-1B9AF7EDD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3EA0361-B2F8-1A91-3234-7F33A60D28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50366E-7268-8E16-AC97-017640D29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2C846D9-27F1-C825-A418-7311574F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775195-65E1-777D-69BD-B776B233F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0257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AE7B03-7841-A166-4E2C-109AC76BD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1F13A43-7D15-FFAB-DA5B-20CD869ABF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1A59CF-80FB-BBB9-4035-CA9BD3B2B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F9F5449-1C72-F105-7104-3909DCE8F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CD4B38-AE06-5785-698F-DE1D56545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58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EC570C-14F0-F057-DD1F-3C7A52DFA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6446F7B-7F90-9F24-84C4-B14EDE0993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9305D5-D20E-7553-C8C3-49697B5DE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3964852-C587-E800-459A-40B85FFDB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BFCF04-010E-19EA-07E3-85671ED2F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92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CE9969-5726-E189-C6C3-86A95977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C477B9-64F5-86DD-18B4-FDF3C55A7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6AF7815-CC32-69B7-1F56-F1361BBA8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FFD96BC-F412-56A8-2B2A-187740753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DFECFDC-264A-DADA-CF5D-1EADEF9A2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0940323-130F-E329-F4D5-4A623C65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43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0DE4C8-51A5-4AB8-11C0-13F4675C5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4C046C-621A-8C6F-BF31-3F06141F8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35EE478-4CBB-C846-B958-A84A6B6EE6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12E4279-76AB-DE97-39DA-4023519DAE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8E53F71-E667-0B4F-61B1-4456015989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BAA6DE56-B399-3ABC-5A6D-4DA9B5BC6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0A07CEA-2326-4D02-41DE-69F4EB78F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B27BA7-B8F0-EED8-7240-CE6A86209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0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46BB3A-7906-3897-AEEC-0CAC6FF76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61ED0E4-5801-3A4F-E273-1ECFADC47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F3BC952-0DA5-394E-343C-B7650C1E2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AC29E3C-6FFB-2D08-1C1F-9074651A7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9470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2AD832A-8ED9-9DC9-5CCF-85886C6CC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7F6D72D-656B-F6A9-D8F0-777A9CDC6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BD6D60-17B4-C1A1-CCAA-B9EC22CBC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5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6BB302-2ED6-CBDA-98E2-247FE9277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D05F26-CCCF-6EFA-E6F0-0283754E47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295418A-721B-1D2C-E4BD-620F142B28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4726F0-FC25-7245-0872-D431A5537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D52E9BA-9916-1A0C-3F6C-65E7909E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3227F65-9622-B6B7-7336-BC26E0731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0821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EE28B0-7BEF-DC20-706E-994AD3C0F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496D6A4-BB79-B739-8392-B542854031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397175A-D297-5E19-C92F-FD3463D29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D9EDFD5-26AE-DEC6-8D9B-B0CCF1100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E63933-2B3E-2512-085D-A9E433ED3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529DDC0-2674-0684-92EB-C951AEA80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036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21B108D-407B-94E8-2F69-6E73388BD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4FD2CAC-486D-0F37-7D6D-2A8168FE56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3677D1-6928-FFD5-0D0E-877B4437C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733792-587F-7881-CFA9-7465DC0DD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1D9837-94B7-8D50-DE66-5AA5F65A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5367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6FB3A26-1E49-C27D-1970-9226EFBA7D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72B2249-7217-DF15-FF6D-98D5EB7D66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442CFC-E27D-17DA-AF68-5411EB83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96F12F1-B15D-77AF-1C56-8F85AD60B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76496C-FE9C-7062-92FE-6D390FF53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0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82101B9-AFD1-0A4C-2AD0-2C7A68B00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4157BA0-FBF2-F90A-BB46-E584773523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B600DD6-4651-5110-E3ED-3900EEEBAE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A9582-84D5-4E43-9919-89834F6FCBD4}" type="datetimeFigureOut">
              <a:rPr lang="zh-CN" altLang="en-US" smtClean="0"/>
              <a:t>2024/12/4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C11F38A-22E5-8921-A08A-F488D694C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CEE2B1-A38F-4546-30D4-4BF8F3323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9850E8-ED61-4692-A147-A298E8DF7CA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405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218C4B34-239C-6ECE-4189-9EFEA52118A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351472" y="250567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12.4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</a:rPr>
              <a:t>14</a:t>
            </a:r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</a:rPr>
              <a:t>周周练评讲</a:t>
            </a:r>
          </a:p>
        </p:txBody>
      </p:sp>
    </p:spTree>
    <p:extLst>
      <p:ext uri="{BB962C8B-B14F-4D97-AF65-F5344CB8AC3E}">
        <p14:creationId xmlns:p14="http://schemas.microsoft.com/office/powerpoint/2010/main" val="29882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43C969C-E01C-1705-A458-378863CF9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749" y="254578"/>
            <a:ext cx="10898680" cy="208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288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9A9AA42-53D1-6BC3-DE6D-0647C4627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939" y="358095"/>
            <a:ext cx="10627895" cy="2031421"/>
          </a:xfrm>
          <a:prstGeom prst="rect">
            <a:avLst/>
          </a:prstGeom>
        </p:spPr>
      </p:pic>
      <p:pic>
        <p:nvPicPr>
          <p:cNvPr id="4" name="图片 3" descr="@@@ff9c1075-5fd2-4dfc-a764-79e9a3072113">
            <a:extLst>
              <a:ext uri="{FF2B5EF4-FFF2-40B4-BE49-F238E27FC236}">
                <a16:creationId xmlns:a16="http://schemas.microsoft.com/office/drawing/2014/main" id="{6E486DF7-AE6A-972C-4D3A-B7011D4D3F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942" y="2667778"/>
            <a:ext cx="3422944" cy="168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133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7B0B148-C824-0DFE-04D7-BD1EFBECE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00" y="405254"/>
            <a:ext cx="10819902" cy="217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4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801E832-7507-4BA9-C626-577D229E0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410" y="338903"/>
            <a:ext cx="11185073" cy="267171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F63A13F-1E84-05F1-738A-4095EA389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410" y="3429000"/>
            <a:ext cx="2716523" cy="258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654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431DA7D-8C2C-EFB2-3FD0-9E466D98A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69" y="287431"/>
            <a:ext cx="10827493" cy="327527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DC71D1F-BF18-8168-72EE-A14E01D37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04" y="4045727"/>
            <a:ext cx="2728221" cy="176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9F57EC9-46DC-57C3-DE89-9969DFF70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50" y="603518"/>
            <a:ext cx="10640811" cy="101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514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99E5529-3AD0-09BC-7359-C0912DBFC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69" y="278519"/>
            <a:ext cx="10282210" cy="2456054"/>
          </a:xfrm>
          <a:prstGeom prst="rect">
            <a:avLst/>
          </a:prstGeom>
        </p:spPr>
      </p:pic>
      <p:pic>
        <p:nvPicPr>
          <p:cNvPr id="3" name="图片 2" descr="@@@08f6c7d3-6c2f-4006-9250-2826aa5f3962">
            <a:extLst>
              <a:ext uri="{FF2B5EF4-FFF2-40B4-BE49-F238E27FC236}">
                <a16:creationId xmlns:a16="http://schemas.microsoft.com/office/drawing/2014/main" id="{4B072ADA-AD50-A5D4-1298-DE8490CB32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6711" y="1074877"/>
            <a:ext cx="2230647" cy="304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078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12094B3-CC66-5213-306F-3F2F1C0F4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99771"/>
            <a:ext cx="7390962" cy="283195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2CB7915-8910-F7F7-4A39-7DC69E805A14}"/>
              </a:ext>
            </a:extLst>
          </p:cNvPr>
          <p:cNvSpPr txBox="1"/>
          <p:nvPr/>
        </p:nvSpPr>
        <p:spPr>
          <a:xfrm>
            <a:off x="457200" y="353683"/>
            <a:ext cx="672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075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7E58EB5-083B-7107-E24A-6F7426F0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68" y="260978"/>
            <a:ext cx="11113143" cy="194738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EA26A7D-E5F0-3139-2610-15D2FA92CD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1" y="2412227"/>
            <a:ext cx="2905301" cy="269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125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095394E-6839-D806-B21E-E1FCC8BBEA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3788" y="1802405"/>
            <a:ext cx="3721193" cy="241591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5AA3CE5-08C2-6B59-001C-DA7992622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43" y="276001"/>
            <a:ext cx="11099736" cy="176846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ECC3285-0C45-9681-74A4-558955E70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28" y="4677415"/>
            <a:ext cx="11191097" cy="124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82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9E9E4B89-CDA9-40A5-1214-16DDAD06D118}"/>
              </a:ext>
            </a:extLst>
          </p:cNvPr>
          <p:cNvSpPr txBox="1"/>
          <p:nvPr/>
        </p:nvSpPr>
        <p:spPr>
          <a:xfrm>
            <a:off x="157432" y="130197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18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．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1A6AE1F-5D45-8C32-9BA6-9B06BB5C2D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75" y="16450"/>
            <a:ext cx="9754216" cy="232993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06D3377-6811-860C-025A-2388A70D81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5993" y="1755475"/>
            <a:ext cx="2321739" cy="203152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CA6F86B-368E-52F6-EB83-B09D92C65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57201" y="1386997"/>
            <a:ext cx="11076859" cy="432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734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05B7743-284A-EE0F-289B-3D00CBC0CF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" y="-457200"/>
            <a:ext cx="11360523" cy="639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39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C2C182B-E821-1D05-1F56-930C220B4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01" y="888189"/>
            <a:ext cx="11452138" cy="109588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3FF8954-19F9-D5AF-DD3C-ED8A12B210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01" y="2389473"/>
            <a:ext cx="11478735" cy="18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94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48EFDA7-16D4-75C4-7A86-E6E3CFCE4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69" y="278517"/>
            <a:ext cx="9586220" cy="228980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88E7BBC-736C-1018-0B43-6C52D92E7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1188" y="668413"/>
            <a:ext cx="3986758" cy="263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191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6D77A1E-EAC2-5344-461F-4FC5607A9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516" y="-552163"/>
            <a:ext cx="11783401" cy="646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734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DFB06F4-8FEB-EF39-B7BB-93AC785B4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13" y="872373"/>
            <a:ext cx="11482481" cy="475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446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020968-7518-FD5E-3CB8-8D3704C14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1" y="500062"/>
            <a:ext cx="10515600" cy="1325563"/>
          </a:xfrm>
        </p:spPr>
        <p:txBody>
          <a:bodyPr/>
          <a:lstStyle/>
          <a:p>
            <a:r>
              <a:rPr lang="zh-CN" altLang="en-US" b="1" dirty="0"/>
              <a:t>作业：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C9DB3-88D1-6B7C-719E-383409648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189" y="162721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b="1" dirty="0"/>
              <a:t>1.</a:t>
            </a:r>
            <a:r>
              <a:rPr lang="zh-CN" altLang="en-US" b="1" dirty="0"/>
              <a:t>改错</a:t>
            </a:r>
            <a:endParaRPr lang="en-US" altLang="zh-CN" b="1" dirty="0"/>
          </a:p>
          <a:p>
            <a:pPr marL="0" indent="0">
              <a:buNone/>
            </a:pPr>
            <a:r>
              <a:rPr lang="en-US" altLang="zh-CN" b="1" dirty="0"/>
              <a:t>2.</a:t>
            </a:r>
            <a:r>
              <a:rPr lang="zh-CN" altLang="en-US" b="1" dirty="0"/>
              <a:t>课后练习单</a:t>
            </a:r>
            <a:endParaRPr lang="en-US" altLang="zh-CN" b="1" dirty="0"/>
          </a:p>
          <a:p>
            <a:pPr marL="0" indent="0">
              <a:buNone/>
            </a:pP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1049333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20</Words>
  <Application>Microsoft Office PowerPoint</Application>
  <PresentationFormat>宽屏</PresentationFormat>
  <Paragraphs>6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等线</vt:lpstr>
      <vt:lpstr>等线 Light</vt:lpstr>
      <vt:lpstr>黑体</vt:lpstr>
      <vt:lpstr>Arial</vt:lpstr>
      <vt:lpstr>Times New Roman</vt:lpstr>
      <vt:lpstr>Office 主题​​</vt:lpstr>
      <vt:lpstr>12.4第14周周练评讲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作业：</vt:lpstr>
    </vt:vector>
  </TitlesOfParts>
  <Company>微软中国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微软用户</dc:creator>
  <cp:lastModifiedBy>微软用户</cp:lastModifiedBy>
  <cp:revision>3</cp:revision>
  <dcterms:created xsi:type="dcterms:W3CDTF">2024-12-03T10:45:04Z</dcterms:created>
  <dcterms:modified xsi:type="dcterms:W3CDTF">2024-12-04T00:02:45Z</dcterms:modified>
</cp:coreProperties>
</file>