
<file path=[Content_Types].xml><?xml version="1.0" encoding="utf-8"?>
<Types xmlns="http://schemas.openxmlformats.org/package/2006/content-types">
  <Default Extension="bin" ContentType="application/vnd.openxmlformats-officedocument.oleObject"/>
  <Default Extension="docx" ContentType="application/vnd.openxmlformats-officedocument.wordprocessingml.documen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3.xml" ContentType="application/vnd.openxmlformats-officedocument.theme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heme/theme4.xml" ContentType="application/vnd.openxmlformats-officedocument.theme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notesSlides/notesSlide1.xml" ContentType="application/vnd.openxmlformats-officedocument.presentationml.notesSlide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2"/>
    <p:sldMasterId id="2147483682" r:id="rId3"/>
  </p:sldMasterIdLst>
  <p:notesMasterIdLst>
    <p:notesMasterId r:id="rId17"/>
  </p:notesMasterIdLst>
  <p:sldIdLst>
    <p:sldId id="822" r:id="rId4"/>
    <p:sldId id="824" r:id="rId5"/>
    <p:sldId id="825" r:id="rId6"/>
    <p:sldId id="428" r:id="rId7"/>
    <p:sldId id="605" r:id="rId8"/>
    <p:sldId id="740" r:id="rId9"/>
    <p:sldId id="741" r:id="rId10"/>
    <p:sldId id="329" r:id="rId11"/>
    <p:sldId id="432" r:id="rId12"/>
    <p:sldId id="691" r:id="rId13"/>
    <p:sldId id="692" r:id="rId14"/>
    <p:sldId id="694" r:id="rId15"/>
    <p:sldId id="829" r:id="rId16"/>
  </p:sldIdLst>
  <p:sldSz cx="12192000" cy="6858000"/>
  <p:notesSz cx="9144000" cy="6858000"/>
  <p:custDataLst>
    <p:tags r:id="rId18"/>
  </p:custDataLst>
  <p:defaultTextStyle>
    <a:defPPr>
      <a:defRPr lang="zh-CN"/>
    </a:defPPr>
    <a:lvl1pPr marL="0" lvl="0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lvl="1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lvl="2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Tx/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lvl="3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lvl="4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Tx/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lvl="5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Tx/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lvl="6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Tx/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lvl="7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Tx/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lvl="8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Tx/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519" userDrawn="1">
          <p15:clr>
            <a:srgbClr val="A4A3A4"/>
          </p15:clr>
        </p15:guide>
        <p15:guide id="2" pos="369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新课标第一网" initials="新" lastIdx="0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F04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howGuides="1">
      <p:cViewPr varScale="1">
        <p:scale>
          <a:sx n="63" d="100"/>
          <a:sy n="63" d="100"/>
        </p:scale>
        <p:origin x="56" y="288"/>
      </p:cViewPr>
      <p:guideLst>
        <p:guide orient="horz" pos="2519"/>
        <p:guide pos="3698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>
        <p:scale>
          <a:sx n="66" d="100"/>
          <a:sy n="66" d="100"/>
        </p:scale>
        <p:origin x="0" y="0"/>
      </p:cViewPr>
      <p:guideLst/>
    </p:cSldViewPr>
  </p:notesViewPr>
  <p:gridSpacing cx="72005" cy="72005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tags" Target="tags/tag1.xml"/><Relationship Id="rId3" Type="http://schemas.openxmlformats.org/officeDocument/2006/relationships/slideMaster" Target="slideMasters/slideMaster3.xml"/><Relationship Id="rId21" Type="http://schemas.openxmlformats.org/officeDocument/2006/relationships/viewProps" Target="viewProp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tableStyles" Target="tableStyles.xml"/><Relationship Id="rId10" Type="http://schemas.openxmlformats.org/officeDocument/2006/relationships/slide" Target="slides/slide7.xml"/><Relationship Id="rId19" Type="http://schemas.openxmlformats.org/officeDocument/2006/relationships/commentAuthors" Target="commentAuthor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5179484" y="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fontAlgn="base"/>
            <a:fld id="{D2A48B96-639E-45A3-A0BA-2464DFDB1FAA}" type="datetimeFigureOut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2024/12/7</a:t>
            </a:fld>
            <a:endParaRPr lang="zh-CN" altLang="en-US" strike="noStrike" noProof="1"/>
          </a:p>
        </p:txBody>
      </p:sp>
      <p:sp>
        <p:nvSpPr>
          <p:cNvPr id="30724" name="幻灯片图像占位符 3"/>
          <p:cNvSpPr>
            <a:spLocks noGrp="1" noRot="1" noChangeAspect="1"/>
          </p:cNvSpPr>
          <p:nvPr>
            <p:ph type="sldImg" idx="6"/>
          </p:nvPr>
        </p:nvSpPr>
        <p:spPr>
          <a:xfrm>
            <a:off x="2514600" y="857250"/>
            <a:ext cx="4114800" cy="2314575"/>
          </a:xfrm>
          <a:prstGeom prst="rect">
            <a:avLst/>
          </a:prstGeom>
          <a:noFill/>
          <a:ln w="127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0725" name="备注占位符 4"/>
          <p:cNvSpPr>
            <a:spLocks noGrp="1"/>
          </p:cNvSpPr>
          <p:nvPr>
            <p:ph type="body" sz="quarter" idx="7"/>
          </p:nvPr>
        </p:nvSpPr>
        <p:spPr>
          <a:xfrm>
            <a:off x="914400" y="3300413"/>
            <a:ext cx="7315200" cy="2700338"/>
          </a:xfrm>
          <a:prstGeom prst="rect">
            <a:avLst/>
          </a:prstGeom>
          <a:noFill/>
          <a:ln w="9525">
            <a:noFill/>
          </a:ln>
        </p:spPr>
        <p:txBody>
          <a:bodyPr vert="horz" lIns="91440" tIns="45720" rIns="91440" bIns="45720" anchor="t" anchorCtr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651391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5179484" y="651391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fontAlgn="base"/>
            <a:fld id="{A6837353-30EB-4A48-80EB-173D804AEFBD}" type="slidenum">
              <a:rPr lang="zh-CN" altLang="en-US" strike="noStrike" noProof="1" smtClean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‹#›</a:t>
            </a:fld>
            <a:endParaRPr lang="zh-CN" altLang="en-US" strike="noStrike" noProof="1"/>
          </a:p>
        </p:txBody>
      </p:sp>
    </p:spTree>
    <p:extLst>
      <p:ext uri="{BB962C8B-B14F-4D97-AF65-F5344CB8AC3E}">
        <p14:creationId xmlns:p14="http://schemas.microsoft.com/office/powerpoint/2010/main" val="950204820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文本占位符 2"/>
          <p:cNvSpPr txBox="1"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任意多边形 9"/>
          <p:cNvSpPr/>
          <p:nvPr/>
        </p:nvSpPr>
        <p:spPr>
          <a:xfrm flipH="1">
            <a:off x="0" y="1414463"/>
            <a:ext cx="9845675" cy="4029075"/>
          </a:xfrm>
          <a:custGeom>
            <a:avLst/>
            <a:gdLst>
              <a:gd name="connsiteX0" fmla="*/ 1112084 w 10384877"/>
              <a:gd name="connsiteY0" fmla="*/ 0 h 4248472"/>
              <a:gd name="connsiteX1" fmla="*/ 10384877 w 10384877"/>
              <a:gd name="connsiteY1" fmla="*/ 0 h 4248472"/>
              <a:gd name="connsiteX2" fmla="*/ 10384877 w 10384877"/>
              <a:gd name="connsiteY2" fmla="*/ 4248472 h 4248472"/>
              <a:gd name="connsiteX3" fmla="*/ 1112084 w 10384877"/>
              <a:gd name="connsiteY3" fmla="*/ 4248472 h 4248472"/>
              <a:gd name="connsiteX4" fmla="*/ 1112084 w 10384877"/>
              <a:gd name="connsiteY4" fmla="*/ 4243379 h 4248472"/>
              <a:gd name="connsiteX5" fmla="*/ 1059571 w 10384877"/>
              <a:gd name="connsiteY5" fmla="*/ 4243379 h 4248472"/>
              <a:gd name="connsiteX6" fmla="*/ 0 w 10384877"/>
              <a:gd name="connsiteY6" fmla="*/ 2124238 h 4248472"/>
              <a:gd name="connsiteX7" fmla="*/ 1059571 w 10384877"/>
              <a:gd name="connsiteY7" fmla="*/ 5097 h 4248472"/>
              <a:gd name="connsiteX8" fmla="*/ 1112084 w 10384877"/>
              <a:gd name="connsiteY8" fmla="*/ 5097 h 42484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384877" h="4248472">
                <a:moveTo>
                  <a:pt x="1112084" y="0"/>
                </a:moveTo>
                <a:lnTo>
                  <a:pt x="10384877" y="0"/>
                </a:lnTo>
                <a:lnTo>
                  <a:pt x="10384877" y="4248472"/>
                </a:lnTo>
                <a:lnTo>
                  <a:pt x="1112084" y="4248472"/>
                </a:lnTo>
                <a:lnTo>
                  <a:pt x="1112084" y="4243379"/>
                </a:lnTo>
                <a:lnTo>
                  <a:pt x="1059571" y="4243379"/>
                </a:lnTo>
                <a:lnTo>
                  <a:pt x="0" y="2124238"/>
                </a:lnTo>
                <a:lnTo>
                  <a:pt x="1059571" y="5097"/>
                </a:lnTo>
                <a:lnTo>
                  <a:pt x="1112084" y="5097"/>
                </a:lnTo>
                <a:close/>
              </a:path>
            </a:pathLst>
          </a:custGeom>
          <a:solidFill>
            <a:schemeClr val="accent1">
              <a:alpha val="69804"/>
            </a:schemeClr>
          </a:solidFill>
          <a:ln>
            <a:noFill/>
          </a:ln>
          <a:effectLst>
            <a:outerShdw blurRad="381000" dist="1270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trike="noStrike" noProof="1"/>
          </a:p>
        </p:txBody>
      </p:sp>
      <p:sp>
        <p:nvSpPr>
          <p:cNvPr id="9" name="任意多边形 10"/>
          <p:cNvSpPr/>
          <p:nvPr/>
        </p:nvSpPr>
        <p:spPr>
          <a:xfrm flipH="1">
            <a:off x="7570788" y="2278063"/>
            <a:ext cx="4621213" cy="2301875"/>
          </a:xfrm>
          <a:custGeom>
            <a:avLst/>
            <a:gdLst>
              <a:gd name="connsiteX0" fmla="*/ 0 w 4873374"/>
              <a:gd name="connsiteY0" fmla="*/ 0 h 2427072"/>
              <a:gd name="connsiteX1" fmla="*/ 3908311 w 4873374"/>
              <a:gd name="connsiteY1" fmla="*/ 0 h 2427072"/>
              <a:gd name="connsiteX2" fmla="*/ 3908311 w 4873374"/>
              <a:gd name="connsiteY2" fmla="*/ 2911 h 2427072"/>
              <a:gd name="connsiteX3" fmla="*/ 4268061 w 4873374"/>
              <a:gd name="connsiteY3" fmla="*/ 2911 h 2427072"/>
              <a:gd name="connsiteX4" fmla="*/ 4873374 w 4873374"/>
              <a:gd name="connsiteY4" fmla="*/ 1213536 h 2427072"/>
              <a:gd name="connsiteX5" fmla="*/ 4268061 w 4873374"/>
              <a:gd name="connsiteY5" fmla="*/ 2424161 h 2427072"/>
              <a:gd name="connsiteX6" fmla="*/ 3908311 w 4873374"/>
              <a:gd name="connsiteY6" fmla="*/ 2424161 h 2427072"/>
              <a:gd name="connsiteX7" fmla="*/ 3908311 w 4873374"/>
              <a:gd name="connsiteY7" fmla="*/ 2427072 h 2427072"/>
              <a:gd name="connsiteX8" fmla="*/ 0 w 4873374"/>
              <a:gd name="connsiteY8" fmla="*/ 2427072 h 24270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73374" h="2427072">
                <a:moveTo>
                  <a:pt x="0" y="0"/>
                </a:moveTo>
                <a:lnTo>
                  <a:pt x="3908311" y="0"/>
                </a:lnTo>
                <a:lnTo>
                  <a:pt x="3908311" y="2911"/>
                </a:lnTo>
                <a:lnTo>
                  <a:pt x="4268061" y="2911"/>
                </a:lnTo>
                <a:lnTo>
                  <a:pt x="4873374" y="1213536"/>
                </a:lnTo>
                <a:lnTo>
                  <a:pt x="4268061" y="2424161"/>
                </a:lnTo>
                <a:lnTo>
                  <a:pt x="3908311" y="2424161"/>
                </a:lnTo>
                <a:lnTo>
                  <a:pt x="3908311" y="2427072"/>
                </a:lnTo>
                <a:lnTo>
                  <a:pt x="0" y="2427072"/>
                </a:lnTo>
                <a:close/>
              </a:path>
            </a:pathLst>
          </a:custGeom>
          <a:solidFill>
            <a:schemeClr val="accent2">
              <a:alpha val="69804"/>
            </a:schemeClr>
          </a:solidFill>
          <a:ln>
            <a:noFill/>
          </a:ln>
          <a:effectLst>
            <a:outerShdw blurRad="254000" dist="1270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trike="noStrike" noProof="1"/>
          </a:p>
        </p:txBody>
      </p:sp>
      <p:sp>
        <p:nvSpPr>
          <p:cNvPr id="10" name="六边形 9"/>
          <p:cNvSpPr/>
          <p:nvPr/>
        </p:nvSpPr>
        <p:spPr>
          <a:xfrm flipH="1">
            <a:off x="7827963" y="2486025"/>
            <a:ext cx="2187575" cy="1885950"/>
          </a:xfrm>
          <a:prstGeom prst="hexagon">
            <a:avLst/>
          </a:prstGeom>
          <a:solidFill>
            <a:schemeClr val="accent6"/>
          </a:solidFill>
          <a:ln>
            <a:noFill/>
          </a:ln>
          <a:effectLst>
            <a:outerShdw blurRad="317500" dist="1270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trike="noStrike" noProof="1"/>
          </a:p>
        </p:txBody>
      </p:sp>
      <p:sp>
        <p:nvSpPr>
          <p:cNvPr id="2" name="标题 1"/>
          <p:cNvSpPr>
            <a:spLocks noGrp="1"/>
          </p:cNvSpPr>
          <p:nvPr>
            <p:ph type="ctrTitle" hasCustomPrompt="1"/>
          </p:nvPr>
        </p:nvSpPr>
        <p:spPr>
          <a:xfrm>
            <a:off x="546415" y="2393153"/>
            <a:ext cx="6917737" cy="1200329"/>
          </a:xfrm>
        </p:spPr>
        <p:txBody>
          <a:bodyPr anchor="b">
            <a:normAutofit/>
          </a:bodyPr>
          <a:lstStyle>
            <a:lvl1pPr algn="r">
              <a:defRPr sz="6000" b="1">
                <a:solidFill>
                  <a:schemeClr val="bg1"/>
                </a:solidFill>
              </a:defRPr>
            </a:lvl1pPr>
          </a:lstStyle>
          <a:p>
            <a:pPr fontAlgn="auto"/>
            <a:r>
              <a:rPr lang="zh-CN" altLang="en-US" strike="noStrike" noProof="1"/>
              <a:t>单击此处编辑标题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546415" y="3685557"/>
            <a:ext cx="6917737" cy="535531"/>
          </a:xfrm>
        </p:spPr>
        <p:txBody>
          <a:bodyPr>
            <a:normAutofit/>
          </a:bodyPr>
          <a:lstStyle>
            <a:lvl1pPr marL="0" indent="0" algn="r">
              <a:buNone/>
              <a:defRPr sz="2400" b="1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fontAlgn="auto"/>
            <a:r>
              <a:rPr lang="zh-CN" altLang="en-US" strike="noStrike" noProof="1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E72E0546-5DAD-4065-BC06-25F2A0F0F612}" type="datetimeFigureOut">
              <a:rPr lang="zh-CN" altLang="en-US" strike="noStrike" noProof="1" smtClean="0">
                <a:latin typeface="+mn-ea"/>
                <a:ea typeface="+mn-ea"/>
                <a:cs typeface="+mn-cs"/>
              </a:rPr>
              <a:t>2024/12/7</a:t>
            </a:fld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endParaRPr lang="zh-CN" altLang="en-US" strike="noStrike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D9F39CA8-E166-497A-804A-4A9B3C28C880}" type="slidenum">
              <a:rPr lang="zh-CN" altLang="en-US" strike="noStrike" noProof="1" smtClean="0">
                <a:latin typeface="+mn-ea"/>
                <a:ea typeface="+mn-ea"/>
                <a:cs typeface="+mn-cs"/>
              </a:rPr>
              <a:t>‹#›</a:t>
            </a:fld>
            <a:endParaRPr lang="zh-CN" altLang="en-US" strike="noStrike" noProof="1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/>
            </a:lvl1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</a:p>
          <a:p>
            <a:pPr lvl="1" fontAlgn="auto"/>
            <a:r>
              <a:rPr lang="zh-CN" altLang="en-US" strike="noStrike" noProof="1"/>
              <a:t>第二级</a:t>
            </a:r>
          </a:p>
          <a:p>
            <a:pPr lvl="2" fontAlgn="auto"/>
            <a:r>
              <a:rPr lang="zh-CN" altLang="en-US" strike="noStrike" noProof="1"/>
              <a:t>第三级</a:t>
            </a:r>
          </a:p>
          <a:p>
            <a:pPr lvl="3" fontAlgn="auto"/>
            <a:r>
              <a:rPr lang="zh-CN" altLang="en-US" strike="noStrike" noProof="1"/>
              <a:t>第四级</a:t>
            </a:r>
          </a:p>
          <a:p>
            <a:pPr lvl="4" fontAlgn="auto"/>
            <a:r>
              <a:rPr lang="zh-CN" altLang="en-US" strike="noStrike" noProof="1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/>
            <a:fld id="{E72E0546-5DAD-4065-BC06-25F2A0F0F612}" type="datetimeFigureOut">
              <a:rPr lang="zh-CN" altLang="en-US" strike="noStrike" noProof="1" smtClean="0">
                <a:latin typeface="+mn-ea"/>
                <a:ea typeface="+mn-ea"/>
                <a:cs typeface="+mn-cs"/>
              </a:rPr>
              <a:t>2024/12/7</a:t>
            </a:fld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/>
            <a:endParaRPr lang="zh-CN" altLang="en-US" strike="noStrike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/>
            <a:fld id="{D9F39CA8-E166-497A-804A-4A9B3C28C880}" type="slidenum">
              <a:rPr lang="zh-CN" altLang="en-US" strike="noStrike" noProof="1" smtClean="0">
                <a:latin typeface="+mn-ea"/>
                <a:ea typeface="+mn-ea"/>
                <a:cs typeface="+mn-cs"/>
              </a:rPr>
              <a:t>‹#›</a:t>
            </a:fld>
            <a:endParaRPr lang="zh-CN" altLang="en-US" strike="noStrike" noProof="1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直接连接符 6"/>
          <p:cNvCxnSpPr/>
          <p:nvPr/>
        </p:nvCxnSpPr>
        <p:spPr>
          <a:xfrm flipH="1" flipV="1">
            <a:off x="4295775" y="2327275"/>
            <a:ext cx="0" cy="1893888"/>
          </a:xfrm>
          <a:prstGeom prst="line">
            <a:avLst/>
          </a:prstGeom>
          <a:ln w="12700"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4476428" y="2391808"/>
            <a:ext cx="6012059" cy="978729"/>
          </a:xfrm>
        </p:spPr>
        <p:txBody>
          <a:bodyPr anchor="b">
            <a:normAutofit/>
          </a:bodyPr>
          <a:lstStyle>
            <a:lvl1pPr>
              <a:defRPr sz="4800" b="1">
                <a:solidFill>
                  <a:schemeClr val="tx2"/>
                </a:solidFill>
              </a:defRPr>
            </a:lvl1pPr>
          </a:lstStyle>
          <a:p>
            <a:pPr fontAlgn="auto"/>
            <a:r>
              <a:rPr lang="zh-CN" altLang="en-US" strike="noStrike" noProof="1"/>
              <a:t>单击此处编辑标题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476428" y="3397525"/>
            <a:ext cx="6012059" cy="535531"/>
          </a:xfrm>
        </p:spPr>
        <p:txBody>
          <a:bodyPr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</a:p>
        </p:txBody>
      </p:sp>
      <p:grpSp>
        <p:nvGrpSpPr>
          <p:cNvPr id="8" name="组合 7"/>
          <p:cNvGrpSpPr/>
          <p:nvPr/>
        </p:nvGrpSpPr>
        <p:grpSpPr>
          <a:xfrm>
            <a:off x="2427211" y="2510505"/>
            <a:ext cx="1400250" cy="1400250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9" name="同心圆 17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accent6"/>
                </a:gs>
                <a:gs pos="55000">
                  <a:schemeClr val="accent6">
                    <a:lumMod val="95000"/>
                  </a:schemeClr>
                </a:gs>
                <a:gs pos="100000">
                  <a:schemeClr val="accent6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/>
              <a:endParaRPr lang="zh-CN" altLang="en-US" strike="noStrike" noProof="1">
                <a:solidFill>
                  <a:srgbClr val="080808"/>
                </a:solidFill>
                <a:latin typeface="+mj-ea"/>
                <a:ea typeface="+mj-ea"/>
              </a:endParaRPr>
            </a:p>
          </p:txBody>
        </p:sp>
        <p:sp>
          <p:nvSpPr>
            <p:cNvPr id="10" name="椭圆 9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accent6"/>
                </a:gs>
                <a:gs pos="51000">
                  <a:schemeClr val="accent6">
                    <a:lumMod val="95000"/>
                  </a:schemeClr>
                </a:gs>
                <a:gs pos="100000">
                  <a:schemeClr val="accent6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/>
              <a:endParaRPr lang="zh-CN" altLang="en-US" strike="noStrike" noProof="1">
                <a:solidFill>
                  <a:srgbClr val="080808"/>
                </a:solidFill>
                <a:latin typeface="+mj-ea"/>
                <a:ea typeface="+mj-ea"/>
              </a:endParaRPr>
            </a:p>
          </p:txBody>
        </p:sp>
      </p:grp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E72E0546-5DAD-4065-BC06-25F2A0F0F612}" type="datetimeFigureOut">
              <a:rPr lang="zh-CN" altLang="en-US" strike="noStrike" noProof="1" smtClean="0">
                <a:latin typeface="+mn-ea"/>
                <a:ea typeface="+mn-ea"/>
                <a:cs typeface="+mn-cs"/>
              </a:rPr>
              <a:t>2024/12/7</a:t>
            </a:fld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endParaRPr lang="zh-CN" altLang="en-US" strike="noStrike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D9F39CA8-E166-497A-804A-4A9B3C28C880}" type="slidenum">
              <a:rPr lang="zh-CN" altLang="en-US" strike="noStrike" noProof="1" smtClean="0">
                <a:latin typeface="+mn-ea"/>
                <a:ea typeface="+mn-ea"/>
                <a:cs typeface="+mn-cs"/>
              </a:rPr>
              <a:t>‹#›</a:t>
            </a:fld>
            <a:endParaRPr lang="zh-CN" altLang="en-US" strike="noStrike" noProof="1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/>
            </a:lvl1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</a:p>
          <a:p>
            <a:pPr lvl="1" fontAlgn="auto"/>
            <a:r>
              <a:rPr lang="zh-CN" altLang="en-US" strike="noStrike" noProof="1"/>
              <a:t>第二级</a:t>
            </a:r>
          </a:p>
          <a:p>
            <a:pPr lvl="2" fontAlgn="auto"/>
            <a:r>
              <a:rPr lang="zh-CN" altLang="en-US" strike="noStrike" noProof="1"/>
              <a:t>第三级</a:t>
            </a:r>
          </a:p>
          <a:p>
            <a:pPr lvl="3" fontAlgn="auto"/>
            <a:r>
              <a:rPr lang="zh-CN" altLang="en-US" strike="noStrike" noProof="1"/>
              <a:t>第四级</a:t>
            </a:r>
          </a:p>
          <a:p>
            <a:pPr lvl="4" fontAlgn="auto"/>
            <a:r>
              <a:rPr lang="zh-CN" altLang="en-US" strike="noStrike" noProof="1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/>
            </a:lvl1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</a:p>
          <a:p>
            <a:pPr lvl="1" fontAlgn="auto"/>
            <a:r>
              <a:rPr lang="zh-CN" altLang="en-US" strike="noStrike" noProof="1"/>
              <a:t>第二级</a:t>
            </a:r>
          </a:p>
          <a:p>
            <a:pPr lvl="2" fontAlgn="auto"/>
            <a:r>
              <a:rPr lang="zh-CN" altLang="en-US" strike="noStrike" noProof="1"/>
              <a:t>第三级</a:t>
            </a:r>
          </a:p>
          <a:p>
            <a:pPr lvl="3" fontAlgn="auto"/>
            <a:r>
              <a:rPr lang="zh-CN" altLang="en-US" strike="noStrike" noProof="1"/>
              <a:t>第四级</a:t>
            </a:r>
          </a:p>
          <a:p>
            <a:pPr lvl="4" fontAlgn="auto"/>
            <a:r>
              <a:rPr lang="zh-CN" altLang="en-US" strike="noStrike" noProof="1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/>
            <a:fld id="{E72E0546-5DAD-4065-BC06-25F2A0F0F612}" type="datetimeFigureOut">
              <a:rPr lang="zh-CN" altLang="en-US" strike="noStrike" noProof="1" smtClean="0">
                <a:latin typeface="+mn-ea"/>
                <a:ea typeface="+mn-ea"/>
                <a:cs typeface="+mn-cs"/>
              </a:rPr>
              <a:t>2024/12/7</a:t>
            </a:fld>
            <a:endParaRPr lang="zh-CN" altLang="en-US" strike="noStrike" noProof="1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/>
            <a:endParaRPr lang="zh-CN" altLang="en-US" strike="noStrike" noProof="1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/>
            <a:fld id="{D9F39CA8-E166-497A-804A-4A9B3C28C880}" type="slidenum">
              <a:rPr lang="zh-CN" altLang="en-US" strike="noStrike" noProof="1" smtClean="0">
                <a:latin typeface="+mn-ea"/>
                <a:ea typeface="+mn-ea"/>
                <a:cs typeface="+mn-cs"/>
              </a:rPr>
              <a:t>‹#›</a:t>
            </a:fld>
            <a:endParaRPr lang="zh-CN" altLang="en-US" strike="noStrike" noProof="1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03237"/>
            <a:ext cx="10515600" cy="1325563"/>
          </a:xfrm>
        </p:spPr>
        <p:txBody>
          <a:bodyPr/>
          <a:lstStyle/>
          <a:p>
            <a:pPr fontAlgn="auto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>
            <a:lvl1pPr>
              <a:defRPr/>
            </a:lvl1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</a:p>
          <a:p>
            <a:pPr lvl="1" fontAlgn="auto"/>
            <a:r>
              <a:rPr lang="zh-CN" altLang="en-US" strike="noStrike" noProof="1"/>
              <a:t>第二级</a:t>
            </a:r>
          </a:p>
          <a:p>
            <a:pPr lvl="2" fontAlgn="auto"/>
            <a:r>
              <a:rPr lang="zh-CN" altLang="en-US" strike="noStrike" noProof="1"/>
              <a:t>第三级</a:t>
            </a:r>
          </a:p>
          <a:p>
            <a:pPr lvl="3" fontAlgn="auto"/>
            <a:r>
              <a:rPr lang="zh-CN" altLang="en-US" strike="noStrike" noProof="1"/>
              <a:t>第四级</a:t>
            </a:r>
          </a:p>
          <a:p>
            <a:pPr lvl="4" fontAlgn="auto"/>
            <a:r>
              <a:rPr lang="zh-CN" altLang="en-US" strike="noStrike" noProof="1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>
            <a:lvl1pPr>
              <a:defRPr/>
            </a:lvl1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</a:p>
          <a:p>
            <a:pPr lvl="1" fontAlgn="auto"/>
            <a:r>
              <a:rPr lang="zh-CN" altLang="en-US" strike="noStrike" noProof="1"/>
              <a:t>第二级</a:t>
            </a:r>
          </a:p>
          <a:p>
            <a:pPr lvl="2" fontAlgn="auto"/>
            <a:r>
              <a:rPr lang="zh-CN" altLang="en-US" strike="noStrike" noProof="1"/>
              <a:t>第三级</a:t>
            </a:r>
          </a:p>
          <a:p>
            <a:pPr lvl="3" fontAlgn="auto"/>
            <a:r>
              <a:rPr lang="zh-CN" altLang="en-US" strike="noStrike" noProof="1"/>
              <a:t>第四级</a:t>
            </a:r>
          </a:p>
          <a:p>
            <a:pPr lvl="4" fontAlgn="auto"/>
            <a:r>
              <a:rPr lang="zh-CN" altLang="en-US" strike="noStrike" noProof="1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/>
            <a:fld id="{E72E0546-5DAD-4065-BC06-25F2A0F0F612}" type="datetimeFigureOut">
              <a:rPr lang="zh-CN" altLang="en-US" strike="noStrike" noProof="1" smtClean="0">
                <a:latin typeface="+mn-ea"/>
                <a:ea typeface="+mn-ea"/>
                <a:cs typeface="+mn-cs"/>
              </a:rPr>
              <a:t>2024/12/7</a:t>
            </a:fld>
            <a:endParaRPr lang="zh-CN" altLang="en-US" strike="noStrike" noProof="1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/>
            <a:endParaRPr lang="zh-CN" altLang="en-US" strike="noStrike" noProof="1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/>
            <a:fld id="{D9F39CA8-E166-497A-804A-4A9B3C28C880}" type="slidenum">
              <a:rPr lang="zh-CN" altLang="en-US" strike="noStrike" noProof="1" smtClean="0">
                <a:latin typeface="+mn-ea"/>
                <a:ea typeface="+mn-ea"/>
                <a:cs typeface="+mn-cs"/>
              </a:rPr>
              <a:t>‹#›</a:t>
            </a:fld>
            <a:endParaRPr lang="zh-CN" altLang="en-US" strike="noStrike" noProof="1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任意多边形 9"/>
          <p:cNvSpPr/>
          <p:nvPr/>
        </p:nvSpPr>
        <p:spPr>
          <a:xfrm flipH="1">
            <a:off x="0" y="1414463"/>
            <a:ext cx="9845675" cy="4029075"/>
          </a:xfrm>
          <a:custGeom>
            <a:avLst/>
            <a:gdLst>
              <a:gd name="connsiteX0" fmla="*/ 1112084 w 10384877"/>
              <a:gd name="connsiteY0" fmla="*/ 0 h 4248472"/>
              <a:gd name="connsiteX1" fmla="*/ 10384877 w 10384877"/>
              <a:gd name="connsiteY1" fmla="*/ 0 h 4248472"/>
              <a:gd name="connsiteX2" fmla="*/ 10384877 w 10384877"/>
              <a:gd name="connsiteY2" fmla="*/ 4248472 h 4248472"/>
              <a:gd name="connsiteX3" fmla="*/ 1112084 w 10384877"/>
              <a:gd name="connsiteY3" fmla="*/ 4248472 h 4248472"/>
              <a:gd name="connsiteX4" fmla="*/ 1112084 w 10384877"/>
              <a:gd name="connsiteY4" fmla="*/ 4243379 h 4248472"/>
              <a:gd name="connsiteX5" fmla="*/ 1059571 w 10384877"/>
              <a:gd name="connsiteY5" fmla="*/ 4243379 h 4248472"/>
              <a:gd name="connsiteX6" fmla="*/ 0 w 10384877"/>
              <a:gd name="connsiteY6" fmla="*/ 2124238 h 4248472"/>
              <a:gd name="connsiteX7" fmla="*/ 1059571 w 10384877"/>
              <a:gd name="connsiteY7" fmla="*/ 5097 h 4248472"/>
              <a:gd name="connsiteX8" fmla="*/ 1112084 w 10384877"/>
              <a:gd name="connsiteY8" fmla="*/ 5097 h 42484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384877" h="4248472">
                <a:moveTo>
                  <a:pt x="1112084" y="0"/>
                </a:moveTo>
                <a:lnTo>
                  <a:pt x="10384877" y="0"/>
                </a:lnTo>
                <a:lnTo>
                  <a:pt x="10384877" y="4248472"/>
                </a:lnTo>
                <a:lnTo>
                  <a:pt x="1112084" y="4248472"/>
                </a:lnTo>
                <a:lnTo>
                  <a:pt x="1112084" y="4243379"/>
                </a:lnTo>
                <a:lnTo>
                  <a:pt x="1059571" y="4243379"/>
                </a:lnTo>
                <a:lnTo>
                  <a:pt x="0" y="2124238"/>
                </a:lnTo>
                <a:lnTo>
                  <a:pt x="1059571" y="5097"/>
                </a:lnTo>
                <a:lnTo>
                  <a:pt x="1112084" y="5097"/>
                </a:lnTo>
                <a:close/>
              </a:path>
            </a:pathLst>
          </a:custGeom>
          <a:solidFill>
            <a:schemeClr val="accent1">
              <a:alpha val="69804"/>
            </a:schemeClr>
          </a:solidFill>
          <a:ln>
            <a:noFill/>
          </a:ln>
          <a:effectLst>
            <a:outerShdw blurRad="381000" dist="1270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trike="noStrike" noProof="1"/>
          </a:p>
        </p:txBody>
      </p:sp>
      <p:sp>
        <p:nvSpPr>
          <p:cNvPr id="7" name="任意多边形 10"/>
          <p:cNvSpPr/>
          <p:nvPr/>
        </p:nvSpPr>
        <p:spPr>
          <a:xfrm flipH="1">
            <a:off x="7570788" y="2278063"/>
            <a:ext cx="4621213" cy="2301875"/>
          </a:xfrm>
          <a:custGeom>
            <a:avLst/>
            <a:gdLst>
              <a:gd name="connsiteX0" fmla="*/ 0 w 4873374"/>
              <a:gd name="connsiteY0" fmla="*/ 0 h 2427072"/>
              <a:gd name="connsiteX1" fmla="*/ 3908311 w 4873374"/>
              <a:gd name="connsiteY1" fmla="*/ 0 h 2427072"/>
              <a:gd name="connsiteX2" fmla="*/ 3908311 w 4873374"/>
              <a:gd name="connsiteY2" fmla="*/ 2911 h 2427072"/>
              <a:gd name="connsiteX3" fmla="*/ 4268061 w 4873374"/>
              <a:gd name="connsiteY3" fmla="*/ 2911 h 2427072"/>
              <a:gd name="connsiteX4" fmla="*/ 4873374 w 4873374"/>
              <a:gd name="connsiteY4" fmla="*/ 1213536 h 2427072"/>
              <a:gd name="connsiteX5" fmla="*/ 4268061 w 4873374"/>
              <a:gd name="connsiteY5" fmla="*/ 2424161 h 2427072"/>
              <a:gd name="connsiteX6" fmla="*/ 3908311 w 4873374"/>
              <a:gd name="connsiteY6" fmla="*/ 2424161 h 2427072"/>
              <a:gd name="connsiteX7" fmla="*/ 3908311 w 4873374"/>
              <a:gd name="connsiteY7" fmla="*/ 2427072 h 2427072"/>
              <a:gd name="connsiteX8" fmla="*/ 0 w 4873374"/>
              <a:gd name="connsiteY8" fmla="*/ 2427072 h 24270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73374" h="2427072">
                <a:moveTo>
                  <a:pt x="0" y="0"/>
                </a:moveTo>
                <a:lnTo>
                  <a:pt x="3908311" y="0"/>
                </a:lnTo>
                <a:lnTo>
                  <a:pt x="3908311" y="2911"/>
                </a:lnTo>
                <a:lnTo>
                  <a:pt x="4268061" y="2911"/>
                </a:lnTo>
                <a:lnTo>
                  <a:pt x="4873374" y="1213536"/>
                </a:lnTo>
                <a:lnTo>
                  <a:pt x="4268061" y="2424161"/>
                </a:lnTo>
                <a:lnTo>
                  <a:pt x="3908311" y="2424161"/>
                </a:lnTo>
                <a:lnTo>
                  <a:pt x="3908311" y="2427072"/>
                </a:lnTo>
                <a:lnTo>
                  <a:pt x="0" y="2427072"/>
                </a:lnTo>
                <a:close/>
              </a:path>
            </a:pathLst>
          </a:custGeom>
          <a:solidFill>
            <a:schemeClr val="accent2">
              <a:alpha val="69804"/>
            </a:schemeClr>
          </a:solidFill>
          <a:ln>
            <a:noFill/>
          </a:ln>
          <a:effectLst>
            <a:outerShdw blurRad="254000" dist="1270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trike="noStrike" noProof="1"/>
          </a:p>
        </p:txBody>
      </p:sp>
      <p:sp>
        <p:nvSpPr>
          <p:cNvPr id="8" name="六边形 7"/>
          <p:cNvSpPr/>
          <p:nvPr/>
        </p:nvSpPr>
        <p:spPr>
          <a:xfrm flipH="1">
            <a:off x="7827963" y="2486025"/>
            <a:ext cx="2187575" cy="1885950"/>
          </a:xfrm>
          <a:prstGeom prst="hexagon">
            <a:avLst/>
          </a:prstGeom>
          <a:solidFill>
            <a:schemeClr val="accent6"/>
          </a:solidFill>
          <a:ln>
            <a:noFill/>
          </a:ln>
          <a:effectLst>
            <a:outerShdw blurRad="317500" dist="1270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trike="noStrike" noProof="1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623392" y="2365122"/>
            <a:ext cx="6819268" cy="1200329"/>
          </a:xfrm>
        </p:spPr>
        <p:txBody>
          <a:bodyPr anchor="b" anchorCtr="0">
            <a:normAutofit/>
          </a:bodyPr>
          <a:lstStyle>
            <a:lvl1pPr algn="r">
              <a:defRPr sz="6000" b="1">
                <a:solidFill>
                  <a:schemeClr val="bg1"/>
                </a:solidFill>
              </a:defRPr>
            </a:lvl1pPr>
          </a:lstStyle>
          <a:p>
            <a:pPr fontAlgn="auto"/>
            <a:r>
              <a:rPr lang="zh-CN" altLang="en-US" strike="noStrike" noProof="1"/>
              <a:t>单击此处编辑标题</a:t>
            </a:r>
          </a:p>
        </p:txBody>
      </p:sp>
      <p:sp>
        <p:nvSpPr>
          <p:cNvPr id="10" name="内容占位符 9"/>
          <p:cNvSpPr>
            <a:spLocks noGrp="1"/>
          </p:cNvSpPr>
          <p:nvPr>
            <p:ph sz="quarter" idx="13"/>
          </p:nvPr>
        </p:nvSpPr>
        <p:spPr>
          <a:xfrm>
            <a:off x="623888" y="3637459"/>
            <a:ext cx="6818312" cy="655637"/>
          </a:xfrm>
        </p:spPr>
        <p:txBody>
          <a:bodyPr/>
          <a:lstStyle>
            <a:lvl1pPr marL="0" indent="0" algn="r">
              <a:buNone/>
              <a:defRPr b="1">
                <a:solidFill>
                  <a:schemeClr val="bg1"/>
                </a:solidFill>
              </a:defRPr>
            </a:lvl1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E72E0546-5DAD-4065-BC06-25F2A0F0F612}" type="datetimeFigureOut">
              <a:rPr lang="zh-CN" altLang="en-US" strike="noStrike" noProof="1" smtClean="0">
                <a:latin typeface="+mn-ea"/>
                <a:ea typeface="+mn-ea"/>
                <a:cs typeface="+mn-cs"/>
              </a:rPr>
              <a:t>2024/12/7</a:t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endParaRPr lang="zh-CN" altLang="en-US" strike="noStrike" noProof="1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D9F39CA8-E166-497A-804A-4A9B3C28C880}" type="slidenum">
              <a:rPr lang="zh-CN" altLang="en-US" strike="noStrike" noProof="1" smtClean="0">
                <a:latin typeface="+mn-ea"/>
                <a:ea typeface="+mn-ea"/>
                <a:cs typeface="+mn-cs"/>
              </a:rPr>
              <a:t>‹#›</a:t>
            </a:fld>
            <a:endParaRPr lang="zh-CN" altLang="en-US" strike="noStrike" noProof="1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/>
            <a:fld id="{E72E0546-5DAD-4065-BC06-25F2A0F0F612}" type="datetimeFigureOut">
              <a:rPr lang="zh-CN" altLang="en-US" strike="noStrike" noProof="1" smtClean="0">
                <a:latin typeface="+mn-ea"/>
                <a:ea typeface="+mn-ea"/>
                <a:cs typeface="+mn-cs"/>
              </a:rPr>
              <a:t>2024/12/7</a:t>
            </a:fld>
            <a:endParaRPr lang="zh-CN" altLang="en-US" strike="noStrike" noProof="1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/>
            <a:endParaRPr lang="zh-CN" altLang="en-US" strike="noStrike" noProof="1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/>
            <a:fld id="{D9F39CA8-E166-497A-804A-4A9B3C28C880}" type="slidenum">
              <a:rPr lang="zh-CN" altLang="en-US" strike="noStrike" noProof="1" smtClean="0">
                <a:latin typeface="+mn-ea"/>
                <a:ea typeface="+mn-ea"/>
                <a:cs typeface="+mn-cs"/>
              </a:rPr>
              <a:t>‹#›</a:t>
            </a:fld>
            <a:endParaRPr lang="zh-CN" altLang="en-US" strike="noStrike" noProof="1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7" y="457200"/>
            <a:ext cx="4165200" cy="1600200"/>
          </a:xfrm>
        </p:spPr>
        <p:txBody>
          <a:bodyPr anchor="t" anchorCtr="0">
            <a:normAutofit/>
          </a:bodyPr>
          <a:lstStyle>
            <a:lvl1pPr>
              <a:defRPr sz="3600"/>
            </a:lvl1pPr>
          </a:lstStyle>
          <a:p>
            <a:pPr fontAlgn="auto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图片占位符 2"/>
          <p:cNvSpPr>
            <a:spLocks noGrp="1" noChangeAspect="1"/>
          </p:cNvSpPr>
          <p:nvPr>
            <p:ph type="pic" idx="1"/>
          </p:nvPr>
        </p:nvSpPr>
        <p:spPr>
          <a:xfrm>
            <a:off x="5184000" y="457200"/>
            <a:ext cx="6170400" cy="54036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fontAlgn="auto"/>
            <a:endParaRPr lang="zh-CN" alt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7" y="2057400"/>
            <a:ext cx="4165200" cy="3811588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/>
            <a:fld id="{E72E0546-5DAD-4065-BC06-25F2A0F0F612}" type="datetimeFigureOut">
              <a:rPr lang="zh-CN" altLang="en-US" strike="noStrike" noProof="1" smtClean="0">
                <a:latin typeface="+mn-ea"/>
                <a:ea typeface="+mn-ea"/>
                <a:cs typeface="+mn-cs"/>
              </a:rPr>
              <a:t>2024/12/7</a:t>
            </a:fld>
            <a:endParaRPr lang="zh-CN" altLang="en-US" strike="noStrike" noProof="1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/>
            <a:endParaRPr lang="zh-CN" altLang="en-US" strike="noStrike" noProof="1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/>
            <a:fld id="{D9F39CA8-E166-497A-804A-4A9B3C28C880}" type="slidenum">
              <a:rPr lang="zh-CN" altLang="en-US" strike="noStrike" noProof="1" smtClean="0">
                <a:latin typeface="+mn-ea"/>
                <a:ea typeface="+mn-ea"/>
                <a:cs typeface="+mn-cs"/>
              </a:rPr>
              <a:t>‹#›</a:t>
            </a:fld>
            <a:endParaRPr lang="zh-CN" altLang="en-US" strike="noStrike" noProof="1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10488488" y="365125"/>
            <a:ext cx="865312" cy="5811838"/>
          </a:xfrm>
        </p:spPr>
        <p:txBody>
          <a:bodyPr vert="eaVert">
            <a:normAutofit/>
          </a:bodyPr>
          <a:lstStyle>
            <a:lvl1pPr>
              <a:defRPr sz="3600"/>
            </a:lvl1pPr>
          </a:lstStyle>
          <a:p>
            <a:pPr fontAlgn="auto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9578280" cy="5811838"/>
          </a:xfrm>
        </p:spPr>
        <p:txBody>
          <a:bodyPr vert="eaVert"/>
          <a:lstStyle>
            <a:lvl1pPr>
              <a:defRPr/>
            </a:lvl1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</a:p>
          <a:p>
            <a:pPr lvl="1" fontAlgn="auto"/>
            <a:r>
              <a:rPr lang="zh-CN" altLang="en-US" strike="noStrike" noProof="1"/>
              <a:t>第二级</a:t>
            </a:r>
          </a:p>
          <a:p>
            <a:pPr lvl="2" fontAlgn="auto"/>
            <a:r>
              <a:rPr lang="zh-CN" altLang="en-US" strike="noStrike" noProof="1"/>
              <a:t>第三级</a:t>
            </a:r>
          </a:p>
          <a:p>
            <a:pPr lvl="3" fontAlgn="auto"/>
            <a:r>
              <a:rPr lang="zh-CN" altLang="en-US" strike="noStrike" noProof="1"/>
              <a:t>第四级</a:t>
            </a:r>
          </a:p>
          <a:p>
            <a:pPr lvl="4" fontAlgn="auto"/>
            <a:r>
              <a:rPr lang="zh-CN" altLang="en-US" strike="noStrike" noProof="1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/>
            <a:fld id="{E72E0546-5DAD-4065-BC06-25F2A0F0F612}" type="datetimeFigureOut">
              <a:rPr lang="zh-CN" altLang="en-US" strike="noStrike" noProof="1" smtClean="0">
                <a:latin typeface="+mn-ea"/>
                <a:ea typeface="+mn-ea"/>
                <a:cs typeface="+mn-cs"/>
              </a:rPr>
              <a:t>2024/12/7</a:t>
            </a:fld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/>
            <a:endParaRPr lang="zh-CN" altLang="en-US" strike="noStrike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/>
            <a:fld id="{D9F39CA8-E166-497A-804A-4A9B3C28C880}" type="slidenum">
              <a:rPr lang="zh-CN" altLang="en-US" strike="noStrike" noProof="1" smtClean="0">
                <a:latin typeface="+mn-ea"/>
                <a:ea typeface="+mn-ea"/>
                <a:cs typeface="+mn-cs"/>
              </a:rPr>
              <a:t>‹#›</a:t>
            </a:fld>
            <a:endParaRPr lang="zh-CN" altLang="en-US" strike="noStrike" noProof="1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838200" y="551543"/>
            <a:ext cx="10515600" cy="5558971"/>
          </a:xfrm>
        </p:spPr>
        <p:txBody>
          <a:bodyPr/>
          <a:lstStyle/>
          <a:p>
            <a:pPr lvl="0" fontAlgn="auto"/>
            <a:r>
              <a:rPr lang="zh-CN" altLang="en-US" strike="noStrike" noProof="1"/>
              <a:t>单击此处编辑母版文本样式</a:t>
            </a:r>
          </a:p>
          <a:p>
            <a:pPr lvl="1" fontAlgn="auto"/>
            <a:r>
              <a:rPr lang="zh-CN" altLang="en-US" strike="noStrike" noProof="1"/>
              <a:t>第二级</a:t>
            </a:r>
          </a:p>
          <a:p>
            <a:pPr lvl="2" fontAlgn="auto"/>
            <a:r>
              <a:rPr lang="zh-CN" altLang="en-US" strike="noStrike" noProof="1"/>
              <a:t>第三级</a:t>
            </a:r>
          </a:p>
          <a:p>
            <a:pPr lvl="3" fontAlgn="auto"/>
            <a:r>
              <a:rPr lang="zh-CN" altLang="en-US" strike="noStrike" noProof="1"/>
              <a:t>第四级</a:t>
            </a:r>
          </a:p>
          <a:p>
            <a:pPr lvl="4" fontAlgn="auto"/>
            <a:r>
              <a:rPr lang="zh-CN" altLang="en-US" strike="noStrike" noProof="1"/>
              <a:t>第五级</a:t>
            </a:r>
          </a:p>
        </p:txBody>
      </p:sp>
      <p:sp>
        <p:nvSpPr>
          <p:cNvPr id="2" name="日期占位符 1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pPr fontAlgn="base"/>
            <a:fld id="{E72E0546-5DAD-4065-BC06-25F2A0F0F612}" type="datetimeFigureOut">
              <a:rPr lang="zh-CN" altLang="en-US" strike="noStrike" noProof="1" smtClean="0">
                <a:latin typeface="+mn-ea"/>
                <a:ea typeface="+mn-ea"/>
                <a:cs typeface="+mn-cs"/>
              </a:rPr>
              <a:t>2024/12/7</a:t>
            </a:fld>
            <a:endParaRPr lang="zh-CN" altLang="en-US" strike="noStrike" noProof="1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 fontAlgn="base"/>
            <a:endParaRPr lang="zh-CN" altLang="en-US" strike="noStrike" noProof="1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 fontAlgn="base"/>
            <a:fld id="{D9F39CA8-E166-497A-804A-4A9B3C28C880}" type="slidenum">
              <a:rPr lang="zh-CN" altLang="en-US" strike="noStrike" noProof="1" smtClean="0">
                <a:latin typeface="+mn-ea"/>
                <a:ea typeface="+mn-ea"/>
                <a:cs typeface="+mn-cs"/>
              </a:rPr>
              <a:t>‹#›</a:t>
            </a:fld>
            <a:endParaRPr lang="zh-CN" altLang="en-US" strike="noStrike" noProof="1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栏目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任意多边形 9"/>
          <p:cNvSpPr/>
          <p:nvPr/>
        </p:nvSpPr>
        <p:spPr>
          <a:xfrm flipH="1">
            <a:off x="0" y="1414463"/>
            <a:ext cx="9845675" cy="4029075"/>
          </a:xfrm>
          <a:custGeom>
            <a:avLst/>
            <a:gdLst>
              <a:gd name="connsiteX0" fmla="*/ 1112084 w 10384877"/>
              <a:gd name="connsiteY0" fmla="*/ 0 h 4248472"/>
              <a:gd name="connsiteX1" fmla="*/ 10384877 w 10384877"/>
              <a:gd name="connsiteY1" fmla="*/ 0 h 4248472"/>
              <a:gd name="connsiteX2" fmla="*/ 10384877 w 10384877"/>
              <a:gd name="connsiteY2" fmla="*/ 4248472 h 4248472"/>
              <a:gd name="connsiteX3" fmla="*/ 1112084 w 10384877"/>
              <a:gd name="connsiteY3" fmla="*/ 4248472 h 4248472"/>
              <a:gd name="connsiteX4" fmla="*/ 1112084 w 10384877"/>
              <a:gd name="connsiteY4" fmla="*/ 4243379 h 4248472"/>
              <a:gd name="connsiteX5" fmla="*/ 1059571 w 10384877"/>
              <a:gd name="connsiteY5" fmla="*/ 4243379 h 4248472"/>
              <a:gd name="connsiteX6" fmla="*/ 0 w 10384877"/>
              <a:gd name="connsiteY6" fmla="*/ 2124238 h 4248472"/>
              <a:gd name="connsiteX7" fmla="*/ 1059571 w 10384877"/>
              <a:gd name="connsiteY7" fmla="*/ 5097 h 4248472"/>
              <a:gd name="connsiteX8" fmla="*/ 1112084 w 10384877"/>
              <a:gd name="connsiteY8" fmla="*/ 5097 h 42484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384877" h="4248472">
                <a:moveTo>
                  <a:pt x="1112084" y="0"/>
                </a:moveTo>
                <a:lnTo>
                  <a:pt x="10384877" y="0"/>
                </a:lnTo>
                <a:lnTo>
                  <a:pt x="10384877" y="4248472"/>
                </a:lnTo>
                <a:lnTo>
                  <a:pt x="1112084" y="4248472"/>
                </a:lnTo>
                <a:lnTo>
                  <a:pt x="1112084" y="4243379"/>
                </a:lnTo>
                <a:lnTo>
                  <a:pt x="1059571" y="4243379"/>
                </a:lnTo>
                <a:lnTo>
                  <a:pt x="0" y="2124238"/>
                </a:lnTo>
                <a:lnTo>
                  <a:pt x="1059571" y="5097"/>
                </a:lnTo>
                <a:lnTo>
                  <a:pt x="1112084" y="5097"/>
                </a:lnTo>
                <a:close/>
              </a:path>
            </a:pathLst>
          </a:custGeom>
          <a:solidFill>
            <a:schemeClr val="accent1">
              <a:alpha val="69804"/>
            </a:schemeClr>
          </a:solidFill>
          <a:ln>
            <a:noFill/>
          </a:ln>
          <a:effectLst>
            <a:outerShdw blurRad="381000" dist="1270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trike="noStrike" noProof="1"/>
          </a:p>
        </p:txBody>
      </p:sp>
      <p:sp>
        <p:nvSpPr>
          <p:cNvPr id="9" name="任意多边形 10"/>
          <p:cNvSpPr/>
          <p:nvPr/>
        </p:nvSpPr>
        <p:spPr>
          <a:xfrm flipH="1">
            <a:off x="7570788" y="2278063"/>
            <a:ext cx="4621213" cy="2301875"/>
          </a:xfrm>
          <a:custGeom>
            <a:avLst/>
            <a:gdLst>
              <a:gd name="connsiteX0" fmla="*/ 0 w 4873374"/>
              <a:gd name="connsiteY0" fmla="*/ 0 h 2427072"/>
              <a:gd name="connsiteX1" fmla="*/ 3908311 w 4873374"/>
              <a:gd name="connsiteY1" fmla="*/ 0 h 2427072"/>
              <a:gd name="connsiteX2" fmla="*/ 3908311 w 4873374"/>
              <a:gd name="connsiteY2" fmla="*/ 2911 h 2427072"/>
              <a:gd name="connsiteX3" fmla="*/ 4268061 w 4873374"/>
              <a:gd name="connsiteY3" fmla="*/ 2911 h 2427072"/>
              <a:gd name="connsiteX4" fmla="*/ 4873374 w 4873374"/>
              <a:gd name="connsiteY4" fmla="*/ 1213536 h 2427072"/>
              <a:gd name="connsiteX5" fmla="*/ 4268061 w 4873374"/>
              <a:gd name="connsiteY5" fmla="*/ 2424161 h 2427072"/>
              <a:gd name="connsiteX6" fmla="*/ 3908311 w 4873374"/>
              <a:gd name="connsiteY6" fmla="*/ 2424161 h 2427072"/>
              <a:gd name="connsiteX7" fmla="*/ 3908311 w 4873374"/>
              <a:gd name="connsiteY7" fmla="*/ 2427072 h 2427072"/>
              <a:gd name="connsiteX8" fmla="*/ 0 w 4873374"/>
              <a:gd name="connsiteY8" fmla="*/ 2427072 h 24270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73374" h="2427072">
                <a:moveTo>
                  <a:pt x="0" y="0"/>
                </a:moveTo>
                <a:lnTo>
                  <a:pt x="3908311" y="0"/>
                </a:lnTo>
                <a:lnTo>
                  <a:pt x="3908311" y="2911"/>
                </a:lnTo>
                <a:lnTo>
                  <a:pt x="4268061" y="2911"/>
                </a:lnTo>
                <a:lnTo>
                  <a:pt x="4873374" y="1213536"/>
                </a:lnTo>
                <a:lnTo>
                  <a:pt x="4268061" y="2424161"/>
                </a:lnTo>
                <a:lnTo>
                  <a:pt x="3908311" y="2424161"/>
                </a:lnTo>
                <a:lnTo>
                  <a:pt x="3908311" y="2427072"/>
                </a:lnTo>
                <a:lnTo>
                  <a:pt x="0" y="2427072"/>
                </a:lnTo>
                <a:close/>
              </a:path>
            </a:pathLst>
          </a:custGeom>
          <a:solidFill>
            <a:schemeClr val="accent2">
              <a:alpha val="69804"/>
            </a:schemeClr>
          </a:solidFill>
          <a:ln>
            <a:noFill/>
          </a:ln>
          <a:effectLst>
            <a:outerShdw blurRad="254000" dist="1270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trike="noStrike" noProof="1"/>
          </a:p>
        </p:txBody>
      </p:sp>
      <p:sp>
        <p:nvSpPr>
          <p:cNvPr id="10" name="六边形 9"/>
          <p:cNvSpPr/>
          <p:nvPr/>
        </p:nvSpPr>
        <p:spPr>
          <a:xfrm flipH="1">
            <a:off x="7827963" y="2486025"/>
            <a:ext cx="2187575" cy="1885950"/>
          </a:xfrm>
          <a:prstGeom prst="hexagon">
            <a:avLst/>
          </a:prstGeom>
          <a:solidFill>
            <a:schemeClr val="accent6"/>
          </a:solidFill>
          <a:ln>
            <a:noFill/>
          </a:ln>
          <a:effectLst>
            <a:outerShdw blurRad="317500" dist="1270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trike="noStrike" noProof="1"/>
          </a:p>
        </p:txBody>
      </p:sp>
      <p:sp>
        <p:nvSpPr>
          <p:cNvPr id="2" name="标题 1"/>
          <p:cNvSpPr>
            <a:spLocks noGrp="1"/>
          </p:cNvSpPr>
          <p:nvPr>
            <p:ph type="ctrTitle" hasCustomPrompt="1"/>
          </p:nvPr>
        </p:nvSpPr>
        <p:spPr>
          <a:xfrm>
            <a:off x="546415" y="2393153"/>
            <a:ext cx="6917737" cy="1200329"/>
          </a:xfrm>
        </p:spPr>
        <p:txBody>
          <a:bodyPr anchor="b">
            <a:normAutofit/>
          </a:bodyPr>
          <a:lstStyle>
            <a:lvl1pPr algn="r">
              <a:defRPr sz="6000" b="1">
                <a:solidFill>
                  <a:schemeClr val="bg1"/>
                </a:solidFill>
              </a:defRPr>
            </a:lvl1pPr>
          </a:lstStyle>
          <a:p>
            <a:pPr fontAlgn="auto"/>
            <a:r>
              <a:rPr lang="zh-CN" altLang="en-US" strike="noStrike" noProof="1"/>
              <a:t>单击此处编辑标题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546415" y="3685557"/>
            <a:ext cx="6917737" cy="535531"/>
          </a:xfrm>
        </p:spPr>
        <p:txBody>
          <a:bodyPr>
            <a:normAutofit/>
          </a:bodyPr>
          <a:lstStyle>
            <a:lvl1pPr marL="0" indent="0" algn="r">
              <a:buNone/>
              <a:defRPr sz="2400" b="1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fontAlgn="auto"/>
            <a:r>
              <a:rPr lang="zh-CN" altLang="en-US" strike="noStrike" noProof="1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E72E0546-5DAD-4065-BC06-25F2A0F0F612}" type="datetimeFigureOut">
              <a:rPr lang="zh-CN" altLang="en-US" strike="noStrike" noProof="1" smtClean="0">
                <a:latin typeface="+mn-ea"/>
                <a:ea typeface="+mn-ea"/>
                <a:cs typeface="+mn-cs"/>
              </a:rPr>
              <a:t>2024/12/7</a:t>
            </a:fld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endParaRPr lang="zh-CN" altLang="en-US" strike="noStrike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D9F39CA8-E166-497A-804A-4A9B3C28C880}" type="slidenum">
              <a:rPr lang="zh-CN" altLang="en-US" strike="noStrike" noProof="1" smtClean="0">
                <a:latin typeface="+mn-ea"/>
                <a:ea typeface="+mn-ea"/>
                <a:cs typeface="+mn-cs"/>
              </a:rPr>
              <a:t>‹#›</a:t>
            </a:fld>
            <a:endParaRPr lang="zh-CN" altLang="en-US" strike="noStrike" noProof="1"/>
          </a:p>
        </p:txBody>
      </p:sp>
    </p:spTree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/>
            </a:lvl1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</a:p>
          <a:p>
            <a:pPr lvl="1" fontAlgn="auto"/>
            <a:r>
              <a:rPr lang="zh-CN" altLang="en-US" strike="noStrike" noProof="1"/>
              <a:t>第二级</a:t>
            </a:r>
          </a:p>
          <a:p>
            <a:pPr lvl="2" fontAlgn="auto"/>
            <a:r>
              <a:rPr lang="zh-CN" altLang="en-US" strike="noStrike" noProof="1"/>
              <a:t>第三级</a:t>
            </a:r>
          </a:p>
          <a:p>
            <a:pPr lvl="3" fontAlgn="auto"/>
            <a:r>
              <a:rPr lang="zh-CN" altLang="en-US" strike="noStrike" noProof="1"/>
              <a:t>第四级</a:t>
            </a:r>
          </a:p>
          <a:p>
            <a:pPr lvl="4" fontAlgn="auto"/>
            <a:r>
              <a:rPr lang="zh-CN" altLang="en-US" strike="noStrike" noProof="1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/>
            <a:fld id="{E72E0546-5DAD-4065-BC06-25F2A0F0F612}" type="datetimeFigureOut">
              <a:rPr lang="zh-CN" altLang="en-US" strike="noStrike" noProof="1" smtClean="0">
                <a:latin typeface="+mn-ea"/>
                <a:ea typeface="+mn-ea"/>
                <a:cs typeface="+mn-cs"/>
              </a:rPr>
              <a:t>2024/12/7</a:t>
            </a:fld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/>
            <a:endParaRPr lang="zh-CN" altLang="en-US" strike="noStrike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/>
            <a:fld id="{D9F39CA8-E166-497A-804A-4A9B3C28C880}" type="slidenum">
              <a:rPr lang="zh-CN" altLang="en-US" strike="noStrike" noProof="1" smtClean="0">
                <a:latin typeface="+mn-ea"/>
                <a:ea typeface="+mn-ea"/>
                <a:cs typeface="+mn-cs"/>
              </a:rPr>
              <a:t>‹#›</a:t>
            </a:fld>
            <a:endParaRPr lang="zh-CN" altLang="en-US" strike="noStrike" noProof="1"/>
          </a:p>
        </p:txBody>
      </p:sp>
    </p:spTree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直接连接符 6"/>
          <p:cNvCxnSpPr/>
          <p:nvPr/>
        </p:nvCxnSpPr>
        <p:spPr>
          <a:xfrm flipH="1" flipV="1">
            <a:off x="4295775" y="2327275"/>
            <a:ext cx="0" cy="1893888"/>
          </a:xfrm>
          <a:prstGeom prst="line">
            <a:avLst/>
          </a:prstGeom>
          <a:ln w="12700"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4476428" y="2391808"/>
            <a:ext cx="6012059" cy="978729"/>
          </a:xfrm>
        </p:spPr>
        <p:txBody>
          <a:bodyPr anchor="b">
            <a:normAutofit/>
          </a:bodyPr>
          <a:lstStyle>
            <a:lvl1pPr>
              <a:defRPr sz="4800" b="1">
                <a:solidFill>
                  <a:schemeClr val="tx2"/>
                </a:solidFill>
              </a:defRPr>
            </a:lvl1pPr>
          </a:lstStyle>
          <a:p>
            <a:pPr fontAlgn="auto"/>
            <a:r>
              <a:rPr lang="zh-CN" altLang="en-US" strike="noStrike" noProof="1"/>
              <a:t>单击此处编辑标题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476428" y="3397525"/>
            <a:ext cx="6012059" cy="535531"/>
          </a:xfrm>
        </p:spPr>
        <p:txBody>
          <a:bodyPr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</a:p>
        </p:txBody>
      </p:sp>
      <p:grpSp>
        <p:nvGrpSpPr>
          <p:cNvPr id="8" name="组合 7"/>
          <p:cNvGrpSpPr/>
          <p:nvPr/>
        </p:nvGrpSpPr>
        <p:grpSpPr>
          <a:xfrm>
            <a:off x="2427211" y="2510505"/>
            <a:ext cx="1400250" cy="1400250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9" name="同心圆 17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accent6"/>
                </a:gs>
                <a:gs pos="55000">
                  <a:schemeClr val="accent6">
                    <a:lumMod val="95000"/>
                  </a:schemeClr>
                </a:gs>
                <a:gs pos="100000">
                  <a:schemeClr val="accent6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/>
              <a:endParaRPr lang="zh-CN" altLang="en-US" strike="noStrike" noProof="1">
                <a:solidFill>
                  <a:srgbClr val="080808"/>
                </a:solidFill>
                <a:latin typeface="+mj-ea"/>
                <a:ea typeface="+mj-ea"/>
              </a:endParaRPr>
            </a:p>
          </p:txBody>
        </p:sp>
        <p:sp>
          <p:nvSpPr>
            <p:cNvPr id="10" name="椭圆 9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accent6"/>
                </a:gs>
                <a:gs pos="51000">
                  <a:schemeClr val="accent6">
                    <a:lumMod val="95000"/>
                  </a:schemeClr>
                </a:gs>
                <a:gs pos="100000">
                  <a:schemeClr val="accent6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/>
              <a:endParaRPr lang="zh-CN" altLang="en-US" strike="noStrike" noProof="1">
                <a:solidFill>
                  <a:srgbClr val="080808"/>
                </a:solidFill>
                <a:latin typeface="+mj-ea"/>
                <a:ea typeface="+mj-ea"/>
              </a:endParaRPr>
            </a:p>
          </p:txBody>
        </p:sp>
      </p:grp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E72E0546-5DAD-4065-BC06-25F2A0F0F612}" type="datetimeFigureOut">
              <a:rPr lang="zh-CN" altLang="en-US" strike="noStrike" noProof="1" smtClean="0">
                <a:latin typeface="+mn-ea"/>
                <a:ea typeface="+mn-ea"/>
                <a:cs typeface="+mn-cs"/>
              </a:rPr>
              <a:t>2024/12/7</a:t>
            </a:fld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endParaRPr lang="zh-CN" altLang="en-US" strike="noStrike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D9F39CA8-E166-497A-804A-4A9B3C28C880}" type="slidenum">
              <a:rPr lang="zh-CN" altLang="en-US" strike="noStrike" noProof="1" smtClean="0">
                <a:latin typeface="+mn-ea"/>
                <a:ea typeface="+mn-ea"/>
                <a:cs typeface="+mn-cs"/>
              </a:rPr>
              <a:t>‹#›</a:t>
            </a:fld>
            <a:endParaRPr lang="zh-CN" altLang="en-US" strike="noStrike" noProof="1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/>
            </a:lvl1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</a:p>
          <a:p>
            <a:pPr lvl="1" fontAlgn="auto"/>
            <a:r>
              <a:rPr lang="zh-CN" altLang="en-US" strike="noStrike" noProof="1"/>
              <a:t>第二级</a:t>
            </a:r>
          </a:p>
          <a:p>
            <a:pPr lvl="2" fontAlgn="auto"/>
            <a:r>
              <a:rPr lang="zh-CN" altLang="en-US" strike="noStrike" noProof="1"/>
              <a:t>第三级</a:t>
            </a:r>
          </a:p>
          <a:p>
            <a:pPr lvl="3" fontAlgn="auto"/>
            <a:r>
              <a:rPr lang="zh-CN" altLang="en-US" strike="noStrike" noProof="1"/>
              <a:t>第四级</a:t>
            </a:r>
          </a:p>
          <a:p>
            <a:pPr lvl="4" fontAlgn="auto"/>
            <a:r>
              <a:rPr lang="zh-CN" altLang="en-US" strike="noStrike" noProof="1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/>
            </a:lvl1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</a:p>
          <a:p>
            <a:pPr lvl="1" fontAlgn="auto"/>
            <a:r>
              <a:rPr lang="zh-CN" altLang="en-US" strike="noStrike" noProof="1"/>
              <a:t>第二级</a:t>
            </a:r>
          </a:p>
          <a:p>
            <a:pPr lvl="2" fontAlgn="auto"/>
            <a:r>
              <a:rPr lang="zh-CN" altLang="en-US" strike="noStrike" noProof="1"/>
              <a:t>第三级</a:t>
            </a:r>
          </a:p>
          <a:p>
            <a:pPr lvl="3" fontAlgn="auto"/>
            <a:r>
              <a:rPr lang="zh-CN" altLang="en-US" strike="noStrike" noProof="1"/>
              <a:t>第四级</a:t>
            </a:r>
          </a:p>
          <a:p>
            <a:pPr lvl="4" fontAlgn="auto"/>
            <a:r>
              <a:rPr lang="zh-CN" altLang="en-US" strike="noStrike" noProof="1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/>
            <a:fld id="{E72E0546-5DAD-4065-BC06-25F2A0F0F612}" type="datetimeFigureOut">
              <a:rPr lang="zh-CN" altLang="en-US" strike="noStrike" noProof="1" smtClean="0">
                <a:latin typeface="+mn-ea"/>
                <a:ea typeface="+mn-ea"/>
                <a:cs typeface="+mn-cs"/>
              </a:rPr>
              <a:t>2024/12/7</a:t>
            </a:fld>
            <a:endParaRPr lang="zh-CN" altLang="en-US" strike="noStrike" noProof="1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/>
            <a:endParaRPr lang="zh-CN" altLang="en-US" strike="noStrike" noProof="1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/>
            <a:fld id="{D9F39CA8-E166-497A-804A-4A9B3C28C880}" type="slidenum">
              <a:rPr lang="zh-CN" altLang="en-US" strike="noStrike" noProof="1" smtClean="0">
                <a:latin typeface="+mn-ea"/>
                <a:ea typeface="+mn-ea"/>
                <a:cs typeface="+mn-cs"/>
              </a:rPr>
              <a:t>‹#›</a:t>
            </a:fld>
            <a:endParaRPr lang="zh-CN" altLang="en-US" strike="noStrike" noProof="1"/>
          </a:p>
        </p:txBody>
      </p:sp>
    </p:spTree>
  </p:cSld>
  <p:clrMapOvr>
    <a:masterClrMapping/>
  </p:clrMapOvr>
  <p:transition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03237"/>
            <a:ext cx="10515600" cy="1325563"/>
          </a:xfrm>
        </p:spPr>
        <p:txBody>
          <a:bodyPr/>
          <a:lstStyle/>
          <a:p>
            <a:pPr fontAlgn="auto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>
            <a:lvl1pPr>
              <a:defRPr/>
            </a:lvl1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</a:p>
          <a:p>
            <a:pPr lvl="1" fontAlgn="auto"/>
            <a:r>
              <a:rPr lang="zh-CN" altLang="en-US" strike="noStrike" noProof="1"/>
              <a:t>第二级</a:t>
            </a:r>
          </a:p>
          <a:p>
            <a:pPr lvl="2" fontAlgn="auto"/>
            <a:r>
              <a:rPr lang="zh-CN" altLang="en-US" strike="noStrike" noProof="1"/>
              <a:t>第三级</a:t>
            </a:r>
          </a:p>
          <a:p>
            <a:pPr lvl="3" fontAlgn="auto"/>
            <a:r>
              <a:rPr lang="zh-CN" altLang="en-US" strike="noStrike" noProof="1"/>
              <a:t>第四级</a:t>
            </a:r>
          </a:p>
          <a:p>
            <a:pPr lvl="4" fontAlgn="auto"/>
            <a:r>
              <a:rPr lang="zh-CN" altLang="en-US" strike="noStrike" noProof="1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>
            <a:lvl1pPr>
              <a:defRPr/>
            </a:lvl1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</a:p>
          <a:p>
            <a:pPr lvl="1" fontAlgn="auto"/>
            <a:r>
              <a:rPr lang="zh-CN" altLang="en-US" strike="noStrike" noProof="1"/>
              <a:t>第二级</a:t>
            </a:r>
          </a:p>
          <a:p>
            <a:pPr lvl="2" fontAlgn="auto"/>
            <a:r>
              <a:rPr lang="zh-CN" altLang="en-US" strike="noStrike" noProof="1"/>
              <a:t>第三级</a:t>
            </a:r>
          </a:p>
          <a:p>
            <a:pPr lvl="3" fontAlgn="auto"/>
            <a:r>
              <a:rPr lang="zh-CN" altLang="en-US" strike="noStrike" noProof="1"/>
              <a:t>第四级</a:t>
            </a:r>
          </a:p>
          <a:p>
            <a:pPr lvl="4" fontAlgn="auto"/>
            <a:r>
              <a:rPr lang="zh-CN" altLang="en-US" strike="noStrike" noProof="1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/>
            <a:fld id="{E72E0546-5DAD-4065-BC06-25F2A0F0F612}" type="datetimeFigureOut">
              <a:rPr lang="zh-CN" altLang="en-US" strike="noStrike" noProof="1" smtClean="0">
                <a:latin typeface="+mn-ea"/>
                <a:ea typeface="+mn-ea"/>
                <a:cs typeface="+mn-cs"/>
              </a:rPr>
              <a:t>2024/12/7</a:t>
            </a:fld>
            <a:endParaRPr lang="zh-CN" altLang="en-US" strike="noStrike" noProof="1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/>
            <a:endParaRPr lang="zh-CN" altLang="en-US" strike="noStrike" noProof="1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/>
            <a:fld id="{D9F39CA8-E166-497A-804A-4A9B3C28C880}" type="slidenum">
              <a:rPr lang="zh-CN" altLang="en-US" strike="noStrike" noProof="1" smtClean="0">
                <a:latin typeface="+mn-ea"/>
                <a:ea typeface="+mn-ea"/>
                <a:cs typeface="+mn-cs"/>
              </a:rPr>
              <a:t>‹#›</a:t>
            </a:fld>
            <a:endParaRPr lang="zh-CN" altLang="en-US" strike="noStrike" noProof="1"/>
          </a:p>
        </p:txBody>
      </p:sp>
    </p:spTree>
  </p:cSld>
  <p:clrMapOvr>
    <a:masterClrMapping/>
  </p:clrMapOvr>
  <p:transition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任意多边形 9"/>
          <p:cNvSpPr/>
          <p:nvPr/>
        </p:nvSpPr>
        <p:spPr>
          <a:xfrm flipH="1">
            <a:off x="0" y="1414463"/>
            <a:ext cx="9845675" cy="4029075"/>
          </a:xfrm>
          <a:custGeom>
            <a:avLst/>
            <a:gdLst>
              <a:gd name="connsiteX0" fmla="*/ 1112084 w 10384877"/>
              <a:gd name="connsiteY0" fmla="*/ 0 h 4248472"/>
              <a:gd name="connsiteX1" fmla="*/ 10384877 w 10384877"/>
              <a:gd name="connsiteY1" fmla="*/ 0 h 4248472"/>
              <a:gd name="connsiteX2" fmla="*/ 10384877 w 10384877"/>
              <a:gd name="connsiteY2" fmla="*/ 4248472 h 4248472"/>
              <a:gd name="connsiteX3" fmla="*/ 1112084 w 10384877"/>
              <a:gd name="connsiteY3" fmla="*/ 4248472 h 4248472"/>
              <a:gd name="connsiteX4" fmla="*/ 1112084 w 10384877"/>
              <a:gd name="connsiteY4" fmla="*/ 4243379 h 4248472"/>
              <a:gd name="connsiteX5" fmla="*/ 1059571 w 10384877"/>
              <a:gd name="connsiteY5" fmla="*/ 4243379 h 4248472"/>
              <a:gd name="connsiteX6" fmla="*/ 0 w 10384877"/>
              <a:gd name="connsiteY6" fmla="*/ 2124238 h 4248472"/>
              <a:gd name="connsiteX7" fmla="*/ 1059571 w 10384877"/>
              <a:gd name="connsiteY7" fmla="*/ 5097 h 4248472"/>
              <a:gd name="connsiteX8" fmla="*/ 1112084 w 10384877"/>
              <a:gd name="connsiteY8" fmla="*/ 5097 h 42484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384877" h="4248472">
                <a:moveTo>
                  <a:pt x="1112084" y="0"/>
                </a:moveTo>
                <a:lnTo>
                  <a:pt x="10384877" y="0"/>
                </a:lnTo>
                <a:lnTo>
                  <a:pt x="10384877" y="4248472"/>
                </a:lnTo>
                <a:lnTo>
                  <a:pt x="1112084" y="4248472"/>
                </a:lnTo>
                <a:lnTo>
                  <a:pt x="1112084" y="4243379"/>
                </a:lnTo>
                <a:lnTo>
                  <a:pt x="1059571" y="4243379"/>
                </a:lnTo>
                <a:lnTo>
                  <a:pt x="0" y="2124238"/>
                </a:lnTo>
                <a:lnTo>
                  <a:pt x="1059571" y="5097"/>
                </a:lnTo>
                <a:lnTo>
                  <a:pt x="1112084" y="5097"/>
                </a:lnTo>
                <a:close/>
              </a:path>
            </a:pathLst>
          </a:custGeom>
          <a:solidFill>
            <a:schemeClr val="accent1">
              <a:alpha val="69804"/>
            </a:schemeClr>
          </a:solidFill>
          <a:ln>
            <a:noFill/>
          </a:ln>
          <a:effectLst>
            <a:outerShdw blurRad="381000" dist="1270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trike="noStrike" noProof="1"/>
          </a:p>
        </p:txBody>
      </p:sp>
      <p:sp>
        <p:nvSpPr>
          <p:cNvPr id="7" name="任意多边形 10"/>
          <p:cNvSpPr/>
          <p:nvPr/>
        </p:nvSpPr>
        <p:spPr>
          <a:xfrm flipH="1">
            <a:off x="7570788" y="2278063"/>
            <a:ext cx="4621213" cy="2301875"/>
          </a:xfrm>
          <a:custGeom>
            <a:avLst/>
            <a:gdLst>
              <a:gd name="connsiteX0" fmla="*/ 0 w 4873374"/>
              <a:gd name="connsiteY0" fmla="*/ 0 h 2427072"/>
              <a:gd name="connsiteX1" fmla="*/ 3908311 w 4873374"/>
              <a:gd name="connsiteY1" fmla="*/ 0 h 2427072"/>
              <a:gd name="connsiteX2" fmla="*/ 3908311 w 4873374"/>
              <a:gd name="connsiteY2" fmla="*/ 2911 h 2427072"/>
              <a:gd name="connsiteX3" fmla="*/ 4268061 w 4873374"/>
              <a:gd name="connsiteY3" fmla="*/ 2911 h 2427072"/>
              <a:gd name="connsiteX4" fmla="*/ 4873374 w 4873374"/>
              <a:gd name="connsiteY4" fmla="*/ 1213536 h 2427072"/>
              <a:gd name="connsiteX5" fmla="*/ 4268061 w 4873374"/>
              <a:gd name="connsiteY5" fmla="*/ 2424161 h 2427072"/>
              <a:gd name="connsiteX6" fmla="*/ 3908311 w 4873374"/>
              <a:gd name="connsiteY6" fmla="*/ 2424161 h 2427072"/>
              <a:gd name="connsiteX7" fmla="*/ 3908311 w 4873374"/>
              <a:gd name="connsiteY7" fmla="*/ 2427072 h 2427072"/>
              <a:gd name="connsiteX8" fmla="*/ 0 w 4873374"/>
              <a:gd name="connsiteY8" fmla="*/ 2427072 h 24270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73374" h="2427072">
                <a:moveTo>
                  <a:pt x="0" y="0"/>
                </a:moveTo>
                <a:lnTo>
                  <a:pt x="3908311" y="0"/>
                </a:lnTo>
                <a:lnTo>
                  <a:pt x="3908311" y="2911"/>
                </a:lnTo>
                <a:lnTo>
                  <a:pt x="4268061" y="2911"/>
                </a:lnTo>
                <a:lnTo>
                  <a:pt x="4873374" y="1213536"/>
                </a:lnTo>
                <a:lnTo>
                  <a:pt x="4268061" y="2424161"/>
                </a:lnTo>
                <a:lnTo>
                  <a:pt x="3908311" y="2424161"/>
                </a:lnTo>
                <a:lnTo>
                  <a:pt x="3908311" y="2427072"/>
                </a:lnTo>
                <a:lnTo>
                  <a:pt x="0" y="2427072"/>
                </a:lnTo>
                <a:close/>
              </a:path>
            </a:pathLst>
          </a:custGeom>
          <a:solidFill>
            <a:schemeClr val="accent2">
              <a:alpha val="69804"/>
            </a:schemeClr>
          </a:solidFill>
          <a:ln>
            <a:noFill/>
          </a:ln>
          <a:effectLst>
            <a:outerShdw blurRad="254000" dist="1270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trike="noStrike" noProof="1"/>
          </a:p>
        </p:txBody>
      </p:sp>
      <p:sp>
        <p:nvSpPr>
          <p:cNvPr id="8" name="六边形 7"/>
          <p:cNvSpPr/>
          <p:nvPr/>
        </p:nvSpPr>
        <p:spPr>
          <a:xfrm flipH="1">
            <a:off x="7827963" y="2486025"/>
            <a:ext cx="2187575" cy="1885950"/>
          </a:xfrm>
          <a:prstGeom prst="hexagon">
            <a:avLst/>
          </a:prstGeom>
          <a:solidFill>
            <a:schemeClr val="accent6"/>
          </a:solidFill>
          <a:ln>
            <a:noFill/>
          </a:ln>
          <a:effectLst>
            <a:outerShdw blurRad="317500" dist="1270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trike="noStrike" noProof="1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623392" y="2365122"/>
            <a:ext cx="6819268" cy="1200329"/>
          </a:xfrm>
        </p:spPr>
        <p:txBody>
          <a:bodyPr anchor="b" anchorCtr="0">
            <a:normAutofit/>
          </a:bodyPr>
          <a:lstStyle>
            <a:lvl1pPr algn="r">
              <a:defRPr sz="6000" b="1">
                <a:solidFill>
                  <a:schemeClr val="bg1"/>
                </a:solidFill>
              </a:defRPr>
            </a:lvl1pPr>
          </a:lstStyle>
          <a:p>
            <a:pPr fontAlgn="auto"/>
            <a:r>
              <a:rPr lang="zh-CN" altLang="en-US" strike="noStrike" noProof="1"/>
              <a:t>单击此处编辑标题</a:t>
            </a:r>
          </a:p>
        </p:txBody>
      </p:sp>
      <p:sp>
        <p:nvSpPr>
          <p:cNvPr id="10" name="内容占位符 9"/>
          <p:cNvSpPr>
            <a:spLocks noGrp="1"/>
          </p:cNvSpPr>
          <p:nvPr>
            <p:ph sz="quarter" idx="13"/>
          </p:nvPr>
        </p:nvSpPr>
        <p:spPr>
          <a:xfrm>
            <a:off x="623888" y="3637459"/>
            <a:ext cx="6818312" cy="655637"/>
          </a:xfrm>
        </p:spPr>
        <p:txBody>
          <a:bodyPr/>
          <a:lstStyle>
            <a:lvl1pPr marL="0" indent="0" algn="r">
              <a:buNone/>
              <a:defRPr b="1">
                <a:solidFill>
                  <a:schemeClr val="bg1"/>
                </a:solidFill>
              </a:defRPr>
            </a:lvl1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E72E0546-5DAD-4065-BC06-25F2A0F0F612}" type="datetimeFigureOut">
              <a:rPr lang="zh-CN" altLang="en-US" strike="noStrike" noProof="1" smtClean="0">
                <a:latin typeface="+mn-ea"/>
                <a:ea typeface="+mn-ea"/>
                <a:cs typeface="+mn-cs"/>
              </a:rPr>
              <a:t>2024/12/7</a:t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endParaRPr lang="zh-CN" altLang="en-US" strike="noStrike" noProof="1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D9F39CA8-E166-497A-804A-4A9B3C28C880}" type="slidenum">
              <a:rPr lang="zh-CN" altLang="en-US" strike="noStrike" noProof="1" smtClean="0">
                <a:latin typeface="+mn-ea"/>
                <a:ea typeface="+mn-ea"/>
                <a:cs typeface="+mn-cs"/>
              </a:rPr>
              <a:t>‹#›</a:t>
            </a:fld>
            <a:endParaRPr lang="zh-CN" altLang="en-US" strike="noStrike" noProof="1"/>
          </a:p>
        </p:txBody>
      </p:sp>
    </p:spTree>
  </p:cSld>
  <p:clrMapOvr>
    <a:masterClrMapping/>
  </p:clrMapOvr>
  <p:transition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/>
            <a:fld id="{E72E0546-5DAD-4065-BC06-25F2A0F0F612}" type="datetimeFigureOut">
              <a:rPr lang="zh-CN" altLang="en-US" strike="noStrike" noProof="1" smtClean="0">
                <a:latin typeface="+mn-ea"/>
                <a:ea typeface="+mn-ea"/>
                <a:cs typeface="+mn-cs"/>
              </a:rPr>
              <a:t>2024/12/7</a:t>
            </a:fld>
            <a:endParaRPr lang="zh-CN" altLang="en-US" strike="noStrike" noProof="1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/>
            <a:endParaRPr lang="zh-CN" altLang="en-US" strike="noStrike" noProof="1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/>
            <a:fld id="{D9F39CA8-E166-497A-804A-4A9B3C28C880}" type="slidenum">
              <a:rPr lang="zh-CN" altLang="en-US" strike="noStrike" noProof="1" smtClean="0">
                <a:latin typeface="+mn-ea"/>
                <a:ea typeface="+mn-ea"/>
                <a:cs typeface="+mn-cs"/>
              </a:rPr>
              <a:t>‹#›</a:t>
            </a:fld>
            <a:endParaRPr lang="zh-CN" altLang="en-US" strike="noStrike" noProof="1"/>
          </a:p>
        </p:txBody>
      </p:sp>
    </p:spTree>
  </p:cSld>
  <p:clrMapOvr>
    <a:masterClrMapping/>
  </p:clrMapOvr>
  <p:transition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7" y="457200"/>
            <a:ext cx="4165200" cy="1600200"/>
          </a:xfrm>
        </p:spPr>
        <p:txBody>
          <a:bodyPr anchor="t" anchorCtr="0">
            <a:normAutofit/>
          </a:bodyPr>
          <a:lstStyle>
            <a:lvl1pPr>
              <a:defRPr sz="3600"/>
            </a:lvl1pPr>
          </a:lstStyle>
          <a:p>
            <a:pPr fontAlgn="auto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图片占位符 2"/>
          <p:cNvSpPr>
            <a:spLocks noGrp="1" noChangeAspect="1"/>
          </p:cNvSpPr>
          <p:nvPr>
            <p:ph type="pic" idx="1"/>
          </p:nvPr>
        </p:nvSpPr>
        <p:spPr>
          <a:xfrm>
            <a:off x="5184000" y="457200"/>
            <a:ext cx="6170400" cy="54036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fontAlgn="auto"/>
            <a:endParaRPr lang="zh-CN" alt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7" y="2057400"/>
            <a:ext cx="4165200" cy="3811588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/>
            <a:fld id="{E72E0546-5DAD-4065-BC06-25F2A0F0F612}" type="datetimeFigureOut">
              <a:rPr lang="zh-CN" altLang="en-US" strike="noStrike" noProof="1" smtClean="0">
                <a:latin typeface="+mn-ea"/>
                <a:ea typeface="+mn-ea"/>
                <a:cs typeface="+mn-cs"/>
              </a:rPr>
              <a:t>2024/12/7</a:t>
            </a:fld>
            <a:endParaRPr lang="zh-CN" altLang="en-US" strike="noStrike" noProof="1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/>
            <a:endParaRPr lang="zh-CN" altLang="en-US" strike="noStrike" noProof="1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/>
            <a:fld id="{D9F39CA8-E166-497A-804A-4A9B3C28C880}" type="slidenum">
              <a:rPr lang="zh-CN" altLang="en-US" strike="noStrike" noProof="1" smtClean="0">
                <a:latin typeface="+mn-ea"/>
                <a:ea typeface="+mn-ea"/>
                <a:cs typeface="+mn-cs"/>
              </a:rPr>
              <a:t>‹#›</a:t>
            </a:fld>
            <a:endParaRPr lang="zh-CN" altLang="en-US" strike="noStrike" noProof="1"/>
          </a:p>
        </p:txBody>
      </p:sp>
    </p:spTree>
  </p:cSld>
  <p:clrMapOvr>
    <a:masterClrMapping/>
  </p:clrMapOvr>
  <p:transition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10488488" y="365125"/>
            <a:ext cx="865312" cy="5811838"/>
          </a:xfrm>
        </p:spPr>
        <p:txBody>
          <a:bodyPr vert="eaVert">
            <a:normAutofit/>
          </a:bodyPr>
          <a:lstStyle>
            <a:lvl1pPr>
              <a:defRPr sz="3600"/>
            </a:lvl1pPr>
          </a:lstStyle>
          <a:p>
            <a:pPr fontAlgn="auto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9578280" cy="5811838"/>
          </a:xfrm>
        </p:spPr>
        <p:txBody>
          <a:bodyPr vert="eaVert"/>
          <a:lstStyle>
            <a:lvl1pPr>
              <a:defRPr/>
            </a:lvl1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</a:p>
          <a:p>
            <a:pPr lvl="1" fontAlgn="auto"/>
            <a:r>
              <a:rPr lang="zh-CN" altLang="en-US" strike="noStrike" noProof="1"/>
              <a:t>第二级</a:t>
            </a:r>
          </a:p>
          <a:p>
            <a:pPr lvl="2" fontAlgn="auto"/>
            <a:r>
              <a:rPr lang="zh-CN" altLang="en-US" strike="noStrike" noProof="1"/>
              <a:t>第三级</a:t>
            </a:r>
          </a:p>
          <a:p>
            <a:pPr lvl="3" fontAlgn="auto"/>
            <a:r>
              <a:rPr lang="zh-CN" altLang="en-US" strike="noStrike" noProof="1"/>
              <a:t>第四级</a:t>
            </a:r>
          </a:p>
          <a:p>
            <a:pPr lvl="4" fontAlgn="auto"/>
            <a:r>
              <a:rPr lang="zh-CN" altLang="en-US" strike="noStrike" noProof="1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/>
            <a:fld id="{E72E0546-5DAD-4065-BC06-25F2A0F0F612}" type="datetimeFigureOut">
              <a:rPr lang="zh-CN" altLang="en-US" strike="noStrike" noProof="1" smtClean="0">
                <a:latin typeface="+mn-ea"/>
                <a:ea typeface="+mn-ea"/>
                <a:cs typeface="+mn-cs"/>
              </a:rPr>
              <a:t>2024/12/7</a:t>
            </a:fld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/>
            <a:endParaRPr lang="zh-CN" altLang="en-US" strike="noStrike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/>
            <a:fld id="{D9F39CA8-E166-497A-804A-4A9B3C28C880}" type="slidenum">
              <a:rPr lang="zh-CN" altLang="en-US" strike="noStrike" noProof="1" smtClean="0">
                <a:latin typeface="+mn-ea"/>
                <a:ea typeface="+mn-ea"/>
                <a:cs typeface="+mn-cs"/>
              </a:rPr>
              <a:t>‹#›</a:t>
            </a:fld>
            <a:endParaRPr lang="zh-CN" altLang="en-US" strike="noStrike" noProof="1"/>
          </a:p>
        </p:txBody>
      </p:sp>
    </p:spTree>
  </p:cSld>
  <p:clrMapOvr>
    <a:masterClrMapping/>
  </p:clrMapOvr>
  <p:transition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838200" y="551543"/>
            <a:ext cx="10515600" cy="5558971"/>
          </a:xfrm>
        </p:spPr>
        <p:txBody>
          <a:bodyPr/>
          <a:lstStyle/>
          <a:p>
            <a:pPr lvl="0" fontAlgn="auto"/>
            <a:r>
              <a:rPr lang="zh-CN" altLang="en-US" strike="noStrike" noProof="1"/>
              <a:t>单击此处编辑母版文本样式</a:t>
            </a:r>
          </a:p>
          <a:p>
            <a:pPr lvl="1" fontAlgn="auto"/>
            <a:r>
              <a:rPr lang="zh-CN" altLang="en-US" strike="noStrike" noProof="1"/>
              <a:t>第二级</a:t>
            </a:r>
          </a:p>
          <a:p>
            <a:pPr lvl="2" fontAlgn="auto"/>
            <a:r>
              <a:rPr lang="zh-CN" altLang="en-US" strike="noStrike" noProof="1"/>
              <a:t>第三级</a:t>
            </a:r>
          </a:p>
          <a:p>
            <a:pPr lvl="3" fontAlgn="auto"/>
            <a:r>
              <a:rPr lang="zh-CN" altLang="en-US" strike="noStrike" noProof="1"/>
              <a:t>第四级</a:t>
            </a:r>
          </a:p>
          <a:p>
            <a:pPr lvl="4" fontAlgn="auto"/>
            <a:r>
              <a:rPr lang="zh-CN" altLang="en-US" strike="noStrike" noProof="1"/>
              <a:t>第五级</a:t>
            </a:r>
          </a:p>
        </p:txBody>
      </p:sp>
      <p:sp>
        <p:nvSpPr>
          <p:cNvPr id="2" name="日期占位符 1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pPr fontAlgn="base"/>
            <a:fld id="{E72E0546-5DAD-4065-BC06-25F2A0F0F612}" type="datetimeFigureOut">
              <a:rPr lang="zh-CN" altLang="en-US" strike="noStrike" noProof="1" smtClean="0">
                <a:latin typeface="+mn-ea"/>
                <a:ea typeface="+mn-ea"/>
                <a:cs typeface="+mn-cs"/>
              </a:rPr>
              <a:t>2024/12/7</a:t>
            </a:fld>
            <a:endParaRPr lang="zh-CN" altLang="en-US" strike="noStrike" noProof="1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 fontAlgn="base"/>
            <a:endParaRPr lang="zh-CN" altLang="en-US" strike="noStrike" noProof="1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 fontAlgn="base"/>
            <a:fld id="{D9F39CA8-E166-497A-804A-4A9B3C28C880}" type="slidenum">
              <a:rPr lang="zh-CN" altLang="en-US" strike="noStrike" noProof="1" smtClean="0">
                <a:latin typeface="+mn-ea"/>
                <a:ea typeface="+mn-ea"/>
                <a:cs typeface="+mn-cs"/>
              </a:rPr>
              <a:t>‹#›</a:t>
            </a:fld>
            <a:endParaRPr lang="zh-CN" altLang="en-US" strike="noStrike" noProof="1"/>
          </a:p>
        </p:txBody>
      </p:sp>
    </p:spTree>
  </p:cSld>
  <p:clrMapOvr>
    <a:masterClrMapping/>
  </p:clrMapOvr>
  <p:transition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任意多边形 9"/>
          <p:cNvSpPr/>
          <p:nvPr/>
        </p:nvSpPr>
        <p:spPr>
          <a:xfrm flipH="1">
            <a:off x="0" y="1414463"/>
            <a:ext cx="9845675" cy="4029075"/>
          </a:xfrm>
          <a:custGeom>
            <a:avLst/>
            <a:gdLst>
              <a:gd name="connsiteX0" fmla="*/ 1112084 w 10384877"/>
              <a:gd name="connsiteY0" fmla="*/ 0 h 4248472"/>
              <a:gd name="connsiteX1" fmla="*/ 10384877 w 10384877"/>
              <a:gd name="connsiteY1" fmla="*/ 0 h 4248472"/>
              <a:gd name="connsiteX2" fmla="*/ 10384877 w 10384877"/>
              <a:gd name="connsiteY2" fmla="*/ 4248472 h 4248472"/>
              <a:gd name="connsiteX3" fmla="*/ 1112084 w 10384877"/>
              <a:gd name="connsiteY3" fmla="*/ 4248472 h 4248472"/>
              <a:gd name="connsiteX4" fmla="*/ 1112084 w 10384877"/>
              <a:gd name="connsiteY4" fmla="*/ 4243379 h 4248472"/>
              <a:gd name="connsiteX5" fmla="*/ 1059571 w 10384877"/>
              <a:gd name="connsiteY5" fmla="*/ 4243379 h 4248472"/>
              <a:gd name="connsiteX6" fmla="*/ 0 w 10384877"/>
              <a:gd name="connsiteY6" fmla="*/ 2124238 h 4248472"/>
              <a:gd name="connsiteX7" fmla="*/ 1059571 w 10384877"/>
              <a:gd name="connsiteY7" fmla="*/ 5097 h 4248472"/>
              <a:gd name="connsiteX8" fmla="*/ 1112084 w 10384877"/>
              <a:gd name="connsiteY8" fmla="*/ 5097 h 42484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384877" h="4248472">
                <a:moveTo>
                  <a:pt x="1112084" y="0"/>
                </a:moveTo>
                <a:lnTo>
                  <a:pt x="10384877" y="0"/>
                </a:lnTo>
                <a:lnTo>
                  <a:pt x="10384877" y="4248472"/>
                </a:lnTo>
                <a:lnTo>
                  <a:pt x="1112084" y="4248472"/>
                </a:lnTo>
                <a:lnTo>
                  <a:pt x="1112084" y="4243379"/>
                </a:lnTo>
                <a:lnTo>
                  <a:pt x="1059571" y="4243379"/>
                </a:lnTo>
                <a:lnTo>
                  <a:pt x="0" y="2124238"/>
                </a:lnTo>
                <a:lnTo>
                  <a:pt x="1059571" y="5097"/>
                </a:lnTo>
                <a:lnTo>
                  <a:pt x="1112084" y="5097"/>
                </a:lnTo>
                <a:close/>
              </a:path>
            </a:pathLst>
          </a:custGeom>
          <a:solidFill>
            <a:schemeClr val="accent1">
              <a:alpha val="69804"/>
            </a:schemeClr>
          </a:solidFill>
          <a:ln>
            <a:noFill/>
          </a:ln>
          <a:effectLst>
            <a:outerShdw blurRad="381000" dist="1270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trike="noStrike" noProof="1"/>
          </a:p>
        </p:txBody>
      </p:sp>
      <p:sp>
        <p:nvSpPr>
          <p:cNvPr id="9" name="任意多边形 10"/>
          <p:cNvSpPr/>
          <p:nvPr/>
        </p:nvSpPr>
        <p:spPr>
          <a:xfrm flipH="1">
            <a:off x="7570788" y="2278063"/>
            <a:ext cx="4621213" cy="2301875"/>
          </a:xfrm>
          <a:custGeom>
            <a:avLst/>
            <a:gdLst>
              <a:gd name="connsiteX0" fmla="*/ 0 w 4873374"/>
              <a:gd name="connsiteY0" fmla="*/ 0 h 2427072"/>
              <a:gd name="connsiteX1" fmla="*/ 3908311 w 4873374"/>
              <a:gd name="connsiteY1" fmla="*/ 0 h 2427072"/>
              <a:gd name="connsiteX2" fmla="*/ 3908311 w 4873374"/>
              <a:gd name="connsiteY2" fmla="*/ 2911 h 2427072"/>
              <a:gd name="connsiteX3" fmla="*/ 4268061 w 4873374"/>
              <a:gd name="connsiteY3" fmla="*/ 2911 h 2427072"/>
              <a:gd name="connsiteX4" fmla="*/ 4873374 w 4873374"/>
              <a:gd name="connsiteY4" fmla="*/ 1213536 h 2427072"/>
              <a:gd name="connsiteX5" fmla="*/ 4268061 w 4873374"/>
              <a:gd name="connsiteY5" fmla="*/ 2424161 h 2427072"/>
              <a:gd name="connsiteX6" fmla="*/ 3908311 w 4873374"/>
              <a:gd name="connsiteY6" fmla="*/ 2424161 h 2427072"/>
              <a:gd name="connsiteX7" fmla="*/ 3908311 w 4873374"/>
              <a:gd name="connsiteY7" fmla="*/ 2427072 h 2427072"/>
              <a:gd name="connsiteX8" fmla="*/ 0 w 4873374"/>
              <a:gd name="connsiteY8" fmla="*/ 2427072 h 24270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73374" h="2427072">
                <a:moveTo>
                  <a:pt x="0" y="0"/>
                </a:moveTo>
                <a:lnTo>
                  <a:pt x="3908311" y="0"/>
                </a:lnTo>
                <a:lnTo>
                  <a:pt x="3908311" y="2911"/>
                </a:lnTo>
                <a:lnTo>
                  <a:pt x="4268061" y="2911"/>
                </a:lnTo>
                <a:lnTo>
                  <a:pt x="4873374" y="1213536"/>
                </a:lnTo>
                <a:lnTo>
                  <a:pt x="4268061" y="2424161"/>
                </a:lnTo>
                <a:lnTo>
                  <a:pt x="3908311" y="2424161"/>
                </a:lnTo>
                <a:lnTo>
                  <a:pt x="3908311" y="2427072"/>
                </a:lnTo>
                <a:lnTo>
                  <a:pt x="0" y="2427072"/>
                </a:lnTo>
                <a:close/>
              </a:path>
            </a:pathLst>
          </a:custGeom>
          <a:solidFill>
            <a:schemeClr val="accent2">
              <a:alpha val="69804"/>
            </a:schemeClr>
          </a:solidFill>
          <a:ln>
            <a:noFill/>
          </a:ln>
          <a:effectLst>
            <a:outerShdw blurRad="254000" dist="1270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trike="noStrike" noProof="1"/>
          </a:p>
        </p:txBody>
      </p:sp>
      <p:sp>
        <p:nvSpPr>
          <p:cNvPr id="10" name="六边形 9"/>
          <p:cNvSpPr/>
          <p:nvPr/>
        </p:nvSpPr>
        <p:spPr>
          <a:xfrm flipH="1">
            <a:off x="7827963" y="2486025"/>
            <a:ext cx="2187575" cy="1885950"/>
          </a:xfrm>
          <a:prstGeom prst="hexagon">
            <a:avLst/>
          </a:prstGeom>
          <a:solidFill>
            <a:schemeClr val="accent6"/>
          </a:solidFill>
          <a:ln>
            <a:noFill/>
          </a:ln>
          <a:effectLst>
            <a:outerShdw blurRad="317500" dist="1270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trike="noStrike" noProof="1"/>
          </a:p>
        </p:txBody>
      </p:sp>
      <p:sp>
        <p:nvSpPr>
          <p:cNvPr id="2" name="标题 1"/>
          <p:cNvSpPr>
            <a:spLocks noGrp="1"/>
          </p:cNvSpPr>
          <p:nvPr>
            <p:ph type="ctrTitle" hasCustomPrompt="1"/>
          </p:nvPr>
        </p:nvSpPr>
        <p:spPr>
          <a:xfrm>
            <a:off x="546415" y="2393153"/>
            <a:ext cx="6917737" cy="1200329"/>
          </a:xfrm>
        </p:spPr>
        <p:txBody>
          <a:bodyPr anchor="b">
            <a:normAutofit/>
          </a:bodyPr>
          <a:lstStyle>
            <a:lvl1pPr algn="r">
              <a:defRPr sz="6000" b="1">
                <a:solidFill>
                  <a:schemeClr val="bg1"/>
                </a:solidFill>
              </a:defRPr>
            </a:lvl1pPr>
          </a:lstStyle>
          <a:p>
            <a:pPr fontAlgn="auto"/>
            <a:r>
              <a:rPr lang="zh-CN" altLang="en-US" strike="noStrike" noProof="1"/>
              <a:t>单击此处编辑标题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546415" y="3685557"/>
            <a:ext cx="6917737" cy="535531"/>
          </a:xfrm>
        </p:spPr>
        <p:txBody>
          <a:bodyPr>
            <a:normAutofit/>
          </a:bodyPr>
          <a:lstStyle>
            <a:lvl1pPr marL="0" indent="0" algn="r">
              <a:buNone/>
              <a:defRPr sz="2400" b="1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fontAlgn="auto"/>
            <a:r>
              <a:rPr lang="zh-CN" altLang="en-US" strike="noStrike" noProof="1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E72E0546-5DAD-4065-BC06-25F2A0F0F612}" type="datetimeFigureOut">
              <a:rPr lang="zh-CN" altLang="en-US" strike="noStrike" noProof="1" smtClean="0">
                <a:latin typeface="+mn-ea"/>
                <a:ea typeface="+mn-ea"/>
                <a:cs typeface="+mn-cs"/>
              </a:rPr>
              <a:t>2024/12/7</a:t>
            </a:fld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endParaRPr lang="zh-CN" altLang="en-US" strike="noStrike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D9F39CA8-E166-497A-804A-4A9B3C28C880}" type="slidenum">
              <a:rPr lang="zh-CN" altLang="en-US" strike="noStrike" noProof="1" smtClean="0">
                <a:latin typeface="+mn-ea"/>
                <a:ea typeface="+mn-ea"/>
                <a:cs typeface="+mn-cs"/>
              </a:rPr>
              <a:t>‹#›</a:t>
            </a:fld>
            <a:endParaRPr lang="zh-CN" altLang="en-US" strike="noStrike" noProof="1"/>
          </a:p>
        </p:txBody>
      </p:sp>
    </p:spTree>
  </p:cSld>
  <p:clrMapOvr>
    <a:masterClrMapping/>
  </p:clrMapOvr>
  <p:transition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/>
            </a:lvl1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</a:p>
          <a:p>
            <a:pPr lvl="1" fontAlgn="auto"/>
            <a:r>
              <a:rPr lang="zh-CN" altLang="en-US" strike="noStrike" noProof="1"/>
              <a:t>第二级</a:t>
            </a:r>
          </a:p>
          <a:p>
            <a:pPr lvl="2" fontAlgn="auto"/>
            <a:r>
              <a:rPr lang="zh-CN" altLang="en-US" strike="noStrike" noProof="1"/>
              <a:t>第三级</a:t>
            </a:r>
          </a:p>
          <a:p>
            <a:pPr lvl="3" fontAlgn="auto"/>
            <a:r>
              <a:rPr lang="zh-CN" altLang="en-US" strike="noStrike" noProof="1"/>
              <a:t>第四级</a:t>
            </a:r>
          </a:p>
          <a:p>
            <a:pPr lvl="4" fontAlgn="auto"/>
            <a:r>
              <a:rPr lang="zh-CN" altLang="en-US" strike="noStrike" noProof="1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/>
            <a:fld id="{E72E0546-5DAD-4065-BC06-25F2A0F0F612}" type="datetimeFigureOut">
              <a:rPr lang="zh-CN" altLang="en-US" strike="noStrike" noProof="1" smtClean="0">
                <a:latin typeface="+mn-ea"/>
                <a:ea typeface="+mn-ea"/>
                <a:cs typeface="+mn-cs"/>
              </a:rPr>
              <a:t>2024/12/7</a:t>
            </a:fld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/>
            <a:endParaRPr lang="zh-CN" altLang="en-US" strike="noStrike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/>
            <a:fld id="{D9F39CA8-E166-497A-804A-4A9B3C28C880}" type="slidenum">
              <a:rPr lang="zh-CN" altLang="en-US" strike="noStrike" noProof="1" smtClean="0">
                <a:latin typeface="+mn-ea"/>
                <a:ea typeface="+mn-ea"/>
                <a:cs typeface="+mn-cs"/>
              </a:rPr>
              <a:t>‹#›</a:t>
            </a:fld>
            <a:endParaRPr lang="zh-CN" altLang="en-US" strike="noStrike" noProof="1"/>
          </a:p>
        </p:txBody>
      </p:sp>
    </p:spTree>
  </p:cSld>
  <p:clrMapOvr>
    <a:masterClrMapping/>
  </p:clrMapOvr>
  <p:transition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直接连接符 6"/>
          <p:cNvCxnSpPr/>
          <p:nvPr/>
        </p:nvCxnSpPr>
        <p:spPr>
          <a:xfrm flipH="1" flipV="1">
            <a:off x="4295775" y="2327275"/>
            <a:ext cx="0" cy="1893888"/>
          </a:xfrm>
          <a:prstGeom prst="line">
            <a:avLst/>
          </a:prstGeom>
          <a:ln w="12700"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4476428" y="2391808"/>
            <a:ext cx="6012059" cy="978729"/>
          </a:xfrm>
        </p:spPr>
        <p:txBody>
          <a:bodyPr anchor="b">
            <a:normAutofit/>
          </a:bodyPr>
          <a:lstStyle>
            <a:lvl1pPr>
              <a:defRPr sz="4800" b="1">
                <a:solidFill>
                  <a:schemeClr val="tx2"/>
                </a:solidFill>
              </a:defRPr>
            </a:lvl1pPr>
          </a:lstStyle>
          <a:p>
            <a:pPr fontAlgn="auto"/>
            <a:r>
              <a:rPr lang="zh-CN" altLang="en-US" strike="noStrike" noProof="1"/>
              <a:t>单击此处编辑标题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476428" y="3397525"/>
            <a:ext cx="6012059" cy="535531"/>
          </a:xfrm>
        </p:spPr>
        <p:txBody>
          <a:bodyPr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</a:p>
        </p:txBody>
      </p:sp>
      <p:grpSp>
        <p:nvGrpSpPr>
          <p:cNvPr id="8" name="组合 7"/>
          <p:cNvGrpSpPr/>
          <p:nvPr/>
        </p:nvGrpSpPr>
        <p:grpSpPr>
          <a:xfrm>
            <a:off x="2427211" y="2510505"/>
            <a:ext cx="1400250" cy="1400250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9" name="同心圆 17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accent6"/>
                </a:gs>
                <a:gs pos="55000">
                  <a:schemeClr val="accent6">
                    <a:lumMod val="95000"/>
                  </a:schemeClr>
                </a:gs>
                <a:gs pos="100000">
                  <a:schemeClr val="accent6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/>
              <a:endParaRPr lang="zh-CN" altLang="en-US" strike="noStrike" noProof="1">
                <a:solidFill>
                  <a:srgbClr val="080808"/>
                </a:solidFill>
                <a:latin typeface="+mj-ea"/>
                <a:ea typeface="+mj-ea"/>
              </a:endParaRPr>
            </a:p>
          </p:txBody>
        </p:sp>
        <p:sp>
          <p:nvSpPr>
            <p:cNvPr id="10" name="椭圆 9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accent6"/>
                </a:gs>
                <a:gs pos="51000">
                  <a:schemeClr val="accent6">
                    <a:lumMod val="95000"/>
                  </a:schemeClr>
                </a:gs>
                <a:gs pos="100000">
                  <a:schemeClr val="accent6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/>
              <a:endParaRPr lang="zh-CN" altLang="en-US" strike="noStrike" noProof="1">
                <a:solidFill>
                  <a:srgbClr val="080808"/>
                </a:solidFill>
                <a:latin typeface="+mj-ea"/>
                <a:ea typeface="+mj-ea"/>
              </a:endParaRPr>
            </a:p>
          </p:txBody>
        </p:sp>
      </p:grp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E72E0546-5DAD-4065-BC06-25F2A0F0F612}" type="datetimeFigureOut">
              <a:rPr lang="zh-CN" altLang="en-US" strike="noStrike" noProof="1" smtClean="0">
                <a:latin typeface="+mn-ea"/>
                <a:ea typeface="+mn-ea"/>
                <a:cs typeface="+mn-cs"/>
              </a:rPr>
              <a:t>2024/12/7</a:t>
            </a:fld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endParaRPr lang="zh-CN" altLang="en-US" strike="noStrike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D9F39CA8-E166-497A-804A-4A9B3C28C880}" type="slidenum">
              <a:rPr lang="zh-CN" altLang="en-US" strike="noStrike" noProof="1" smtClean="0">
                <a:latin typeface="+mn-ea"/>
                <a:ea typeface="+mn-ea"/>
                <a:cs typeface="+mn-cs"/>
              </a:rPr>
              <a:t>‹#›</a:t>
            </a:fld>
            <a:endParaRPr lang="zh-CN" altLang="en-US" strike="noStrike" noProof="1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/>
            </a:lvl1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</a:p>
          <a:p>
            <a:pPr lvl="1" fontAlgn="auto"/>
            <a:r>
              <a:rPr lang="zh-CN" altLang="en-US" strike="noStrike" noProof="1"/>
              <a:t>第二级</a:t>
            </a:r>
          </a:p>
          <a:p>
            <a:pPr lvl="2" fontAlgn="auto"/>
            <a:r>
              <a:rPr lang="zh-CN" altLang="en-US" strike="noStrike" noProof="1"/>
              <a:t>第三级</a:t>
            </a:r>
          </a:p>
          <a:p>
            <a:pPr lvl="3" fontAlgn="auto"/>
            <a:r>
              <a:rPr lang="zh-CN" altLang="en-US" strike="noStrike" noProof="1"/>
              <a:t>第四级</a:t>
            </a:r>
          </a:p>
          <a:p>
            <a:pPr lvl="4" fontAlgn="auto"/>
            <a:r>
              <a:rPr lang="zh-CN" altLang="en-US" strike="noStrike" noProof="1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/>
            </a:lvl1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</a:p>
          <a:p>
            <a:pPr lvl="1" fontAlgn="auto"/>
            <a:r>
              <a:rPr lang="zh-CN" altLang="en-US" strike="noStrike" noProof="1"/>
              <a:t>第二级</a:t>
            </a:r>
          </a:p>
          <a:p>
            <a:pPr lvl="2" fontAlgn="auto"/>
            <a:r>
              <a:rPr lang="zh-CN" altLang="en-US" strike="noStrike" noProof="1"/>
              <a:t>第三级</a:t>
            </a:r>
          </a:p>
          <a:p>
            <a:pPr lvl="3" fontAlgn="auto"/>
            <a:r>
              <a:rPr lang="zh-CN" altLang="en-US" strike="noStrike" noProof="1"/>
              <a:t>第四级</a:t>
            </a:r>
          </a:p>
          <a:p>
            <a:pPr lvl="4" fontAlgn="auto"/>
            <a:r>
              <a:rPr lang="zh-CN" altLang="en-US" strike="noStrike" noProof="1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/>
            <a:fld id="{E72E0546-5DAD-4065-BC06-25F2A0F0F612}" type="datetimeFigureOut">
              <a:rPr lang="zh-CN" altLang="en-US" strike="noStrike" noProof="1" smtClean="0">
                <a:latin typeface="+mn-ea"/>
                <a:ea typeface="+mn-ea"/>
                <a:cs typeface="+mn-cs"/>
              </a:rPr>
              <a:t>2024/12/7</a:t>
            </a:fld>
            <a:endParaRPr lang="zh-CN" altLang="en-US" strike="noStrike" noProof="1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/>
            <a:endParaRPr lang="zh-CN" altLang="en-US" strike="noStrike" noProof="1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/>
            <a:fld id="{D9F39CA8-E166-497A-804A-4A9B3C28C880}" type="slidenum">
              <a:rPr lang="zh-CN" altLang="en-US" strike="noStrike" noProof="1" smtClean="0">
                <a:latin typeface="+mn-ea"/>
                <a:ea typeface="+mn-ea"/>
                <a:cs typeface="+mn-cs"/>
              </a:rPr>
              <a:t>‹#›</a:t>
            </a:fld>
            <a:endParaRPr lang="zh-CN" altLang="en-US" strike="noStrike" noProof="1"/>
          </a:p>
        </p:txBody>
      </p:sp>
    </p:spTree>
  </p:cSld>
  <p:clrMapOvr>
    <a:masterClrMapping/>
  </p:clrMapOvr>
  <p:transition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03237"/>
            <a:ext cx="10515600" cy="1325563"/>
          </a:xfrm>
        </p:spPr>
        <p:txBody>
          <a:bodyPr/>
          <a:lstStyle/>
          <a:p>
            <a:pPr fontAlgn="auto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>
            <a:lvl1pPr>
              <a:defRPr/>
            </a:lvl1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</a:p>
          <a:p>
            <a:pPr lvl="1" fontAlgn="auto"/>
            <a:r>
              <a:rPr lang="zh-CN" altLang="en-US" strike="noStrike" noProof="1"/>
              <a:t>第二级</a:t>
            </a:r>
          </a:p>
          <a:p>
            <a:pPr lvl="2" fontAlgn="auto"/>
            <a:r>
              <a:rPr lang="zh-CN" altLang="en-US" strike="noStrike" noProof="1"/>
              <a:t>第三级</a:t>
            </a:r>
          </a:p>
          <a:p>
            <a:pPr lvl="3" fontAlgn="auto"/>
            <a:r>
              <a:rPr lang="zh-CN" altLang="en-US" strike="noStrike" noProof="1"/>
              <a:t>第四级</a:t>
            </a:r>
          </a:p>
          <a:p>
            <a:pPr lvl="4" fontAlgn="auto"/>
            <a:r>
              <a:rPr lang="zh-CN" altLang="en-US" strike="noStrike" noProof="1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>
            <a:lvl1pPr>
              <a:defRPr/>
            </a:lvl1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</a:p>
          <a:p>
            <a:pPr lvl="1" fontAlgn="auto"/>
            <a:r>
              <a:rPr lang="zh-CN" altLang="en-US" strike="noStrike" noProof="1"/>
              <a:t>第二级</a:t>
            </a:r>
          </a:p>
          <a:p>
            <a:pPr lvl="2" fontAlgn="auto"/>
            <a:r>
              <a:rPr lang="zh-CN" altLang="en-US" strike="noStrike" noProof="1"/>
              <a:t>第三级</a:t>
            </a:r>
          </a:p>
          <a:p>
            <a:pPr lvl="3" fontAlgn="auto"/>
            <a:r>
              <a:rPr lang="zh-CN" altLang="en-US" strike="noStrike" noProof="1"/>
              <a:t>第四级</a:t>
            </a:r>
          </a:p>
          <a:p>
            <a:pPr lvl="4" fontAlgn="auto"/>
            <a:r>
              <a:rPr lang="zh-CN" altLang="en-US" strike="noStrike" noProof="1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/>
            <a:fld id="{E72E0546-5DAD-4065-BC06-25F2A0F0F612}" type="datetimeFigureOut">
              <a:rPr lang="zh-CN" altLang="en-US" strike="noStrike" noProof="1" smtClean="0">
                <a:latin typeface="+mn-ea"/>
                <a:ea typeface="+mn-ea"/>
                <a:cs typeface="+mn-cs"/>
              </a:rPr>
              <a:t>2024/12/7</a:t>
            </a:fld>
            <a:endParaRPr lang="zh-CN" altLang="en-US" strike="noStrike" noProof="1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/>
            <a:endParaRPr lang="zh-CN" altLang="en-US" strike="noStrike" noProof="1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/>
            <a:fld id="{D9F39CA8-E166-497A-804A-4A9B3C28C880}" type="slidenum">
              <a:rPr lang="zh-CN" altLang="en-US" strike="noStrike" noProof="1" smtClean="0">
                <a:latin typeface="+mn-ea"/>
                <a:ea typeface="+mn-ea"/>
                <a:cs typeface="+mn-cs"/>
              </a:rPr>
              <a:t>‹#›</a:t>
            </a:fld>
            <a:endParaRPr lang="zh-CN" altLang="en-US" strike="noStrike" noProof="1"/>
          </a:p>
        </p:txBody>
      </p:sp>
    </p:spTree>
  </p:cSld>
  <p:clrMapOvr>
    <a:masterClrMapping/>
  </p:clrMapOvr>
  <p:transition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任意多边形 9"/>
          <p:cNvSpPr/>
          <p:nvPr/>
        </p:nvSpPr>
        <p:spPr>
          <a:xfrm flipH="1">
            <a:off x="0" y="1414463"/>
            <a:ext cx="9845675" cy="4029075"/>
          </a:xfrm>
          <a:custGeom>
            <a:avLst/>
            <a:gdLst>
              <a:gd name="connsiteX0" fmla="*/ 1112084 w 10384877"/>
              <a:gd name="connsiteY0" fmla="*/ 0 h 4248472"/>
              <a:gd name="connsiteX1" fmla="*/ 10384877 w 10384877"/>
              <a:gd name="connsiteY1" fmla="*/ 0 h 4248472"/>
              <a:gd name="connsiteX2" fmla="*/ 10384877 w 10384877"/>
              <a:gd name="connsiteY2" fmla="*/ 4248472 h 4248472"/>
              <a:gd name="connsiteX3" fmla="*/ 1112084 w 10384877"/>
              <a:gd name="connsiteY3" fmla="*/ 4248472 h 4248472"/>
              <a:gd name="connsiteX4" fmla="*/ 1112084 w 10384877"/>
              <a:gd name="connsiteY4" fmla="*/ 4243379 h 4248472"/>
              <a:gd name="connsiteX5" fmla="*/ 1059571 w 10384877"/>
              <a:gd name="connsiteY5" fmla="*/ 4243379 h 4248472"/>
              <a:gd name="connsiteX6" fmla="*/ 0 w 10384877"/>
              <a:gd name="connsiteY6" fmla="*/ 2124238 h 4248472"/>
              <a:gd name="connsiteX7" fmla="*/ 1059571 w 10384877"/>
              <a:gd name="connsiteY7" fmla="*/ 5097 h 4248472"/>
              <a:gd name="connsiteX8" fmla="*/ 1112084 w 10384877"/>
              <a:gd name="connsiteY8" fmla="*/ 5097 h 42484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384877" h="4248472">
                <a:moveTo>
                  <a:pt x="1112084" y="0"/>
                </a:moveTo>
                <a:lnTo>
                  <a:pt x="10384877" y="0"/>
                </a:lnTo>
                <a:lnTo>
                  <a:pt x="10384877" y="4248472"/>
                </a:lnTo>
                <a:lnTo>
                  <a:pt x="1112084" y="4248472"/>
                </a:lnTo>
                <a:lnTo>
                  <a:pt x="1112084" y="4243379"/>
                </a:lnTo>
                <a:lnTo>
                  <a:pt x="1059571" y="4243379"/>
                </a:lnTo>
                <a:lnTo>
                  <a:pt x="0" y="2124238"/>
                </a:lnTo>
                <a:lnTo>
                  <a:pt x="1059571" y="5097"/>
                </a:lnTo>
                <a:lnTo>
                  <a:pt x="1112084" y="5097"/>
                </a:lnTo>
                <a:close/>
              </a:path>
            </a:pathLst>
          </a:custGeom>
          <a:solidFill>
            <a:schemeClr val="accent1">
              <a:alpha val="69804"/>
            </a:schemeClr>
          </a:solidFill>
          <a:ln>
            <a:noFill/>
          </a:ln>
          <a:effectLst>
            <a:outerShdw blurRad="381000" dist="1270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trike="noStrike" noProof="1"/>
          </a:p>
        </p:txBody>
      </p:sp>
      <p:sp>
        <p:nvSpPr>
          <p:cNvPr id="7" name="任意多边形 10"/>
          <p:cNvSpPr/>
          <p:nvPr/>
        </p:nvSpPr>
        <p:spPr>
          <a:xfrm flipH="1">
            <a:off x="7570788" y="2278063"/>
            <a:ext cx="4621213" cy="2301875"/>
          </a:xfrm>
          <a:custGeom>
            <a:avLst/>
            <a:gdLst>
              <a:gd name="connsiteX0" fmla="*/ 0 w 4873374"/>
              <a:gd name="connsiteY0" fmla="*/ 0 h 2427072"/>
              <a:gd name="connsiteX1" fmla="*/ 3908311 w 4873374"/>
              <a:gd name="connsiteY1" fmla="*/ 0 h 2427072"/>
              <a:gd name="connsiteX2" fmla="*/ 3908311 w 4873374"/>
              <a:gd name="connsiteY2" fmla="*/ 2911 h 2427072"/>
              <a:gd name="connsiteX3" fmla="*/ 4268061 w 4873374"/>
              <a:gd name="connsiteY3" fmla="*/ 2911 h 2427072"/>
              <a:gd name="connsiteX4" fmla="*/ 4873374 w 4873374"/>
              <a:gd name="connsiteY4" fmla="*/ 1213536 h 2427072"/>
              <a:gd name="connsiteX5" fmla="*/ 4268061 w 4873374"/>
              <a:gd name="connsiteY5" fmla="*/ 2424161 h 2427072"/>
              <a:gd name="connsiteX6" fmla="*/ 3908311 w 4873374"/>
              <a:gd name="connsiteY6" fmla="*/ 2424161 h 2427072"/>
              <a:gd name="connsiteX7" fmla="*/ 3908311 w 4873374"/>
              <a:gd name="connsiteY7" fmla="*/ 2427072 h 2427072"/>
              <a:gd name="connsiteX8" fmla="*/ 0 w 4873374"/>
              <a:gd name="connsiteY8" fmla="*/ 2427072 h 24270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73374" h="2427072">
                <a:moveTo>
                  <a:pt x="0" y="0"/>
                </a:moveTo>
                <a:lnTo>
                  <a:pt x="3908311" y="0"/>
                </a:lnTo>
                <a:lnTo>
                  <a:pt x="3908311" y="2911"/>
                </a:lnTo>
                <a:lnTo>
                  <a:pt x="4268061" y="2911"/>
                </a:lnTo>
                <a:lnTo>
                  <a:pt x="4873374" y="1213536"/>
                </a:lnTo>
                <a:lnTo>
                  <a:pt x="4268061" y="2424161"/>
                </a:lnTo>
                <a:lnTo>
                  <a:pt x="3908311" y="2424161"/>
                </a:lnTo>
                <a:lnTo>
                  <a:pt x="3908311" y="2427072"/>
                </a:lnTo>
                <a:lnTo>
                  <a:pt x="0" y="2427072"/>
                </a:lnTo>
                <a:close/>
              </a:path>
            </a:pathLst>
          </a:custGeom>
          <a:solidFill>
            <a:schemeClr val="accent2">
              <a:alpha val="69804"/>
            </a:schemeClr>
          </a:solidFill>
          <a:ln>
            <a:noFill/>
          </a:ln>
          <a:effectLst>
            <a:outerShdw blurRad="254000" dist="1270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trike="noStrike" noProof="1"/>
          </a:p>
        </p:txBody>
      </p:sp>
      <p:sp>
        <p:nvSpPr>
          <p:cNvPr id="8" name="六边形 7"/>
          <p:cNvSpPr/>
          <p:nvPr/>
        </p:nvSpPr>
        <p:spPr>
          <a:xfrm flipH="1">
            <a:off x="7827963" y="2486025"/>
            <a:ext cx="2187575" cy="1885950"/>
          </a:xfrm>
          <a:prstGeom prst="hexagon">
            <a:avLst/>
          </a:prstGeom>
          <a:solidFill>
            <a:schemeClr val="accent6"/>
          </a:solidFill>
          <a:ln>
            <a:noFill/>
          </a:ln>
          <a:effectLst>
            <a:outerShdw blurRad="317500" dist="1270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trike="noStrike" noProof="1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623392" y="2365122"/>
            <a:ext cx="6819268" cy="1200329"/>
          </a:xfrm>
        </p:spPr>
        <p:txBody>
          <a:bodyPr anchor="b" anchorCtr="0">
            <a:normAutofit/>
          </a:bodyPr>
          <a:lstStyle>
            <a:lvl1pPr algn="r">
              <a:defRPr sz="6000" b="1">
                <a:solidFill>
                  <a:schemeClr val="bg1"/>
                </a:solidFill>
              </a:defRPr>
            </a:lvl1pPr>
          </a:lstStyle>
          <a:p>
            <a:pPr fontAlgn="auto"/>
            <a:r>
              <a:rPr lang="zh-CN" altLang="en-US" strike="noStrike" noProof="1"/>
              <a:t>单击此处编辑标题</a:t>
            </a:r>
          </a:p>
        </p:txBody>
      </p:sp>
      <p:sp>
        <p:nvSpPr>
          <p:cNvPr id="10" name="内容占位符 9"/>
          <p:cNvSpPr>
            <a:spLocks noGrp="1"/>
          </p:cNvSpPr>
          <p:nvPr>
            <p:ph sz="quarter" idx="13"/>
          </p:nvPr>
        </p:nvSpPr>
        <p:spPr>
          <a:xfrm>
            <a:off x="623888" y="3637459"/>
            <a:ext cx="6818312" cy="655637"/>
          </a:xfrm>
        </p:spPr>
        <p:txBody>
          <a:bodyPr/>
          <a:lstStyle>
            <a:lvl1pPr marL="0" indent="0" algn="r">
              <a:buNone/>
              <a:defRPr b="1">
                <a:solidFill>
                  <a:schemeClr val="bg1"/>
                </a:solidFill>
              </a:defRPr>
            </a:lvl1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E72E0546-5DAD-4065-BC06-25F2A0F0F612}" type="datetimeFigureOut">
              <a:rPr lang="zh-CN" altLang="en-US" strike="noStrike" noProof="1" smtClean="0">
                <a:latin typeface="+mn-ea"/>
                <a:ea typeface="+mn-ea"/>
                <a:cs typeface="+mn-cs"/>
              </a:rPr>
              <a:t>2024/12/7</a:t>
            </a:fld>
            <a:endParaRPr lang="zh-CN" altLang="en-US" strike="noStrike" noProof="1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endParaRPr lang="zh-CN" altLang="en-US" strike="noStrike" noProof="1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fontAlgn="base"/>
            <a:fld id="{D9F39CA8-E166-497A-804A-4A9B3C28C880}" type="slidenum">
              <a:rPr lang="zh-CN" altLang="en-US" strike="noStrike" noProof="1" smtClean="0">
                <a:latin typeface="+mn-ea"/>
                <a:ea typeface="+mn-ea"/>
                <a:cs typeface="+mn-cs"/>
              </a:rPr>
              <a:t>‹#›</a:t>
            </a:fld>
            <a:endParaRPr lang="zh-CN" altLang="en-US" strike="noStrike" noProof="1"/>
          </a:p>
        </p:txBody>
      </p:sp>
    </p:spTree>
  </p:cSld>
  <p:clrMapOvr>
    <a:masterClrMapping/>
  </p:clrMapOvr>
  <p:transition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/>
            <a:fld id="{E72E0546-5DAD-4065-BC06-25F2A0F0F612}" type="datetimeFigureOut">
              <a:rPr lang="zh-CN" altLang="en-US" strike="noStrike" noProof="1" smtClean="0">
                <a:latin typeface="+mn-ea"/>
                <a:ea typeface="+mn-ea"/>
                <a:cs typeface="+mn-cs"/>
              </a:rPr>
              <a:t>2024/12/7</a:t>
            </a:fld>
            <a:endParaRPr lang="zh-CN" altLang="en-US" strike="noStrike" noProof="1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/>
            <a:endParaRPr lang="zh-CN" altLang="en-US" strike="noStrike" noProof="1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/>
            <a:fld id="{D9F39CA8-E166-497A-804A-4A9B3C28C880}" type="slidenum">
              <a:rPr lang="zh-CN" altLang="en-US" strike="noStrike" noProof="1" smtClean="0">
                <a:latin typeface="+mn-ea"/>
                <a:ea typeface="+mn-ea"/>
                <a:cs typeface="+mn-cs"/>
              </a:rPr>
              <a:t>‹#›</a:t>
            </a:fld>
            <a:endParaRPr lang="zh-CN" altLang="en-US" strike="noStrike" noProof="1"/>
          </a:p>
        </p:txBody>
      </p:sp>
    </p:spTree>
  </p:cSld>
  <p:clrMapOvr>
    <a:masterClrMapping/>
  </p:clrMapOvr>
  <p:transition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7" y="457200"/>
            <a:ext cx="4165200" cy="1600200"/>
          </a:xfrm>
        </p:spPr>
        <p:txBody>
          <a:bodyPr anchor="t" anchorCtr="0">
            <a:normAutofit/>
          </a:bodyPr>
          <a:lstStyle>
            <a:lvl1pPr>
              <a:defRPr sz="3600"/>
            </a:lvl1pPr>
          </a:lstStyle>
          <a:p>
            <a:pPr fontAlgn="auto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图片占位符 2"/>
          <p:cNvSpPr>
            <a:spLocks noGrp="1" noChangeAspect="1"/>
          </p:cNvSpPr>
          <p:nvPr>
            <p:ph type="pic" idx="1"/>
          </p:nvPr>
        </p:nvSpPr>
        <p:spPr>
          <a:xfrm>
            <a:off x="5184000" y="457200"/>
            <a:ext cx="6170400" cy="54036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fontAlgn="auto"/>
            <a:endParaRPr lang="zh-CN" altLang="en-US" strike="noStrike" noProof="1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7" y="2057400"/>
            <a:ext cx="4165200" cy="3811588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/>
            <a:fld id="{E72E0546-5DAD-4065-BC06-25F2A0F0F612}" type="datetimeFigureOut">
              <a:rPr lang="zh-CN" altLang="en-US" strike="noStrike" noProof="1" smtClean="0">
                <a:latin typeface="+mn-ea"/>
                <a:ea typeface="+mn-ea"/>
                <a:cs typeface="+mn-cs"/>
              </a:rPr>
              <a:t>2024/12/7</a:t>
            </a:fld>
            <a:endParaRPr lang="zh-CN" altLang="en-US" strike="noStrike" noProof="1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/>
            <a:endParaRPr lang="zh-CN" altLang="en-US" strike="noStrike" noProof="1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/>
            <a:fld id="{D9F39CA8-E166-497A-804A-4A9B3C28C880}" type="slidenum">
              <a:rPr lang="zh-CN" altLang="en-US" strike="noStrike" noProof="1" smtClean="0">
                <a:latin typeface="+mn-ea"/>
                <a:ea typeface="+mn-ea"/>
                <a:cs typeface="+mn-cs"/>
              </a:rPr>
              <a:t>‹#›</a:t>
            </a:fld>
            <a:endParaRPr lang="zh-CN" altLang="en-US" strike="noStrike" noProof="1"/>
          </a:p>
        </p:txBody>
      </p:sp>
    </p:spTree>
  </p:cSld>
  <p:clrMapOvr>
    <a:masterClrMapping/>
  </p:clrMapOvr>
  <p:transition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10488488" y="365125"/>
            <a:ext cx="865312" cy="5811838"/>
          </a:xfrm>
        </p:spPr>
        <p:txBody>
          <a:bodyPr vert="eaVert">
            <a:normAutofit/>
          </a:bodyPr>
          <a:lstStyle>
            <a:lvl1pPr>
              <a:defRPr sz="3600"/>
            </a:lvl1pPr>
          </a:lstStyle>
          <a:p>
            <a:pPr fontAlgn="auto"/>
            <a:r>
              <a:rPr lang="zh-CN" altLang="en-US" strike="noStrike" noProof="1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9578280" cy="5811838"/>
          </a:xfrm>
        </p:spPr>
        <p:txBody>
          <a:bodyPr vert="eaVert"/>
          <a:lstStyle>
            <a:lvl1pPr>
              <a:defRPr/>
            </a:lvl1pPr>
          </a:lstStyle>
          <a:p>
            <a:pPr lvl="0" fontAlgn="auto"/>
            <a:r>
              <a:rPr lang="zh-CN" altLang="en-US" strike="noStrike" noProof="1"/>
              <a:t>单击此处编辑母版文本样式</a:t>
            </a:r>
          </a:p>
          <a:p>
            <a:pPr lvl="1" fontAlgn="auto"/>
            <a:r>
              <a:rPr lang="zh-CN" altLang="en-US" strike="noStrike" noProof="1"/>
              <a:t>第二级</a:t>
            </a:r>
          </a:p>
          <a:p>
            <a:pPr lvl="2" fontAlgn="auto"/>
            <a:r>
              <a:rPr lang="zh-CN" altLang="en-US" strike="noStrike" noProof="1"/>
              <a:t>第三级</a:t>
            </a:r>
          </a:p>
          <a:p>
            <a:pPr lvl="3" fontAlgn="auto"/>
            <a:r>
              <a:rPr lang="zh-CN" altLang="en-US" strike="noStrike" noProof="1"/>
              <a:t>第四级</a:t>
            </a:r>
          </a:p>
          <a:p>
            <a:pPr lvl="4" fontAlgn="auto"/>
            <a:r>
              <a:rPr lang="zh-CN" altLang="en-US" strike="noStrike" noProof="1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/>
            <a:fld id="{E72E0546-5DAD-4065-BC06-25F2A0F0F612}" type="datetimeFigureOut">
              <a:rPr lang="zh-CN" altLang="en-US" strike="noStrike" noProof="1" smtClean="0">
                <a:latin typeface="+mn-ea"/>
                <a:ea typeface="+mn-ea"/>
                <a:cs typeface="+mn-cs"/>
              </a:rPr>
              <a:t>2024/12/7</a:t>
            </a:fld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fontAlgn="base"/>
            <a:endParaRPr lang="zh-CN" altLang="en-US" strike="noStrike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/>
            <a:fld id="{D9F39CA8-E166-497A-804A-4A9B3C28C880}" type="slidenum">
              <a:rPr lang="zh-CN" altLang="en-US" strike="noStrike" noProof="1" smtClean="0">
                <a:latin typeface="+mn-ea"/>
                <a:ea typeface="+mn-ea"/>
                <a:cs typeface="+mn-cs"/>
              </a:rPr>
              <a:t>‹#›</a:t>
            </a:fld>
            <a:endParaRPr lang="zh-CN" altLang="en-US" strike="noStrike" noProof="1"/>
          </a:p>
        </p:txBody>
      </p:sp>
    </p:spTree>
  </p:cSld>
  <p:clrMapOvr>
    <a:masterClrMapping/>
  </p:clrMapOvr>
  <p:transition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838200" y="551543"/>
            <a:ext cx="10515600" cy="5558971"/>
          </a:xfrm>
        </p:spPr>
        <p:txBody>
          <a:bodyPr/>
          <a:lstStyle/>
          <a:p>
            <a:pPr lvl="0" fontAlgn="auto"/>
            <a:r>
              <a:rPr lang="zh-CN" altLang="en-US" strike="noStrike" noProof="1"/>
              <a:t>单击此处编辑母版文本样式</a:t>
            </a:r>
          </a:p>
          <a:p>
            <a:pPr lvl="1" fontAlgn="auto"/>
            <a:r>
              <a:rPr lang="zh-CN" altLang="en-US" strike="noStrike" noProof="1"/>
              <a:t>第二级</a:t>
            </a:r>
          </a:p>
          <a:p>
            <a:pPr lvl="2" fontAlgn="auto"/>
            <a:r>
              <a:rPr lang="zh-CN" altLang="en-US" strike="noStrike" noProof="1"/>
              <a:t>第三级</a:t>
            </a:r>
          </a:p>
          <a:p>
            <a:pPr lvl="3" fontAlgn="auto"/>
            <a:r>
              <a:rPr lang="zh-CN" altLang="en-US" strike="noStrike" noProof="1"/>
              <a:t>第四级</a:t>
            </a:r>
          </a:p>
          <a:p>
            <a:pPr lvl="4" fontAlgn="auto"/>
            <a:r>
              <a:rPr lang="zh-CN" altLang="en-US" strike="noStrike" noProof="1"/>
              <a:t>第五级</a:t>
            </a:r>
          </a:p>
        </p:txBody>
      </p:sp>
      <p:sp>
        <p:nvSpPr>
          <p:cNvPr id="2" name="日期占位符 1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pPr fontAlgn="base"/>
            <a:fld id="{E72E0546-5DAD-4065-BC06-25F2A0F0F612}" type="datetimeFigureOut">
              <a:rPr lang="zh-CN" altLang="en-US" strike="noStrike" noProof="1" smtClean="0">
                <a:latin typeface="+mn-ea"/>
                <a:ea typeface="+mn-ea"/>
                <a:cs typeface="+mn-cs"/>
              </a:rPr>
              <a:t>2024/12/7</a:t>
            </a:fld>
            <a:endParaRPr lang="zh-CN" altLang="en-US" strike="noStrike" noProof="1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 fontAlgn="base"/>
            <a:endParaRPr lang="zh-CN" altLang="en-US" strike="noStrike" noProof="1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 fontAlgn="base"/>
            <a:fld id="{D9F39CA8-E166-497A-804A-4A9B3C28C880}" type="slidenum">
              <a:rPr lang="zh-CN" altLang="en-US" strike="noStrike" noProof="1" smtClean="0">
                <a:latin typeface="+mn-ea"/>
                <a:ea typeface="+mn-ea"/>
                <a:cs typeface="+mn-cs"/>
              </a:rPr>
              <a:t>‹#›</a:t>
            </a:fld>
            <a:endParaRPr lang="zh-CN" altLang="en-US" strike="noStrike" noProof="1"/>
          </a:p>
        </p:txBody>
      </p:sp>
    </p:spTree>
  </p:cSld>
  <p:clrMapOvr>
    <a:masterClrMapping/>
  </p:clrMapOvr>
  <p:transition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自定义版式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13618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250"/>
    </mc:Choice>
    <mc:Fallback xmlns="">
      <p:transition spd="slow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ags" Target="../tags/tag2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17" Type="http://schemas.openxmlformats.org/officeDocument/2006/relationships/image" Target="file:///D:\qq&#25991;&#20214;\712321467\Image\C2C\Image2\%7b75232B38-A165-1FB7-499C-2E1C792CACB5%7d.png" TargetMode="Externa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ags" Target="../tags/tag4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ags" Target="../tags/tag3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ags" Target="../tags/tag6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ags" Target="../tags/tag5.xml"/><Relationship Id="rId2" Type="http://schemas.openxmlformats.org/officeDocument/2006/relationships/slideLayout" Target="../slideLayouts/slideLayout13.xml"/><Relationship Id="rId16" Type="http://schemas.openxmlformats.org/officeDocument/2006/relationships/image" Target="file:///D:\qq&#25991;&#20214;\712321467\Image\C2C\Image2\%7b75232B38-A165-1FB7-499C-2E1C792CACB5%7d.png" TargetMode="Externa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theme" Target="../theme/theme2.xml"/><Relationship Id="rId5" Type="http://schemas.openxmlformats.org/officeDocument/2006/relationships/slideLayout" Target="../slideLayouts/slideLayout16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tags" Target="../tags/tag7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.xml"/><Relationship Id="rId13" Type="http://schemas.openxmlformats.org/officeDocument/2006/relationships/tags" Target="../tags/tag8.xml"/><Relationship Id="rId3" Type="http://schemas.openxmlformats.org/officeDocument/2006/relationships/slideLayout" Target="../slideLayouts/slideLayout24.xml"/><Relationship Id="rId7" Type="http://schemas.openxmlformats.org/officeDocument/2006/relationships/slideLayout" Target="../slideLayouts/slideLayout28.xml"/><Relationship Id="rId12" Type="http://schemas.openxmlformats.org/officeDocument/2006/relationships/theme" Target="../theme/theme3.xml"/><Relationship Id="rId17" Type="http://schemas.openxmlformats.org/officeDocument/2006/relationships/image" Target="file:///D:\qq&#25991;&#20214;\712321467\Image\C2C\Image2\%7b75232B38-A165-1FB7-499C-2E1C792CACB5%7d.png" TargetMode="External"/><Relationship Id="rId2" Type="http://schemas.openxmlformats.org/officeDocument/2006/relationships/slideLayout" Target="../slideLayouts/slideLayout23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22.xml"/><Relationship Id="rId6" Type="http://schemas.openxmlformats.org/officeDocument/2006/relationships/slideLayout" Target="../slideLayouts/slideLayout27.xml"/><Relationship Id="rId11" Type="http://schemas.openxmlformats.org/officeDocument/2006/relationships/slideLayout" Target="../slideLayouts/slideLayout32.xml"/><Relationship Id="rId5" Type="http://schemas.openxmlformats.org/officeDocument/2006/relationships/slideLayout" Target="../slideLayouts/slideLayout26.xml"/><Relationship Id="rId15" Type="http://schemas.openxmlformats.org/officeDocument/2006/relationships/tags" Target="../tags/tag10.xml"/><Relationship Id="rId10" Type="http://schemas.openxmlformats.org/officeDocument/2006/relationships/slideLayout" Target="../slideLayouts/slideLayout31.xml"/><Relationship Id="rId4" Type="http://schemas.openxmlformats.org/officeDocument/2006/relationships/slideLayout" Target="../slideLayouts/slideLayout25.xml"/><Relationship Id="rId9" Type="http://schemas.openxmlformats.org/officeDocument/2006/relationships/slideLayout" Target="../slideLayouts/slideLayout30.xml"/><Relationship Id="rId14" Type="http://schemas.openxmlformats.org/officeDocument/2006/relationships/tags" Target="../tags/tag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/>
          </p:cNvSpPr>
          <p:nvPr>
            <p:ph type="title"/>
            <p:custDataLst>
              <p:tags r:id="rId13"/>
            </p:custDataLst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 w="9525">
            <a:noFill/>
          </a:ln>
        </p:spPr>
        <p:txBody>
          <a:bodyPr vert="horz" lIns="91440" tIns="45720" rIns="91440" bIns="45720" anchor="ctr" anchorCtr="0"/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1027" name="文本占位符 2"/>
          <p:cNvSpPr>
            <a:spLocks noGrp="1"/>
          </p:cNvSpPr>
          <p:nvPr>
            <p:ph type="body" idx="5"/>
            <p:custDataLst>
              <p:tags r:id="rId14"/>
            </p:custDataLst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 w="9525">
            <a:noFill/>
          </a:ln>
        </p:spPr>
        <p:txBody>
          <a:bodyPr vert="horz" lIns="91440" tIns="45720" rIns="91440" bIns="45720" anchor="t" anchorCtr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lnSpc>
                <a:spcPct val="120000"/>
              </a:lnSpc>
              <a:defRPr sz="1200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</a:defRPr>
            </a:lvl1pPr>
          </a:lstStyle>
          <a:p>
            <a:pPr fontAlgn="base"/>
            <a:fld id="{E72E0546-5DAD-4065-BC06-25F2A0F0F612}" type="datetimeFigureOut">
              <a:rPr lang="zh-CN" altLang="en-US" strike="noStrike" noProof="1" smtClean="0">
                <a:latin typeface="+mn-ea"/>
                <a:ea typeface="+mn-ea"/>
                <a:cs typeface="+mn-cs"/>
              </a:rPr>
              <a:t>2024/12/7</a:t>
            </a:fld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lnSpc>
                <a:spcPct val="120000"/>
              </a:lnSpc>
              <a:defRPr sz="1200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</a:defRPr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lnSpc>
                <a:spcPct val="120000"/>
              </a:lnSpc>
              <a:defRPr sz="1200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</a:defRPr>
            </a:lvl1pPr>
          </a:lstStyle>
          <a:p>
            <a:pPr fontAlgn="base"/>
            <a:fld id="{D9F39CA8-E166-497A-804A-4A9B3C28C880}" type="slidenum">
              <a:rPr lang="zh-CN" altLang="en-US" strike="noStrike" noProof="1" smtClean="0">
                <a:latin typeface="+mn-ea"/>
                <a:ea typeface="+mn-ea"/>
                <a:cs typeface="+mn-cs"/>
              </a:rPr>
              <a:t>‹#›</a:t>
            </a:fld>
            <a:endParaRPr lang="zh-CN" altLang="en-US" strike="noStrike" noProof="1"/>
          </a:p>
        </p:txBody>
      </p:sp>
      <p:grpSp>
        <p:nvGrpSpPr>
          <p:cNvPr id="1031" name="组合 6"/>
          <p:cNvGrpSpPr/>
          <p:nvPr/>
        </p:nvGrpSpPr>
        <p:grpSpPr>
          <a:xfrm>
            <a:off x="1588" y="0"/>
            <a:ext cx="12188825" cy="87313"/>
            <a:chOff x="0" y="0"/>
            <a:chExt cx="12858751" cy="87933"/>
          </a:xfrm>
        </p:grpSpPr>
        <p:sp>
          <p:nvSpPr>
            <p:cNvPr id="8" name="矩形 7"/>
            <p:cNvSpPr/>
            <p:nvPr/>
          </p:nvSpPr>
          <p:spPr>
            <a:xfrm>
              <a:off x="0" y="0"/>
              <a:ext cx="12858750" cy="87933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/>
              <a:endParaRPr lang="zh-CN" altLang="en-US" strike="noStrike" noProof="1"/>
            </a:p>
          </p:txBody>
        </p:sp>
        <p:sp>
          <p:nvSpPr>
            <p:cNvPr id="9" name="矩形 8"/>
            <p:cNvSpPr/>
            <p:nvPr/>
          </p:nvSpPr>
          <p:spPr>
            <a:xfrm>
              <a:off x="10461823" y="0"/>
              <a:ext cx="2396928" cy="87933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/>
              <a:endParaRPr lang="zh-CN" altLang="en-US" strike="noStrike" noProof="1"/>
            </a:p>
          </p:txBody>
        </p:sp>
      </p:grpSp>
      <p:sp>
        <p:nvSpPr>
          <p:cNvPr id="10" name="矩形 9"/>
          <p:cNvSpPr/>
          <p:nvPr/>
        </p:nvSpPr>
        <p:spPr>
          <a:xfrm>
            <a:off x="1588" y="87313"/>
            <a:ext cx="307975" cy="4333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trike="noStrike" noProof="1"/>
          </a:p>
        </p:txBody>
      </p:sp>
      <p:sp>
        <p:nvSpPr>
          <p:cNvPr id="11" name="KSO_TEMPLATE" hidden="1"/>
          <p:cNvSpPr/>
          <p:nvPr>
            <p:custDataLst>
              <p:tags r:id="rId15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trike="noStrike" noProof="1"/>
          </a:p>
        </p:txBody>
      </p:sp>
      <p:pic>
        <p:nvPicPr>
          <p:cNvPr id="1032" name="图片 1073743875" descr="学科网 zxxk.com"/>
          <p:cNvPicPr>
            <a:picLocks noChangeAspect="1"/>
          </p:cNvPicPr>
          <p:nvPr/>
        </p:nvPicPr>
        <p:blipFill>
          <a:blip r:embed="rId16" r:link="rId17"/>
          <a:stretch>
            <a:fillRect/>
          </a:stretch>
        </p:blipFill>
        <p:spPr>
          <a:xfrm>
            <a:off x="838200" y="365125"/>
            <a:ext cx="9525" cy="9525"/>
          </a:xfrm>
          <a:prstGeom prst="rect">
            <a:avLst/>
          </a:prstGeom>
          <a:noFill/>
          <a:ln>
            <a:noFill/>
            <a:miter lim="800000"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xStyles>
    <p:titleStyle>
      <a:lvl1pPr algn="l" defTabSz="914400" rtl="0" eaLnBrk="1" latinLnBrk="0" hangingPunct="1">
        <a:lnSpc>
          <a:spcPct val="120000"/>
        </a:lnSpc>
        <a:spcBef>
          <a:spcPct val="0"/>
        </a:spcBef>
        <a:buNone/>
        <a:defRPr sz="4400" kern="120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 w="9525">
            <a:noFill/>
          </a:ln>
        </p:spPr>
        <p:txBody>
          <a:bodyPr vert="horz" lIns="91440" tIns="45720" rIns="91440" bIns="45720" anchor="ctr" anchorCtr="0"/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3075" name="文本占位符 2"/>
          <p:cNvSpPr>
            <a:spLocks noGrp="1"/>
          </p:cNvSpPr>
          <p:nvPr>
            <p:ph type="body" idx="5"/>
            <p:custDataLst>
              <p:tags r:id="rId13"/>
            </p:custDataLst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 w="9525">
            <a:noFill/>
          </a:ln>
        </p:spPr>
        <p:txBody>
          <a:bodyPr vert="horz" lIns="91440" tIns="45720" rIns="91440" bIns="45720" anchor="t" anchorCtr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lnSpc>
                <a:spcPct val="120000"/>
              </a:lnSpc>
              <a:defRPr sz="1200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</a:defRPr>
            </a:lvl1pPr>
          </a:lstStyle>
          <a:p>
            <a:pPr fontAlgn="base"/>
            <a:fld id="{E72E0546-5DAD-4065-BC06-25F2A0F0F612}" type="datetimeFigureOut">
              <a:rPr lang="zh-CN" altLang="en-US" strike="noStrike" noProof="1" smtClean="0">
                <a:latin typeface="+mn-ea"/>
                <a:ea typeface="+mn-ea"/>
                <a:cs typeface="+mn-cs"/>
              </a:rPr>
              <a:t>2024/12/7</a:t>
            </a:fld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lnSpc>
                <a:spcPct val="120000"/>
              </a:lnSpc>
              <a:defRPr sz="1200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</a:defRPr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lnSpc>
                <a:spcPct val="120000"/>
              </a:lnSpc>
              <a:defRPr sz="1200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</a:defRPr>
            </a:lvl1pPr>
          </a:lstStyle>
          <a:p>
            <a:pPr fontAlgn="base"/>
            <a:fld id="{D9F39CA8-E166-497A-804A-4A9B3C28C880}" type="slidenum">
              <a:rPr lang="zh-CN" altLang="en-US" strike="noStrike" noProof="1" smtClean="0">
                <a:latin typeface="+mn-ea"/>
                <a:ea typeface="+mn-ea"/>
                <a:cs typeface="+mn-cs"/>
              </a:rPr>
              <a:t>‹#›</a:t>
            </a:fld>
            <a:endParaRPr lang="zh-CN" altLang="en-US" strike="noStrike" noProof="1"/>
          </a:p>
        </p:txBody>
      </p:sp>
      <p:grpSp>
        <p:nvGrpSpPr>
          <p:cNvPr id="3079" name="组合 6"/>
          <p:cNvGrpSpPr/>
          <p:nvPr/>
        </p:nvGrpSpPr>
        <p:grpSpPr>
          <a:xfrm>
            <a:off x="1588" y="0"/>
            <a:ext cx="12188825" cy="87313"/>
            <a:chOff x="0" y="0"/>
            <a:chExt cx="12858751" cy="87933"/>
          </a:xfrm>
        </p:grpSpPr>
        <p:sp>
          <p:nvSpPr>
            <p:cNvPr id="8" name="矩形 7"/>
            <p:cNvSpPr/>
            <p:nvPr/>
          </p:nvSpPr>
          <p:spPr>
            <a:xfrm>
              <a:off x="0" y="0"/>
              <a:ext cx="12858750" cy="87933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/>
              <a:endParaRPr lang="zh-CN" altLang="en-US" strike="noStrike" noProof="1"/>
            </a:p>
          </p:txBody>
        </p:sp>
        <p:sp>
          <p:nvSpPr>
            <p:cNvPr id="9" name="矩形 8"/>
            <p:cNvSpPr/>
            <p:nvPr/>
          </p:nvSpPr>
          <p:spPr>
            <a:xfrm>
              <a:off x="10461823" y="0"/>
              <a:ext cx="2396928" cy="87933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/>
              <a:endParaRPr lang="zh-CN" altLang="en-US" strike="noStrike" noProof="1"/>
            </a:p>
          </p:txBody>
        </p:sp>
      </p:grpSp>
      <p:sp>
        <p:nvSpPr>
          <p:cNvPr id="10" name="矩形 9"/>
          <p:cNvSpPr/>
          <p:nvPr/>
        </p:nvSpPr>
        <p:spPr>
          <a:xfrm>
            <a:off x="1588" y="87313"/>
            <a:ext cx="307975" cy="4333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trike="noStrike" noProof="1"/>
          </a:p>
        </p:txBody>
      </p:sp>
      <p:sp>
        <p:nvSpPr>
          <p:cNvPr id="11" name="KSO_TEMPLATE" hidden="1"/>
          <p:cNvSpPr/>
          <p:nvPr>
            <p:custDataLst>
              <p:tags r:id="rId14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trike="noStrike" noProof="1"/>
          </a:p>
        </p:txBody>
      </p:sp>
      <p:pic>
        <p:nvPicPr>
          <p:cNvPr id="3080" name="图片 1073743875" descr="学科网 zxxk.com"/>
          <p:cNvPicPr>
            <a:picLocks noChangeAspect="1"/>
          </p:cNvPicPr>
          <p:nvPr/>
        </p:nvPicPr>
        <p:blipFill>
          <a:blip r:embed="rId15" r:link="rId16"/>
          <a:stretch>
            <a:fillRect/>
          </a:stretch>
        </p:blipFill>
        <p:spPr>
          <a:xfrm>
            <a:off x="838200" y="365125"/>
            <a:ext cx="9525" cy="9525"/>
          </a:xfrm>
          <a:prstGeom prst="rect">
            <a:avLst/>
          </a:prstGeom>
          <a:noFill/>
          <a:ln>
            <a:noFill/>
            <a:miter lim="800000"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</p:sldLayoutIdLst>
  <p:transition/>
  <p:txStyles>
    <p:titleStyle>
      <a:lvl1pPr algn="l" defTabSz="914400" rtl="0" eaLnBrk="1" latinLnBrk="0" hangingPunct="1">
        <a:lnSpc>
          <a:spcPct val="120000"/>
        </a:lnSpc>
        <a:spcBef>
          <a:spcPct val="0"/>
        </a:spcBef>
        <a:buNone/>
        <a:defRPr sz="4400" kern="120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标题占位符 1"/>
          <p:cNvSpPr>
            <a:spLocks noGrp="1"/>
          </p:cNvSpPr>
          <p:nvPr>
            <p:ph type="title"/>
            <p:custDataLst>
              <p:tags r:id="rId13"/>
            </p:custDataLst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 w="9525">
            <a:noFill/>
          </a:ln>
        </p:spPr>
        <p:txBody>
          <a:bodyPr vert="horz" lIns="91440" tIns="45720" rIns="91440" bIns="45720" anchor="ctr" anchorCtr="0"/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3075" name="文本占位符 2"/>
          <p:cNvSpPr>
            <a:spLocks noGrp="1"/>
          </p:cNvSpPr>
          <p:nvPr>
            <p:ph type="body" idx="5"/>
            <p:custDataLst>
              <p:tags r:id="rId14"/>
            </p:custDataLst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 w="9525">
            <a:noFill/>
          </a:ln>
        </p:spPr>
        <p:txBody>
          <a:bodyPr vert="horz" lIns="91440" tIns="45720" rIns="91440" bIns="45720" anchor="t" anchorCtr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lnSpc>
                <a:spcPct val="120000"/>
              </a:lnSpc>
              <a:defRPr sz="1200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</a:defRPr>
            </a:lvl1pPr>
          </a:lstStyle>
          <a:p>
            <a:pPr fontAlgn="base"/>
            <a:fld id="{E72E0546-5DAD-4065-BC06-25F2A0F0F612}" type="datetimeFigureOut">
              <a:rPr lang="zh-CN" altLang="en-US" strike="noStrike" noProof="1" smtClean="0">
                <a:latin typeface="+mn-ea"/>
                <a:ea typeface="+mn-ea"/>
                <a:cs typeface="+mn-cs"/>
              </a:rPr>
              <a:t>2024/12/7</a:t>
            </a:fld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lnSpc>
                <a:spcPct val="120000"/>
              </a:lnSpc>
              <a:defRPr sz="1200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</a:defRPr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lnSpc>
                <a:spcPct val="120000"/>
              </a:lnSpc>
              <a:defRPr sz="1200">
                <a:solidFill>
                  <a:schemeClr val="bg1">
                    <a:lumMod val="50000"/>
                  </a:schemeClr>
                </a:solidFill>
                <a:latin typeface="+mn-ea"/>
                <a:ea typeface="+mn-ea"/>
              </a:defRPr>
            </a:lvl1pPr>
          </a:lstStyle>
          <a:p>
            <a:pPr fontAlgn="base"/>
            <a:fld id="{D9F39CA8-E166-497A-804A-4A9B3C28C880}" type="slidenum">
              <a:rPr lang="zh-CN" altLang="en-US" strike="noStrike" noProof="1" smtClean="0">
                <a:latin typeface="+mn-ea"/>
                <a:ea typeface="+mn-ea"/>
                <a:cs typeface="+mn-cs"/>
              </a:rPr>
              <a:t>‹#›</a:t>
            </a:fld>
            <a:endParaRPr lang="zh-CN" altLang="en-US" strike="noStrike" noProof="1"/>
          </a:p>
        </p:txBody>
      </p:sp>
      <p:grpSp>
        <p:nvGrpSpPr>
          <p:cNvPr id="3079" name="组合 6"/>
          <p:cNvGrpSpPr/>
          <p:nvPr/>
        </p:nvGrpSpPr>
        <p:grpSpPr>
          <a:xfrm>
            <a:off x="1588" y="0"/>
            <a:ext cx="12188825" cy="87313"/>
            <a:chOff x="0" y="0"/>
            <a:chExt cx="12858751" cy="87933"/>
          </a:xfrm>
        </p:grpSpPr>
        <p:sp>
          <p:nvSpPr>
            <p:cNvPr id="8" name="矩形 7"/>
            <p:cNvSpPr/>
            <p:nvPr/>
          </p:nvSpPr>
          <p:spPr>
            <a:xfrm>
              <a:off x="0" y="0"/>
              <a:ext cx="12858750" cy="87933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/>
              <a:endParaRPr lang="zh-CN" altLang="en-US" strike="noStrike" noProof="1"/>
            </a:p>
          </p:txBody>
        </p:sp>
        <p:sp>
          <p:nvSpPr>
            <p:cNvPr id="9" name="矩形 8"/>
            <p:cNvSpPr/>
            <p:nvPr/>
          </p:nvSpPr>
          <p:spPr>
            <a:xfrm>
              <a:off x="10461823" y="0"/>
              <a:ext cx="2396928" cy="87933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/>
              <a:endParaRPr lang="zh-CN" altLang="en-US" strike="noStrike" noProof="1"/>
            </a:p>
          </p:txBody>
        </p:sp>
      </p:grpSp>
      <p:sp>
        <p:nvSpPr>
          <p:cNvPr id="10" name="矩形 9"/>
          <p:cNvSpPr/>
          <p:nvPr/>
        </p:nvSpPr>
        <p:spPr>
          <a:xfrm>
            <a:off x="1588" y="87313"/>
            <a:ext cx="307975" cy="4333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trike="noStrike" noProof="1"/>
          </a:p>
        </p:txBody>
      </p:sp>
      <p:sp>
        <p:nvSpPr>
          <p:cNvPr id="11" name="KSO_TEMPLATE" hidden="1"/>
          <p:cNvSpPr/>
          <p:nvPr>
            <p:custDataLst>
              <p:tags r:id="rId15"/>
            </p:custDataLst>
          </p:nvPr>
        </p:nvSpPr>
        <p:spPr>
          <a:xfrm flipH="1"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trike="noStrike" noProof="1"/>
          </a:p>
        </p:txBody>
      </p:sp>
      <p:pic>
        <p:nvPicPr>
          <p:cNvPr id="3080" name="图片 1073743875" descr="学科网 zxxk.com"/>
          <p:cNvPicPr>
            <a:picLocks noChangeAspect="1"/>
          </p:cNvPicPr>
          <p:nvPr/>
        </p:nvPicPr>
        <p:blipFill>
          <a:blip r:embed="rId16" r:link="rId17"/>
          <a:stretch>
            <a:fillRect/>
          </a:stretch>
        </p:blipFill>
        <p:spPr>
          <a:xfrm>
            <a:off x="838200" y="365125"/>
            <a:ext cx="9525" cy="9525"/>
          </a:xfrm>
          <a:prstGeom prst="rect">
            <a:avLst/>
          </a:prstGeom>
          <a:noFill/>
          <a:ln>
            <a:noFill/>
            <a:miter lim="800000"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84" r:id="rId2"/>
    <p:sldLayoutId id="2147483685" r:id="rId3"/>
    <p:sldLayoutId id="2147483686" r:id="rId4"/>
    <p:sldLayoutId id="2147483687" r:id="rId5"/>
    <p:sldLayoutId id="2147483688" r:id="rId6"/>
    <p:sldLayoutId id="2147483689" r:id="rId7"/>
    <p:sldLayoutId id="2147483690" r:id="rId8"/>
    <p:sldLayoutId id="2147483691" r:id="rId9"/>
    <p:sldLayoutId id="2147483692" r:id="rId10"/>
    <p:sldLayoutId id="2147483705" r:id="rId11"/>
  </p:sldLayoutIdLst>
  <p:transition/>
  <p:txStyles>
    <p:titleStyle>
      <a:lvl1pPr algn="l" defTabSz="914400" rtl="0" eaLnBrk="1" latinLnBrk="0" hangingPunct="1">
        <a:lnSpc>
          <a:spcPct val="120000"/>
        </a:lnSpc>
        <a:spcBef>
          <a:spcPct val="0"/>
        </a:spcBef>
        <a:buNone/>
        <a:defRPr sz="4400" kern="120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12.xml"/><Relationship Id="rId1" Type="http://schemas.openxmlformats.org/officeDocument/2006/relationships/tags" Target="../tags/tag1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tags" Target="../tags/tag20.xml"/><Relationship Id="rId13" Type="http://schemas.openxmlformats.org/officeDocument/2006/relationships/image" Target="../media/image2.png"/><Relationship Id="rId3" Type="http://schemas.openxmlformats.org/officeDocument/2006/relationships/tags" Target="../tags/tag15.xml"/><Relationship Id="rId7" Type="http://schemas.openxmlformats.org/officeDocument/2006/relationships/tags" Target="../tags/tag19.xml"/><Relationship Id="rId12" Type="http://schemas.openxmlformats.org/officeDocument/2006/relationships/slideLayout" Target="../slideLayouts/slideLayout2.xml"/><Relationship Id="rId2" Type="http://schemas.openxmlformats.org/officeDocument/2006/relationships/tags" Target="../tags/tag14.xml"/><Relationship Id="rId1" Type="http://schemas.openxmlformats.org/officeDocument/2006/relationships/tags" Target="../tags/tag13.xml"/><Relationship Id="rId6" Type="http://schemas.openxmlformats.org/officeDocument/2006/relationships/tags" Target="../tags/tag18.xml"/><Relationship Id="rId11" Type="http://schemas.openxmlformats.org/officeDocument/2006/relationships/tags" Target="../tags/tag23.xml"/><Relationship Id="rId5" Type="http://schemas.openxmlformats.org/officeDocument/2006/relationships/tags" Target="../tags/tag17.xml"/><Relationship Id="rId10" Type="http://schemas.openxmlformats.org/officeDocument/2006/relationships/tags" Target="../tags/tag22.xml"/><Relationship Id="rId4" Type="http://schemas.openxmlformats.org/officeDocument/2006/relationships/tags" Target="../tags/tag16.xml"/><Relationship Id="rId9" Type="http://schemas.openxmlformats.org/officeDocument/2006/relationships/tags" Target="../tags/tag21.xml"/></Relationships>
</file>

<file path=ppt/slides/_rels/slide3.xml.rels><?xml version="1.0" encoding="UTF-8" standalone="yes"?>
<Relationships xmlns="http://schemas.openxmlformats.org/package/2006/relationships"><Relationship Id="rId26" Type="http://schemas.openxmlformats.org/officeDocument/2006/relationships/tags" Target="../tags/tag49.xml"/><Relationship Id="rId21" Type="http://schemas.openxmlformats.org/officeDocument/2006/relationships/tags" Target="../tags/tag44.xml"/><Relationship Id="rId42" Type="http://schemas.openxmlformats.org/officeDocument/2006/relationships/image" Target="../media/image6.png"/><Relationship Id="rId47" Type="http://schemas.openxmlformats.org/officeDocument/2006/relationships/oleObject" Target="../embeddings/oleObject3.bin"/><Relationship Id="rId63" Type="http://schemas.openxmlformats.org/officeDocument/2006/relationships/image" Target="../media/image18.wmf"/><Relationship Id="rId68" Type="http://schemas.openxmlformats.org/officeDocument/2006/relationships/oleObject" Target="../embeddings/oleObject12.bin"/><Relationship Id="rId7" Type="http://schemas.openxmlformats.org/officeDocument/2006/relationships/tags" Target="../tags/tag30.xml"/><Relationship Id="rId71" Type="http://schemas.openxmlformats.org/officeDocument/2006/relationships/image" Target="../media/image22.wmf"/><Relationship Id="rId2" Type="http://schemas.openxmlformats.org/officeDocument/2006/relationships/tags" Target="../tags/tag25.xml"/><Relationship Id="rId16" Type="http://schemas.openxmlformats.org/officeDocument/2006/relationships/tags" Target="../tags/tag39.xml"/><Relationship Id="rId29" Type="http://schemas.openxmlformats.org/officeDocument/2006/relationships/tags" Target="../tags/tag52.xml"/><Relationship Id="rId11" Type="http://schemas.openxmlformats.org/officeDocument/2006/relationships/tags" Target="../tags/tag34.xml"/><Relationship Id="rId24" Type="http://schemas.openxmlformats.org/officeDocument/2006/relationships/tags" Target="../tags/tag47.xml"/><Relationship Id="rId32" Type="http://schemas.openxmlformats.org/officeDocument/2006/relationships/tags" Target="../tags/tag55.xml"/><Relationship Id="rId37" Type="http://schemas.openxmlformats.org/officeDocument/2006/relationships/tags" Target="../tags/tag60.xml"/><Relationship Id="rId40" Type="http://schemas.openxmlformats.org/officeDocument/2006/relationships/image" Target="../media/image4.png"/><Relationship Id="rId45" Type="http://schemas.openxmlformats.org/officeDocument/2006/relationships/oleObject" Target="../embeddings/oleObject2.bin"/><Relationship Id="rId53" Type="http://schemas.openxmlformats.org/officeDocument/2006/relationships/oleObject" Target="../embeddings/oleObject5.bin"/><Relationship Id="rId58" Type="http://schemas.openxmlformats.org/officeDocument/2006/relationships/oleObject" Target="../embeddings/oleObject7.bin"/><Relationship Id="rId66" Type="http://schemas.openxmlformats.org/officeDocument/2006/relationships/oleObject" Target="../embeddings/oleObject11.bin"/><Relationship Id="rId5" Type="http://schemas.openxmlformats.org/officeDocument/2006/relationships/tags" Target="../tags/tag28.xml"/><Relationship Id="rId61" Type="http://schemas.openxmlformats.org/officeDocument/2006/relationships/image" Target="../media/image17.wmf"/><Relationship Id="rId19" Type="http://schemas.openxmlformats.org/officeDocument/2006/relationships/tags" Target="../tags/tag42.xml"/><Relationship Id="rId14" Type="http://schemas.openxmlformats.org/officeDocument/2006/relationships/tags" Target="../tags/tag37.xml"/><Relationship Id="rId22" Type="http://schemas.openxmlformats.org/officeDocument/2006/relationships/tags" Target="../tags/tag45.xml"/><Relationship Id="rId27" Type="http://schemas.openxmlformats.org/officeDocument/2006/relationships/tags" Target="../tags/tag50.xml"/><Relationship Id="rId30" Type="http://schemas.openxmlformats.org/officeDocument/2006/relationships/tags" Target="../tags/tag53.xml"/><Relationship Id="rId35" Type="http://schemas.openxmlformats.org/officeDocument/2006/relationships/tags" Target="../tags/tag58.xml"/><Relationship Id="rId43" Type="http://schemas.openxmlformats.org/officeDocument/2006/relationships/oleObject" Target="../embeddings/oleObject1.bin"/><Relationship Id="rId48" Type="http://schemas.openxmlformats.org/officeDocument/2006/relationships/image" Target="../media/image9.wmf"/><Relationship Id="rId56" Type="http://schemas.openxmlformats.org/officeDocument/2006/relationships/oleObject" Target="../embeddings/oleObject6.bin"/><Relationship Id="rId64" Type="http://schemas.openxmlformats.org/officeDocument/2006/relationships/oleObject" Target="../embeddings/oleObject10.bin"/><Relationship Id="rId69" Type="http://schemas.openxmlformats.org/officeDocument/2006/relationships/image" Target="../media/image21.wmf"/><Relationship Id="rId8" Type="http://schemas.openxmlformats.org/officeDocument/2006/relationships/tags" Target="../tags/tag31.xml"/><Relationship Id="rId51" Type="http://schemas.openxmlformats.org/officeDocument/2006/relationships/image" Target="../media/image11.wmf"/><Relationship Id="rId3" Type="http://schemas.openxmlformats.org/officeDocument/2006/relationships/tags" Target="../tags/tag26.xml"/><Relationship Id="rId12" Type="http://schemas.openxmlformats.org/officeDocument/2006/relationships/tags" Target="../tags/tag35.xml"/><Relationship Id="rId17" Type="http://schemas.openxmlformats.org/officeDocument/2006/relationships/tags" Target="../tags/tag40.xml"/><Relationship Id="rId25" Type="http://schemas.openxmlformats.org/officeDocument/2006/relationships/tags" Target="../tags/tag48.xml"/><Relationship Id="rId33" Type="http://schemas.openxmlformats.org/officeDocument/2006/relationships/tags" Target="../tags/tag56.xml"/><Relationship Id="rId38" Type="http://schemas.openxmlformats.org/officeDocument/2006/relationships/slideLayout" Target="../slideLayouts/slideLayout7.xml"/><Relationship Id="rId46" Type="http://schemas.openxmlformats.org/officeDocument/2006/relationships/image" Target="../media/image8.wmf"/><Relationship Id="rId59" Type="http://schemas.openxmlformats.org/officeDocument/2006/relationships/image" Target="../media/image16.wmf"/><Relationship Id="rId67" Type="http://schemas.openxmlformats.org/officeDocument/2006/relationships/image" Target="../media/image20.wmf"/><Relationship Id="rId20" Type="http://schemas.openxmlformats.org/officeDocument/2006/relationships/tags" Target="../tags/tag43.xml"/><Relationship Id="rId41" Type="http://schemas.openxmlformats.org/officeDocument/2006/relationships/image" Target="../media/image5.png"/><Relationship Id="rId54" Type="http://schemas.openxmlformats.org/officeDocument/2006/relationships/image" Target="../media/image13.wmf"/><Relationship Id="rId62" Type="http://schemas.openxmlformats.org/officeDocument/2006/relationships/oleObject" Target="../embeddings/oleObject9.bin"/><Relationship Id="rId70" Type="http://schemas.openxmlformats.org/officeDocument/2006/relationships/oleObject" Target="../embeddings/oleObject13.bin"/><Relationship Id="rId1" Type="http://schemas.openxmlformats.org/officeDocument/2006/relationships/tags" Target="../tags/tag24.xml"/><Relationship Id="rId6" Type="http://schemas.openxmlformats.org/officeDocument/2006/relationships/tags" Target="../tags/tag29.xml"/><Relationship Id="rId15" Type="http://schemas.openxmlformats.org/officeDocument/2006/relationships/tags" Target="../tags/tag38.xml"/><Relationship Id="rId23" Type="http://schemas.openxmlformats.org/officeDocument/2006/relationships/tags" Target="../tags/tag46.xml"/><Relationship Id="rId28" Type="http://schemas.openxmlformats.org/officeDocument/2006/relationships/tags" Target="../tags/tag51.xml"/><Relationship Id="rId36" Type="http://schemas.openxmlformats.org/officeDocument/2006/relationships/tags" Target="../tags/tag59.xml"/><Relationship Id="rId49" Type="http://schemas.openxmlformats.org/officeDocument/2006/relationships/image" Target="../media/image10.wmf"/><Relationship Id="rId57" Type="http://schemas.openxmlformats.org/officeDocument/2006/relationships/image" Target="../media/image15.wmf"/><Relationship Id="rId10" Type="http://schemas.openxmlformats.org/officeDocument/2006/relationships/tags" Target="../tags/tag33.xml"/><Relationship Id="rId31" Type="http://schemas.openxmlformats.org/officeDocument/2006/relationships/tags" Target="../tags/tag54.xml"/><Relationship Id="rId44" Type="http://schemas.openxmlformats.org/officeDocument/2006/relationships/image" Target="../media/image7.wmf"/><Relationship Id="rId52" Type="http://schemas.openxmlformats.org/officeDocument/2006/relationships/image" Target="../media/image12.wmf"/><Relationship Id="rId60" Type="http://schemas.openxmlformats.org/officeDocument/2006/relationships/oleObject" Target="../embeddings/oleObject8.bin"/><Relationship Id="rId65" Type="http://schemas.openxmlformats.org/officeDocument/2006/relationships/image" Target="../media/image19.wmf"/><Relationship Id="rId4" Type="http://schemas.openxmlformats.org/officeDocument/2006/relationships/tags" Target="../tags/tag27.xml"/><Relationship Id="rId9" Type="http://schemas.openxmlformats.org/officeDocument/2006/relationships/tags" Target="../tags/tag32.xml"/><Relationship Id="rId13" Type="http://schemas.openxmlformats.org/officeDocument/2006/relationships/tags" Target="../tags/tag36.xml"/><Relationship Id="rId18" Type="http://schemas.openxmlformats.org/officeDocument/2006/relationships/tags" Target="../tags/tag41.xml"/><Relationship Id="rId39" Type="http://schemas.openxmlformats.org/officeDocument/2006/relationships/image" Target="../media/image3.png"/><Relationship Id="rId34" Type="http://schemas.openxmlformats.org/officeDocument/2006/relationships/tags" Target="../tags/tag57.xml"/><Relationship Id="rId50" Type="http://schemas.openxmlformats.org/officeDocument/2006/relationships/oleObject" Target="../embeddings/oleObject4.bin"/><Relationship Id="rId55" Type="http://schemas.openxmlformats.org/officeDocument/2006/relationships/image" Target="../media/image14.wmf"/></Relationships>
</file>

<file path=ppt/slides/_rels/slide4.xml.rels><?xml version="1.0" encoding="UTF-8" standalone="yes"?>
<Relationships xmlns="http://schemas.openxmlformats.org/package/2006/relationships"><Relationship Id="rId13" Type="http://schemas.openxmlformats.org/officeDocument/2006/relationships/tags" Target="../tags/tag73.xml"/><Relationship Id="rId18" Type="http://schemas.openxmlformats.org/officeDocument/2006/relationships/image" Target="../media/image23.wmf"/><Relationship Id="rId26" Type="http://schemas.openxmlformats.org/officeDocument/2006/relationships/oleObject" Target="../embeddings/oleObject18.bin"/><Relationship Id="rId3" Type="http://schemas.openxmlformats.org/officeDocument/2006/relationships/tags" Target="../tags/tag63.xml"/><Relationship Id="rId21" Type="http://schemas.openxmlformats.org/officeDocument/2006/relationships/image" Target="../media/image25.wmf"/><Relationship Id="rId34" Type="http://schemas.openxmlformats.org/officeDocument/2006/relationships/oleObject" Target="../embeddings/oleObject22.bin"/><Relationship Id="rId7" Type="http://schemas.openxmlformats.org/officeDocument/2006/relationships/tags" Target="../tags/tag67.xml"/><Relationship Id="rId12" Type="http://schemas.openxmlformats.org/officeDocument/2006/relationships/tags" Target="../tags/tag72.xml"/><Relationship Id="rId17" Type="http://schemas.openxmlformats.org/officeDocument/2006/relationships/oleObject" Target="../embeddings/oleObject14.bin"/><Relationship Id="rId25" Type="http://schemas.openxmlformats.org/officeDocument/2006/relationships/image" Target="../media/image27.wmf"/><Relationship Id="rId33" Type="http://schemas.openxmlformats.org/officeDocument/2006/relationships/image" Target="../media/image31.wmf"/><Relationship Id="rId2" Type="http://schemas.openxmlformats.org/officeDocument/2006/relationships/tags" Target="../tags/tag62.xml"/><Relationship Id="rId16" Type="http://schemas.openxmlformats.org/officeDocument/2006/relationships/image" Target="../media/image63.png"/><Relationship Id="rId20" Type="http://schemas.openxmlformats.org/officeDocument/2006/relationships/oleObject" Target="../embeddings/oleObject15.bin"/><Relationship Id="rId29" Type="http://schemas.openxmlformats.org/officeDocument/2006/relationships/image" Target="../media/image29.wmf"/><Relationship Id="rId1" Type="http://schemas.openxmlformats.org/officeDocument/2006/relationships/tags" Target="../tags/tag61.xml"/><Relationship Id="rId6" Type="http://schemas.openxmlformats.org/officeDocument/2006/relationships/tags" Target="../tags/tag66.xml"/><Relationship Id="rId11" Type="http://schemas.openxmlformats.org/officeDocument/2006/relationships/tags" Target="../tags/tag71.xml"/><Relationship Id="rId24" Type="http://schemas.openxmlformats.org/officeDocument/2006/relationships/oleObject" Target="../embeddings/oleObject17.bin"/><Relationship Id="rId32" Type="http://schemas.openxmlformats.org/officeDocument/2006/relationships/oleObject" Target="../embeddings/oleObject21.bin"/><Relationship Id="rId5" Type="http://schemas.openxmlformats.org/officeDocument/2006/relationships/tags" Target="../tags/tag65.xml"/><Relationship Id="rId15" Type="http://schemas.openxmlformats.org/officeDocument/2006/relationships/notesSlide" Target="../notesSlides/notesSlide1.xml"/><Relationship Id="rId23" Type="http://schemas.openxmlformats.org/officeDocument/2006/relationships/image" Target="../media/image26.wmf"/><Relationship Id="rId28" Type="http://schemas.openxmlformats.org/officeDocument/2006/relationships/oleObject" Target="../embeddings/oleObject19.bin"/><Relationship Id="rId10" Type="http://schemas.openxmlformats.org/officeDocument/2006/relationships/tags" Target="../tags/tag70.xml"/><Relationship Id="rId19" Type="http://schemas.openxmlformats.org/officeDocument/2006/relationships/image" Target="../media/image24.png"/><Relationship Id="rId31" Type="http://schemas.openxmlformats.org/officeDocument/2006/relationships/image" Target="../media/image30.wmf"/><Relationship Id="rId4" Type="http://schemas.openxmlformats.org/officeDocument/2006/relationships/tags" Target="../tags/tag64.xml"/><Relationship Id="rId9" Type="http://schemas.openxmlformats.org/officeDocument/2006/relationships/tags" Target="../tags/tag69.xml"/><Relationship Id="rId14" Type="http://schemas.openxmlformats.org/officeDocument/2006/relationships/slideLayout" Target="../slideLayouts/slideLayout28.xml"/><Relationship Id="rId22" Type="http://schemas.openxmlformats.org/officeDocument/2006/relationships/oleObject" Target="../embeddings/oleObject16.bin"/><Relationship Id="rId27" Type="http://schemas.openxmlformats.org/officeDocument/2006/relationships/image" Target="../media/image28.wmf"/><Relationship Id="rId30" Type="http://schemas.openxmlformats.org/officeDocument/2006/relationships/oleObject" Target="../embeddings/oleObject20.bin"/><Relationship Id="rId35" Type="http://schemas.openxmlformats.org/officeDocument/2006/relationships/image" Target="../media/image32.wmf"/><Relationship Id="rId8" Type="http://schemas.openxmlformats.org/officeDocument/2006/relationships/tags" Target="../tags/tag68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slideLayout" Target="../slideLayouts/slideLayout32.xml"/><Relationship Id="rId7" Type="http://schemas.openxmlformats.org/officeDocument/2006/relationships/image" Target="../media/image34.emf"/><Relationship Id="rId2" Type="http://schemas.openxmlformats.org/officeDocument/2006/relationships/tags" Target="../tags/tag75.xml"/><Relationship Id="rId1" Type="http://schemas.openxmlformats.org/officeDocument/2006/relationships/tags" Target="../tags/tag74.xml"/><Relationship Id="rId6" Type="http://schemas.openxmlformats.org/officeDocument/2006/relationships/package" Target="../embeddings/Microsoft_Word_Document1.docx"/><Relationship Id="rId5" Type="http://schemas.openxmlformats.org/officeDocument/2006/relationships/image" Target="../media/image33.emf"/><Relationship Id="rId4" Type="http://schemas.openxmlformats.org/officeDocument/2006/relationships/package" Target="../embeddings/Microsoft_Word_Document.docx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emf"/><Relationship Id="rId2" Type="http://schemas.openxmlformats.org/officeDocument/2006/relationships/package" Target="../embeddings/Microsoft_Word_Document2.docx"/><Relationship Id="rId1" Type="http://schemas.openxmlformats.org/officeDocument/2006/relationships/slideLayout" Target="../slideLayouts/slideLayout32.xml"/><Relationship Id="rId4" Type="http://schemas.openxmlformats.org/officeDocument/2006/relationships/image" Target="../media/image3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emf"/><Relationship Id="rId2" Type="http://schemas.openxmlformats.org/officeDocument/2006/relationships/package" Target="../embeddings/Microsoft_Word_Document3.docx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38.emf"/><Relationship Id="rId5" Type="http://schemas.openxmlformats.org/officeDocument/2006/relationships/package" Target="../embeddings/Microsoft_Word_Document4.docx"/><Relationship Id="rId4" Type="http://schemas.openxmlformats.org/officeDocument/2006/relationships/image" Target="../media/image35.png"/></Relationships>
</file>

<file path=ppt/slides/_rels/slide8.xml.rels><?xml version="1.0" encoding="UTF-8" standalone="yes"?>
<Relationships xmlns="http://schemas.openxmlformats.org/package/2006/relationships"><Relationship Id="rId13" Type="http://schemas.openxmlformats.org/officeDocument/2006/relationships/tags" Target="../tags/tag88.xml"/><Relationship Id="rId18" Type="http://schemas.openxmlformats.org/officeDocument/2006/relationships/tags" Target="../tags/tag93.xml"/><Relationship Id="rId26" Type="http://schemas.openxmlformats.org/officeDocument/2006/relationships/tags" Target="../tags/tag101.xml"/><Relationship Id="rId39" Type="http://schemas.openxmlformats.org/officeDocument/2006/relationships/oleObject" Target="../embeddings/oleObject28.bin"/><Relationship Id="rId21" Type="http://schemas.openxmlformats.org/officeDocument/2006/relationships/tags" Target="../tags/tag96.xml"/><Relationship Id="rId34" Type="http://schemas.openxmlformats.org/officeDocument/2006/relationships/image" Target="../media/image42.wmf"/><Relationship Id="rId42" Type="http://schemas.openxmlformats.org/officeDocument/2006/relationships/image" Target="../media/image46.wmf"/><Relationship Id="rId47" Type="http://schemas.openxmlformats.org/officeDocument/2006/relationships/oleObject" Target="../embeddings/oleObject32.bin"/><Relationship Id="rId50" Type="http://schemas.openxmlformats.org/officeDocument/2006/relationships/image" Target="../media/image50.wmf"/><Relationship Id="rId7" Type="http://schemas.openxmlformats.org/officeDocument/2006/relationships/tags" Target="../tags/tag82.xml"/><Relationship Id="rId2" Type="http://schemas.openxmlformats.org/officeDocument/2006/relationships/tags" Target="../tags/tag77.xml"/><Relationship Id="rId16" Type="http://schemas.openxmlformats.org/officeDocument/2006/relationships/tags" Target="../tags/tag91.xml"/><Relationship Id="rId29" Type="http://schemas.openxmlformats.org/officeDocument/2006/relationships/image" Target="../media/image39.wmf"/><Relationship Id="rId11" Type="http://schemas.openxmlformats.org/officeDocument/2006/relationships/tags" Target="../tags/tag86.xml"/><Relationship Id="rId24" Type="http://schemas.openxmlformats.org/officeDocument/2006/relationships/tags" Target="../tags/tag99.xml"/><Relationship Id="rId32" Type="http://schemas.openxmlformats.org/officeDocument/2006/relationships/image" Target="../media/image41.png"/><Relationship Id="rId37" Type="http://schemas.openxmlformats.org/officeDocument/2006/relationships/oleObject" Target="../embeddings/oleObject27.bin"/><Relationship Id="rId40" Type="http://schemas.openxmlformats.org/officeDocument/2006/relationships/image" Target="../media/image45.wmf"/><Relationship Id="rId45" Type="http://schemas.openxmlformats.org/officeDocument/2006/relationships/oleObject" Target="../embeddings/oleObject31.bin"/><Relationship Id="rId5" Type="http://schemas.openxmlformats.org/officeDocument/2006/relationships/tags" Target="../tags/tag80.xml"/><Relationship Id="rId15" Type="http://schemas.openxmlformats.org/officeDocument/2006/relationships/tags" Target="../tags/tag90.xml"/><Relationship Id="rId23" Type="http://schemas.openxmlformats.org/officeDocument/2006/relationships/tags" Target="../tags/tag98.xml"/><Relationship Id="rId28" Type="http://schemas.openxmlformats.org/officeDocument/2006/relationships/oleObject" Target="../embeddings/oleObject23.bin"/><Relationship Id="rId36" Type="http://schemas.openxmlformats.org/officeDocument/2006/relationships/image" Target="../media/image43.wmf"/><Relationship Id="rId49" Type="http://schemas.openxmlformats.org/officeDocument/2006/relationships/oleObject" Target="../embeddings/oleObject33.bin"/><Relationship Id="rId10" Type="http://schemas.openxmlformats.org/officeDocument/2006/relationships/tags" Target="../tags/tag85.xml"/><Relationship Id="rId19" Type="http://schemas.openxmlformats.org/officeDocument/2006/relationships/tags" Target="../tags/tag94.xml"/><Relationship Id="rId31" Type="http://schemas.openxmlformats.org/officeDocument/2006/relationships/image" Target="../media/image40.wmf"/><Relationship Id="rId44" Type="http://schemas.openxmlformats.org/officeDocument/2006/relationships/image" Target="../media/image47.wmf"/><Relationship Id="rId52" Type="http://schemas.openxmlformats.org/officeDocument/2006/relationships/image" Target="../media/image51.wmf"/><Relationship Id="rId4" Type="http://schemas.openxmlformats.org/officeDocument/2006/relationships/tags" Target="../tags/tag79.xml"/><Relationship Id="rId9" Type="http://schemas.openxmlformats.org/officeDocument/2006/relationships/tags" Target="../tags/tag84.xml"/><Relationship Id="rId14" Type="http://schemas.openxmlformats.org/officeDocument/2006/relationships/tags" Target="../tags/tag89.xml"/><Relationship Id="rId22" Type="http://schemas.openxmlformats.org/officeDocument/2006/relationships/tags" Target="../tags/tag97.xml"/><Relationship Id="rId27" Type="http://schemas.openxmlformats.org/officeDocument/2006/relationships/slideLayout" Target="../slideLayouts/slideLayout18.xml"/><Relationship Id="rId30" Type="http://schemas.openxmlformats.org/officeDocument/2006/relationships/oleObject" Target="../embeddings/oleObject24.bin"/><Relationship Id="rId35" Type="http://schemas.openxmlformats.org/officeDocument/2006/relationships/oleObject" Target="../embeddings/oleObject26.bin"/><Relationship Id="rId43" Type="http://schemas.openxmlformats.org/officeDocument/2006/relationships/oleObject" Target="../embeddings/oleObject30.bin"/><Relationship Id="rId48" Type="http://schemas.openxmlformats.org/officeDocument/2006/relationships/image" Target="../media/image49.wmf"/><Relationship Id="rId8" Type="http://schemas.openxmlformats.org/officeDocument/2006/relationships/tags" Target="../tags/tag83.xml"/><Relationship Id="rId51" Type="http://schemas.openxmlformats.org/officeDocument/2006/relationships/oleObject" Target="../embeddings/oleObject34.bin"/><Relationship Id="rId3" Type="http://schemas.openxmlformats.org/officeDocument/2006/relationships/tags" Target="../tags/tag78.xml"/><Relationship Id="rId12" Type="http://schemas.openxmlformats.org/officeDocument/2006/relationships/tags" Target="../tags/tag87.xml"/><Relationship Id="rId17" Type="http://schemas.openxmlformats.org/officeDocument/2006/relationships/tags" Target="../tags/tag92.xml"/><Relationship Id="rId25" Type="http://schemas.openxmlformats.org/officeDocument/2006/relationships/tags" Target="../tags/tag100.xml"/><Relationship Id="rId33" Type="http://schemas.openxmlformats.org/officeDocument/2006/relationships/oleObject" Target="../embeddings/oleObject25.bin"/><Relationship Id="rId38" Type="http://schemas.openxmlformats.org/officeDocument/2006/relationships/image" Target="../media/image44.wmf"/><Relationship Id="rId46" Type="http://schemas.openxmlformats.org/officeDocument/2006/relationships/image" Target="../media/image48.wmf"/><Relationship Id="rId20" Type="http://schemas.openxmlformats.org/officeDocument/2006/relationships/tags" Target="../tags/tag95.xml"/><Relationship Id="rId41" Type="http://schemas.openxmlformats.org/officeDocument/2006/relationships/oleObject" Target="../embeddings/oleObject29.bin"/><Relationship Id="rId1" Type="http://schemas.openxmlformats.org/officeDocument/2006/relationships/tags" Target="../tags/tag76.xml"/><Relationship Id="rId6" Type="http://schemas.openxmlformats.org/officeDocument/2006/relationships/tags" Target="../tags/tag81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5.bin"/><Relationship Id="rId13" Type="http://schemas.openxmlformats.org/officeDocument/2006/relationships/oleObject" Target="../embeddings/oleObject37.bin"/><Relationship Id="rId3" Type="http://schemas.openxmlformats.org/officeDocument/2006/relationships/tags" Target="../tags/tag104.xml"/><Relationship Id="rId7" Type="http://schemas.openxmlformats.org/officeDocument/2006/relationships/slideLayout" Target="../slideLayouts/slideLayout28.xml"/><Relationship Id="rId12" Type="http://schemas.openxmlformats.org/officeDocument/2006/relationships/image" Target="../media/image54.png"/><Relationship Id="rId2" Type="http://schemas.openxmlformats.org/officeDocument/2006/relationships/tags" Target="../tags/tag103.xml"/><Relationship Id="rId1" Type="http://schemas.openxmlformats.org/officeDocument/2006/relationships/tags" Target="../tags/tag102.xml"/><Relationship Id="rId6" Type="http://schemas.openxmlformats.org/officeDocument/2006/relationships/tags" Target="../tags/tag107.xml"/><Relationship Id="rId11" Type="http://schemas.openxmlformats.org/officeDocument/2006/relationships/image" Target="../media/image53.wmf"/><Relationship Id="rId5" Type="http://schemas.openxmlformats.org/officeDocument/2006/relationships/tags" Target="../tags/tag106.xml"/><Relationship Id="rId10" Type="http://schemas.openxmlformats.org/officeDocument/2006/relationships/oleObject" Target="../embeddings/oleObject36.bin"/><Relationship Id="rId4" Type="http://schemas.openxmlformats.org/officeDocument/2006/relationships/tags" Target="../tags/tag105.xml"/><Relationship Id="rId9" Type="http://schemas.openxmlformats.org/officeDocument/2006/relationships/image" Target="../media/image52.wmf"/><Relationship Id="rId14" Type="http://schemas.openxmlformats.org/officeDocument/2006/relationships/image" Target="../media/image55.w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slideLayout" Target="../slideLayouts/slideLayout32.xml"/><Relationship Id="rId1" Type="http://schemas.openxmlformats.org/officeDocument/2006/relationships/tags" Target="../tags/tag10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emf"/><Relationship Id="rId2" Type="http://schemas.openxmlformats.org/officeDocument/2006/relationships/package" Target="../embeddings/Microsoft_Word_Document5.docx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58.emf"/><Relationship Id="rId5" Type="http://schemas.openxmlformats.org/officeDocument/2006/relationships/package" Target="../embeddings/Microsoft_Word_Document6.docx"/><Relationship Id="rId4" Type="http://schemas.openxmlformats.org/officeDocument/2006/relationships/image" Target="../media/image56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8.xml"/><Relationship Id="rId1" Type="http://schemas.openxmlformats.org/officeDocument/2006/relationships/tags" Target="../tags/tag10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8.xml"/><Relationship Id="rId2" Type="http://schemas.openxmlformats.org/officeDocument/2006/relationships/tags" Target="../tags/tag111.xml"/><Relationship Id="rId1" Type="http://schemas.openxmlformats.org/officeDocument/2006/relationships/tags" Target="../tags/tag1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5208FF-1939-72AD-0125-CA238B8C94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标题 3073">
            <a:extLst>
              <a:ext uri="{FF2B5EF4-FFF2-40B4-BE49-F238E27FC236}">
                <a16:creationId xmlns:a16="http://schemas.microsoft.com/office/drawing/2014/main" id="{160AC140-3325-C7C2-76C4-B899EE77300C}"/>
              </a:ext>
            </a:extLst>
          </p:cNvPr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623570" y="2421255"/>
            <a:ext cx="6768465" cy="1958975"/>
          </a:xfrm>
        </p:spPr>
        <p:txBody>
          <a:bodyPr vert="horz" lIns="91440" tIns="45720" rIns="91440" bIns="45720" anchor="ctr" anchorCtr="0">
            <a:noAutofit/>
          </a:bodyPr>
          <a:lstStyle/>
          <a:p>
            <a:pPr algn="ctr" defTabSz="914400">
              <a:buClrTx/>
              <a:buSzTx/>
              <a:buFontTx/>
              <a:buNone/>
            </a:pPr>
            <a:r>
              <a:rPr lang="en-US" altLang="zh-CN" sz="6600" kern="1200" dirty="0">
                <a:latin typeface="Times New Roman" panose="02020603050405020304" charset="0"/>
                <a:ea typeface="+mj-ea"/>
                <a:cs typeface="+mj-cs"/>
                <a:sym typeface="黑体" panose="02010609060101010101" charset="-122"/>
              </a:rPr>
              <a:t>3</a:t>
            </a:r>
            <a:r>
              <a:rPr lang="zh-CN" altLang="en-US" sz="6600" kern="1200" dirty="0">
                <a:latin typeface="Times New Roman" panose="02020603050405020304" charset="0"/>
                <a:ea typeface="+mj-ea"/>
                <a:cs typeface="+mj-cs"/>
                <a:sym typeface="黑体" panose="02010609060101010101" charset="-122"/>
              </a:rPr>
              <a:t>.</a:t>
            </a:r>
            <a:r>
              <a:rPr lang="en-US" altLang="zh-CN" sz="6600" kern="1200" dirty="0">
                <a:latin typeface="Times New Roman" panose="02020603050405020304" charset="0"/>
                <a:ea typeface="+mj-ea"/>
                <a:cs typeface="+mj-cs"/>
                <a:sym typeface="黑体" panose="02010609060101010101" charset="-122"/>
              </a:rPr>
              <a:t>3.1 </a:t>
            </a:r>
            <a:r>
              <a:rPr lang="zh-CN" altLang="en-US" sz="6600" kern="1200" dirty="0">
                <a:latin typeface="Times New Roman" panose="02020603050405020304" charset="0"/>
                <a:ea typeface="+mj-ea"/>
                <a:cs typeface="+mj-cs"/>
                <a:sym typeface="黑体" panose="02010609060101010101" charset="-122"/>
              </a:rPr>
              <a:t>抛物线及其标准方程（</a:t>
            </a:r>
            <a:r>
              <a:rPr lang="en-US" altLang="zh-CN" sz="6600" kern="1200" dirty="0">
                <a:latin typeface="Times New Roman" panose="02020603050405020304" charset="0"/>
                <a:ea typeface="+mj-ea"/>
                <a:cs typeface="+mj-cs"/>
                <a:sym typeface="黑体" panose="02010609060101010101" charset="-122"/>
              </a:rPr>
              <a:t>2</a:t>
            </a:r>
            <a:r>
              <a:rPr lang="zh-CN" altLang="en-US" sz="6600" kern="1200" dirty="0">
                <a:latin typeface="Times New Roman" panose="02020603050405020304" charset="0"/>
                <a:ea typeface="+mj-ea"/>
                <a:cs typeface="+mj-cs"/>
                <a:sym typeface="黑体" panose="02010609060101010101" charset="-122"/>
              </a:rPr>
              <a:t>）</a:t>
            </a:r>
            <a:endParaRPr lang="zh-CN" altLang="en-US" sz="6600" kern="1200" baseline="0" dirty="0">
              <a:latin typeface="Times New Roman" panose="02020603050405020304" charset="0"/>
              <a:ea typeface="+mj-ea"/>
              <a:cs typeface="+mj-cs"/>
              <a:sym typeface="黑体" panose="02010609060101010101" charset="-122"/>
            </a:endParaRP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9FF04864-AC63-2506-907A-413573ACB054}"/>
              </a:ext>
            </a:extLst>
          </p:cNvPr>
          <p:cNvSpPr txBox="1"/>
          <p:nvPr/>
        </p:nvSpPr>
        <p:spPr>
          <a:xfrm>
            <a:off x="0" y="908825"/>
            <a:ext cx="916148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高中数学人教</a:t>
            </a:r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A</a:t>
            </a: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版（</a:t>
            </a:r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2019</a:t>
            </a: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）选择性必修</a:t>
            </a:r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第三章</a:t>
            </a:r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《</a:t>
            </a:r>
            <a:r>
              <a:rPr lang="zh-CN" altLang="en-US" sz="2400" b="1" dirty="0">
                <a:solidFill>
                  <a:srgbClr val="000000"/>
                </a:solidFill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圆锥曲线的方程</a:t>
            </a:r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》</a:t>
            </a:r>
            <a:endParaRPr lang="zh-CN" altLang="en-US" sz="2400" b="1" dirty="0">
              <a:solidFill>
                <a:srgbClr val="000000"/>
              </a:solidFill>
              <a:latin typeface="Times New Roman" panose="02020603050405020304" pitchFamily="18" charset="0"/>
              <a:ea typeface="楷体_GB2312" panose="02010609030101010101" pitchFamily="49" charset="-122"/>
              <a:cs typeface="Times New Roman" panose="02020603050405020304" pitchFamily="18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628384483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1EBA71-3458-0B9E-4BD9-1A9B2D84BB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E8711A7E-E998-2FFD-9E80-EF621377D004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339090" y="66993"/>
            <a:ext cx="5848350" cy="64516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  <a:scene3d>
              <a:camera prst="orthographicFront"/>
              <a:lightRig rig="threePt" dir="t"/>
            </a:scene3d>
          </a:bodyPr>
          <a:lstStyle/>
          <a:p>
            <a:pPr>
              <a:spcBef>
                <a:spcPct val="50000"/>
              </a:spcBef>
            </a:pPr>
            <a:r>
              <a:rPr lang="zh-CN" altLang="en-US" sz="3600" b="1" noProof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charset="0"/>
                <a:ea typeface="黑体" panose="02010609060101010101" charset="-122"/>
                <a:cs typeface="+mn-cs"/>
              </a:rPr>
              <a:t>复习回顾</a:t>
            </a:r>
            <a:r>
              <a:rPr lang="en-US" altLang="zh-CN" sz="3600" b="1" noProof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charset="0"/>
                <a:ea typeface="黑体" panose="02010609060101010101" charset="-122"/>
              </a:rPr>
              <a:t>-----</a:t>
            </a:r>
            <a:r>
              <a:rPr lang="zh-CN" altLang="en-US" sz="3600" b="1" noProof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charset="0"/>
                <a:ea typeface="黑体" panose="02010609060101010101" charset="-122"/>
                <a:cs typeface="+mn-cs"/>
              </a:rPr>
              <a:t>抛物线的定义</a:t>
            </a:r>
            <a:endParaRPr lang="en-US" altLang="zh-CN" sz="3600" b="1" noProof="1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Times New Roman" panose="02020603050405020304" charset="0"/>
              <a:ea typeface="黑体" panose="02010609060101010101" charset="-122"/>
            </a:endParaRPr>
          </a:p>
        </p:txBody>
      </p:sp>
      <p:sp>
        <p:nvSpPr>
          <p:cNvPr id="33794" name="文本框 8193">
            <a:extLst>
              <a:ext uri="{FF2B5EF4-FFF2-40B4-BE49-F238E27FC236}">
                <a16:creationId xmlns:a16="http://schemas.microsoft.com/office/drawing/2014/main" id="{BD40BD81-134A-1B31-D6F2-896662C28A1E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450850" y="908050"/>
            <a:ext cx="10077450" cy="1125538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pPr>
              <a:lnSpc>
                <a:spcPct val="120000"/>
              </a:lnSpc>
              <a:spcBef>
                <a:spcPct val="50000"/>
              </a:spcBef>
            </a:pPr>
            <a:r>
              <a:rPr lang="zh-CN" altLang="en-US" sz="2800" b="1">
                <a:latin typeface="Times New Roman" panose="02020603050405020304" charset="0"/>
                <a:ea typeface="黑体" panose="02010609060101010101" charset="-122"/>
              </a:rPr>
              <a:t>平面内到一个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charset="0"/>
                <a:ea typeface="黑体" panose="02010609060101010101" charset="-122"/>
              </a:rPr>
              <a:t>定点</a:t>
            </a:r>
            <a:r>
              <a:rPr lang="en-US" altLang="zh-CN" sz="2800" b="1" i="1">
                <a:latin typeface="Times New Roman" panose="02020603050405020304" charset="0"/>
                <a:ea typeface="黑体" panose="02010609060101010101" charset="-122"/>
              </a:rPr>
              <a:t>F</a:t>
            </a:r>
            <a:r>
              <a:rPr lang="zh-CN" altLang="en-US" sz="2800" b="1">
                <a:latin typeface="Times New Roman" panose="02020603050405020304" charset="0"/>
                <a:ea typeface="黑体" panose="02010609060101010101" charset="-122"/>
              </a:rPr>
              <a:t>和到一条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charset="0"/>
                <a:ea typeface="黑体" panose="02010609060101010101" charset="-122"/>
              </a:rPr>
              <a:t>定直线</a:t>
            </a:r>
            <a:r>
              <a:rPr lang="en-US" altLang="zh-CN" sz="2800" b="1" i="1" err="1">
                <a:latin typeface="Times New Roman" panose="02020603050405020304" charset="0"/>
                <a:ea typeface="黑体" panose="02010609060101010101" charset="-122"/>
              </a:rPr>
              <a:t>l</a:t>
            </a:r>
            <a:r>
              <a:rPr lang="en-US" altLang="zh-CN" sz="2800" b="1" err="1">
                <a:latin typeface="Times New Roman" panose="02020603050405020304" charset="0"/>
                <a:ea typeface="黑体" panose="02010609060101010101" charset="-122"/>
              </a:rPr>
              <a:t>(</a:t>
            </a:r>
            <a:r>
              <a:rPr lang="en-US" altLang="zh-CN" sz="2800" b="1" i="1" err="1">
                <a:latin typeface="Times New Roman" panose="02020603050405020304" charset="0"/>
                <a:ea typeface="黑体" panose="02010609060101010101" charset="-122"/>
              </a:rPr>
              <a:t>l</a:t>
            </a:r>
            <a:r>
              <a:rPr lang="zh-CN" altLang="en-US" sz="2800" b="1">
                <a:latin typeface="Times New Roman" panose="02020603050405020304" charset="0"/>
                <a:ea typeface="黑体" panose="02010609060101010101" charset="-122"/>
              </a:rPr>
              <a:t>不经过点</a:t>
            </a:r>
            <a:r>
              <a:rPr lang="en-US" altLang="zh-CN" sz="2800" b="1" i="1">
                <a:latin typeface="Times New Roman" panose="02020603050405020304" charset="0"/>
                <a:ea typeface="黑体" panose="02010609060101010101" charset="-122"/>
              </a:rPr>
              <a:t>F</a:t>
            </a:r>
            <a:r>
              <a:rPr lang="en-US" altLang="zh-CN" sz="2800" b="1">
                <a:latin typeface="Times New Roman" panose="02020603050405020304" charset="0"/>
                <a:ea typeface="黑体" panose="02010609060101010101" charset="-122"/>
              </a:rPr>
              <a:t>)</a:t>
            </a:r>
            <a:r>
              <a:rPr lang="zh-CN" altLang="en-US" sz="2800" b="1">
                <a:latin typeface="Times New Roman" panose="02020603050405020304" charset="0"/>
                <a:ea typeface="黑体" panose="02010609060101010101" charset="-122"/>
              </a:rPr>
              <a:t>的距离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charset="0"/>
                <a:ea typeface="黑体" panose="02010609060101010101" charset="-122"/>
              </a:rPr>
              <a:t>相等</a:t>
            </a:r>
            <a:r>
              <a:rPr lang="zh-CN" altLang="en-US" sz="2800" b="1">
                <a:latin typeface="Times New Roman" panose="02020603050405020304" charset="0"/>
                <a:ea typeface="黑体" panose="02010609060101010101" charset="-122"/>
              </a:rPr>
              <a:t>的点</a:t>
            </a:r>
            <a:r>
              <a:rPr lang="en-US" altLang="zh-CN" sz="2800" b="1" i="1">
                <a:latin typeface="Times New Roman" panose="02020603050405020304" charset="0"/>
                <a:ea typeface="黑体" panose="02010609060101010101" charset="-122"/>
              </a:rPr>
              <a:t>M</a:t>
            </a:r>
            <a:r>
              <a:rPr lang="zh-CN" altLang="en-US" sz="2800" b="1">
                <a:latin typeface="Times New Roman" panose="02020603050405020304" charset="0"/>
                <a:ea typeface="黑体" panose="02010609060101010101" charset="-122"/>
              </a:rPr>
              <a:t>的轨迹叫</a:t>
            </a:r>
            <a:r>
              <a:rPr lang="zh-CN" altLang="en-US" sz="2800" b="1">
                <a:solidFill>
                  <a:srgbClr val="0000FF"/>
                </a:solidFill>
                <a:latin typeface="Times New Roman" panose="02020603050405020304" charset="0"/>
                <a:ea typeface="黑体" panose="02010609060101010101" charset="-122"/>
              </a:rPr>
              <a:t>抛物线</a:t>
            </a:r>
            <a:r>
              <a:rPr lang="en-US" altLang="zh-CN" sz="2800" b="1">
                <a:latin typeface="Times New Roman" panose="02020603050405020304" charset="0"/>
                <a:ea typeface="黑体" panose="02010609060101010101" charset="-122"/>
              </a:rPr>
              <a:t>.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CD10FDED-3D66-434F-B546-A8C3B546E24C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550863" y="2055813"/>
            <a:ext cx="7745412" cy="522287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r>
              <a:rPr lang="zh-CN" altLang="en-US" sz="2800" b="1">
                <a:latin typeface="Times New Roman" panose="02020603050405020304" charset="0"/>
                <a:ea typeface="黑体" panose="02010609060101010101" charset="-122"/>
              </a:rPr>
              <a:t>定义式：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charset="0"/>
                <a:ea typeface="黑体" panose="02010609060101010101" charset="-122"/>
              </a:rPr>
              <a:t>|</a:t>
            </a:r>
            <a:r>
              <a:rPr lang="en-US" altLang="zh-CN" sz="2800" b="1" i="1">
                <a:solidFill>
                  <a:srgbClr val="FF0000"/>
                </a:solidFill>
                <a:latin typeface="Times New Roman" panose="02020603050405020304" charset="0"/>
                <a:ea typeface="黑体" panose="02010609060101010101" charset="-122"/>
              </a:rPr>
              <a:t>MF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charset="0"/>
                <a:ea typeface="黑体" panose="02010609060101010101" charset="-122"/>
              </a:rPr>
              <a:t>|=</a:t>
            </a:r>
            <a:r>
              <a:rPr lang="en-US" altLang="zh-CN" sz="2800" b="1" i="1">
                <a:solidFill>
                  <a:srgbClr val="FF0000"/>
                </a:solidFill>
                <a:latin typeface="Times New Roman" panose="02020603050405020304" charset="0"/>
                <a:ea typeface="黑体" panose="02010609060101010101" charset="-122"/>
              </a:rPr>
              <a:t>d</a:t>
            </a:r>
          </a:p>
        </p:txBody>
      </p:sp>
      <p:sp>
        <p:nvSpPr>
          <p:cNvPr id="10260" name="Text Box 20">
            <a:extLst>
              <a:ext uri="{FF2B5EF4-FFF2-40B4-BE49-F238E27FC236}">
                <a16:creationId xmlns:a16="http://schemas.microsoft.com/office/drawing/2014/main" id="{F2A78456-C43F-F0C3-0DB6-62EFD5A21452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3216275" y="2055813"/>
            <a:ext cx="3246438" cy="522287"/>
          </a:xfrm>
          <a:prstGeom prst="rect">
            <a:avLst/>
          </a:prstGeom>
          <a:solidFill>
            <a:srgbClr val="ACF2BE">
              <a:alpha val="0"/>
            </a:srgbClr>
          </a:solidFill>
          <a:ln w="9525">
            <a:noFill/>
          </a:ln>
        </p:spPr>
        <p:txBody>
          <a:bodyPr wrap="square" anchor="t" anchorCtr="0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2800" b="1">
                <a:latin typeface="Times New Roman" panose="02020603050405020304" charset="0"/>
                <a:ea typeface="黑体" panose="02010609060101010101" charset="-122"/>
              </a:rPr>
              <a:t>(</a:t>
            </a:r>
            <a:r>
              <a:rPr lang="en-US" altLang="zh-CN" sz="2800" b="1" i="1">
                <a:latin typeface="Times New Roman" panose="02020603050405020304" charset="0"/>
                <a:ea typeface="黑体" panose="02010609060101010101" charset="-122"/>
              </a:rPr>
              <a:t>d</a:t>
            </a:r>
            <a:r>
              <a:rPr lang="zh-CN" altLang="en-US" sz="2800" b="1">
                <a:latin typeface="Times New Roman" panose="02020603050405020304" charset="0"/>
                <a:ea typeface="黑体" panose="02010609060101010101" charset="-122"/>
              </a:rPr>
              <a:t>为</a:t>
            </a:r>
            <a:r>
              <a:rPr lang="en-US" altLang="zh-CN" sz="2800" b="1" i="1">
                <a:latin typeface="Times New Roman" panose="02020603050405020304" charset="0"/>
                <a:ea typeface="黑体" panose="02010609060101010101" charset="-122"/>
              </a:rPr>
              <a:t>M</a:t>
            </a:r>
            <a:r>
              <a:rPr lang="zh-CN" altLang="en-US" sz="2800" b="1">
                <a:latin typeface="Times New Roman" panose="02020603050405020304" charset="0"/>
                <a:ea typeface="黑体" panose="02010609060101010101" charset="-122"/>
              </a:rPr>
              <a:t>到</a:t>
            </a:r>
            <a:r>
              <a:rPr lang="en-US" altLang="zh-CN" sz="2800" b="1" i="1">
                <a:latin typeface="Times New Roman" panose="02020603050405020304" charset="0"/>
                <a:ea typeface="黑体" panose="02010609060101010101" charset="-122"/>
              </a:rPr>
              <a:t>l</a:t>
            </a:r>
            <a:r>
              <a:rPr lang="zh-CN" altLang="en-US" sz="2800" b="1">
                <a:latin typeface="Times New Roman" panose="02020603050405020304" charset="0"/>
                <a:ea typeface="黑体" panose="02010609060101010101" charset="-122"/>
              </a:rPr>
              <a:t>的距离</a:t>
            </a:r>
            <a:r>
              <a:rPr lang="en-US" altLang="zh-CN" sz="2800" b="1">
                <a:latin typeface="Times New Roman" panose="02020603050405020304" charset="0"/>
                <a:ea typeface="黑体" panose="02010609060101010101" charset="-122"/>
              </a:rPr>
              <a:t>)</a:t>
            </a:r>
          </a:p>
        </p:txBody>
      </p:sp>
      <p:sp>
        <p:nvSpPr>
          <p:cNvPr id="6" name="文本框 8193">
            <a:extLst>
              <a:ext uri="{FF2B5EF4-FFF2-40B4-BE49-F238E27FC236}">
                <a16:creationId xmlns:a16="http://schemas.microsoft.com/office/drawing/2014/main" id="{35E21666-6E6E-DF81-1BE4-E1D1EFC0ECD8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550863" y="3821113"/>
            <a:ext cx="6429375" cy="909637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pPr>
              <a:lnSpc>
                <a:spcPct val="70000"/>
              </a:lnSpc>
              <a:spcBef>
                <a:spcPct val="50000"/>
              </a:spcBef>
            </a:pPr>
            <a:r>
              <a:rPr lang="zh-CN" altLang="en-US" sz="2800" b="1">
                <a:latin typeface="Times New Roman" panose="02020603050405020304" charset="0"/>
                <a:ea typeface="楷体" panose="02010609060101010101" charset="-122"/>
              </a:rPr>
              <a:t>注：若直线</a:t>
            </a:r>
            <a:r>
              <a:rPr lang="en-US" altLang="zh-CN" sz="2800" b="1" i="1" err="1">
                <a:latin typeface="Times New Roman" panose="02020603050405020304" charset="0"/>
                <a:ea typeface="楷体" panose="02010609060101010101" charset="-122"/>
              </a:rPr>
              <a:t>l</a:t>
            </a:r>
            <a:r>
              <a:rPr lang="zh-CN" altLang="en-US" sz="2800" b="1">
                <a:latin typeface="Times New Roman" panose="02020603050405020304" charset="0"/>
                <a:ea typeface="楷体" panose="02010609060101010101" charset="-122"/>
              </a:rPr>
              <a:t>过点</a:t>
            </a:r>
            <a:r>
              <a:rPr lang="en-US" altLang="zh-CN" sz="2800" b="1" i="1">
                <a:latin typeface="Times New Roman" panose="02020603050405020304" charset="0"/>
                <a:ea typeface="楷体" panose="02010609060101010101" charset="-122"/>
              </a:rPr>
              <a:t>F</a:t>
            </a:r>
            <a:r>
              <a:rPr lang="en-US" altLang="zh-CN" sz="2800" b="1">
                <a:latin typeface="Times New Roman" panose="02020603050405020304" charset="0"/>
                <a:ea typeface="楷体" panose="02010609060101010101" charset="-122"/>
              </a:rPr>
              <a:t>,</a:t>
            </a:r>
          </a:p>
          <a:p>
            <a:pPr>
              <a:lnSpc>
                <a:spcPct val="70000"/>
              </a:lnSpc>
              <a:spcBef>
                <a:spcPct val="50000"/>
              </a:spcBef>
            </a:pPr>
            <a:r>
              <a:rPr lang="en-US" altLang="zh-CN" sz="2800" b="1">
                <a:latin typeface="Times New Roman" panose="02020603050405020304" charset="0"/>
                <a:ea typeface="楷体" panose="02010609060101010101" charset="-122"/>
              </a:rPr>
              <a:t>则点</a:t>
            </a:r>
            <a:r>
              <a:rPr lang="en-US" altLang="zh-CN" sz="2800" b="1" i="1">
                <a:latin typeface="Times New Roman" panose="02020603050405020304" charset="0"/>
                <a:ea typeface="楷体" panose="02010609060101010101" charset="-122"/>
              </a:rPr>
              <a:t>M</a:t>
            </a:r>
            <a:r>
              <a:rPr lang="en-US" altLang="zh-CN" sz="2800" b="1">
                <a:latin typeface="Times New Roman" panose="02020603050405020304" charset="0"/>
                <a:ea typeface="楷体" panose="02010609060101010101" charset="-122"/>
              </a:rPr>
              <a:t>的轨迹是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charset="0"/>
                <a:ea typeface="楷体" panose="02010609060101010101" charset="-122"/>
              </a:rPr>
              <a:t>过点</a:t>
            </a:r>
            <a:r>
              <a:rPr lang="en-US" altLang="zh-CN" sz="2800" b="1" i="1">
                <a:solidFill>
                  <a:srgbClr val="FF0000"/>
                </a:solidFill>
                <a:latin typeface="Times New Roman" panose="02020603050405020304" charset="0"/>
                <a:ea typeface="楷体" panose="02010609060101010101" charset="-122"/>
              </a:rPr>
              <a:t>F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charset="0"/>
                <a:ea typeface="楷体" panose="02010609060101010101" charset="-122"/>
              </a:rPr>
              <a:t>且与</a:t>
            </a:r>
            <a:r>
              <a:rPr lang="en-US" altLang="zh-CN" sz="2800" b="1" i="1">
                <a:solidFill>
                  <a:srgbClr val="FF0000"/>
                </a:solidFill>
                <a:latin typeface="Times New Roman" panose="02020603050405020304" charset="0"/>
                <a:ea typeface="楷体" panose="02010609060101010101" charset="-122"/>
              </a:rPr>
              <a:t>l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charset="0"/>
                <a:ea typeface="楷体" panose="02010609060101010101" charset="-122"/>
              </a:rPr>
              <a:t>垂直的直线</a:t>
            </a:r>
            <a:r>
              <a:rPr lang="zh-CN" altLang="en-US" sz="2800" b="1">
                <a:latin typeface="Times New Roman" panose="02020603050405020304" charset="0"/>
                <a:ea typeface="楷体" panose="02010609060101010101" charset="-122"/>
              </a:rPr>
              <a:t>。</a:t>
            </a:r>
          </a:p>
        </p:txBody>
      </p:sp>
      <p:pic>
        <p:nvPicPr>
          <p:cNvPr id="33798" name="图片 5">
            <a:extLst>
              <a:ext uri="{FF2B5EF4-FFF2-40B4-BE49-F238E27FC236}">
                <a16:creationId xmlns:a16="http://schemas.microsoft.com/office/drawing/2014/main" id="{8D89242B-7BA4-387C-5393-342768738CDC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3"/>
          <a:stretch>
            <a:fillRect/>
          </a:stretch>
        </p:blipFill>
        <p:spPr>
          <a:xfrm>
            <a:off x="8210550" y="2051050"/>
            <a:ext cx="3333750" cy="29845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1" name="文本框 10">
            <a:extLst>
              <a:ext uri="{FF2B5EF4-FFF2-40B4-BE49-F238E27FC236}">
                <a16:creationId xmlns:a16="http://schemas.microsoft.com/office/drawing/2014/main" id="{77D3EB18-01DC-65CF-7F2D-928382FC568E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552450" y="2636838"/>
            <a:ext cx="4103688" cy="1125537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800" b="1">
                <a:latin typeface="Times New Roman" panose="02020603050405020304" charset="0"/>
                <a:ea typeface="黑体" panose="02010609060101010101" charset="-122"/>
              </a:rPr>
              <a:t>点</a:t>
            </a:r>
            <a:r>
              <a:rPr lang="en-US" altLang="zh-CN" sz="2800" b="1" i="1">
                <a:latin typeface="Times New Roman" panose="02020603050405020304" charset="0"/>
                <a:ea typeface="黑体" panose="02010609060101010101" charset="-122"/>
              </a:rPr>
              <a:t>F</a:t>
            </a:r>
            <a:r>
              <a:rPr lang="zh-CN" altLang="en-US" sz="2800" b="1">
                <a:latin typeface="Times New Roman" panose="02020603050405020304" charset="0"/>
                <a:ea typeface="黑体" panose="02010609060101010101" charset="-122"/>
              </a:rPr>
              <a:t>叫做抛物线的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charset="0"/>
                <a:ea typeface="黑体" panose="02010609060101010101" charset="-122"/>
              </a:rPr>
              <a:t>焦点</a:t>
            </a:r>
            <a:r>
              <a:rPr lang="en-US" altLang="zh-CN" sz="2800" b="1">
                <a:latin typeface="Times New Roman" panose="02020603050405020304" charset="0"/>
                <a:ea typeface="黑体" panose="02010609060101010101" charset="-122"/>
              </a:rPr>
              <a:t>;</a:t>
            </a:r>
            <a:endParaRPr lang="zh-CN" altLang="en-US" sz="2800" b="1">
              <a:latin typeface="Times New Roman" panose="02020603050405020304" charset="0"/>
              <a:ea typeface="黑体" panose="02010609060101010101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2800" b="1">
                <a:latin typeface="Times New Roman" panose="02020603050405020304" charset="0"/>
                <a:ea typeface="黑体" panose="02010609060101010101" charset="-122"/>
              </a:rPr>
              <a:t>直线</a:t>
            </a:r>
            <a:r>
              <a:rPr lang="en-US" altLang="zh-CN" sz="2800" b="1" i="1">
                <a:latin typeface="Times New Roman" panose="02020603050405020304" charset="0"/>
                <a:ea typeface="黑体" panose="02010609060101010101" charset="-122"/>
              </a:rPr>
              <a:t>l</a:t>
            </a:r>
            <a:r>
              <a:rPr lang="zh-CN" altLang="en-US" sz="2800" b="1">
                <a:latin typeface="Times New Roman" panose="02020603050405020304" charset="0"/>
                <a:ea typeface="黑体" panose="02010609060101010101" charset="-122"/>
              </a:rPr>
              <a:t>叫做抛物线的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charset="0"/>
                <a:ea typeface="黑体" panose="02010609060101010101" charset="-122"/>
              </a:rPr>
              <a:t>准线</a:t>
            </a:r>
            <a:r>
              <a:rPr lang="en-US" altLang="zh-CN" sz="2800" b="1">
                <a:latin typeface="Times New Roman" panose="02020603050405020304" charset="0"/>
                <a:ea typeface="黑体" panose="02010609060101010101" charset="-122"/>
              </a:rPr>
              <a:t>.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FADCE068-89B9-EBFE-B436-6C4F90972692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>
            <a:off x="9378950" y="3194050"/>
            <a:ext cx="998538" cy="582613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/>
          <a:p>
            <a:r>
              <a:rPr lang="zh-CN" altLang="en-US" sz="3200" b="1">
                <a:solidFill>
                  <a:srgbClr val="FF0000"/>
                </a:solidFill>
                <a:latin typeface="Times New Roman" panose="02020603050405020304" charset="0"/>
                <a:ea typeface="黑体" panose="02010609060101010101" charset="-122"/>
              </a:rPr>
              <a:t>焦点</a:t>
            </a:r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CC10082B-E935-3213-01AB-027DE829DFA7}"/>
              </a:ext>
            </a:extLst>
          </p:cNvPr>
          <p:cNvSpPr txBox="1"/>
          <p:nvPr>
            <p:custDataLst>
              <p:tags r:id="rId10"/>
            </p:custDataLst>
          </p:nvPr>
        </p:nvSpPr>
        <p:spPr>
          <a:xfrm>
            <a:off x="7415213" y="3194050"/>
            <a:ext cx="998537" cy="584200"/>
          </a:xfrm>
          <a:prstGeom prst="rect">
            <a:avLst/>
          </a:prstGeom>
          <a:noFill/>
          <a:ln w="9525">
            <a:noFill/>
          </a:ln>
        </p:spPr>
        <p:txBody>
          <a:bodyPr wrap="none" anchor="t" anchorCtr="0">
            <a:spAutoFit/>
          </a:bodyPr>
          <a:lstStyle/>
          <a:p>
            <a:r>
              <a:rPr lang="zh-CN" altLang="en-US" sz="3200" b="1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</a:rPr>
              <a:t>准线</a:t>
            </a:r>
          </a:p>
        </p:txBody>
      </p:sp>
      <p:cxnSp>
        <p:nvCxnSpPr>
          <p:cNvPr id="3" name="直接连接符 2">
            <a:extLst>
              <a:ext uri="{FF2B5EF4-FFF2-40B4-BE49-F238E27FC236}">
                <a16:creationId xmlns:a16="http://schemas.microsoft.com/office/drawing/2014/main" id="{0417FDF1-CD47-2413-0D59-B12E14C3E5B1}"/>
              </a:ext>
            </a:extLst>
          </p:cNvPr>
          <p:cNvCxnSpPr/>
          <p:nvPr>
            <p:custDataLst>
              <p:tags r:id="rId11"/>
            </p:custDataLst>
          </p:nvPr>
        </p:nvCxnSpPr>
        <p:spPr>
          <a:xfrm>
            <a:off x="450850" y="771525"/>
            <a:ext cx="1074896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291952573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102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0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0260" grpId="0" animBg="1"/>
      <p:bldP spid="6" grpId="0"/>
      <p:bldP spid="12" grpId="0"/>
      <p:bldP spid="1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1B957C-628D-D690-EFB7-D5787CB0EB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圆角矩形 30">
            <a:extLst>
              <a:ext uri="{FF2B5EF4-FFF2-40B4-BE49-F238E27FC236}">
                <a16:creationId xmlns:a16="http://schemas.microsoft.com/office/drawing/2014/main" id="{594B267E-DDAE-22B3-5A58-F98B676DFF91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5006975" y="5626100"/>
            <a:ext cx="501650" cy="931863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trike="noStrike" noProof="1"/>
          </a:p>
        </p:txBody>
      </p:sp>
      <p:sp>
        <p:nvSpPr>
          <p:cNvPr id="30" name="圆角矩形 29">
            <a:extLst>
              <a:ext uri="{FF2B5EF4-FFF2-40B4-BE49-F238E27FC236}">
                <a16:creationId xmlns:a16="http://schemas.microsoft.com/office/drawing/2014/main" id="{B2895381-6A8C-0675-FF7E-1A1393417965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5022850" y="4405313"/>
            <a:ext cx="365125" cy="933450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trike="noStrike" noProof="1"/>
          </a:p>
        </p:txBody>
      </p:sp>
      <p:sp>
        <p:nvSpPr>
          <p:cNvPr id="22" name="圆角矩形 21">
            <a:extLst>
              <a:ext uri="{FF2B5EF4-FFF2-40B4-BE49-F238E27FC236}">
                <a16:creationId xmlns:a16="http://schemas.microsoft.com/office/drawing/2014/main" id="{8AFC35D5-30B6-4000-A52C-3545BE9FC15E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4752975" y="3057525"/>
            <a:ext cx="555625" cy="990600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trike="noStrike" noProof="1"/>
          </a:p>
        </p:txBody>
      </p:sp>
      <p:sp>
        <p:nvSpPr>
          <p:cNvPr id="20" name="圆角矩形 19">
            <a:extLst>
              <a:ext uri="{FF2B5EF4-FFF2-40B4-BE49-F238E27FC236}">
                <a16:creationId xmlns:a16="http://schemas.microsoft.com/office/drawing/2014/main" id="{DD38AC9C-FC49-90F8-A357-C9A9C66DAE85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4752975" y="1724025"/>
            <a:ext cx="363538" cy="990600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trike="noStrike" noProof="1"/>
          </a:p>
        </p:txBody>
      </p:sp>
      <p:sp>
        <p:nvSpPr>
          <p:cNvPr id="5" name="圆角矩形 4">
            <a:extLst>
              <a:ext uri="{FF2B5EF4-FFF2-40B4-BE49-F238E27FC236}">
                <a16:creationId xmlns:a16="http://schemas.microsoft.com/office/drawing/2014/main" id="{B1BBA617-67D1-56BE-41C7-C265732A7754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3060700" y="5665470"/>
            <a:ext cx="644525" cy="504825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trike="noStrike" noProof="1"/>
          </a:p>
        </p:txBody>
      </p:sp>
      <p:sp>
        <p:nvSpPr>
          <p:cNvPr id="4" name="圆角矩形 3">
            <a:extLst>
              <a:ext uri="{FF2B5EF4-FFF2-40B4-BE49-F238E27FC236}">
                <a16:creationId xmlns:a16="http://schemas.microsoft.com/office/drawing/2014/main" id="{9D21CE4F-5CB1-970F-B5D1-B1B7C260A927}"/>
              </a:ext>
            </a:extLst>
          </p:cNvPr>
          <p:cNvSpPr/>
          <p:nvPr>
            <p:custDataLst>
              <p:tags r:id="rId7"/>
            </p:custDataLst>
          </p:nvPr>
        </p:nvSpPr>
        <p:spPr>
          <a:xfrm>
            <a:off x="3246755" y="4333558"/>
            <a:ext cx="452438" cy="504825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trike="noStrike" noProof="1"/>
          </a:p>
        </p:txBody>
      </p:sp>
      <p:sp>
        <p:nvSpPr>
          <p:cNvPr id="3" name="圆角矩形 2">
            <a:extLst>
              <a:ext uri="{FF2B5EF4-FFF2-40B4-BE49-F238E27FC236}">
                <a16:creationId xmlns:a16="http://schemas.microsoft.com/office/drawing/2014/main" id="{D17EF643-1069-0C73-A50B-F9C53B0579E8}"/>
              </a:ext>
            </a:extLst>
          </p:cNvPr>
          <p:cNvSpPr/>
          <p:nvPr>
            <p:custDataLst>
              <p:tags r:id="rId8"/>
            </p:custDataLst>
          </p:nvPr>
        </p:nvSpPr>
        <p:spPr>
          <a:xfrm>
            <a:off x="3060700" y="3117850"/>
            <a:ext cx="588963" cy="504825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trike="noStrike" noProof="1"/>
          </a:p>
        </p:txBody>
      </p:sp>
      <p:sp>
        <p:nvSpPr>
          <p:cNvPr id="2" name="圆角矩形 1">
            <a:extLst>
              <a:ext uri="{FF2B5EF4-FFF2-40B4-BE49-F238E27FC236}">
                <a16:creationId xmlns:a16="http://schemas.microsoft.com/office/drawing/2014/main" id="{805AC9FE-88B8-EF24-0004-067A4C5191DE}"/>
              </a:ext>
            </a:extLst>
          </p:cNvPr>
          <p:cNvSpPr/>
          <p:nvPr>
            <p:custDataLst>
              <p:tags r:id="rId9"/>
            </p:custDataLst>
          </p:nvPr>
        </p:nvSpPr>
        <p:spPr>
          <a:xfrm>
            <a:off x="3289300" y="1700213"/>
            <a:ext cx="360363" cy="504825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trike="noStrike" noProof="1"/>
          </a:p>
        </p:txBody>
      </p:sp>
      <p:graphicFrame>
        <p:nvGraphicFramePr>
          <p:cNvPr id="14409" name="表格 14408">
            <a:extLst>
              <a:ext uri="{FF2B5EF4-FFF2-40B4-BE49-F238E27FC236}">
                <a16:creationId xmlns:a16="http://schemas.microsoft.com/office/drawing/2014/main" id="{8D670FBE-9B67-8A6D-A424-E9DAA1722D83}"/>
              </a:ext>
            </a:extLst>
          </p:cNvPr>
          <p:cNvGraphicFramePr>
            <a:graphicFrameLocks noGrp="1"/>
          </p:cNvGraphicFramePr>
          <p:nvPr>
            <p:custDataLst>
              <p:tags r:id="rId10"/>
            </p:custDataLst>
          </p:nvPr>
        </p:nvGraphicFramePr>
        <p:xfrm>
          <a:off x="190500" y="871538"/>
          <a:ext cx="7905115" cy="5860415"/>
        </p:xfrm>
        <a:graphic>
          <a:graphicData uri="http://schemas.openxmlformats.org/drawingml/2006/table">
            <a:tbl>
              <a:tblPr/>
              <a:tblGrid>
                <a:gridCol w="19862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859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237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091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31190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00000"/>
                        </a:lnSpc>
                        <a:buNone/>
                      </a:pPr>
                      <a:r>
                        <a:rPr lang="zh-CN" altLang="en-US" sz="2800" b="1">
                          <a:solidFill>
                            <a:srgbClr val="0000FF"/>
                          </a:solidFill>
                          <a:effectLst/>
                        </a:rPr>
                        <a:t>图形</a:t>
                      </a:r>
                    </a:p>
                  </a:txBody>
                  <a:tcPr anchor="ctr"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00000"/>
                        </a:lnSpc>
                        <a:buNone/>
                      </a:pPr>
                      <a:r>
                        <a:rPr lang="zh-CN" altLang="en-US" sz="2800" b="1">
                          <a:solidFill>
                            <a:srgbClr val="0000FF"/>
                          </a:solidFill>
                          <a:effectLst/>
                        </a:rPr>
                        <a:t>标准方程</a:t>
                      </a:r>
                    </a:p>
                  </a:txBody>
                  <a:tcPr anchor="ctr"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00000"/>
                        </a:lnSpc>
                        <a:buNone/>
                      </a:pPr>
                      <a:r>
                        <a:rPr lang="zh-CN" altLang="en-US" sz="2800" b="1">
                          <a:solidFill>
                            <a:srgbClr val="0000FF"/>
                          </a:solidFill>
                          <a:effectLst/>
                        </a:rPr>
                        <a:t>焦点坐标</a:t>
                      </a: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00000"/>
                        </a:lnSpc>
                        <a:buNone/>
                      </a:pPr>
                      <a:r>
                        <a:rPr lang="zh-CN" altLang="en-US" sz="2800" b="1">
                          <a:solidFill>
                            <a:srgbClr val="0000FF"/>
                          </a:solidFill>
                          <a:effectLst/>
                        </a:rPr>
                        <a:t>准线方程</a:t>
                      </a:r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69060"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endParaRPr lang="zh-CN" altLang="en-US"/>
                    </a:p>
                  </a:txBody>
                  <a:tcPr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endParaRPr lang="zh-CN" altLang="en-US"/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endParaRPr lang="zh-CN" altLang="en-US"/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endParaRPr lang="zh-CN" altLang="en-US"/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302385"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endParaRPr lang="zh-CN" altLang="en-US"/>
                    </a:p>
                  </a:txBody>
                  <a:tcPr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endParaRPr lang="zh-CN" altLang="en-US"/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endParaRPr lang="zh-CN" altLang="en-US"/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endParaRPr lang="zh-CN" altLang="en-US"/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279525"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endParaRPr lang="zh-CN" altLang="en-US"/>
                    </a:p>
                  </a:txBody>
                  <a:tcPr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endParaRPr lang="zh-CN" altLang="en-US"/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endParaRPr lang="zh-CN" altLang="en-US"/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endParaRPr lang="zh-CN" altLang="en-US"/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278255"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endParaRPr lang="zh-CN" altLang="en-US"/>
                    </a:p>
                  </a:txBody>
                  <a:tcPr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endParaRPr lang="zh-CN" altLang="en-US"/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endParaRPr lang="zh-CN" altLang="en-US"/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buNone/>
                      </a:pPr>
                      <a:endParaRPr lang="zh-CN" altLang="en-US"/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37929" name="图片 14372">
            <a:extLst>
              <a:ext uri="{FF2B5EF4-FFF2-40B4-BE49-F238E27FC236}">
                <a16:creationId xmlns:a16="http://schemas.microsoft.com/office/drawing/2014/main" id="{58E3A9DD-3FEA-11F3-A230-F9853AB4A01D}"/>
              </a:ext>
            </a:extLst>
          </p:cNvPr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3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57188" y="1570038"/>
            <a:ext cx="1801812" cy="13398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7930" name="图片 14373">
            <a:extLst>
              <a:ext uri="{FF2B5EF4-FFF2-40B4-BE49-F238E27FC236}">
                <a16:creationId xmlns:a16="http://schemas.microsoft.com/office/drawing/2014/main" id="{1280681D-87EA-634A-9703-D65E504E6374}"/>
              </a:ext>
            </a:extLst>
          </p:cNvPr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4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87338" y="2901950"/>
            <a:ext cx="1676400" cy="130016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7931" name="图片 14374">
            <a:extLst>
              <a:ext uri="{FF2B5EF4-FFF2-40B4-BE49-F238E27FC236}">
                <a16:creationId xmlns:a16="http://schemas.microsoft.com/office/drawing/2014/main" id="{92F94A7B-6D5A-7D33-140D-5076E405D0F3}"/>
              </a:ext>
            </a:extLst>
          </p:cNvPr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4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85445" y="4181158"/>
            <a:ext cx="1600200" cy="123666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7932" name="图片 14375">
            <a:extLst>
              <a:ext uri="{FF2B5EF4-FFF2-40B4-BE49-F238E27FC236}">
                <a16:creationId xmlns:a16="http://schemas.microsoft.com/office/drawing/2014/main" id="{6D4632D5-500E-381E-D8FD-43BDD80ECF89}"/>
              </a:ext>
            </a:extLst>
          </p:cNvPr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4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10845" y="5481003"/>
            <a:ext cx="1600200" cy="1189037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37933" name="组合 14376">
            <a:extLst>
              <a:ext uri="{FF2B5EF4-FFF2-40B4-BE49-F238E27FC236}">
                <a16:creationId xmlns:a16="http://schemas.microsoft.com/office/drawing/2014/main" id="{7821D78E-A189-36D0-0B4C-7E4137CD17DE}"/>
              </a:ext>
            </a:extLst>
          </p:cNvPr>
          <p:cNvGrpSpPr/>
          <p:nvPr/>
        </p:nvGrpSpPr>
        <p:grpSpPr>
          <a:xfrm>
            <a:off x="2511425" y="1674813"/>
            <a:ext cx="1373188" cy="1038225"/>
            <a:chOff x="1760" y="864"/>
            <a:chExt cx="801" cy="551"/>
          </a:xfrm>
        </p:grpSpPr>
        <p:graphicFrame>
          <p:nvGraphicFramePr>
            <p:cNvPr id="37934" name="对象 14377">
              <a:extLst>
                <a:ext uri="{FF2B5EF4-FFF2-40B4-BE49-F238E27FC236}">
                  <a16:creationId xmlns:a16="http://schemas.microsoft.com/office/drawing/2014/main" id="{7B97F3DD-6176-7949-58B9-172989075815}"/>
                </a:ext>
              </a:extLst>
            </p:cNvPr>
            <p:cNvGraphicFramePr>
              <a:graphicFrameLocks noChangeAspect="1"/>
            </p:cNvGraphicFramePr>
            <p:nvPr>
              <p:custDataLst>
                <p:tags r:id="rId36"/>
              </p:custDataLst>
            </p:nvPr>
          </p:nvGraphicFramePr>
          <p:xfrm>
            <a:off x="1760" y="864"/>
            <a:ext cx="801" cy="29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r:id="rId43" imgW="622300" imgH="228600" progId="Equation.3">
                    <p:embed/>
                  </p:oleObj>
                </mc:Choice>
                <mc:Fallback>
                  <p:oleObj r:id="rId43" imgW="622300" imgH="228600" progId="Equation.3">
                    <p:embed/>
                    <p:pic>
                      <p:nvPicPr>
                        <p:cNvPr id="37934" name="对象 14377"/>
                        <p:cNvPicPr/>
                        <p:nvPr/>
                      </p:nvPicPr>
                      <p:blipFill>
                        <a:blip r:embed="rId44"/>
                        <a:stretch>
                          <a:fillRect/>
                        </a:stretch>
                      </p:blipFill>
                      <p:spPr>
                        <a:xfrm>
                          <a:off x="1760" y="864"/>
                          <a:ext cx="801" cy="293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7935" name="对象 14378">
              <a:extLst>
                <a:ext uri="{FF2B5EF4-FFF2-40B4-BE49-F238E27FC236}">
                  <a16:creationId xmlns:a16="http://schemas.microsoft.com/office/drawing/2014/main" id="{23F78B9E-B260-DF05-9E13-FF41E60BC671}"/>
                </a:ext>
              </a:extLst>
            </p:cNvPr>
            <p:cNvGraphicFramePr>
              <a:graphicFrameLocks noChangeAspect="1"/>
            </p:cNvGraphicFramePr>
            <p:nvPr>
              <p:custDataLst>
                <p:tags r:id="rId37"/>
              </p:custDataLst>
            </p:nvPr>
          </p:nvGraphicFramePr>
          <p:xfrm>
            <a:off x="1913" y="1162"/>
            <a:ext cx="543" cy="25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r:id="rId45" imgW="469900" imgH="215900" progId="Equation.3">
                    <p:embed/>
                  </p:oleObj>
                </mc:Choice>
                <mc:Fallback>
                  <p:oleObj r:id="rId45" imgW="469900" imgH="215900" progId="Equation.3">
                    <p:embed/>
                    <p:pic>
                      <p:nvPicPr>
                        <p:cNvPr id="37935" name="对象 14378"/>
                        <p:cNvPicPr/>
                        <p:nvPr/>
                      </p:nvPicPr>
                      <p:blipFill>
                        <a:blip r:embed="rId46"/>
                        <a:stretch>
                          <a:fillRect/>
                        </a:stretch>
                      </p:blipFill>
                      <p:spPr>
                        <a:xfrm>
                          <a:off x="1913" y="1162"/>
                          <a:ext cx="543" cy="253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14380" name="组合 14379">
            <a:extLst>
              <a:ext uri="{FF2B5EF4-FFF2-40B4-BE49-F238E27FC236}">
                <a16:creationId xmlns:a16="http://schemas.microsoft.com/office/drawing/2014/main" id="{74DF9597-1237-0A56-7346-A06080D04A89}"/>
              </a:ext>
            </a:extLst>
          </p:cNvPr>
          <p:cNvGrpSpPr/>
          <p:nvPr/>
        </p:nvGrpSpPr>
        <p:grpSpPr>
          <a:xfrm>
            <a:off x="2392363" y="3117850"/>
            <a:ext cx="1492250" cy="993775"/>
            <a:chOff x="1736" y="1776"/>
            <a:chExt cx="871" cy="528"/>
          </a:xfrm>
        </p:grpSpPr>
        <p:graphicFrame>
          <p:nvGraphicFramePr>
            <p:cNvPr id="37937" name="对象 14380">
              <a:extLst>
                <a:ext uri="{FF2B5EF4-FFF2-40B4-BE49-F238E27FC236}">
                  <a16:creationId xmlns:a16="http://schemas.microsoft.com/office/drawing/2014/main" id="{9F20DECF-B0D2-DC84-4F01-0125CD735DC4}"/>
                </a:ext>
              </a:extLst>
            </p:cNvPr>
            <p:cNvGraphicFramePr>
              <a:graphicFrameLocks noChangeAspect="1"/>
            </p:cNvGraphicFramePr>
            <p:nvPr>
              <p:custDataLst>
                <p:tags r:id="rId34"/>
              </p:custDataLst>
            </p:nvPr>
          </p:nvGraphicFramePr>
          <p:xfrm>
            <a:off x="1736" y="1776"/>
            <a:ext cx="871" cy="28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r:id="rId47" imgW="711200" imgH="228600" progId="Equation.3">
                    <p:embed/>
                  </p:oleObj>
                </mc:Choice>
                <mc:Fallback>
                  <p:oleObj r:id="rId47" imgW="711200" imgH="228600" progId="Equation.3">
                    <p:embed/>
                    <p:pic>
                      <p:nvPicPr>
                        <p:cNvPr id="37937" name="对象 14380"/>
                        <p:cNvPicPr/>
                        <p:nvPr/>
                      </p:nvPicPr>
                      <p:blipFill>
                        <a:blip r:embed="rId48"/>
                        <a:stretch>
                          <a:fillRect/>
                        </a:stretch>
                      </p:blipFill>
                      <p:spPr>
                        <a:xfrm>
                          <a:off x="1736" y="1776"/>
                          <a:ext cx="871" cy="280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7938" name="对象 14381">
              <a:extLst>
                <a:ext uri="{FF2B5EF4-FFF2-40B4-BE49-F238E27FC236}">
                  <a16:creationId xmlns:a16="http://schemas.microsoft.com/office/drawing/2014/main" id="{AAA00D11-6145-1DBB-9D24-E6AB1560162C}"/>
                </a:ext>
              </a:extLst>
            </p:cNvPr>
            <p:cNvGraphicFramePr>
              <a:graphicFrameLocks noChangeAspect="1"/>
            </p:cNvGraphicFramePr>
            <p:nvPr>
              <p:custDataLst>
                <p:tags r:id="rId35"/>
              </p:custDataLst>
            </p:nvPr>
          </p:nvGraphicFramePr>
          <p:xfrm>
            <a:off x="1913" y="2051"/>
            <a:ext cx="543" cy="25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r:id="rId45" imgW="469900" imgH="215900" progId="Equation.3">
                    <p:embed/>
                  </p:oleObj>
                </mc:Choice>
                <mc:Fallback>
                  <p:oleObj r:id="rId45" imgW="469900" imgH="215900" progId="Equation.3">
                    <p:embed/>
                    <p:pic>
                      <p:nvPicPr>
                        <p:cNvPr id="37938" name="对象 14381"/>
                        <p:cNvPicPr/>
                        <p:nvPr/>
                      </p:nvPicPr>
                      <p:blipFill>
                        <a:blip r:embed="rId49"/>
                        <a:stretch>
                          <a:fillRect/>
                        </a:stretch>
                      </p:blipFill>
                      <p:spPr>
                        <a:xfrm>
                          <a:off x="1913" y="2051"/>
                          <a:ext cx="543" cy="253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14383" name="组合 14382">
            <a:extLst>
              <a:ext uri="{FF2B5EF4-FFF2-40B4-BE49-F238E27FC236}">
                <a16:creationId xmlns:a16="http://schemas.microsoft.com/office/drawing/2014/main" id="{4FD84A60-5727-0E19-8579-76DDDFF969EB}"/>
              </a:ext>
            </a:extLst>
          </p:cNvPr>
          <p:cNvGrpSpPr/>
          <p:nvPr/>
        </p:nvGrpSpPr>
        <p:grpSpPr>
          <a:xfrm>
            <a:off x="2433638" y="5665470"/>
            <a:ext cx="1450975" cy="993775"/>
            <a:chOff x="1712" y="2544"/>
            <a:chExt cx="847" cy="528"/>
          </a:xfrm>
        </p:grpSpPr>
        <p:graphicFrame>
          <p:nvGraphicFramePr>
            <p:cNvPr id="37940" name="对象 14383">
              <a:extLst>
                <a:ext uri="{FF2B5EF4-FFF2-40B4-BE49-F238E27FC236}">
                  <a16:creationId xmlns:a16="http://schemas.microsoft.com/office/drawing/2014/main" id="{888AAFF4-313C-4DB1-1427-CEA7EE1E3F10}"/>
                </a:ext>
              </a:extLst>
            </p:cNvPr>
            <p:cNvGraphicFramePr>
              <a:graphicFrameLocks noChangeAspect="1"/>
            </p:cNvGraphicFramePr>
            <p:nvPr>
              <p:custDataLst>
                <p:tags r:id="rId32"/>
              </p:custDataLst>
            </p:nvPr>
          </p:nvGraphicFramePr>
          <p:xfrm>
            <a:off x="1712" y="2544"/>
            <a:ext cx="847" cy="27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r:id="rId50" imgW="698500" imgH="228600" progId="Equation.3">
                    <p:embed/>
                  </p:oleObj>
                </mc:Choice>
                <mc:Fallback>
                  <p:oleObj r:id="rId50" imgW="698500" imgH="228600" progId="Equation.3">
                    <p:embed/>
                    <p:pic>
                      <p:nvPicPr>
                        <p:cNvPr id="37940" name="对象 14383"/>
                        <p:cNvPicPr/>
                        <p:nvPr/>
                      </p:nvPicPr>
                      <p:blipFill>
                        <a:blip r:embed="rId51"/>
                        <a:stretch>
                          <a:fillRect/>
                        </a:stretch>
                      </p:blipFill>
                      <p:spPr>
                        <a:xfrm>
                          <a:off x="1712" y="2544"/>
                          <a:ext cx="847" cy="276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7941" name="对象 14384">
              <a:extLst>
                <a:ext uri="{FF2B5EF4-FFF2-40B4-BE49-F238E27FC236}">
                  <a16:creationId xmlns:a16="http://schemas.microsoft.com/office/drawing/2014/main" id="{A718436E-FF60-8FC6-4B67-EAFCC1E01F4F}"/>
                </a:ext>
              </a:extLst>
            </p:cNvPr>
            <p:cNvGraphicFramePr>
              <a:graphicFrameLocks noChangeAspect="1"/>
            </p:cNvGraphicFramePr>
            <p:nvPr>
              <p:custDataLst>
                <p:tags r:id="rId33"/>
              </p:custDataLst>
            </p:nvPr>
          </p:nvGraphicFramePr>
          <p:xfrm>
            <a:off x="1865" y="2819"/>
            <a:ext cx="543" cy="25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r:id="rId45" imgW="469900" imgH="215900" progId="Equation.3">
                    <p:embed/>
                  </p:oleObj>
                </mc:Choice>
                <mc:Fallback>
                  <p:oleObj r:id="rId45" imgW="469900" imgH="215900" progId="Equation.3">
                    <p:embed/>
                    <p:pic>
                      <p:nvPicPr>
                        <p:cNvPr id="37941" name="对象 14384"/>
                        <p:cNvPicPr/>
                        <p:nvPr/>
                      </p:nvPicPr>
                      <p:blipFill>
                        <a:blip r:embed="rId52"/>
                        <a:stretch>
                          <a:fillRect/>
                        </a:stretch>
                      </p:blipFill>
                      <p:spPr>
                        <a:xfrm>
                          <a:off x="1865" y="2819"/>
                          <a:ext cx="543" cy="253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14386" name="组合 14385">
            <a:extLst>
              <a:ext uri="{FF2B5EF4-FFF2-40B4-BE49-F238E27FC236}">
                <a16:creationId xmlns:a16="http://schemas.microsoft.com/office/drawing/2014/main" id="{C299E80F-EA46-6268-42F6-A3AE4D97B8E1}"/>
              </a:ext>
            </a:extLst>
          </p:cNvPr>
          <p:cNvGrpSpPr/>
          <p:nvPr/>
        </p:nvGrpSpPr>
        <p:grpSpPr>
          <a:xfrm>
            <a:off x="2524443" y="4325620"/>
            <a:ext cx="1373187" cy="1012825"/>
            <a:chOff x="1717" y="3456"/>
            <a:chExt cx="801" cy="538"/>
          </a:xfrm>
        </p:grpSpPr>
        <p:graphicFrame>
          <p:nvGraphicFramePr>
            <p:cNvPr id="37943" name="对象 14386">
              <a:extLst>
                <a:ext uri="{FF2B5EF4-FFF2-40B4-BE49-F238E27FC236}">
                  <a16:creationId xmlns:a16="http://schemas.microsoft.com/office/drawing/2014/main" id="{22D8E581-3565-1E76-04C0-7E3A8289AD47}"/>
                </a:ext>
              </a:extLst>
            </p:cNvPr>
            <p:cNvGraphicFramePr>
              <a:graphicFrameLocks noChangeAspect="1"/>
            </p:cNvGraphicFramePr>
            <p:nvPr>
              <p:custDataLst>
                <p:tags r:id="rId30"/>
              </p:custDataLst>
            </p:nvPr>
          </p:nvGraphicFramePr>
          <p:xfrm>
            <a:off x="1717" y="3456"/>
            <a:ext cx="801" cy="27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r:id="rId53" imgW="622300" imgH="228600" progId="Equation.3">
                    <p:embed/>
                  </p:oleObj>
                </mc:Choice>
                <mc:Fallback>
                  <p:oleObj r:id="rId53" imgW="622300" imgH="228600" progId="Equation.3">
                    <p:embed/>
                    <p:pic>
                      <p:nvPicPr>
                        <p:cNvPr id="37943" name="对象 14386"/>
                        <p:cNvPicPr/>
                        <p:nvPr/>
                      </p:nvPicPr>
                      <p:blipFill>
                        <a:blip r:embed="rId54"/>
                        <a:stretch>
                          <a:fillRect/>
                        </a:stretch>
                      </p:blipFill>
                      <p:spPr>
                        <a:xfrm>
                          <a:off x="1717" y="3456"/>
                          <a:ext cx="801" cy="272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7944" name="对象 14387">
              <a:extLst>
                <a:ext uri="{FF2B5EF4-FFF2-40B4-BE49-F238E27FC236}">
                  <a16:creationId xmlns:a16="http://schemas.microsoft.com/office/drawing/2014/main" id="{97AC416D-BBA9-7516-CA09-3EDAE93B078B}"/>
                </a:ext>
              </a:extLst>
            </p:cNvPr>
            <p:cNvGraphicFramePr>
              <a:graphicFrameLocks noChangeAspect="1"/>
            </p:cNvGraphicFramePr>
            <p:nvPr>
              <p:custDataLst>
                <p:tags r:id="rId31"/>
              </p:custDataLst>
            </p:nvPr>
          </p:nvGraphicFramePr>
          <p:xfrm>
            <a:off x="1865" y="3741"/>
            <a:ext cx="543" cy="25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r:id="rId45" imgW="469900" imgH="215900" progId="Equation.3">
                    <p:embed/>
                  </p:oleObj>
                </mc:Choice>
                <mc:Fallback>
                  <p:oleObj r:id="rId45" imgW="469900" imgH="215900" progId="Equation.3">
                    <p:embed/>
                    <p:pic>
                      <p:nvPicPr>
                        <p:cNvPr id="37944" name="对象 14387"/>
                        <p:cNvPicPr/>
                        <p:nvPr/>
                      </p:nvPicPr>
                      <p:blipFill>
                        <a:blip r:embed="rId55"/>
                        <a:stretch>
                          <a:fillRect/>
                        </a:stretch>
                      </p:blipFill>
                      <p:spPr>
                        <a:xfrm>
                          <a:off x="1865" y="3741"/>
                          <a:ext cx="543" cy="253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37945" name="对象 14388">
            <a:extLst>
              <a:ext uri="{FF2B5EF4-FFF2-40B4-BE49-F238E27FC236}">
                <a16:creationId xmlns:a16="http://schemas.microsoft.com/office/drawing/2014/main" id="{9D4C2DB5-796B-73F6-6389-1EC79E30653F}"/>
              </a:ext>
            </a:extLst>
          </p:cNvPr>
          <p:cNvGraphicFramePr>
            <a:graphicFrameLocks noChangeAspect="1"/>
          </p:cNvGraphicFramePr>
          <p:nvPr>
            <p:custDataLst>
              <p:tags r:id="rId15"/>
            </p:custDataLst>
          </p:nvPr>
        </p:nvGraphicFramePr>
        <p:xfrm>
          <a:off x="4548188" y="1674813"/>
          <a:ext cx="1055687" cy="1069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56" imgW="457200" imgH="444500" progId="Equation.3">
                  <p:embed/>
                </p:oleObj>
              </mc:Choice>
              <mc:Fallback>
                <p:oleObj r:id="rId56" imgW="457200" imgH="444500" progId="Equation.3">
                  <p:embed/>
                  <p:pic>
                    <p:nvPicPr>
                      <p:cNvPr id="37945" name="对象 14388"/>
                      <p:cNvPicPr/>
                      <p:nvPr/>
                    </p:nvPicPr>
                    <p:blipFill>
                      <a:blip r:embed="rId57"/>
                      <a:stretch>
                        <a:fillRect/>
                      </a:stretch>
                    </p:blipFill>
                    <p:spPr>
                      <a:xfrm>
                        <a:off x="4548188" y="1674813"/>
                        <a:ext cx="1055687" cy="106997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7946" name="对象 14389">
            <a:extLst>
              <a:ext uri="{FF2B5EF4-FFF2-40B4-BE49-F238E27FC236}">
                <a16:creationId xmlns:a16="http://schemas.microsoft.com/office/drawing/2014/main" id="{56F633C3-93E2-C531-BB3C-DFD30484B54D}"/>
              </a:ext>
            </a:extLst>
          </p:cNvPr>
          <p:cNvGraphicFramePr>
            <a:graphicFrameLocks noChangeAspect="1"/>
          </p:cNvGraphicFramePr>
          <p:nvPr>
            <p:custDataLst>
              <p:tags r:id="rId16"/>
            </p:custDataLst>
          </p:nvPr>
        </p:nvGraphicFramePr>
        <p:xfrm>
          <a:off x="6519863" y="1662113"/>
          <a:ext cx="1122362" cy="942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58" imgW="520700" imgH="405765" progId="Equation.3">
                  <p:embed/>
                </p:oleObj>
              </mc:Choice>
              <mc:Fallback>
                <p:oleObj r:id="rId58" imgW="520700" imgH="405765" progId="Equation.3">
                  <p:embed/>
                  <p:pic>
                    <p:nvPicPr>
                      <p:cNvPr id="37946" name="对象 14389"/>
                      <p:cNvPicPr/>
                      <p:nvPr/>
                    </p:nvPicPr>
                    <p:blipFill>
                      <a:blip r:embed="rId59"/>
                      <a:stretch>
                        <a:fillRect/>
                      </a:stretch>
                    </p:blipFill>
                    <p:spPr>
                      <a:xfrm>
                        <a:off x="6519863" y="1662113"/>
                        <a:ext cx="1122362" cy="94297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391" name="对象 14390">
            <a:extLst>
              <a:ext uri="{FF2B5EF4-FFF2-40B4-BE49-F238E27FC236}">
                <a16:creationId xmlns:a16="http://schemas.microsoft.com/office/drawing/2014/main" id="{4B8AE7F2-C0FB-7C97-D408-7B426246F5D6}"/>
              </a:ext>
            </a:extLst>
          </p:cNvPr>
          <p:cNvGraphicFramePr>
            <a:graphicFrameLocks noChangeAspect="1"/>
          </p:cNvGraphicFramePr>
          <p:nvPr>
            <p:custDataLst>
              <p:tags r:id="rId17"/>
            </p:custDataLst>
          </p:nvPr>
        </p:nvGraphicFramePr>
        <p:xfrm>
          <a:off x="4548188" y="3025775"/>
          <a:ext cx="1281112" cy="1054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60" imgW="571500" imgH="444500" progId="Equation.3">
                  <p:embed/>
                </p:oleObj>
              </mc:Choice>
              <mc:Fallback>
                <p:oleObj r:id="rId60" imgW="571500" imgH="444500" progId="Equation.3">
                  <p:embed/>
                  <p:pic>
                    <p:nvPicPr>
                      <p:cNvPr id="14391" name="对象 14390"/>
                      <p:cNvPicPr/>
                      <p:nvPr/>
                    </p:nvPicPr>
                    <p:blipFill>
                      <a:blip r:embed="rId61"/>
                      <a:stretch>
                        <a:fillRect/>
                      </a:stretch>
                    </p:blipFill>
                    <p:spPr>
                      <a:xfrm>
                        <a:off x="4548188" y="3025775"/>
                        <a:ext cx="1281112" cy="10541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392" name="对象 14391">
            <a:extLst>
              <a:ext uri="{FF2B5EF4-FFF2-40B4-BE49-F238E27FC236}">
                <a16:creationId xmlns:a16="http://schemas.microsoft.com/office/drawing/2014/main" id="{0884376A-8F38-C19F-7468-8AB9FA44D58C}"/>
              </a:ext>
            </a:extLst>
          </p:cNvPr>
          <p:cNvGraphicFramePr>
            <a:graphicFrameLocks noChangeAspect="1"/>
          </p:cNvGraphicFramePr>
          <p:nvPr>
            <p:custDataLst>
              <p:tags r:id="rId18"/>
            </p:custDataLst>
          </p:nvPr>
        </p:nvGraphicFramePr>
        <p:xfrm>
          <a:off x="6615113" y="3067050"/>
          <a:ext cx="931862" cy="969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62" imgW="419100" imgH="405765" progId="Equation.3">
                  <p:embed/>
                </p:oleObj>
              </mc:Choice>
              <mc:Fallback>
                <p:oleObj r:id="rId62" imgW="419100" imgH="405765" progId="Equation.3">
                  <p:embed/>
                  <p:pic>
                    <p:nvPicPr>
                      <p:cNvPr id="14392" name="对象 14391"/>
                      <p:cNvPicPr/>
                      <p:nvPr/>
                    </p:nvPicPr>
                    <p:blipFill>
                      <a:blip r:embed="rId63"/>
                      <a:stretch>
                        <a:fillRect/>
                      </a:stretch>
                    </p:blipFill>
                    <p:spPr>
                      <a:xfrm>
                        <a:off x="6615113" y="3067050"/>
                        <a:ext cx="931862" cy="96996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393" name="对象 14392">
            <a:extLst>
              <a:ext uri="{FF2B5EF4-FFF2-40B4-BE49-F238E27FC236}">
                <a16:creationId xmlns:a16="http://schemas.microsoft.com/office/drawing/2014/main" id="{3B844D12-22CE-D764-6D6D-F135DB41EDB8}"/>
              </a:ext>
            </a:extLst>
          </p:cNvPr>
          <p:cNvGraphicFramePr>
            <a:graphicFrameLocks noChangeAspect="1"/>
          </p:cNvGraphicFramePr>
          <p:nvPr>
            <p:custDataLst>
              <p:tags r:id="rId19"/>
            </p:custDataLst>
          </p:nvPr>
        </p:nvGraphicFramePr>
        <p:xfrm>
          <a:off x="4502150" y="4344988"/>
          <a:ext cx="1147763" cy="10493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64" imgW="457200" imgH="444500" progId="Equation.3">
                  <p:embed/>
                </p:oleObj>
              </mc:Choice>
              <mc:Fallback>
                <p:oleObj r:id="rId64" imgW="457200" imgH="444500" progId="Equation.3">
                  <p:embed/>
                  <p:pic>
                    <p:nvPicPr>
                      <p:cNvPr id="14393" name="对象 14392"/>
                      <p:cNvPicPr/>
                      <p:nvPr/>
                    </p:nvPicPr>
                    <p:blipFill>
                      <a:blip r:embed="rId65"/>
                      <a:stretch>
                        <a:fillRect/>
                      </a:stretch>
                    </p:blipFill>
                    <p:spPr>
                      <a:xfrm>
                        <a:off x="4502150" y="4344988"/>
                        <a:ext cx="1147763" cy="1049337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394" name="对象 14393">
            <a:extLst>
              <a:ext uri="{FF2B5EF4-FFF2-40B4-BE49-F238E27FC236}">
                <a16:creationId xmlns:a16="http://schemas.microsoft.com/office/drawing/2014/main" id="{E8E3EDCD-EA6B-EDD2-A318-E064297C0183}"/>
              </a:ext>
            </a:extLst>
          </p:cNvPr>
          <p:cNvGraphicFramePr>
            <a:graphicFrameLocks noChangeAspect="1"/>
          </p:cNvGraphicFramePr>
          <p:nvPr>
            <p:custDataLst>
              <p:tags r:id="rId20"/>
            </p:custDataLst>
          </p:nvPr>
        </p:nvGraphicFramePr>
        <p:xfrm>
          <a:off x="6583363" y="4384675"/>
          <a:ext cx="993775" cy="917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66" imgW="520700" imgH="405765" progId="Equation.3">
                  <p:embed/>
                </p:oleObj>
              </mc:Choice>
              <mc:Fallback>
                <p:oleObj r:id="rId66" imgW="520700" imgH="405765" progId="Equation.3">
                  <p:embed/>
                  <p:pic>
                    <p:nvPicPr>
                      <p:cNvPr id="14394" name="对象 14393"/>
                      <p:cNvPicPr/>
                      <p:nvPr/>
                    </p:nvPicPr>
                    <p:blipFill>
                      <a:blip r:embed="rId67"/>
                      <a:stretch>
                        <a:fillRect/>
                      </a:stretch>
                    </p:blipFill>
                    <p:spPr>
                      <a:xfrm>
                        <a:off x="6583363" y="4384675"/>
                        <a:ext cx="993775" cy="91757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395" name="对象 14394">
            <a:extLst>
              <a:ext uri="{FF2B5EF4-FFF2-40B4-BE49-F238E27FC236}">
                <a16:creationId xmlns:a16="http://schemas.microsoft.com/office/drawing/2014/main" id="{25530A4A-B948-F915-BCEA-7754A6F89EDF}"/>
              </a:ext>
            </a:extLst>
          </p:cNvPr>
          <p:cNvGraphicFramePr>
            <a:graphicFrameLocks noChangeAspect="1"/>
          </p:cNvGraphicFramePr>
          <p:nvPr>
            <p:custDataLst>
              <p:tags r:id="rId21"/>
            </p:custDataLst>
          </p:nvPr>
        </p:nvGraphicFramePr>
        <p:xfrm>
          <a:off x="4548188" y="5654675"/>
          <a:ext cx="1143000" cy="9763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68" imgW="545465" imgH="444500" progId="Equation.3">
                  <p:embed/>
                </p:oleObj>
              </mc:Choice>
              <mc:Fallback>
                <p:oleObj r:id="rId68" imgW="545465" imgH="444500" progId="Equation.3">
                  <p:embed/>
                  <p:pic>
                    <p:nvPicPr>
                      <p:cNvPr id="14395" name="对象 14394"/>
                      <p:cNvPicPr/>
                      <p:nvPr/>
                    </p:nvPicPr>
                    <p:blipFill>
                      <a:blip r:embed="rId69"/>
                      <a:stretch>
                        <a:fillRect/>
                      </a:stretch>
                    </p:blipFill>
                    <p:spPr>
                      <a:xfrm>
                        <a:off x="4548188" y="5654675"/>
                        <a:ext cx="1143000" cy="97631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396" name="对象 14395">
            <a:extLst>
              <a:ext uri="{FF2B5EF4-FFF2-40B4-BE49-F238E27FC236}">
                <a16:creationId xmlns:a16="http://schemas.microsoft.com/office/drawing/2014/main" id="{DA9684D6-3AF3-3FD3-E97A-242E2A588211}"/>
              </a:ext>
            </a:extLst>
          </p:cNvPr>
          <p:cNvGraphicFramePr>
            <a:graphicFrameLocks noChangeAspect="1"/>
          </p:cNvGraphicFramePr>
          <p:nvPr>
            <p:custDataLst>
              <p:tags r:id="rId22"/>
            </p:custDataLst>
          </p:nvPr>
        </p:nvGraphicFramePr>
        <p:xfrm>
          <a:off x="6629400" y="5641975"/>
          <a:ext cx="914400" cy="933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70" imgW="405765" imgH="405765" progId="Equation.3">
                  <p:embed/>
                </p:oleObj>
              </mc:Choice>
              <mc:Fallback>
                <p:oleObj r:id="rId70" imgW="405765" imgH="405765" progId="Equation.3">
                  <p:embed/>
                  <p:pic>
                    <p:nvPicPr>
                      <p:cNvPr id="14396" name="对象 14395"/>
                      <p:cNvPicPr/>
                      <p:nvPr/>
                    </p:nvPicPr>
                    <p:blipFill>
                      <a:blip r:embed="rId71"/>
                      <a:stretch>
                        <a:fillRect/>
                      </a:stretch>
                    </p:blipFill>
                    <p:spPr>
                      <a:xfrm>
                        <a:off x="6629400" y="5641975"/>
                        <a:ext cx="914400" cy="9334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7953" name="椭圆 14396">
            <a:extLst>
              <a:ext uri="{FF2B5EF4-FFF2-40B4-BE49-F238E27FC236}">
                <a16:creationId xmlns:a16="http://schemas.microsoft.com/office/drawing/2014/main" id="{3ED470B8-ECCA-25CE-68AD-C421E5F3CA20}"/>
              </a:ext>
            </a:extLst>
          </p:cNvPr>
          <p:cNvSpPr/>
          <p:nvPr>
            <p:custDataLst>
              <p:tags r:id="rId23"/>
            </p:custDataLst>
          </p:nvPr>
        </p:nvSpPr>
        <p:spPr>
          <a:xfrm>
            <a:off x="1200150" y="2242820"/>
            <a:ext cx="76200" cy="76200"/>
          </a:xfrm>
          <a:prstGeom prst="ellipse">
            <a:avLst/>
          </a:prstGeom>
          <a:solidFill>
            <a:srgbClr val="FF0000"/>
          </a:solidFill>
          <a:ln w="9525" cap="flat" cmpd="sng">
            <a:solidFill>
              <a:srgbClr val="FF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t" anchorCtr="0"/>
          <a:lstStyle/>
          <a:p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7954" name="椭圆 14397">
            <a:extLst>
              <a:ext uri="{FF2B5EF4-FFF2-40B4-BE49-F238E27FC236}">
                <a16:creationId xmlns:a16="http://schemas.microsoft.com/office/drawing/2014/main" id="{5BCB762B-4A01-1E48-75C8-A6E5CE7C8271}"/>
              </a:ext>
            </a:extLst>
          </p:cNvPr>
          <p:cNvSpPr/>
          <p:nvPr>
            <p:custDataLst>
              <p:tags r:id="rId24"/>
            </p:custDataLst>
          </p:nvPr>
        </p:nvSpPr>
        <p:spPr>
          <a:xfrm>
            <a:off x="863600" y="3571875"/>
            <a:ext cx="76200" cy="76200"/>
          </a:xfrm>
          <a:prstGeom prst="ellipse">
            <a:avLst/>
          </a:prstGeom>
          <a:solidFill>
            <a:srgbClr val="FF0000"/>
          </a:solidFill>
          <a:ln w="9525" cap="flat" cmpd="sng">
            <a:solidFill>
              <a:srgbClr val="FF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t" anchorCtr="0"/>
          <a:lstStyle/>
          <a:p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7955" name="椭圆 14398">
            <a:extLst>
              <a:ext uri="{FF2B5EF4-FFF2-40B4-BE49-F238E27FC236}">
                <a16:creationId xmlns:a16="http://schemas.microsoft.com/office/drawing/2014/main" id="{3DFD8D81-97C8-1BA4-9B93-7418B108B246}"/>
              </a:ext>
            </a:extLst>
          </p:cNvPr>
          <p:cNvSpPr/>
          <p:nvPr>
            <p:custDataLst>
              <p:tags r:id="rId25"/>
            </p:custDataLst>
          </p:nvPr>
        </p:nvSpPr>
        <p:spPr>
          <a:xfrm>
            <a:off x="1149033" y="4759008"/>
            <a:ext cx="76200" cy="76200"/>
          </a:xfrm>
          <a:prstGeom prst="ellipse">
            <a:avLst/>
          </a:prstGeom>
          <a:solidFill>
            <a:srgbClr val="FF0000"/>
          </a:solidFill>
          <a:ln w="9525" cap="flat" cmpd="sng">
            <a:solidFill>
              <a:srgbClr val="FF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t" anchorCtr="0"/>
          <a:lstStyle/>
          <a:p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37956" name="椭圆 14399">
            <a:extLst>
              <a:ext uri="{FF2B5EF4-FFF2-40B4-BE49-F238E27FC236}">
                <a16:creationId xmlns:a16="http://schemas.microsoft.com/office/drawing/2014/main" id="{EC88E006-244A-5010-D1D9-507C6E540A1B}"/>
              </a:ext>
            </a:extLst>
          </p:cNvPr>
          <p:cNvSpPr/>
          <p:nvPr>
            <p:custDataLst>
              <p:tags r:id="rId26"/>
            </p:custDataLst>
          </p:nvPr>
        </p:nvSpPr>
        <p:spPr>
          <a:xfrm>
            <a:off x="1118553" y="6338570"/>
            <a:ext cx="76200" cy="76200"/>
          </a:xfrm>
          <a:prstGeom prst="ellipse">
            <a:avLst/>
          </a:prstGeom>
          <a:solidFill>
            <a:srgbClr val="FF0000"/>
          </a:solidFill>
          <a:ln w="9525" cap="flat" cmpd="sng">
            <a:solidFill>
              <a:srgbClr val="FF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t" anchorCtr="0"/>
          <a:lstStyle/>
          <a:p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9" name="文本框 1">
            <a:extLst>
              <a:ext uri="{FF2B5EF4-FFF2-40B4-BE49-F238E27FC236}">
                <a16:creationId xmlns:a16="http://schemas.microsoft.com/office/drawing/2014/main" id="{62996DA7-1101-6D2E-32F5-BB76F6C13748}"/>
              </a:ext>
            </a:extLst>
          </p:cNvPr>
          <p:cNvSpPr txBox="1"/>
          <p:nvPr>
            <p:custDataLst>
              <p:tags r:id="rId27"/>
            </p:custDataLst>
          </p:nvPr>
        </p:nvSpPr>
        <p:spPr>
          <a:xfrm>
            <a:off x="8118475" y="942975"/>
            <a:ext cx="4214813" cy="344868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400" b="1" noProof="1">
                <a:solidFill>
                  <a:srgbClr val="0000FF"/>
                </a:solidFill>
                <a:latin typeface="Times New Roman" panose="02020603050405020304" charset="0"/>
                <a:ea typeface="楷体" panose="02010609060101010101" charset="-122"/>
                <a:cs typeface="Times New Roman" panose="02020603050405020304" charset="0"/>
              </a:rPr>
              <a:t>“三看”一次项：</a:t>
            </a:r>
          </a:p>
          <a:p>
            <a:pPr marL="457200" indent="-457200">
              <a:lnSpc>
                <a:spcPct val="130000"/>
              </a:lnSpc>
              <a:buFont typeface="Wingdings" panose="05000000000000000000" charset="0"/>
              <a:buChar char="ü"/>
            </a:pPr>
            <a:r>
              <a:rPr lang="zh-CN" altLang="en-US" sz="2400" b="1" noProof="1">
                <a:solidFill>
                  <a:srgbClr val="FF0000"/>
                </a:solidFill>
                <a:latin typeface="Times New Roman" panose="02020603050405020304" charset="0"/>
                <a:ea typeface="楷体" panose="02010609060101010101" charset="-122"/>
                <a:cs typeface="Times New Roman" panose="02020603050405020304" charset="0"/>
              </a:rPr>
              <a:t>看</a:t>
            </a:r>
            <a:r>
              <a:rPr lang="zh-CN" altLang="en-US" sz="2400" b="1" noProof="1">
                <a:latin typeface="Times New Roman" panose="02020603050405020304" charset="0"/>
                <a:ea typeface="楷体" panose="02010609060101010101" charset="-122"/>
                <a:cs typeface="Times New Roman" panose="02020603050405020304" charset="0"/>
              </a:rPr>
              <a:t>焦点位置</a:t>
            </a:r>
          </a:p>
          <a:p>
            <a:pPr>
              <a:lnSpc>
                <a:spcPct val="130000"/>
              </a:lnSpc>
              <a:buFont typeface="Wingdings" panose="05000000000000000000" charset="0"/>
            </a:pPr>
            <a:r>
              <a:rPr lang="en-US" altLang="zh-CN" sz="2400" b="1" noProof="1">
                <a:latin typeface="Times New Roman" panose="02020603050405020304" charset="0"/>
                <a:ea typeface="楷体" panose="02010609060101010101" charset="-122"/>
                <a:cs typeface="Times New Roman" panose="02020603050405020304" charset="0"/>
              </a:rPr>
              <a:t> (</a:t>
            </a:r>
            <a:r>
              <a:rPr lang="zh-CN" altLang="en-US" sz="2400" b="1" noProof="1">
                <a:latin typeface="Times New Roman" panose="02020603050405020304" charset="0"/>
                <a:ea typeface="楷体" panose="02010609060101010101" charset="-122"/>
                <a:cs typeface="Times New Roman" panose="02020603050405020304" charset="0"/>
              </a:rPr>
              <a:t>变量</a:t>
            </a:r>
            <a:r>
              <a:rPr lang="en-US" altLang="zh-CN" sz="2400" b="1" noProof="1">
                <a:latin typeface="Times New Roman" panose="02020603050405020304" charset="0"/>
                <a:ea typeface="楷体" panose="02010609060101010101" charset="-122"/>
                <a:cs typeface="Times New Roman" panose="02020603050405020304" charset="0"/>
              </a:rPr>
              <a:t>+</a:t>
            </a:r>
            <a:r>
              <a:rPr lang="zh-CN" altLang="en-US" sz="2400" b="1" noProof="1">
                <a:latin typeface="Times New Roman" panose="02020603050405020304" charset="0"/>
                <a:ea typeface="楷体" panose="02010609060101010101" charset="-122"/>
                <a:cs typeface="Times New Roman" panose="02020603050405020304" charset="0"/>
              </a:rPr>
              <a:t>系数正负</a:t>
            </a:r>
            <a:r>
              <a:rPr lang="en-US" altLang="zh-CN" sz="2400" b="1" noProof="1">
                <a:latin typeface="Times New Roman" panose="02020603050405020304" charset="0"/>
                <a:ea typeface="楷体" panose="02010609060101010101" charset="-122"/>
                <a:cs typeface="Times New Roman" panose="02020603050405020304" charset="0"/>
              </a:rPr>
              <a:t>)</a:t>
            </a:r>
            <a:endParaRPr lang="zh-CN" altLang="en-US" sz="2400" b="1" noProof="1">
              <a:latin typeface="Times New Roman" panose="02020603050405020304" charset="0"/>
              <a:ea typeface="楷体" panose="02010609060101010101" charset="-122"/>
              <a:cs typeface="Times New Roman" panose="02020603050405020304" charset="0"/>
            </a:endParaRPr>
          </a:p>
          <a:p>
            <a:pPr marL="457200" indent="-457200">
              <a:lnSpc>
                <a:spcPct val="130000"/>
              </a:lnSpc>
              <a:buFont typeface="Wingdings" panose="05000000000000000000" charset="0"/>
              <a:buChar char="ü"/>
            </a:pPr>
            <a:r>
              <a:rPr lang="zh-CN" altLang="en-US" sz="2400" b="1" noProof="1">
                <a:solidFill>
                  <a:srgbClr val="FF0000"/>
                </a:solidFill>
                <a:latin typeface="Times New Roman" panose="02020603050405020304" charset="0"/>
                <a:ea typeface="楷体" panose="02010609060101010101" charset="-122"/>
                <a:cs typeface="Times New Roman" panose="02020603050405020304" charset="0"/>
              </a:rPr>
              <a:t>看</a:t>
            </a:r>
            <a:r>
              <a:rPr lang="zh-CN" altLang="en-US" sz="2400" b="1" noProof="1">
                <a:latin typeface="Times New Roman" panose="02020603050405020304" charset="0"/>
                <a:ea typeface="楷体" panose="02010609060101010101" charset="-122"/>
                <a:cs typeface="Times New Roman" panose="02020603050405020304" charset="0"/>
              </a:rPr>
              <a:t>对称轴</a:t>
            </a:r>
            <a:r>
              <a:rPr lang="en-US" altLang="zh-CN" sz="2400" b="1" noProof="1">
                <a:latin typeface="Times New Roman" panose="02020603050405020304" charset="0"/>
                <a:ea typeface="楷体" panose="02010609060101010101" charset="-122"/>
                <a:cs typeface="Times New Roman" panose="02020603050405020304" charset="0"/>
              </a:rPr>
              <a:t>(</a:t>
            </a:r>
            <a:r>
              <a:rPr lang="zh-CN" altLang="en-US" sz="2400" b="1" noProof="1">
                <a:latin typeface="Times New Roman" panose="02020603050405020304" charset="0"/>
                <a:ea typeface="楷体" panose="02010609060101010101" charset="-122"/>
                <a:cs typeface="Times New Roman" panose="02020603050405020304" charset="0"/>
              </a:rPr>
              <a:t>变量</a:t>
            </a:r>
            <a:r>
              <a:rPr lang="en-US" altLang="zh-CN" sz="2400" b="1" noProof="1">
                <a:latin typeface="Times New Roman" panose="02020603050405020304" charset="0"/>
                <a:ea typeface="楷体" panose="02010609060101010101" charset="-122"/>
                <a:cs typeface="Times New Roman" panose="02020603050405020304" charset="0"/>
              </a:rPr>
              <a:t>)</a:t>
            </a:r>
            <a:endParaRPr lang="zh-CN" altLang="en-US" sz="2400" b="1" noProof="1">
              <a:latin typeface="Times New Roman" panose="02020603050405020304" charset="0"/>
              <a:ea typeface="楷体" panose="02010609060101010101" charset="-122"/>
              <a:cs typeface="Times New Roman" panose="02020603050405020304" charset="0"/>
            </a:endParaRPr>
          </a:p>
          <a:p>
            <a:pPr marL="457200" indent="-457200">
              <a:lnSpc>
                <a:spcPct val="130000"/>
              </a:lnSpc>
              <a:buFont typeface="Wingdings" panose="05000000000000000000" charset="0"/>
              <a:buChar char="ü"/>
            </a:pPr>
            <a:r>
              <a:rPr lang="zh-CN" altLang="en-US" sz="2400" b="1" noProof="1">
                <a:solidFill>
                  <a:srgbClr val="FF0000"/>
                </a:solidFill>
                <a:latin typeface="Times New Roman" panose="02020603050405020304" charset="0"/>
                <a:ea typeface="楷体" panose="02010609060101010101" charset="-122"/>
                <a:cs typeface="Times New Roman" panose="02020603050405020304" charset="0"/>
                <a:sym typeface="+mn-ea"/>
              </a:rPr>
              <a:t>看</a:t>
            </a:r>
            <a:r>
              <a:rPr lang="zh-CN" altLang="en-US" sz="2400" b="1" noProof="1">
                <a:latin typeface="Times New Roman" panose="02020603050405020304" charset="0"/>
                <a:ea typeface="楷体" panose="02010609060101010101" charset="-122"/>
                <a:cs typeface="Times New Roman" panose="02020603050405020304" charset="0"/>
              </a:rPr>
              <a:t>开口方向</a:t>
            </a:r>
            <a:r>
              <a:rPr lang="en-US" altLang="zh-CN" sz="2400" b="1" noProof="1">
                <a:latin typeface="Times New Roman" panose="02020603050405020304" charset="0"/>
                <a:ea typeface="楷体" panose="02010609060101010101" charset="-122"/>
                <a:cs typeface="Times New Roman" panose="02020603050405020304" charset="0"/>
              </a:rPr>
              <a:t>(</a:t>
            </a:r>
            <a:r>
              <a:rPr lang="zh-CN" altLang="en-US" sz="2400" b="1" noProof="1">
                <a:latin typeface="Times New Roman" panose="02020603050405020304" charset="0"/>
                <a:ea typeface="楷体" panose="02010609060101010101" charset="-122"/>
                <a:cs typeface="Times New Roman" panose="02020603050405020304" charset="0"/>
              </a:rPr>
              <a:t>系数正负</a:t>
            </a:r>
            <a:r>
              <a:rPr lang="en-US" altLang="zh-CN" sz="2400" b="1" noProof="1">
                <a:latin typeface="Times New Roman" panose="02020603050405020304" charset="0"/>
                <a:ea typeface="楷体" panose="02010609060101010101" charset="-122"/>
                <a:cs typeface="Times New Roman" panose="02020603050405020304" charset="0"/>
              </a:rPr>
              <a:t>)</a:t>
            </a:r>
            <a:endParaRPr lang="zh-CN" altLang="en-US" sz="2400" b="1" noProof="1">
              <a:latin typeface="Times New Roman" panose="02020603050405020304" charset="0"/>
              <a:ea typeface="楷体" panose="02010609060101010101" charset="-122"/>
              <a:cs typeface="Times New Roman" panose="02020603050405020304" charset="0"/>
            </a:endParaRPr>
          </a:p>
          <a:p>
            <a:pPr marL="457200" indent="-457200">
              <a:lnSpc>
                <a:spcPct val="130000"/>
              </a:lnSpc>
              <a:buFont typeface="Wingdings" panose="05000000000000000000" charset="0"/>
              <a:buChar char="l"/>
            </a:pPr>
            <a:r>
              <a:rPr lang="zh-CN" altLang="en-US" sz="2400" b="1" noProof="1">
                <a:latin typeface="Times New Roman" panose="02020603050405020304" charset="0"/>
                <a:ea typeface="楷体" panose="02010609060101010101" charset="-122"/>
                <a:cs typeface="Times New Roman" panose="02020603050405020304" charset="0"/>
              </a:rPr>
              <a:t>求焦点坐标</a:t>
            </a:r>
            <a:r>
              <a:rPr lang="en-US" altLang="zh-CN" sz="2400" b="1" noProof="1">
                <a:latin typeface="Times New Roman" panose="02020603050405020304" charset="0"/>
                <a:ea typeface="楷体" panose="02010609060101010101" charset="-122"/>
                <a:cs typeface="Times New Roman" panose="02020603050405020304" charset="0"/>
              </a:rPr>
              <a:t>(</a:t>
            </a:r>
            <a:r>
              <a:rPr lang="en-US" altLang="zh-CN" sz="2400" b="1" noProof="1">
                <a:solidFill>
                  <a:srgbClr val="FF0000"/>
                </a:solidFill>
                <a:latin typeface="Times New Roman" panose="02020603050405020304" charset="0"/>
                <a:ea typeface="楷体" panose="02010609060101010101" charset="-122"/>
                <a:cs typeface="Times New Roman" panose="02020603050405020304" charset="0"/>
              </a:rPr>
              <a:t>1/4</a:t>
            </a:r>
            <a:r>
              <a:rPr lang="zh-CN" altLang="en-US" sz="2400" b="1" noProof="1">
                <a:latin typeface="Times New Roman" panose="02020603050405020304" charset="0"/>
                <a:ea typeface="楷体" panose="02010609060101010101" charset="-122"/>
                <a:cs typeface="Times New Roman" panose="02020603050405020304" charset="0"/>
              </a:rPr>
              <a:t>系数</a:t>
            </a:r>
            <a:r>
              <a:rPr lang="en-US" altLang="zh-CN" sz="2400" b="1" noProof="1">
                <a:latin typeface="Times New Roman" panose="02020603050405020304" charset="0"/>
                <a:ea typeface="楷体" panose="02010609060101010101" charset="-122"/>
                <a:cs typeface="Times New Roman" panose="02020603050405020304" charset="0"/>
              </a:rPr>
              <a:t>)</a:t>
            </a:r>
            <a:endParaRPr lang="zh-CN" altLang="en-US" sz="2400" b="1" noProof="1">
              <a:solidFill>
                <a:srgbClr val="FF0000"/>
              </a:solidFill>
              <a:latin typeface="Times New Roman" panose="02020603050405020304" charset="0"/>
              <a:ea typeface="楷体" panose="02010609060101010101" charset="-122"/>
              <a:cs typeface="Times New Roman" panose="02020603050405020304" charset="0"/>
            </a:endParaRPr>
          </a:p>
          <a:p>
            <a:pPr marL="457200" indent="-457200">
              <a:lnSpc>
                <a:spcPct val="130000"/>
              </a:lnSpc>
              <a:buFont typeface="Wingdings" panose="05000000000000000000" charset="0"/>
              <a:buChar char="l"/>
            </a:pPr>
            <a:r>
              <a:rPr lang="en-US" altLang="zh-CN" sz="2400" b="1" noProof="1">
                <a:latin typeface="Times New Roman" panose="02020603050405020304" charset="0"/>
                <a:ea typeface="楷体" panose="02010609060101010101" charset="-122"/>
                <a:cs typeface="Times New Roman" panose="02020603050405020304" charset="0"/>
              </a:rPr>
              <a:t>求准线方程(</a:t>
            </a:r>
            <a:r>
              <a:rPr lang="zh-CN" altLang="en-US" sz="2400" b="1" noProof="1">
                <a:latin typeface="Times New Roman" panose="02020603050405020304" charset="0"/>
                <a:ea typeface="楷体" panose="02010609060101010101" charset="-122"/>
                <a:cs typeface="Times New Roman" panose="02020603050405020304" charset="0"/>
              </a:rPr>
              <a:t>相反数</a:t>
            </a:r>
            <a:r>
              <a:rPr lang="en-US" altLang="zh-CN" sz="2400" b="1" noProof="1">
                <a:latin typeface="Times New Roman" panose="02020603050405020304" charset="0"/>
                <a:ea typeface="楷体" panose="02010609060101010101" charset="-122"/>
                <a:cs typeface="Times New Roman" panose="02020603050405020304" charset="0"/>
              </a:rPr>
              <a:t>)</a:t>
            </a:r>
          </a:p>
        </p:txBody>
      </p:sp>
      <p:sp>
        <p:nvSpPr>
          <p:cNvPr id="8" name="标题 1">
            <a:extLst>
              <a:ext uri="{FF2B5EF4-FFF2-40B4-BE49-F238E27FC236}">
                <a16:creationId xmlns:a16="http://schemas.microsoft.com/office/drawing/2014/main" id="{5E3258B5-7FDB-CE80-D77D-BA141A1CD3B6}"/>
              </a:ext>
            </a:extLst>
          </p:cNvPr>
          <p:cNvSpPr>
            <a:spLocks noGrp="1"/>
          </p:cNvSpPr>
          <p:nvPr>
            <p:custDataLst>
              <p:tags r:id="rId28"/>
            </p:custDataLst>
          </p:nvPr>
        </p:nvSpPr>
        <p:spPr>
          <a:xfrm>
            <a:off x="328613" y="73025"/>
            <a:ext cx="10515600" cy="67786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defTabSz="914400" rtl="0" eaLnBrk="1" latinLnBrk="0" hangingPunct="1">
              <a:lnSpc>
                <a:spcPct val="120000"/>
              </a:lnSpc>
              <a:spcBef>
                <a:spcPct val="0"/>
              </a:spcBef>
              <a:buNone/>
              <a:defRPr sz="4400" kern="12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base"/>
            <a:r>
              <a:rPr lang="zh-CN" altLang="en-US" sz="3600" b="1" noProof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charset="0"/>
                <a:cs typeface="Times New Roman" panose="02020603050405020304" charset="0"/>
              </a:rPr>
              <a:t>复习回顾</a:t>
            </a:r>
            <a:r>
              <a:rPr lang="en-US" altLang="zh-CN" sz="3600" b="1" noProof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charset="0"/>
                <a:cs typeface="Times New Roman" panose="02020603050405020304" charset="0"/>
              </a:rPr>
              <a:t>----</a:t>
            </a:r>
            <a:r>
              <a:rPr lang="zh-CN" altLang="en-US" sz="3600" b="1" strike="noStrike" noProof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charset="0"/>
                <a:ea typeface="+mj-ea"/>
                <a:cs typeface="Times New Roman" panose="02020603050405020304" charset="0"/>
              </a:rPr>
              <a:t>抛物线的标准方程</a:t>
            </a:r>
            <a:endParaRPr lang="en-US" altLang="zh-CN" sz="3600" b="1" strike="noStrike" noProof="1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Times New Roman" panose="02020603050405020304" charset="0"/>
              <a:ea typeface="+mj-ea"/>
              <a:cs typeface="Times New Roman" panose="02020603050405020304" charset="0"/>
            </a:endParaRPr>
          </a:p>
        </p:txBody>
      </p:sp>
      <p:sp>
        <p:nvSpPr>
          <p:cNvPr id="6" name="文本框 1">
            <a:extLst>
              <a:ext uri="{FF2B5EF4-FFF2-40B4-BE49-F238E27FC236}">
                <a16:creationId xmlns:a16="http://schemas.microsoft.com/office/drawing/2014/main" id="{F127D997-87C3-56AB-FF91-BC6B87994F26}"/>
              </a:ext>
            </a:extLst>
          </p:cNvPr>
          <p:cNvSpPr txBox="1"/>
          <p:nvPr>
            <p:custDataLst>
              <p:tags r:id="rId29"/>
            </p:custDataLst>
          </p:nvPr>
        </p:nvSpPr>
        <p:spPr>
          <a:xfrm>
            <a:off x="6629400" y="137399"/>
            <a:ext cx="5767705" cy="521970"/>
          </a:xfrm>
          <a:prstGeom prst="rect">
            <a:avLst/>
          </a:prstGeom>
          <a:noFill/>
          <a:ln w="9525">
            <a:noFill/>
          </a:ln>
        </p:spPr>
        <p:txBody>
          <a:bodyPr wrap="square" anchor="t" anchorCtr="0">
            <a:spAutoFit/>
          </a:bodyPr>
          <a:lstStyle/>
          <a:p>
            <a:r>
              <a:rPr lang="en-US" altLang="zh-CN" sz="2800" b="1" i="1" dirty="0">
                <a:solidFill>
                  <a:srgbClr val="FF0000"/>
                </a:solidFill>
                <a:latin typeface="Times New Roman" panose="02020603050405020304" charset="0"/>
                <a:ea typeface="黑体" panose="02010609060101010101" charset="-122"/>
              </a:rPr>
              <a:t>p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charset="0"/>
                <a:ea typeface="黑体" panose="02010609060101010101" charset="-122"/>
              </a:rPr>
              <a:t>的含义：焦点</a:t>
            </a:r>
            <a:r>
              <a:rPr lang="en-US" altLang="zh-CN" sz="2800" b="1" i="1" dirty="0">
                <a:solidFill>
                  <a:srgbClr val="FF0000"/>
                </a:solidFill>
                <a:latin typeface="Times New Roman" panose="02020603050405020304" charset="0"/>
                <a:ea typeface="黑体" panose="02010609060101010101" charset="-122"/>
              </a:rPr>
              <a:t>F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charset="0"/>
                <a:ea typeface="黑体" panose="02010609060101010101" charset="-122"/>
              </a:rPr>
              <a:t>到准线</a:t>
            </a:r>
            <a:r>
              <a:rPr lang="en-US" altLang="zh-CN" sz="2800" b="1" i="1" dirty="0">
                <a:solidFill>
                  <a:srgbClr val="FF0000"/>
                </a:solidFill>
                <a:latin typeface="Times New Roman" panose="02020603050405020304" charset="0"/>
                <a:ea typeface="黑体" panose="02010609060101010101" charset="-122"/>
              </a:rPr>
              <a:t>l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charset="0"/>
                <a:ea typeface="黑体" panose="02010609060101010101" charset="-122"/>
              </a:rPr>
              <a:t>的距离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charset="0"/>
                <a:ea typeface="黑体" panose="02010609060101010101" charset="-122"/>
              </a:rPr>
              <a:t>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30883837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43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143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143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143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143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2" dur="500"/>
                                        <p:tgtEl>
                                          <p:spTgt spid="143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7" dur="500"/>
                                        <p:tgtEl>
                                          <p:spTgt spid="143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2" dur="500"/>
                                        <p:tgtEl>
                                          <p:spTgt spid="143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7" dur="500"/>
                                        <p:tgtEl>
                                          <p:spTgt spid="143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 nodeType="clickPar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 nodeType="clickPar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charRg st="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9">
                                            <p:txEl>
                                              <p:charRg st="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9">
                                            <p:txEl>
                                              <p:charRg st="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 nodeType="clickPar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 nodeType="clickPar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 nodeType="clickPar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 nodeType="clickPar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 nodeType="clickPar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5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9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3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  <p:bldP spid="30" grpId="0" animBg="1"/>
      <p:bldP spid="22" grpId="0" animBg="1"/>
      <p:bldP spid="20" grpId="0" animBg="1"/>
      <p:bldP spid="5" grpId="0" animBg="1"/>
      <p:bldP spid="4" grpId="0" animBg="1"/>
      <p:bldP spid="3" grpId="0" animBg="1"/>
      <p:bldP spid="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标题 1"/>
          <p:cNvSpPr>
            <a:spLocks noGrp="1"/>
          </p:cNvSpPr>
          <p:nvPr>
            <p:custDataLst>
              <p:tags r:id="rId2"/>
            </p:custDataLst>
          </p:nvPr>
        </p:nvSpPr>
        <p:spPr>
          <a:xfrm>
            <a:off x="328613" y="73025"/>
            <a:ext cx="10515600" cy="67786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defTabSz="914400" rtl="0" eaLnBrk="1" latinLnBrk="0" hangingPunct="1">
              <a:lnSpc>
                <a:spcPct val="120000"/>
              </a:lnSpc>
              <a:spcBef>
                <a:spcPct val="0"/>
              </a:spcBef>
              <a:buNone/>
              <a:defRPr sz="4400" kern="12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base"/>
            <a:r>
              <a:rPr lang="zh-CN" altLang="en-US" sz="3600" b="1" strike="noStrike" noProof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charset="0"/>
                <a:ea typeface="+mj-ea"/>
                <a:cs typeface="Times New Roman" panose="02020603050405020304" charset="0"/>
              </a:rPr>
              <a:t>【巩固</a:t>
            </a:r>
            <a:r>
              <a:rPr lang="en-US" altLang="zh-CN" sz="3600" b="1" strike="noStrike" noProof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charset="0"/>
                <a:ea typeface="+mj-ea"/>
                <a:cs typeface="Times New Roman" panose="02020603050405020304" charset="0"/>
              </a:rPr>
              <a:t>1</a:t>
            </a:r>
            <a:r>
              <a:rPr lang="zh-CN" altLang="en-US" sz="3600" b="1" strike="noStrike" noProof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charset="0"/>
                <a:ea typeface="+mj-ea"/>
                <a:cs typeface="Times New Roman" panose="02020603050405020304" charset="0"/>
              </a:rPr>
              <a:t>】抛物线定义的运用</a:t>
            </a:r>
            <a:endParaRPr lang="en-US" altLang="zh-CN" sz="3600" b="1" strike="noStrike" noProof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charset="0"/>
              <a:ea typeface="+mj-ea"/>
              <a:cs typeface="Times New Roman" panose="02020603050405020304" charset="0"/>
            </a:endParaRPr>
          </a:p>
        </p:txBody>
      </p:sp>
      <p:cxnSp>
        <p:nvCxnSpPr>
          <p:cNvPr id="30" name="直接连接符 2"/>
          <p:cNvCxnSpPr/>
          <p:nvPr>
            <p:custDataLst>
              <p:tags r:id="rId3"/>
            </p:custDataLst>
          </p:nvPr>
        </p:nvCxnSpPr>
        <p:spPr>
          <a:xfrm>
            <a:off x="328613" y="858838"/>
            <a:ext cx="1074896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文本框 13"/>
              <p:cNvSpPr txBox="1"/>
              <p:nvPr/>
            </p:nvSpPr>
            <p:spPr>
              <a:xfrm>
                <a:off x="1847850" y="2996565"/>
                <a:ext cx="6567170" cy="654685"/>
              </a:xfrm>
              <a:prstGeom prst="rect">
                <a:avLst/>
              </a:prstGeom>
              <a:solidFill>
                <a:srgbClr val="FFFF00"/>
              </a:solidFill>
            </p:spPr>
            <p:txBody>
              <a:bodyPr wrap="square" rtlCol="0" anchor="t">
                <a:spAutoFit/>
              </a:bodyPr>
              <a:lstStyle/>
              <a:p>
                <a:pPr algn="ctr"/>
                <a:r>
                  <a:rPr lang="en-US" altLang="zh-CN" sz="2800" b="1" kern="100">
                    <a:solidFill>
                      <a:srgbClr val="FF0000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“</a:t>
                </a:r>
                <a:r>
                  <a:rPr lang="zh-CN" altLang="zh-CN" sz="2800" b="1" kern="100">
                    <a:solidFill>
                      <a:srgbClr val="FF0000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点点距</a:t>
                </a:r>
                <a:r>
                  <a:rPr lang="en-US" altLang="zh-CN" sz="2800" b="1" kern="100">
                    <a:solidFill>
                      <a:srgbClr val="FF0000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”</a:t>
                </a:r>
                <a:r>
                  <a:rPr lang="en-US" altLang="zh-CN" sz="2800" b="1" kern="10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(|</a:t>
                </a:r>
                <a:r>
                  <a:rPr lang="en-US" altLang="zh-CN" sz="2800" b="1" i="1" kern="10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PF</a:t>
                </a:r>
                <a:r>
                  <a:rPr lang="en-US" altLang="zh-CN" sz="2800" b="1" kern="10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|)</a:t>
                </a:r>
                <a:r>
                  <a:rPr lang="zh-CN" altLang="zh-CN" sz="2800" b="1" kern="100">
                    <a:solidFill>
                      <a:srgbClr val="FF0000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转化为</a:t>
                </a:r>
                <a:r>
                  <a:rPr lang="en-US" altLang="zh-CN" sz="2800" b="1" kern="100">
                    <a:solidFill>
                      <a:srgbClr val="FF0000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“</a:t>
                </a:r>
                <a:r>
                  <a:rPr lang="zh-CN" altLang="zh-CN" sz="2800" b="1" kern="100">
                    <a:solidFill>
                      <a:srgbClr val="FF0000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点线距</a:t>
                </a:r>
                <a:r>
                  <a:rPr lang="en-US" altLang="zh-CN" sz="2800" b="1" kern="100">
                    <a:solidFill>
                      <a:srgbClr val="FF0000"/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”</a:t>
                </a:r>
                <a:r>
                  <a:rPr lang="en-US" altLang="zh-CN" sz="2800" b="1" kern="10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(</a:t>
                </a:r>
                <a:r>
                  <a:rPr lang="zh-CN" altLang="en-US" sz="2800" b="1" kern="10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坐标与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sz="2800" b="1" i="1" kern="100"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  <a:latin typeface="Cambria Math" panose="02040503050406030204" pitchFamily="18" charset="0"/>
                            <a:ea typeface="黑体" panose="02010609060101010101" charset="-122"/>
                            <a:cs typeface="Cambria Math" panose="02040503050406030204" charset="0"/>
                            <a:sym typeface="+mn-ea"/>
                          </a:rPr>
                        </m:ctrlPr>
                      </m:fPr>
                      <m:num>
                        <m:r>
                          <a:rPr lang="en-US" altLang="zh-CN" sz="2800" b="1" i="1" kern="100"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  <a:latin typeface="Cambria Math" panose="02040503050406030204" charset="0"/>
                            <a:ea typeface="黑体" panose="02010609060101010101" charset="-122"/>
                            <a:cs typeface="Cambria Math" panose="02040503050406030204" charset="0"/>
                            <a:sym typeface="+mn-ea"/>
                          </a:rPr>
                          <m:t>𝒑</m:t>
                        </m:r>
                      </m:num>
                      <m:den>
                        <m:r>
                          <a:rPr lang="en-US" altLang="zh-CN" sz="2800" b="1" i="1" kern="100"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  <a:latin typeface="Cambria Math" panose="02040503050406030204" charset="0"/>
                            <a:ea typeface="黑体" panose="02010609060101010101" charset="-122"/>
                            <a:cs typeface="Cambria Math" panose="02040503050406030204" charset="0"/>
                            <a:sym typeface="+mn-ea"/>
                          </a:rPr>
                          <m:t>𝟐</m:t>
                        </m:r>
                      </m:den>
                    </m:f>
                  </m:oMath>
                </a14:m>
                <a:r>
                  <a:rPr lang="en-US" altLang="zh-CN" sz="2800" b="1" kern="100">
                    <a:solidFill>
                      <a:schemeClr val="tx1">
                        <a:lumMod val="95000"/>
                        <a:lumOff val="5000"/>
                      </a:schemeClr>
                    </a:solidFill>
                    <a:latin typeface="Times New Roman" panose="02020603050405020304" charset="0"/>
                    <a:ea typeface="黑体" panose="02010609060101010101" charset="-122"/>
                    <a:cs typeface="Times New Roman" panose="02020603050405020304" charset="0"/>
                    <a:sym typeface="+mn-ea"/>
                  </a:rPr>
                  <a:t>)</a:t>
                </a:r>
              </a:p>
            </p:txBody>
          </p:sp>
        </mc:Choice>
        <mc:Fallback xmlns="" xmlns:m="http://schemas.openxmlformats.org/officeDocument/2006/math" xmlns:w="http://schemas.openxmlformats.org/wordprocessingml/2006/main" xmlns:wp="http://schemas.openxmlformats.org/drawingml/2006/wordprocessingDrawing" xmlns:p14="http://schemas.microsoft.com/office/powerpoint/2010/main" xmlns:p15="http://schemas.microsoft.com/office/powerpoint/2012/main" xmlns:p159="http://schemas.microsoft.com/office/powerpoint/2015/09/main">
          <p:sp>
            <p:nvSpPr>
              <p:cNvPr id="14" name="文本框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47850" y="2996565"/>
                <a:ext cx="6567170" cy="654685"/>
              </a:xfrm>
              <a:prstGeom prst="rect">
                <a:avLst/>
              </a:prstGeom>
              <a:blipFill rotWithShape="1"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45060" name="对象 1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1104233139"/>
              </p:ext>
            </p:extLst>
          </p:nvPr>
        </p:nvGraphicFramePr>
        <p:xfrm>
          <a:off x="546417" y="879847"/>
          <a:ext cx="8076565" cy="125857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7" imgW="3390900" imgH="533400" progId="Equation.KSEE3">
                  <p:embed/>
                </p:oleObj>
              </mc:Choice>
              <mc:Fallback>
                <p:oleObj r:id="rId17" imgW="3390900" imgH="5334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546417" y="879847"/>
                        <a:ext cx="8076565" cy="125857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组合 1"/>
          <p:cNvGrpSpPr/>
          <p:nvPr/>
        </p:nvGrpSpPr>
        <p:grpSpPr>
          <a:xfrm>
            <a:off x="9310370" y="908685"/>
            <a:ext cx="2825750" cy="2162810"/>
            <a:chOff x="14930" y="4719"/>
            <a:chExt cx="4450" cy="3406"/>
          </a:xfrm>
        </p:grpSpPr>
        <p:pic>
          <p:nvPicPr>
            <p:cNvPr id="44045" name="图片 37"/>
            <p:cNvPicPr>
              <a:picLocks noChangeAspect="1"/>
            </p:cNvPicPr>
            <p:nvPr>
              <p:custDataLst>
                <p:tags r:id="rId13"/>
              </p:custDataLst>
            </p:nvPr>
          </p:nvPicPr>
          <p:blipFill>
            <a:blip r:embed="rId19"/>
            <a:stretch>
              <a:fillRect/>
            </a:stretch>
          </p:blipFill>
          <p:spPr>
            <a:xfrm>
              <a:off x="14930" y="4719"/>
              <a:ext cx="4450" cy="3406"/>
            </a:xfrm>
            <a:prstGeom prst="rect">
              <a:avLst/>
            </a:prstGeom>
            <a:noFill/>
            <a:ln w="9525">
              <a:noFill/>
            </a:ln>
          </p:spPr>
        </p:pic>
        <p:cxnSp>
          <p:nvCxnSpPr>
            <p:cNvPr id="17" name="直接连接符 16"/>
            <p:cNvCxnSpPr/>
            <p:nvPr/>
          </p:nvCxnSpPr>
          <p:spPr>
            <a:xfrm flipH="1">
              <a:off x="16064" y="5513"/>
              <a:ext cx="715" cy="1021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18" name="对象 1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5"/>
            </p:custDataLst>
            <p:extLst>
              <p:ext uri="{D42A27DB-BD31-4B8C-83A1-F6EECF244321}">
                <p14:modId xmlns:p14="http://schemas.microsoft.com/office/powerpoint/2010/main" val="1165677743"/>
              </p:ext>
            </p:extLst>
          </p:nvPr>
        </p:nvGraphicFramePr>
        <p:xfrm>
          <a:off x="559190" y="2272011"/>
          <a:ext cx="5777865" cy="56896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0" imgW="2425700" imgH="241300" progId="Equation.KSEE3">
                  <p:embed/>
                </p:oleObj>
              </mc:Choice>
              <mc:Fallback>
                <p:oleObj r:id="rId20" imgW="2425700" imgH="2413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21"/>
                      <a:stretch>
                        <a:fillRect/>
                      </a:stretch>
                    </p:blipFill>
                    <p:spPr>
                      <a:xfrm>
                        <a:off x="559190" y="2272011"/>
                        <a:ext cx="5777865" cy="568960"/>
                      </a:xfrm>
                      <a:prstGeom prst="rect">
                        <a:avLst/>
                      </a:prstGeom>
                      <a:solidFill>
                        <a:srgbClr val="FEF0D7"/>
                      </a:solidFill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" name="对象 1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6"/>
            </p:custDataLst>
            <p:extLst>
              <p:ext uri="{D42A27DB-BD31-4B8C-83A1-F6EECF244321}">
                <p14:modId xmlns:p14="http://schemas.microsoft.com/office/powerpoint/2010/main" val="3931393505"/>
              </p:ext>
            </p:extLst>
          </p:nvPr>
        </p:nvGraphicFramePr>
        <p:xfrm>
          <a:off x="6331142" y="2247900"/>
          <a:ext cx="1724660" cy="50927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2" imgW="723900" imgH="215900" progId="Equation.KSEE3">
                  <p:embed/>
                </p:oleObj>
              </mc:Choice>
              <mc:Fallback>
                <p:oleObj r:id="rId22" imgW="723900" imgH="2159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23"/>
                      <a:stretch>
                        <a:fillRect/>
                      </a:stretch>
                    </p:blipFill>
                    <p:spPr>
                      <a:xfrm>
                        <a:off x="6331142" y="2247900"/>
                        <a:ext cx="1724660" cy="50927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" name="对象 1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7"/>
            </p:custDataLst>
            <p:extLst>
              <p:ext uri="{D42A27DB-BD31-4B8C-83A1-F6EECF244321}">
                <p14:modId xmlns:p14="http://schemas.microsoft.com/office/powerpoint/2010/main" val="3946993306"/>
              </p:ext>
            </p:extLst>
          </p:nvPr>
        </p:nvGraphicFramePr>
        <p:xfrm>
          <a:off x="8035720" y="2246240"/>
          <a:ext cx="1755140" cy="56959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4" imgW="736600" imgH="241300" progId="Equation.KSEE3">
                  <p:embed/>
                </p:oleObj>
              </mc:Choice>
              <mc:Fallback>
                <p:oleObj r:id="rId24" imgW="736600" imgH="2413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25"/>
                      <a:stretch>
                        <a:fillRect/>
                      </a:stretch>
                    </p:blipFill>
                    <p:spPr>
                      <a:xfrm>
                        <a:off x="8035720" y="2246240"/>
                        <a:ext cx="1755140" cy="56959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" name="对象 1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8"/>
            </p:custDataLst>
          </p:nvPr>
        </p:nvGraphicFramePr>
        <p:xfrm>
          <a:off x="5997893" y="1498600"/>
          <a:ext cx="678325" cy="50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6" imgW="304800" imgH="228600" progId="Equation.KSEE3">
                  <p:embed/>
                </p:oleObj>
              </mc:Choice>
              <mc:Fallback>
                <p:oleObj r:id="rId26" imgW="304800" imgH="2286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27"/>
                      <a:stretch>
                        <a:fillRect/>
                      </a:stretch>
                    </p:blipFill>
                    <p:spPr>
                      <a:xfrm>
                        <a:off x="5997893" y="1498600"/>
                        <a:ext cx="678325" cy="504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5066" name="对象 1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9"/>
            </p:custDataLst>
            <p:extLst>
              <p:ext uri="{D42A27DB-BD31-4B8C-83A1-F6EECF244321}">
                <p14:modId xmlns:p14="http://schemas.microsoft.com/office/powerpoint/2010/main" val="4100328116"/>
              </p:ext>
            </p:extLst>
          </p:nvPr>
        </p:nvGraphicFramePr>
        <p:xfrm>
          <a:off x="767630" y="3710940"/>
          <a:ext cx="8646160" cy="11391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8" imgW="3632200" imgH="482600" progId="Equation.KSEE3">
                  <p:embed/>
                </p:oleObj>
              </mc:Choice>
              <mc:Fallback>
                <p:oleObj r:id="rId28" imgW="3632200" imgH="4826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29"/>
                      <a:stretch>
                        <a:fillRect/>
                      </a:stretch>
                    </p:blipFill>
                    <p:spPr>
                      <a:xfrm>
                        <a:off x="767630" y="3710940"/>
                        <a:ext cx="8646160" cy="113919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对象 3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10"/>
            </p:custDataLst>
            <p:extLst>
              <p:ext uri="{D42A27DB-BD31-4B8C-83A1-F6EECF244321}">
                <p14:modId xmlns:p14="http://schemas.microsoft.com/office/powerpoint/2010/main" val="2580036157"/>
              </p:ext>
            </p:extLst>
          </p:nvPr>
        </p:nvGraphicFramePr>
        <p:xfrm>
          <a:off x="591686" y="5006436"/>
          <a:ext cx="7684770" cy="92837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0" imgW="3225800" imgH="393700" progId="Equation.KSEE3">
                  <p:embed/>
                </p:oleObj>
              </mc:Choice>
              <mc:Fallback>
                <p:oleObj r:id="rId30" imgW="3225800" imgH="3937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31"/>
                      <a:stretch>
                        <a:fillRect/>
                      </a:stretch>
                    </p:blipFill>
                    <p:spPr>
                      <a:xfrm>
                        <a:off x="591686" y="5006436"/>
                        <a:ext cx="7684770" cy="92837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对象 1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11"/>
            </p:custDataLst>
            <p:extLst>
              <p:ext uri="{D42A27DB-BD31-4B8C-83A1-F6EECF244321}">
                <p14:modId xmlns:p14="http://schemas.microsoft.com/office/powerpoint/2010/main" val="586608489"/>
              </p:ext>
            </p:extLst>
          </p:nvPr>
        </p:nvGraphicFramePr>
        <p:xfrm>
          <a:off x="8385724" y="4882192"/>
          <a:ext cx="2056130" cy="10185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2" imgW="862965" imgH="431800" progId="Equation.KSEE3">
                  <p:embed/>
                </p:oleObj>
              </mc:Choice>
              <mc:Fallback>
                <p:oleObj r:id="rId32" imgW="862965" imgH="4318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33"/>
                      <a:stretch>
                        <a:fillRect/>
                      </a:stretch>
                    </p:blipFill>
                    <p:spPr>
                      <a:xfrm>
                        <a:off x="8385724" y="4882192"/>
                        <a:ext cx="2056130" cy="101854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对象 1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12"/>
            </p:custDataLst>
            <p:extLst>
              <p:ext uri="{D42A27DB-BD31-4B8C-83A1-F6EECF244321}">
                <p14:modId xmlns:p14="http://schemas.microsoft.com/office/powerpoint/2010/main" val="1168515192"/>
              </p:ext>
            </p:extLst>
          </p:nvPr>
        </p:nvGraphicFramePr>
        <p:xfrm>
          <a:off x="4518257" y="4179252"/>
          <a:ext cx="1144905" cy="78676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4" imgW="622300" imgH="431800" progId="Equation.KSEE3">
                  <p:embed/>
                </p:oleObj>
              </mc:Choice>
              <mc:Fallback>
                <p:oleObj r:id="rId34" imgW="622300" imgH="4318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35"/>
                      <a:stretch>
                        <a:fillRect/>
                      </a:stretch>
                    </p:blipFill>
                    <p:spPr>
                      <a:xfrm>
                        <a:off x="4518257" y="4179252"/>
                        <a:ext cx="1144905" cy="78676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矩形 2"/>
          <p:cNvSpPr/>
          <p:nvPr/>
        </p:nvSpPr>
        <p:spPr>
          <a:xfrm>
            <a:off x="1813165" y="2965133"/>
            <a:ext cx="6840855" cy="7924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 nodeType="clickPar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336962" y="878829"/>
            <a:ext cx="11412000" cy="3249800"/>
            <a:chOff x="390000" y="897101"/>
            <a:chExt cx="11412000" cy="3249800"/>
          </a:xfrm>
        </p:grpSpPr>
        <p:sp>
          <p:nvSpPr>
            <p:cNvPr id="4" name="矩形 3"/>
            <p:cNvSpPr/>
            <p:nvPr/>
          </p:nvSpPr>
          <p:spPr>
            <a:xfrm>
              <a:off x="390000" y="897101"/>
              <a:ext cx="11412000" cy="324980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50000"/>
                </a:lnSpc>
                <a:spcAft>
                  <a:spcPts val="0"/>
                </a:spcAft>
                <a:tabLst>
                  <a:tab pos="2250440" algn="l"/>
                </a:tabLst>
              </a:pPr>
              <a:r>
                <a:rPr lang="zh-CN" altLang="en-US" sz="2800" kern="100" dirty="0">
                  <a:latin typeface="Times New Roman" panose="02020603050405020304" pitchFamily="18" charset="0"/>
                  <a:ea typeface="方正中等线简体" panose="03000509000000000000" pitchFamily="65" charset="-122"/>
                  <a:cs typeface="Times New Roman" panose="02020603050405020304" pitchFamily="18" charset="0"/>
                </a:rPr>
                <a:t>例</a:t>
              </a:r>
              <a:r>
                <a:rPr lang="en-US" altLang="zh-CN" sz="2800" kern="100" dirty="0">
                  <a:latin typeface="Times New Roman" panose="02020603050405020304" pitchFamily="18" charset="0"/>
                  <a:ea typeface="方正中等线简体" panose="03000509000000000000" pitchFamily="65" charset="-122"/>
                  <a:cs typeface="Times New Roman" panose="02020603050405020304" pitchFamily="18" charset="0"/>
                </a:rPr>
                <a:t>3</a:t>
              </a:r>
              <a:r>
                <a:rPr lang="zh-CN" altLang="zh-CN" sz="2800" kern="100" dirty="0">
                  <a:latin typeface="Times New Roman" panose="02020603050405020304" pitchFamily="18" charset="0"/>
                  <a:ea typeface="方正中等线简体" panose="03000509000000000000" pitchFamily="65" charset="-122"/>
                  <a:cs typeface="Times New Roman" panose="02020603050405020304" pitchFamily="18" charset="0"/>
                </a:rPr>
                <a:t>已知抛物线</a:t>
              </a:r>
              <a:r>
                <a:rPr lang="en-US" altLang="zh-CN" sz="2800" i="1" kern="100" dirty="0">
                  <a:latin typeface="Times New Roman" panose="02020603050405020304" pitchFamily="18" charset="0"/>
                  <a:ea typeface="方正中等线简体" panose="03000509000000000000" pitchFamily="65" charset="-122"/>
                  <a:cs typeface="Courier New" panose="02070309020205020404" pitchFamily="49" charset="0"/>
                </a:rPr>
                <a:t>C</a:t>
              </a:r>
              <a:r>
                <a:rPr lang="zh-CN" altLang="zh-CN" sz="2800" kern="100" dirty="0">
                  <a:latin typeface="Times New Roman" panose="02020603050405020304" pitchFamily="18" charset="0"/>
                  <a:ea typeface="方正中等线简体" panose="03000509000000000000" pitchFamily="65" charset="-122"/>
                  <a:cs typeface="Times New Roman" panose="02020603050405020304" pitchFamily="18" charset="0"/>
                </a:rPr>
                <a:t>：</a:t>
              </a:r>
              <a:r>
                <a:rPr lang="en-US" altLang="zh-CN" sz="2800" i="1" kern="100" dirty="0">
                  <a:latin typeface="Times New Roman" panose="02020603050405020304" pitchFamily="18" charset="0"/>
                  <a:ea typeface="方正中等线简体" panose="03000509000000000000" pitchFamily="65" charset="-122"/>
                  <a:cs typeface="Courier New" panose="02070309020205020404" pitchFamily="49" charset="0"/>
                </a:rPr>
                <a:t>y</a:t>
              </a:r>
              <a:r>
                <a:rPr lang="en-US" altLang="zh-CN" sz="2800" kern="100" baseline="30000" dirty="0">
                  <a:latin typeface="Times New Roman" panose="02020603050405020304" pitchFamily="18" charset="0"/>
                  <a:ea typeface="方正中等线简体" panose="03000509000000000000" pitchFamily="65" charset="-122"/>
                  <a:cs typeface="Courier New" panose="02070309020205020404" pitchFamily="49" charset="0"/>
                </a:rPr>
                <a:t>2</a:t>
              </a:r>
              <a:r>
                <a:rPr lang="zh-CN" altLang="zh-CN" sz="2800" kern="100" dirty="0">
                  <a:latin typeface="Times New Roman" panose="02020603050405020304" pitchFamily="18" charset="0"/>
                  <a:ea typeface="方正中等线简体" panose="03000509000000000000" pitchFamily="65" charset="-122"/>
                  <a:cs typeface="Times New Roman" panose="02020603050405020304" pitchFamily="18" charset="0"/>
                </a:rPr>
                <a:t>＝</a:t>
              </a:r>
              <a:r>
                <a:rPr lang="en-US" altLang="zh-CN" sz="2800" kern="100" dirty="0">
                  <a:latin typeface="Times New Roman" panose="02020603050405020304" pitchFamily="18" charset="0"/>
                  <a:ea typeface="方正中等线简体" panose="03000509000000000000" pitchFamily="65" charset="-122"/>
                  <a:cs typeface="Courier New" panose="02070309020205020404" pitchFamily="49" charset="0"/>
                </a:rPr>
                <a:t>2</a:t>
              </a:r>
              <a:r>
                <a:rPr lang="en-US" altLang="zh-CN" sz="2800" i="1" kern="100" dirty="0">
                  <a:latin typeface="Times New Roman" panose="02020603050405020304" pitchFamily="18" charset="0"/>
                  <a:ea typeface="方正中等线简体" panose="03000509000000000000" pitchFamily="65" charset="-122"/>
                  <a:cs typeface="Courier New" panose="02070309020205020404" pitchFamily="49" charset="0"/>
                </a:rPr>
                <a:t>px</a:t>
              </a:r>
              <a:r>
                <a:rPr lang="en-US" altLang="zh-CN" sz="2800" kern="100" dirty="0">
                  <a:latin typeface="Times New Roman" panose="02020603050405020304" pitchFamily="18" charset="0"/>
                  <a:ea typeface="方正中等线简体" panose="03000509000000000000" pitchFamily="65" charset="-122"/>
                  <a:cs typeface="Courier New" panose="02070309020205020404" pitchFamily="49" charset="0"/>
                </a:rPr>
                <a:t>(</a:t>
              </a:r>
              <a:r>
                <a:rPr lang="en-US" altLang="zh-CN" sz="2800" i="1" kern="100" dirty="0">
                  <a:latin typeface="Times New Roman" panose="02020603050405020304" pitchFamily="18" charset="0"/>
                  <a:ea typeface="方正中等线简体" panose="03000509000000000000" pitchFamily="65" charset="-122"/>
                  <a:cs typeface="Courier New" panose="02070309020205020404" pitchFamily="49" charset="0"/>
                </a:rPr>
                <a:t>p</a:t>
              </a:r>
              <a:r>
                <a:rPr lang="en-US" altLang="zh-CN" sz="2800" kern="100" dirty="0">
                  <a:latin typeface="Times New Roman" panose="02020603050405020304" pitchFamily="18" charset="0"/>
                  <a:ea typeface="方正中等线简体" panose="03000509000000000000" pitchFamily="65" charset="-122"/>
                  <a:cs typeface="Courier New" panose="02070309020205020404" pitchFamily="49" charset="0"/>
                </a:rPr>
                <a:t>&gt;0)</a:t>
              </a:r>
              <a:r>
                <a:rPr lang="zh-CN" altLang="zh-CN" sz="2800" kern="100" dirty="0">
                  <a:latin typeface="Times New Roman" panose="02020603050405020304" pitchFamily="18" charset="0"/>
                  <a:ea typeface="方正中等线简体" panose="03000509000000000000" pitchFamily="65" charset="-122"/>
                  <a:cs typeface="Times New Roman" panose="02020603050405020304" pitchFamily="18" charset="0"/>
                </a:rPr>
                <a:t>的焦点为</a:t>
              </a:r>
              <a:r>
                <a:rPr lang="en-US" altLang="zh-CN" sz="2800" i="1" kern="100" dirty="0">
                  <a:latin typeface="Times New Roman" panose="02020603050405020304" pitchFamily="18" charset="0"/>
                  <a:ea typeface="方正中等线简体" panose="03000509000000000000" pitchFamily="65" charset="-122"/>
                  <a:cs typeface="Courier New" panose="02070309020205020404" pitchFamily="49" charset="0"/>
                </a:rPr>
                <a:t>F</a:t>
              </a:r>
              <a:r>
                <a:rPr lang="zh-CN" altLang="zh-CN" sz="2800" kern="100" dirty="0">
                  <a:latin typeface="Times New Roman" panose="02020603050405020304" pitchFamily="18" charset="0"/>
                  <a:ea typeface="方正中等线简体" panose="03000509000000000000" pitchFamily="65" charset="-122"/>
                  <a:cs typeface="Times New Roman" panose="02020603050405020304" pitchFamily="18" charset="0"/>
                </a:rPr>
                <a:t>，直线</a:t>
              </a:r>
              <a:r>
                <a:rPr lang="en-US" altLang="zh-CN" sz="2800" i="1" kern="100" dirty="0">
                  <a:latin typeface="Times New Roman" panose="02020603050405020304" pitchFamily="18" charset="0"/>
                  <a:ea typeface="方正中等线简体" panose="03000509000000000000" pitchFamily="65" charset="-122"/>
                  <a:cs typeface="Courier New" panose="02070309020205020404" pitchFamily="49" charset="0"/>
                </a:rPr>
                <a:t>l</a:t>
              </a:r>
              <a:r>
                <a:rPr lang="zh-CN" altLang="zh-CN" sz="2800" kern="100" dirty="0">
                  <a:latin typeface="Times New Roman" panose="02020603050405020304" pitchFamily="18" charset="0"/>
                  <a:ea typeface="方正中等线简体" panose="03000509000000000000" pitchFamily="65" charset="-122"/>
                  <a:cs typeface="Times New Roman" panose="02020603050405020304" pitchFamily="18" charset="0"/>
                </a:rPr>
                <a:t>的斜率为</a:t>
              </a:r>
              <a:r>
                <a:rPr lang="zh-CN" altLang="en-US" sz="2800" kern="100" dirty="0">
                  <a:latin typeface="Times New Roman" panose="02020603050405020304" pitchFamily="18" charset="0"/>
                  <a:ea typeface="方正中等线简体" panose="03000509000000000000" pitchFamily="65" charset="-122"/>
                  <a:cs typeface="Times New Roman" panose="02020603050405020304" pitchFamily="18" charset="0"/>
                </a:rPr>
                <a:t>　 </a:t>
              </a:r>
              <a:r>
                <a:rPr lang="zh-CN" altLang="zh-CN" sz="2800" kern="100" dirty="0">
                  <a:latin typeface="Times New Roman" panose="02020603050405020304" pitchFamily="18" charset="0"/>
                  <a:ea typeface="方正中等线简体" panose="03000509000000000000" pitchFamily="65" charset="-122"/>
                  <a:cs typeface="Times New Roman" panose="02020603050405020304" pitchFamily="18" charset="0"/>
                </a:rPr>
                <a:t>且经过点</a:t>
              </a:r>
              <a:r>
                <a:rPr lang="en-US" altLang="zh-CN" sz="2800" i="1" kern="100" dirty="0">
                  <a:latin typeface="Times New Roman" panose="02020603050405020304" pitchFamily="18" charset="0"/>
                  <a:ea typeface="方正中等线简体" panose="03000509000000000000" pitchFamily="65" charset="-122"/>
                  <a:cs typeface="Courier New" panose="02070309020205020404" pitchFamily="49" charset="0"/>
                </a:rPr>
                <a:t>F</a:t>
              </a:r>
              <a:r>
                <a:rPr lang="zh-CN" altLang="zh-CN" sz="2800" kern="100" dirty="0">
                  <a:latin typeface="Times New Roman" panose="02020603050405020304" pitchFamily="18" charset="0"/>
                  <a:ea typeface="方正中等线简体" panose="03000509000000000000" pitchFamily="65" charset="-122"/>
                  <a:cs typeface="Times New Roman" panose="02020603050405020304" pitchFamily="18" charset="0"/>
                </a:rPr>
                <a:t>，与抛物线</a:t>
              </a:r>
              <a:r>
                <a:rPr lang="en-US" altLang="zh-CN" sz="2800" i="1" kern="100" dirty="0">
                  <a:latin typeface="Times New Roman" panose="02020603050405020304" pitchFamily="18" charset="0"/>
                  <a:ea typeface="方正中等线简体" panose="03000509000000000000" pitchFamily="65" charset="-122"/>
                  <a:cs typeface="Courier New" panose="02070309020205020404" pitchFamily="49" charset="0"/>
                </a:rPr>
                <a:t>C</a:t>
              </a:r>
              <a:r>
                <a:rPr lang="zh-CN" altLang="zh-CN" sz="2800" kern="100" dirty="0">
                  <a:latin typeface="Times New Roman" panose="02020603050405020304" pitchFamily="18" charset="0"/>
                  <a:ea typeface="方正中等线简体" panose="03000509000000000000" pitchFamily="65" charset="-122"/>
                  <a:cs typeface="Times New Roman" panose="02020603050405020304" pitchFamily="18" charset="0"/>
                </a:rPr>
                <a:t>交于</a:t>
              </a:r>
              <a:r>
                <a:rPr lang="en-US" altLang="zh-CN" sz="2800" i="1" kern="100" dirty="0">
                  <a:latin typeface="Times New Roman" panose="02020603050405020304" pitchFamily="18" charset="0"/>
                  <a:ea typeface="方正中等线简体" panose="03000509000000000000" pitchFamily="65" charset="-122"/>
                  <a:cs typeface="Courier New" panose="02070309020205020404" pitchFamily="49" charset="0"/>
                </a:rPr>
                <a:t>A</a:t>
              </a:r>
              <a:r>
                <a:rPr lang="zh-CN" altLang="zh-CN" sz="2800" kern="100" dirty="0">
                  <a:latin typeface="Times New Roman" panose="02020603050405020304" pitchFamily="18" charset="0"/>
                  <a:ea typeface="方正中等线简体" panose="03000509000000000000" pitchFamily="65" charset="-122"/>
                  <a:cs typeface="Times New Roman" panose="02020603050405020304" pitchFamily="18" charset="0"/>
                </a:rPr>
                <a:t>，</a:t>
              </a:r>
              <a:r>
                <a:rPr lang="en-US" altLang="zh-CN" sz="2800" i="1" kern="100" dirty="0">
                  <a:latin typeface="Times New Roman" panose="02020603050405020304" pitchFamily="18" charset="0"/>
                  <a:ea typeface="方正中等线简体" panose="03000509000000000000" pitchFamily="65" charset="-122"/>
                  <a:cs typeface="Courier New" panose="02070309020205020404" pitchFamily="49" charset="0"/>
                </a:rPr>
                <a:t>B</a:t>
              </a:r>
              <a:r>
                <a:rPr lang="zh-CN" altLang="zh-CN" sz="2800" kern="100" dirty="0">
                  <a:latin typeface="Times New Roman" panose="02020603050405020304" pitchFamily="18" charset="0"/>
                  <a:ea typeface="方正中等线简体" panose="03000509000000000000" pitchFamily="65" charset="-122"/>
                  <a:cs typeface="Times New Roman" panose="02020603050405020304" pitchFamily="18" charset="0"/>
                </a:rPr>
                <a:t>两点</a:t>
              </a:r>
              <a:r>
                <a:rPr lang="en-US" altLang="zh-CN" sz="2800" kern="100" dirty="0">
                  <a:latin typeface="Times New Roman" panose="02020603050405020304" pitchFamily="18" charset="0"/>
                  <a:ea typeface="方正中等线简体" panose="03000509000000000000" pitchFamily="65" charset="-122"/>
                  <a:cs typeface="Courier New" panose="02070309020205020404" pitchFamily="49" charset="0"/>
                </a:rPr>
                <a:t>(</a:t>
              </a:r>
              <a:r>
                <a:rPr lang="zh-CN" altLang="zh-CN" sz="2800" kern="100" dirty="0">
                  <a:latin typeface="Times New Roman" panose="02020603050405020304" pitchFamily="18" charset="0"/>
                  <a:ea typeface="方正中等线简体" panose="03000509000000000000" pitchFamily="65" charset="-122"/>
                  <a:cs typeface="Times New Roman" panose="02020603050405020304" pitchFamily="18" charset="0"/>
                </a:rPr>
                <a:t>点</a:t>
              </a:r>
              <a:r>
                <a:rPr lang="en-US" altLang="zh-CN" sz="2800" i="1" kern="100" dirty="0">
                  <a:latin typeface="Times New Roman" panose="02020603050405020304" pitchFamily="18" charset="0"/>
                  <a:ea typeface="方正中等线简体" panose="03000509000000000000" pitchFamily="65" charset="-122"/>
                  <a:cs typeface="Courier New" panose="02070309020205020404" pitchFamily="49" charset="0"/>
                </a:rPr>
                <a:t>A</a:t>
              </a:r>
              <a:r>
                <a:rPr lang="zh-CN" altLang="zh-CN" sz="2800" kern="100" dirty="0">
                  <a:latin typeface="Times New Roman" panose="02020603050405020304" pitchFamily="18" charset="0"/>
                  <a:ea typeface="方正中等线简体" panose="03000509000000000000" pitchFamily="65" charset="-122"/>
                  <a:cs typeface="Times New Roman" panose="02020603050405020304" pitchFamily="18" charset="0"/>
                </a:rPr>
                <a:t>在第一象限</a:t>
              </a:r>
              <a:r>
                <a:rPr lang="en-US" altLang="zh-CN" sz="2800" kern="100" dirty="0">
                  <a:latin typeface="Times New Roman" panose="02020603050405020304" pitchFamily="18" charset="0"/>
                  <a:ea typeface="方正中等线简体" panose="03000509000000000000" pitchFamily="65" charset="-122"/>
                  <a:cs typeface="Courier New" panose="02070309020205020404" pitchFamily="49" charset="0"/>
                </a:rPr>
                <a:t>)</a:t>
              </a:r>
              <a:r>
                <a:rPr lang="zh-CN" altLang="zh-CN" sz="2800" kern="100" dirty="0">
                  <a:latin typeface="Times New Roman" panose="02020603050405020304" pitchFamily="18" charset="0"/>
                  <a:ea typeface="方正中等线简体" panose="03000509000000000000" pitchFamily="65" charset="-122"/>
                  <a:cs typeface="Times New Roman" panose="02020603050405020304" pitchFamily="18" charset="0"/>
                </a:rPr>
                <a:t>，与抛物线</a:t>
              </a:r>
              <a:r>
                <a:rPr lang="en-US" altLang="zh-CN" sz="2800" i="1" kern="100" dirty="0">
                  <a:latin typeface="Times New Roman" panose="02020603050405020304" pitchFamily="18" charset="0"/>
                  <a:ea typeface="方正中等线简体" panose="03000509000000000000" pitchFamily="65" charset="-122"/>
                  <a:cs typeface="Courier New" panose="02070309020205020404" pitchFamily="49" charset="0"/>
                </a:rPr>
                <a:t>C</a:t>
              </a:r>
              <a:r>
                <a:rPr lang="zh-CN" altLang="zh-CN" sz="2800" kern="100" dirty="0">
                  <a:latin typeface="Times New Roman" panose="02020603050405020304" pitchFamily="18" charset="0"/>
                  <a:ea typeface="方正中等线简体" panose="03000509000000000000" pitchFamily="65" charset="-122"/>
                  <a:cs typeface="Times New Roman" panose="02020603050405020304" pitchFamily="18" charset="0"/>
                </a:rPr>
                <a:t>的准线交于点</a:t>
              </a:r>
              <a:r>
                <a:rPr lang="en-US" altLang="zh-CN" sz="2800" i="1" kern="100" dirty="0">
                  <a:latin typeface="Times New Roman" panose="02020603050405020304" pitchFamily="18" charset="0"/>
                  <a:ea typeface="方正中等线简体" panose="03000509000000000000" pitchFamily="65" charset="-122"/>
                  <a:cs typeface="Courier New" panose="02070309020205020404" pitchFamily="49" charset="0"/>
                </a:rPr>
                <a:t>D</a:t>
              </a:r>
              <a:r>
                <a:rPr lang="en-US" altLang="zh-CN" sz="2800" kern="100" dirty="0">
                  <a:latin typeface="Times New Roman" panose="02020603050405020304" pitchFamily="18" charset="0"/>
                  <a:ea typeface="方正中等线简体" panose="03000509000000000000" pitchFamily="65" charset="-122"/>
                  <a:cs typeface="Courier New" panose="02070309020205020404" pitchFamily="49" charset="0"/>
                </a:rPr>
                <a:t>.</a:t>
              </a:r>
              <a:r>
                <a:rPr lang="zh-CN" altLang="zh-CN" sz="2800" kern="100" dirty="0">
                  <a:latin typeface="Times New Roman" panose="02020603050405020304" pitchFamily="18" charset="0"/>
                  <a:ea typeface="方正中等线简体" panose="03000509000000000000" pitchFamily="65" charset="-122"/>
                  <a:cs typeface="Times New Roman" panose="02020603050405020304" pitchFamily="18" charset="0"/>
                </a:rPr>
                <a:t>若</a:t>
              </a:r>
              <a:r>
                <a:rPr lang="en-US" altLang="zh-CN" sz="2800" kern="100" dirty="0">
                  <a:latin typeface="Times New Roman" panose="02020603050405020304" pitchFamily="18" charset="0"/>
                  <a:ea typeface="方正中等线简体" panose="03000509000000000000" pitchFamily="65" charset="-122"/>
                  <a:cs typeface="Courier New" panose="02070309020205020404" pitchFamily="49" charset="0"/>
                </a:rPr>
                <a:t>|</a:t>
              </a:r>
              <a:r>
                <a:rPr lang="en-US" altLang="zh-CN" sz="2800" i="1" kern="100" dirty="0">
                  <a:latin typeface="Times New Roman" panose="02020603050405020304" pitchFamily="18" charset="0"/>
                  <a:ea typeface="方正中等线简体" panose="03000509000000000000" pitchFamily="65" charset="-122"/>
                  <a:cs typeface="Courier New" panose="02070309020205020404" pitchFamily="49" charset="0"/>
                </a:rPr>
                <a:t>AF</a:t>
              </a:r>
              <a:r>
                <a:rPr lang="en-US" altLang="zh-CN" sz="2800" kern="100" dirty="0">
                  <a:latin typeface="Times New Roman" panose="02020603050405020304" pitchFamily="18" charset="0"/>
                  <a:ea typeface="方正中等线简体" panose="03000509000000000000" pitchFamily="65" charset="-122"/>
                  <a:cs typeface="Courier New" panose="02070309020205020404" pitchFamily="49" charset="0"/>
                </a:rPr>
                <a:t>|</a:t>
              </a:r>
              <a:r>
                <a:rPr lang="zh-CN" altLang="zh-CN" sz="2800" kern="100" dirty="0">
                  <a:latin typeface="Times New Roman" panose="02020603050405020304" pitchFamily="18" charset="0"/>
                  <a:ea typeface="方正中等线简体" panose="03000509000000000000" pitchFamily="65" charset="-122"/>
                  <a:cs typeface="Times New Roman" panose="02020603050405020304" pitchFamily="18" charset="0"/>
                </a:rPr>
                <a:t>＝</a:t>
              </a:r>
              <a:r>
                <a:rPr lang="en-US" altLang="zh-CN" sz="2800" kern="100" dirty="0">
                  <a:latin typeface="Times New Roman" panose="02020603050405020304" pitchFamily="18" charset="0"/>
                  <a:ea typeface="方正中等线简体" panose="03000509000000000000" pitchFamily="65" charset="-122"/>
                  <a:cs typeface="Courier New" panose="02070309020205020404" pitchFamily="49" charset="0"/>
                </a:rPr>
                <a:t>8</a:t>
              </a:r>
              <a:r>
                <a:rPr lang="zh-CN" altLang="zh-CN" sz="2800" kern="100" dirty="0">
                  <a:latin typeface="Times New Roman" panose="02020603050405020304" pitchFamily="18" charset="0"/>
                  <a:ea typeface="方正中等线简体" panose="03000509000000000000" pitchFamily="65" charset="-122"/>
                  <a:cs typeface="Times New Roman" panose="02020603050405020304" pitchFamily="18" charset="0"/>
                </a:rPr>
                <a:t>，则以下结论不正确的是</a:t>
              </a:r>
              <a:endParaRPr lang="zh-CN" altLang="zh-CN" sz="1050" kern="100" dirty="0">
                <a:latin typeface="宋体" panose="02010600030101010101" pitchFamily="2" charset="-122"/>
                <a:ea typeface="宋体" panose="02010600030101010101" pitchFamily="2" charset="-122"/>
                <a:cs typeface="Courier New" panose="02070309020205020404" pitchFamily="49" charset="0"/>
              </a:endParaRPr>
            </a:p>
            <a:p>
              <a:pPr algn="just">
                <a:lnSpc>
                  <a:spcPct val="150000"/>
                </a:lnSpc>
                <a:spcAft>
                  <a:spcPts val="0"/>
                </a:spcAft>
                <a:tabLst>
                  <a:tab pos="2250440" algn="l"/>
                </a:tabLst>
              </a:pPr>
              <a:r>
                <a:rPr lang="en-US" altLang="zh-CN" sz="2800" kern="100" dirty="0" err="1">
                  <a:latin typeface="Times New Roman" panose="02020603050405020304" pitchFamily="18" charset="0"/>
                  <a:ea typeface="方正中等线简体" panose="03000509000000000000" pitchFamily="65" charset="-122"/>
                  <a:cs typeface="Courier New" panose="02070309020205020404" pitchFamily="49" charset="0"/>
                </a:rPr>
                <a:t>A.</a:t>
              </a:r>
              <a:r>
                <a:rPr lang="en-US" altLang="zh-CN" sz="2800" i="1" kern="100" dirty="0" err="1">
                  <a:latin typeface="Times New Roman" panose="02020603050405020304" pitchFamily="18" charset="0"/>
                  <a:ea typeface="方正中等线简体" panose="03000509000000000000" pitchFamily="65" charset="-122"/>
                  <a:cs typeface="Courier New" panose="02070309020205020404" pitchFamily="49" charset="0"/>
                </a:rPr>
                <a:t>p</a:t>
              </a:r>
              <a:r>
                <a:rPr lang="zh-CN" altLang="zh-CN" sz="2800" kern="100" dirty="0">
                  <a:latin typeface="Times New Roman" panose="02020603050405020304" pitchFamily="18" charset="0"/>
                  <a:ea typeface="方正中等线简体" panose="03000509000000000000" pitchFamily="65" charset="-122"/>
                  <a:cs typeface="Times New Roman" panose="02020603050405020304" pitchFamily="18" charset="0"/>
                </a:rPr>
                <a:t>＝</a:t>
              </a:r>
              <a:r>
                <a:rPr lang="en-US" altLang="zh-CN" sz="2800" kern="100" dirty="0">
                  <a:latin typeface="Times New Roman" panose="02020603050405020304" pitchFamily="18" charset="0"/>
                  <a:ea typeface="方正中等线简体" panose="03000509000000000000" pitchFamily="65" charset="-122"/>
                  <a:cs typeface="Courier New" panose="02070309020205020404" pitchFamily="49" charset="0"/>
                </a:rPr>
                <a:t>4  			B.</a:t>
              </a:r>
              <a:endParaRPr lang="zh-CN" altLang="zh-CN" sz="1050" kern="100" dirty="0">
                <a:latin typeface="宋体" panose="02010600030101010101" pitchFamily="2" charset="-122"/>
                <a:ea typeface="宋体" panose="02010600030101010101" pitchFamily="2" charset="-122"/>
                <a:cs typeface="Courier New" panose="02070309020205020404" pitchFamily="49" charset="0"/>
              </a:endParaRPr>
            </a:p>
            <a:p>
              <a:pPr>
                <a:lnSpc>
                  <a:spcPct val="150000"/>
                </a:lnSpc>
              </a:pPr>
              <a:r>
                <a:rPr lang="en-US" altLang="zh-CN" sz="2800" kern="100" dirty="0">
                  <a:latin typeface="Times New Roman" panose="02020603050405020304" pitchFamily="18" charset="0"/>
                  <a:ea typeface="方正中等线简体" panose="03000509000000000000" pitchFamily="65" charset="-122"/>
                </a:rPr>
                <a:t>C.|</a:t>
              </a:r>
              <a:r>
                <a:rPr lang="en-US" altLang="zh-CN" sz="2800" i="1" kern="100" dirty="0">
                  <a:latin typeface="Times New Roman" panose="02020603050405020304" pitchFamily="18" charset="0"/>
                  <a:ea typeface="方正中等线简体" panose="03000509000000000000" pitchFamily="65" charset="-122"/>
                </a:rPr>
                <a:t>BD</a:t>
              </a:r>
              <a:r>
                <a:rPr lang="en-US" altLang="zh-CN" sz="2800" kern="100" dirty="0">
                  <a:latin typeface="Times New Roman" panose="02020603050405020304" pitchFamily="18" charset="0"/>
                  <a:ea typeface="方正中等线简体" panose="03000509000000000000" pitchFamily="65" charset="-122"/>
                </a:rPr>
                <a:t>|</a:t>
              </a:r>
              <a:r>
                <a:rPr lang="zh-CN" altLang="zh-CN" sz="2800" kern="100" dirty="0">
                  <a:latin typeface="Times New Roman" panose="02020603050405020304" pitchFamily="18" charset="0"/>
                  <a:ea typeface="方正中等线简体" panose="03000509000000000000" pitchFamily="65" charset="-122"/>
                  <a:cs typeface="Times New Roman" panose="02020603050405020304" pitchFamily="18" charset="0"/>
                </a:rPr>
                <a:t>＝</a:t>
              </a:r>
              <a:r>
                <a:rPr lang="en-US" altLang="zh-CN" sz="2800" kern="100" dirty="0">
                  <a:latin typeface="Times New Roman" panose="02020603050405020304" pitchFamily="18" charset="0"/>
                  <a:ea typeface="方正中等线简体" panose="03000509000000000000" pitchFamily="65" charset="-122"/>
                </a:rPr>
                <a:t>2|</a:t>
              </a:r>
              <a:r>
                <a:rPr lang="en-US" altLang="zh-CN" sz="2800" i="1" kern="100" dirty="0">
                  <a:latin typeface="Times New Roman" panose="02020603050405020304" pitchFamily="18" charset="0"/>
                  <a:ea typeface="方正中等线简体" panose="03000509000000000000" pitchFamily="65" charset="-122"/>
                </a:rPr>
                <a:t>BF</a:t>
              </a:r>
              <a:r>
                <a:rPr lang="en-US" altLang="zh-CN" sz="2800" kern="100" dirty="0">
                  <a:latin typeface="Times New Roman" panose="02020603050405020304" pitchFamily="18" charset="0"/>
                  <a:ea typeface="方正中等线简体" panose="03000509000000000000" pitchFamily="65" charset="-122"/>
                </a:rPr>
                <a:t>|  		D.|</a:t>
              </a:r>
              <a:r>
                <a:rPr lang="en-US" altLang="zh-CN" sz="2800" i="1" kern="100" dirty="0">
                  <a:latin typeface="Times New Roman" panose="02020603050405020304" pitchFamily="18" charset="0"/>
                  <a:ea typeface="方正中等线简体" panose="03000509000000000000" pitchFamily="65" charset="-122"/>
                </a:rPr>
                <a:t>BF</a:t>
              </a:r>
              <a:r>
                <a:rPr lang="en-US" altLang="zh-CN" sz="2800" kern="100" dirty="0">
                  <a:latin typeface="Times New Roman" panose="02020603050405020304" pitchFamily="18" charset="0"/>
                  <a:ea typeface="方正中等线简体" panose="03000509000000000000" pitchFamily="65" charset="-122"/>
                </a:rPr>
                <a:t>|</a:t>
              </a:r>
              <a:r>
                <a:rPr lang="zh-CN" altLang="zh-CN" sz="2800" kern="100" dirty="0">
                  <a:latin typeface="Times New Roman" panose="02020603050405020304" pitchFamily="18" charset="0"/>
                  <a:ea typeface="方正中等线简体" panose="03000509000000000000" pitchFamily="65" charset="-122"/>
                  <a:cs typeface="Times New Roman" panose="02020603050405020304" pitchFamily="18" charset="0"/>
                </a:rPr>
                <a:t>＝</a:t>
              </a:r>
              <a:r>
                <a:rPr lang="en-US" altLang="zh-CN" sz="2800" kern="100" dirty="0">
                  <a:latin typeface="Times New Roman" panose="02020603050405020304" pitchFamily="18" charset="0"/>
                  <a:ea typeface="方正中等线简体" panose="03000509000000000000" pitchFamily="65" charset="-122"/>
                </a:rPr>
                <a:t>4</a:t>
              </a:r>
              <a:endParaRPr lang="zh-CN" altLang="zh-CN" sz="1050" kern="100" dirty="0">
                <a:latin typeface="宋体" panose="02010600030101010101" pitchFamily="2" charset="-122"/>
                <a:ea typeface="宋体" panose="02010600030101010101" pitchFamily="2" charset="-122"/>
                <a:cs typeface="Courier New" panose="02070309020205020404" pitchFamily="49" charset="0"/>
              </a:endParaRPr>
            </a:p>
          </p:txBody>
        </p:sp>
        <p:graphicFrame>
          <p:nvGraphicFramePr>
            <p:cNvPr id="18" name="对象 17"/>
            <p:cNvGraphicFramePr>
              <a:graphicFrameLocks noChangeAspect="1"/>
            </p:cNvGraphicFramePr>
            <p:nvPr/>
          </p:nvGraphicFramePr>
          <p:xfrm>
            <a:off x="9571434" y="980728"/>
            <a:ext cx="809625" cy="61912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文档" r:id="rId4" imgW="816339" imgH="628418" progId="Word.Document.12">
                    <p:embed/>
                  </p:oleObj>
                </mc:Choice>
                <mc:Fallback>
                  <p:oleObj name="文档" r:id="rId4" imgW="816339" imgH="628418" progId="Word.Document.12">
                    <p:embed/>
                    <p:pic>
                      <p:nvPicPr>
                        <p:cNvPr id="18" name="对象 17"/>
                        <p:cNvPicPr/>
                        <p:nvPr/>
                      </p:nvPicPr>
                      <p:blipFill>
                        <a:blip r:embed="rId5"/>
                        <a:stretch>
                          <a:fillRect/>
                        </a:stretch>
                      </p:blipFill>
                      <p:spPr>
                        <a:xfrm>
                          <a:off x="9571434" y="980728"/>
                          <a:ext cx="809625" cy="619125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6" name="对象 5"/>
            <p:cNvGraphicFramePr>
              <a:graphicFrameLocks noChangeAspect="1"/>
            </p:cNvGraphicFramePr>
            <p:nvPr/>
          </p:nvGraphicFramePr>
          <p:xfrm>
            <a:off x="4492774" y="2788791"/>
            <a:ext cx="1720850" cy="79375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文档" r:id="rId6" imgW="1721091" imgH="793624" progId="Word.Document.12">
                    <p:embed/>
                  </p:oleObj>
                </mc:Choice>
                <mc:Fallback>
                  <p:oleObj name="文档" r:id="rId6" imgW="1721091" imgH="793624" progId="Word.Document.12">
                    <p:embed/>
                    <p:pic>
                      <p:nvPicPr>
                        <p:cNvPr id="6" name="对象 5"/>
                        <p:cNvPicPr/>
                        <p:nvPr/>
                      </p:nvPicPr>
                      <p:blipFill>
                        <a:blip r:embed="rId7"/>
                        <a:stretch>
                          <a:fillRect/>
                        </a:stretch>
                      </p:blipFill>
                      <p:spPr>
                        <a:xfrm>
                          <a:off x="4492774" y="2788791"/>
                          <a:ext cx="1720850" cy="793750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20" name="TextBox 19"/>
          <p:cNvSpPr txBox="1"/>
          <p:nvPr/>
        </p:nvSpPr>
        <p:spPr>
          <a:xfrm>
            <a:off x="3799908" y="3363789"/>
            <a:ext cx="763338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140"/>
            <a:r>
              <a:rPr lang="zh-CN" altLang="en-US" sz="4500" b="1" dirty="0">
                <a:solidFill>
                  <a:srgbClr val="C00000"/>
                </a:solidFill>
                <a:latin typeface="华文细黑" pitchFamily="2" charset="-122"/>
                <a:ea typeface="华文细黑" pitchFamily="2" charset="-122"/>
              </a:rPr>
              <a:t>√</a:t>
            </a:r>
          </a:p>
        </p:txBody>
      </p:sp>
      <p:pic>
        <p:nvPicPr>
          <p:cNvPr id="3" name="Picture 35" descr="8-69">
            <a:extLst>
              <a:ext uri="{FF2B5EF4-FFF2-40B4-BE49-F238E27FC236}">
                <a16:creationId xmlns:a16="http://schemas.microsoft.com/office/drawing/2014/main" id="{2359B243-6BCA-CB64-DAE7-E945F151C0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89530" y="2706733"/>
            <a:ext cx="1868729" cy="27136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标题 1">
            <a:extLst>
              <a:ext uri="{FF2B5EF4-FFF2-40B4-BE49-F238E27FC236}">
                <a16:creationId xmlns:a16="http://schemas.microsoft.com/office/drawing/2014/main" id="{0A8F202D-F081-C36D-4975-03529B325BF7}"/>
              </a:ext>
            </a:extLst>
          </p:cNvPr>
          <p:cNvSpPr>
            <a:spLocks noGrp="1"/>
          </p:cNvSpPr>
          <p:nvPr>
            <p:custDataLst>
              <p:tags r:id="rId1"/>
            </p:custDataLst>
          </p:nvPr>
        </p:nvSpPr>
        <p:spPr>
          <a:xfrm>
            <a:off x="328613" y="73025"/>
            <a:ext cx="10515600" cy="67786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defTabSz="914400" rtl="0" eaLnBrk="1" latinLnBrk="0" hangingPunct="1">
              <a:lnSpc>
                <a:spcPct val="120000"/>
              </a:lnSpc>
              <a:spcBef>
                <a:spcPct val="0"/>
              </a:spcBef>
              <a:buNone/>
              <a:defRPr sz="4400" kern="12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base"/>
            <a:r>
              <a:rPr lang="zh-CN" altLang="en-US" sz="3600" b="1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charset="0"/>
                <a:cs typeface="Times New Roman" panose="02020603050405020304" charset="0"/>
                <a:sym typeface="+mn-ea"/>
              </a:rPr>
              <a:t>【巩固</a:t>
            </a:r>
            <a:r>
              <a:rPr lang="en-US" altLang="zh-CN" sz="3600" b="1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charset="0"/>
                <a:cs typeface="Times New Roman" panose="02020603050405020304" charset="0"/>
                <a:sym typeface="+mn-ea"/>
              </a:rPr>
              <a:t>1</a:t>
            </a:r>
            <a:r>
              <a:rPr lang="zh-CN" altLang="en-US" sz="3600" b="1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charset="0"/>
                <a:cs typeface="Times New Roman" panose="02020603050405020304" charset="0"/>
                <a:sym typeface="+mn-ea"/>
              </a:rPr>
              <a:t>】抛物线定义的运用</a:t>
            </a:r>
            <a:endParaRPr lang="en-US" altLang="zh-CN" sz="3600" b="1" strike="noStrike" noProof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charset="0"/>
              <a:ea typeface="+mj-ea"/>
              <a:cs typeface="Times New Roman" panose="02020603050405020304" charset="0"/>
            </a:endParaRPr>
          </a:p>
        </p:txBody>
      </p:sp>
      <p:cxnSp>
        <p:nvCxnSpPr>
          <p:cNvPr id="7" name="直接连接符 2">
            <a:extLst>
              <a:ext uri="{FF2B5EF4-FFF2-40B4-BE49-F238E27FC236}">
                <a16:creationId xmlns:a16="http://schemas.microsoft.com/office/drawing/2014/main" id="{DB747500-F215-9017-13C5-88F716E9A1A3}"/>
              </a:ext>
            </a:extLst>
          </p:cNvPr>
          <p:cNvCxnSpPr/>
          <p:nvPr>
            <p:custDataLst>
              <p:tags r:id="rId2"/>
            </p:custDataLst>
          </p:nvPr>
        </p:nvCxnSpPr>
        <p:spPr>
          <a:xfrm>
            <a:off x="328613" y="858838"/>
            <a:ext cx="1074896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59056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25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/>
        </p:nvSpPr>
        <p:spPr>
          <a:xfrm>
            <a:off x="786000" y="399372"/>
            <a:ext cx="10620000" cy="1949508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zh-CN" altLang="en-US" sz="2800" kern="1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解：</a:t>
            </a:r>
            <a:r>
              <a:rPr lang="zh-CN" altLang="zh-CN" sz="2800" kern="1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如图所示，分别过点</a:t>
            </a:r>
            <a:r>
              <a:rPr lang="en-US" altLang="zh-CN" sz="2800" i="1" kern="100" dirty="0">
                <a:latin typeface="Times New Roman" panose="02020603050405020304" pitchFamily="18" charset="0"/>
                <a:ea typeface="黑体" panose="02010609060101010101" pitchFamily="49" charset="-122"/>
                <a:cs typeface="Courier New" panose="02070309020205020404" pitchFamily="49" charset="0"/>
              </a:rPr>
              <a:t>A</a:t>
            </a:r>
            <a:r>
              <a:rPr lang="zh-CN" altLang="zh-CN" sz="2800" kern="1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</a:t>
            </a:r>
            <a:r>
              <a:rPr lang="en-US" altLang="zh-CN" sz="2800" i="1" kern="100" dirty="0">
                <a:latin typeface="Times New Roman" panose="02020603050405020304" pitchFamily="18" charset="0"/>
                <a:ea typeface="黑体" panose="02010609060101010101" pitchFamily="49" charset="-122"/>
                <a:cs typeface="Courier New" panose="02070309020205020404" pitchFamily="49" charset="0"/>
              </a:rPr>
              <a:t>B</a:t>
            </a:r>
            <a:r>
              <a:rPr lang="zh-CN" altLang="zh-CN" sz="2800" kern="1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作抛物线</a:t>
            </a:r>
            <a:r>
              <a:rPr lang="en-US" altLang="zh-CN" sz="2800" i="1" kern="100" dirty="0">
                <a:latin typeface="Times New Roman" panose="02020603050405020304" pitchFamily="18" charset="0"/>
                <a:ea typeface="黑体" panose="02010609060101010101" pitchFamily="49" charset="-122"/>
                <a:cs typeface="Courier New" panose="02070309020205020404" pitchFamily="49" charset="0"/>
              </a:rPr>
              <a:t>C</a:t>
            </a:r>
            <a:r>
              <a:rPr lang="zh-CN" altLang="zh-CN" sz="2800" kern="1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的准线的垂线，垂足分别为点</a:t>
            </a:r>
            <a:r>
              <a:rPr lang="en-US" altLang="zh-CN" sz="2800" i="1" kern="100" dirty="0">
                <a:latin typeface="Times New Roman" panose="02020603050405020304" pitchFamily="18" charset="0"/>
                <a:ea typeface="黑体" panose="02010609060101010101" pitchFamily="49" charset="-122"/>
                <a:cs typeface="Courier New" panose="02070309020205020404" pitchFamily="49" charset="0"/>
              </a:rPr>
              <a:t>E</a:t>
            </a:r>
            <a:r>
              <a:rPr lang="zh-CN" altLang="zh-CN" sz="2800" kern="1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</a:t>
            </a:r>
            <a:r>
              <a:rPr lang="en-US" altLang="zh-CN" sz="2800" i="1" kern="100" dirty="0">
                <a:latin typeface="Times New Roman" panose="02020603050405020304" pitchFamily="18" charset="0"/>
                <a:ea typeface="黑体" panose="02010609060101010101" pitchFamily="49" charset="-122"/>
                <a:cs typeface="Courier New" panose="02070309020205020404" pitchFamily="49" charset="0"/>
              </a:rPr>
              <a:t>M</a:t>
            </a:r>
            <a:r>
              <a:rPr lang="zh-CN" altLang="zh-CN" sz="2800" kern="1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，连接</a:t>
            </a:r>
            <a:r>
              <a:rPr lang="en-US" altLang="zh-CN" sz="2800" i="1" kern="100" dirty="0">
                <a:latin typeface="Times New Roman" panose="02020603050405020304" pitchFamily="18" charset="0"/>
                <a:ea typeface="黑体" panose="02010609060101010101" pitchFamily="49" charset="-122"/>
                <a:cs typeface="Courier New" panose="02070309020205020404" pitchFamily="49" charset="0"/>
              </a:rPr>
              <a:t>EF</a:t>
            </a:r>
            <a:r>
              <a:rPr lang="en-US" altLang="zh-CN" sz="2800" kern="100" dirty="0">
                <a:latin typeface="Times New Roman" panose="02020603050405020304" pitchFamily="18" charset="0"/>
                <a:ea typeface="黑体" panose="02010609060101010101" pitchFamily="49" charset="-122"/>
                <a:cs typeface="Courier New" panose="02070309020205020404" pitchFamily="49" charset="0"/>
              </a:rPr>
              <a:t>.</a:t>
            </a:r>
            <a:endParaRPr lang="zh-CN" altLang="zh-CN" sz="105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zh-CN" altLang="zh-CN" sz="2800" kern="1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设抛物线</a:t>
            </a:r>
            <a:r>
              <a:rPr lang="en-US" altLang="zh-CN" sz="2800" i="1" kern="100" dirty="0">
                <a:latin typeface="Times New Roman" panose="02020603050405020304" pitchFamily="18" charset="0"/>
                <a:ea typeface="黑体" panose="02010609060101010101" pitchFamily="49" charset="-122"/>
                <a:cs typeface="Courier New" panose="02070309020205020404" pitchFamily="49" charset="0"/>
              </a:rPr>
              <a:t>C</a:t>
            </a:r>
            <a:r>
              <a:rPr lang="zh-CN" altLang="zh-CN" sz="2800" kern="1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的准线交</a:t>
            </a:r>
            <a:r>
              <a:rPr lang="en-US" altLang="zh-CN" sz="2800" i="1" kern="100" dirty="0">
                <a:latin typeface="Times New Roman" panose="02020603050405020304" pitchFamily="18" charset="0"/>
                <a:ea typeface="黑体" panose="02010609060101010101" pitchFamily="49" charset="-122"/>
                <a:cs typeface="Courier New" panose="02070309020205020404" pitchFamily="49" charset="0"/>
              </a:rPr>
              <a:t>x</a:t>
            </a:r>
            <a:r>
              <a:rPr lang="zh-CN" altLang="zh-CN" sz="2800" kern="1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轴于点</a:t>
            </a:r>
            <a:r>
              <a:rPr lang="en-US" altLang="zh-CN" sz="2800" i="1" kern="100" dirty="0">
                <a:latin typeface="Times New Roman" panose="02020603050405020304" pitchFamily="18" charset="0"/>
                <a:ea typeface="黑体" panose="02010609060101010101" pitchFamily="49" charset="-122"/>
                <a:cs typeface="Courier New" panose="02070309020205020404" pitchFamily="49" charset="0"/>
              </a:rPr>
              <a:t>P</a:t>
            </a:r>
            <a:r>
              <a:rPr lang="zh-CN" altLang="zh-CN" sz="2800" kern="1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，则</a:t>
            </a:r>
            <a:r>
              <a:rPr lang="en-US" altLang="zh-CN" sz="2800" kern="100" dirty="0">
                <a:latin typeface="Times New Roman" panose="02020603050405020304" pitchFamily="18" charset="0"/>
                <a:ea typeface="黑体" panose="02010609060101010101" pitchFamily="49" charset="-122"/>
                <a:cs typeface="Courier New" panose="02070309020205020404" pitchFamily="49" charset="0"/>
              </a:rPr>
              <a:t>|</a:t>
            </a:r>
            <a:r>
              <a:rPr lang="en-US" altLang="zh-CN" sz="2800" i="1" kern="100" dirty="0">
                <a:latin typeface="Times New Roman" panose="02020603050405020304" pitchFamily="18" charset="0"/>
                <a:ea typeface="黑体" panose="02010609060101010101" pitchFamily="49" charset="-122"/>
                <a:cs typeface="Courier New" panose="02070309020205020404" pitchFamily="49" charset="0"/>
              </a:rPr>
              <a:t>PF</a:t>
            </a:r>
            <a:r>
              <a:rPr lang="en-US" altLang="zh-CN" sz="2800" kern="100" dirty="0">
                <a:latin typeface="Times New Roman" panose="02020603050405020304" pitchFamily="18" charset="0"/>
                <a:ea typeface="黑体" panose="02010609060101010101" pitchFamily="49" charset="-122"/>
                <a:cs typeface="Courier New" panose="02070309020205020404" pitchFamily="49" charset="0"/>
              </a:rPr>
              <a:t>|</a:t>
            </a:r>
            <a:r>
              <a:rPr lang="zh-CN" altLang="zh-CN" sz="2800" kern="1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2800" i="1" kern="100" dirty="0">
                <a:latin typeface="Times New Roman" panose="02020603050405020304" pitchFamily="18" charset="0"/>
                <a:ea typeface="黑体" panose="02010609060101010101" pitchFamily="49" charset="-122"/>
                <a:cs typeface="Courier New" panose="02070309020205020404" pitchFamily="49" charset="0"/>
              </a:rPr>
              <a:t>p</a:t>
            </a:r>
            <a:r>
              <a:rPr lang="en-US" altLang="zh-CN" sz="2800" kern="100" dirty="0">
                <a:latin typeface="Times New Roman" panose="02020603050405020304" pitchFamily="18" charset="0"/>
                <a:ea typeface="黑体" panose="02010609060101010101" pitchFamily="49" charset="-122"/>
                <a:cs typeface="Courier New" panose="02070309020205020404" pitchFamily="49" charset="0"/>
              </a:rPr>
              <a:t>.</a:t>
            </a:r>
            <a:endParaRPr lang="zh-CN" altLang="zh-CN" sz="1050" kern="100" dirty="0">
              <a:effectLst/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</p:txBody>
      </p:sp>
      <p:graphicFrame>
        <p:nvGraphicFramePr>
          <p:cNvPr id="6" name="对象 5"/>
          <p:cNvGraphicFramePr>
            <a:graphicFrameLocks noChangeAspect="1"/>
          </p:cNvGraphicFramePr>
          <p:nvPr/>
        </p:nvGraphicFramePr>
        <p:xfrm>
          <a:off x="895089" y="2400350"/>
          <a:ext cx="8774112" cy="7127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文档" r:id="rId2" imgW="8773596" imgH="713117" progId="Word.Document.12">
                  <p:embed/>
                </p:oleObj>
              </mc:Choice>
              <mc:Fallback>
                <p:oleObj name="文档" r:id="rId2" imgW="8773596" imgH="713117" progId="Word.Document.12">
                  <p:embed/>
                  <p:pic>
                    <p:nvPicPr>
                      <p:cNvPr id="6" name="对象 5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895089" y="2400350"/>
                        <a:ext cx="8774112" cy="7127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54019" name="Picture 35" descr="8-69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49001" y="1602006"/>
            <a:ext cx="1868729" cy="27136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矩形 12"/>
          <p:cNvSpPr/>
          <p:nvPr/>
        </p:nvSpPr>
        <p:spPr>
          <a:xfrm>
            <a:off x="786000" y="2958852"/>
            <a:ext cx="10620000" cy="3242170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zh-CN" altLang="zh-CN" sz="2800" kern="1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因为</a:t>
            </a:r>
            <a:r>
              <a:rPr lang="en-US" altLang="zh-CN" sz="2800" i="1" kern="100" dirty="0" err="1">
                <a:latin typeface="Times New Roman" panose="02020603050405020304" pitchFamily="18" charset="0"/>
                <a:ea typeface="黑体" panose="02010609060101010101" pitchFamily="49" charset="-122"/>
                <a:cs typeface="Courier New" panose="02070309020205020404" pitchFamily="49" charset="0"/>
              </a:rPr>
              <a:t>AE</a:t>
            </a:r>
            <a:r>
              <a:rPr lang="en-US" altLang="zh-CN" sz="2800" kern="100" dirty="0" err="1">
                <a:latin typeface="宋体" panose="02010600030101010101" pitchFamily="2" charset="-122"/>
                <a:ea typeface="黑体" panose="02010609060101010101" pitchFamily="49" charset="-122"/>
                <a:cs typeface="Times New Roman" panose="02020603050405020304" pitchFamily="18" charset="0"/>
              </a:rPr>
              <a:t>∥</a:t>
            </a:r>
            <a:r>
              <a:rPr lang="en-US" altLang="zh-CN" sz="2800" i="1" kern="100" dirty="0" err="1">
                <a:latin typeface="Times New Roman" panose="02020603050405020304" pitchFamily="18" charset="0"/>
                <a:ea typeface="黑体" panose="02010609060101010101" pitchFamily="49" charset="-122"/>
                <a:cs typeface="Courier New" panose="02070309020205020404" pitchFamily="49" charset="0"/>
              </a:rPr>
              <a:t>x</a:t>
            </a:r>
            <a:r>
              <a:rPr lang="zh-CN" altLang="zh-CN" sz="2800" kern="1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轴，所以</a:t>
            </a:r>
            <a:r>
              <a:rPr lang="en-US" altLang="zh-CN" sz="2800" kern="100" dirty="0">
                <a:latin typeface="宋体" panose="02010600030101010101" pitchFamily="2" charset="-122"/>
                <a:ea typeface="黑体" panose="02010609060101010101" pitchFamily="49" charset="-122"/>
                <a:cs typeface="Times New Roman" panose="02020603050405020304" pitchFamily="18" charset="0"/>
              </a:rPr>
              <a:t>∠</a:t>
            </a:r>
            <a:r>
              <a:rPr lang="en-US" altLang="zh-CN" sz="2800" i="1" kern="100" dirty="0">
                <a:latin typeface="Times New Roman" panose="02020603050405020304" pitchFamily="18" charset="0"/>
                <a:ea typeface="黑体" panose="02010609060101010101" pitchFamily="49" charset="-122"/>
                <a:cs typeface="Courier New" panose="02070309020205020404" pitchFamily="49" charset="0"/>
              </a:rPr>
              <a:t>EAF</a:t>
            </a:r>
            <a:r>
              <a:rPr lang="zh-CN" altLang="zh-CN" sz="2800" kern="1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2800" kern="100" dirty="0">
                <a:latin typeface="Times New Roman" panose="02020603050405020304" pitchFamily="18" charset="0"/>
                <a:ea typeface="黑体" panose="02010609060101010101" pitchFamily="49" charset="-122"/>
                <a:cs typeface="Courier New" panose="02070309020205020404" pitchFamily="49" charset="0"/>
              </a:rPr>
              <a:t>60°</a:t>
            </a:r>
            <a:r>
              <a:rPr lang="zh-CN" altLang="zh-CN" sz="2800" kern="1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</a:t>
            </a:r>
            <a:endParaRPr lang="zh-CN" altLang="zh-CN" sz="105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zh-CN" altLang="zh-CN" sz="2800" kern="1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由抛物线的定义可知，</a:t>
            </a:r>
            <a:r>
              <a:rPr lang="en-US" altLang="zh-CN" sz="2800" kern="100" dirty="0">
                <a:latin typeface="Times New Roman" panose="02020603050405020304" pitchFamily="18" charset="0"/>
                <a:ea typeface="黑体" panose="02010609060101010101" pitchFamily="49" charset="-122"/>
                <a:cs typeface="Courier New" panose="02070309020205020404" pitchFamily="49" charset="0"/>
              </a:rPr>
              <a:t>|</a:t>
            </a:r>
            <a:r>
              <a:rPr lang="en-US" altLang="zh-CN" sz="2800" i="1" kern="100" dirty="0">
                <a:latin typeface="Times New Roman" panose="02020603050405020304" pitchFamily="18" charset="0"/>
                <a:ea typeface="黑体" panose="02010609060101010101" pitchFamily="49" charset="-122"/>
                <a:cs typeface="Courier New" panose="02070309020205020404" pitchFamily="49" charset="0"/>
              </a:rPr>
              <a:t>AE</a:t>
            </a:r>
            <a:r>
              <a:rPr lang="en-US" altLang="zh-CN" sz="2800" kern="100" dirty="0">
                <a:latin typeface="Times New Roman" panose="02020603050405020304" pitchFamily="18" charset="0"/>
                <a:ea typeface="黑体" panose="02010609060101010101" pitchFamily="49" charset="-122"/>
                <a:cs typeface="Courier New" panose="02070309020205020404" pitchFamily="49" charset="0"/>
              </a:rPr>
              <a:t>|</a:t>
            </a:r>
            <a:r>
              <a:rPr lang="zh-CN" altLang="zh-CN" sz="2800" kern="1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2800" kern="100" dirty="0">
                <a:latin typeface="Times New Roman" panose="02020603050405020304" pitchFamily="18" charset="0"/>
                <a:ea typeface="黑体" panose="02010609060101010101" pitchFamily="49" charset="-122"/>
                <a:cs typeface="Courier New" panose="02070309020205020404" pitchFamily="49" charset="0"/>
              </a:rPr>
              <a:t>|</a:t>
            </a:r>
            <a:r>
              <a:rPr lang="en-US" altLang="zh-CN" sz="2800" i="1" kern="100" dirty="0">
                <a:latin typeface="Times New Roman" panose="02020603050405020304" pitchFamily="18" charset="0"/>
                <a:ea typeface="黑体" panose="02010609060101010101" pitchFamily="49" charset="-122"/>
                <a:cs typeface="Courier New" panose="02070309020205020404" pitchFamily="49" charset="0"/>
              </a:rPr>
              <a:t>AF</a:t>
            </a:r>
            <a:r>
              <a:rPr lang="en-US" altLang="zh-CN" sz="2800" kern="100" dirty="0">
                <a:latin typeface="Times New Roman" panose="02020603050405020304" pitchFamily="18" charset="0"/>
                <a:ea typeface="黑体" panose="02010609060101010101" pitchFamily="49" charset="-122"/>
                <a:cs typeface="Courier New" panose="02070309020205020404" pitchFamily="49" charset="0"/>
              </a:rPr>
              <a:t>|</a:t>
            </a:r>
            <a:r>
              <a:rPr lang="zh-CN" altLang="zh-CN" sz="2800" kern="1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</a:t>
            </a:r>
            <a:endParaRPr lang="zh-CN" altLang="zh-CN" sz="105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zh-CN" altLang="zh-CN" sz="2800" kern="1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则</a:t>
            </a:r>
            <a:r>
              <a:rPr lang="en-US" altLang="zh-CN" sz="2800" kern="100" dirty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△</a:t>
            </a:r>
            <a:r>
              <a:rPr lang="en-US" altLang="zh-CN" sz="2800" i="1" kern="100" dirty="0">
                <a:latin typeface="Times New Roman" panose="02020603050405020304" pitchFamily="18" charset="0"/>
                <a:ea typeface="黑体" panose="02010609060101010101" pitchFamily="49" charset="-122"/>
                <a:cs typeface="Courier New" panose="02070309020205020404" pitchFamily="49" charset="0"/>
              </a:rPr>
              <a:t>AEF</a:t>
            </a:r>
            <a:r>
              <a:rPr lang="zh-CN" altLang="zh-CN" sz="2800" kern="1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为等边三角形，</a:t>
            </a:r>
            <a:endParaRPr lang="zh-CN" altLang="zh-CN" sz="105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zh-CN" altLang="zh-CN" sz="2800" kern="1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所以</a:t>
            </a:r>
            <a:r>
              <a:rPr lang="en-US" altLang="zh-CN" sz="2800" kern="100" dirty="0">
                <a:latin typeface="宋体" panose="02010600030101010101" pitchFamily="2" charset="-122"/>
                <a:ea typeface="黑体" panose="02010609060101010101" pitchFamily="49" charset="-122"/>
                <a:cs typeface="Times New Roman" panose="02020603050405020304" pitchFamily="18" charset="0"/>
              </a:rPr>
              <a:t>∠</a:t>
            </a:r>
            <a:r>
              <a:rPr lang="en-US" altLang="zh-CN" sz="2800" i="1" kern="100" dirty="0">
                <a:latin typeface="Times New Roman" panose="02020603050405020304" pitchFamily="18" charset="0"/>
                <a:ea typeface="黑体" panose="02010609060101010101" pitchFamily="49" charset="-122"/>
                <a:cs typeface="Courier New" panose="02070309020205020404" pitchFamily="49" charset="0"/>
              </a:rPr>
              <a:t>EFP</a:t>
            </a:r>
            <a:r>
              <a:rPr lang="zh-CN" altLang="zh-CN" sz="2800" kern="1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2800" kern="100" dirty="0">
                <a:latin typeface="宋体" panose="02010600030101010101" pitchFamily="2" charset="-122"/>
                <a:ea typeface="黑体" panose="02010609060101010101" pitchFamily="49" charset="-122"/>
                <a:cs typeface="Times New Roman" panose="02020603050405020304" pitchFamily="18" charset="0"/>
              </a:rPr>
              <a:t>∠</a:t>
            </a:r>
            <a:r>
              <a:rPr lang="en-US" altLang="zh-CN" sz="2800" i="1" kern="100" dirty="0">
                <a:latin typeface="Times New Roman" panose="02020603050405020304" pitchFamily="18" charset="0"/>
                <a:ea typeface="黑体" panose="02010609060101010101" pitchFamily="49" charset="-122"/>
                <a:cs typeface="Courier New" panose="02070309020205020404" pitchFamily="49" charset="0"/>
              </a:rPr>
              <a:t>AEF</a:t>
            </a:r>
            <a:r>
              <a:rPr lang="zh-CN" altLang="zh-CN" sz="2800" kern="1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2800" kern="100" dirty="0">
                <a:latin typeface="Times New Roman" panose="02020603050405020304" pitchFamily="18" charset="0"/>
                <a:ea typeface="黑体" panose="02010609060101010101" pitchFamily="49" charset="-122"/>
                <a:cs typeface="Courier New" panose="02070309020205020404" pitchFamily="49" charset="0"/>
              </a:rPr>
              <a:t>60°</a:t>
            </a:r>
            <a:r>
              <a:rPr lang="zh-CN" altLang="zh-CN" sz="2800" kern="1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</a:t>
            </a:r>
            <a:endParaRPr lang="zh-CN" altLang="zh-CN" sz="105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zh-CN" altLang="zh-CN" sz="2800" kern="1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则</a:t>
            </a:r>
            <a:r>
              <a:rPr lang="en-US" altLang="zh-CN" sz="2800" kern="100" dirty="0">
                <a:latin typeface="宋体" panose="02010600030101010101" pitchFamily="2" charset="-122"/>
                <a:ea typeface="黑体" panose="02010609060101010101" pitchFamily="49" charset="-122"/>
                <a:cs typeface="Times New Roman" panose="02020603050405020304" pitchFamily="18" charset="0"/>
              </a:rPr>
              <a:t>∠</a:t>
            </a:r>
            <a:r>
              <a:rPr lang="en-US" altLang="zh-CN" sz="2800" i="1" kern="100" dirty="0">
                <a:latin typeface="Times New Roman" panose="02020603050405020304" pitchFamily="18" charset="0"/>
                <a:ea typeface="黑体" panose="02010609060101010101" pitchFamily="49" charset="-122"/>
                <a:cs typeface="Courier New" panose="02070309020205020404" pitchFamily="49" charset="0"/>
              </a:rPr>
              <a:t>PEF</a:t>
            </a:r>
            <a:r>
              <a:rPr lang="zh-CN" altLang="zh-CN" sz="2800" kern="1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2800" kern="100" dirty="0">
                <a:latin typeface="Times New Roman" panose="02020603050405020304" pitchFamily="18" charset="0"/>
                <a:ea typeface="黑体" panose="02010609060101010101" pitchFamily="49" charset="-122"/>
                <a:cs typeface="Courier New" panose="02070309020205020404" pitchFamily="49" charset="0"/>
              </a:rPr>
              <a:t>30°</a:t>
            </a:r>
            <a:r>
              <a:rPr lang="zh-CN" altLang="zh-CN" sz="2800" kern="1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</a:t>
            </a:r>
            <a:endParaRPr lang="zh-CN" altLang="zh-CN" sz="1050" kern="100" dirty="0">
              <a:effectLst/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00825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25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40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5540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500"/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5" dur="500"/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471835" y="422179"/>
            <a:ext cx="11248331" cy="5930574"/>
            <a:chOff x="471835" y="4581128"/>
            <a:chExt cx="11248331" cy="5930574"/>
          </a:xfrm>
        </p:grpSpPr>
        <p:sp>
          <p:nvSpPr>
            <p:cNvPr id="3" name="圆角矩形 2">
              <a:extLst>
                <a:ext uri="{FF2B5EF4-FFF2-40B4-BE49-F238E27FC236}">
                  <a16:creationId xmlns:a16="http://schemas.microsoft.com/office/drawing/2014/main" id="{DE721FF3-EA02-8E42-A717-6EFDB1105568}"/>
                </a:ext>
              </a:extLst>
            </p:cNvPr>
            <p:cNvSpPr/>
            <p:nvPr/>
          </p:nvSpPr>
          <p:spPr>
            <a:xfrm>
              <a:off x="471835" y="4694019"/>
              <a:ext cx="11248331" cy="5817683"/>
            </a:xfrm>
            <a:prstGeom prst="roundRect">
              <a:avLst>
                <a:gd name="adj" fmla="val 2033"/>
              </a:avLst>
            </a:prstGeom>
            <a:noFill/>
            <a:ln w="2857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sp>
          <p:nvSpPr>
            <p:cNvPr id="4" name="矩形 3">
              <a:extLst>
                <a:ext uri="{FF2B5EF4-FFF2-40B4-BE49-F238E27FC236}">
                  <a16:creationId xmlns:a16="http://schemas.microsoft.com/office/drawing/2014/main" id="{1D55BF47-EABB-9F46-8766-078A7E435C35}"/>
                </a:ext>
              </a:extLst>
            </p:cNvPr>
            <p:cNvSpPr/>
            <p:nvPr/>
          </p:nvSpPr>
          <p:spPr>
            <a:xfrm>
              <a:off x="882350" y="4581128"/>
              <a:ext cx="707945" cy="216027"/>
            </a:xfrm>
            <a:prstGeom prst="rect">
              <a:avLst/>
            </a:prstGeom>
            <a:pattFill prst="smGrid">
              <a:fgClr>
                <a:schemeClr val="bg1">
                  <a:lumMod val="95000"/>
                </a:schemeClr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sp>
          <p:nvSpPr>
            <p:cNvPr id="5" name="文本框 4">
              <a:extLst>
                <a:ext uri="{FF2B5EF4-FFF2-40B4-BE49-F238E27FC236}">
                  <a16:creationId xmlns:a16="http://schemas.microsoft.com/office/drawing/2014/main" id="{7F2216E9-0435-7741-9918-93AFB1D17999}"/>
                </a:ext>
              </a:extLst>
            </p:cNvPr>
            <p:cNvSpPr txBox="1"/>
            <p:nvPr/>
          </p:nvSpPr>
          <p:spPr>
            <a:xfrm>
              <a:off x="961764" y="4592510"/>
              <a:ext cx="583768" cy="216027"/>
            </a:xfrm>
            <a:custGeom>
              <a:avLst/>
              <a:gdLst/>
              <a:ahLst/>
              <a:cxnLst/>
              <a:rect l="l" t="t" r="r" b="b"/>
              <a:pathLst>
                <a:path w="583768" h="216027">
                  <a:moveTo>
                    <a:pt x="96012" y="106756"/>
                  </a:moveTo>
                  <a:lnTo>
                    <a:pt x="91211" y="139217"/>
                  </a:lnTo>
                  <a:lnTo>
                    <a:pt x="107670" y="139217"/>
                  </a:lnTo>
                  <a:lnTo>
                    <a:pt x="112014" y="106756"/>
                  </a:lnTo>
                  <a:close/>
                  <a:moveTo>
                    <a:pt x="53264" y="106756"/>
                  </a:moveTo>
                  <a:lnTo>
                    <a:pt x="48692" y="139217"/>
                  </a:lnTo>
                  <a:lnTo>
                    <a:pt x="64922" y="139217"/>
                  </a:lnTo>
                  <a:lnTo>
                    <a:pt x="69494" y="106756"/>
                  </a:lnTo>
                  <a:close/>
                  <a:moveTo>
                    <a:pt x="213055" y="82524"/>
                  </a:moveTo>
                  <a:lnTo>
                    <a:pt x="249174" y="82524"/>
                  </a:lnTo>
                  <a:lnTo>
                    <a:pt x="248031" y="92811"/>
                  </a:lnTo>
                  <a:lnTo>
                    <a:pt x="279121" y="92811"/>
                  </a:lnTo>
                  <a:lnTo>
                    <a:pt x="277749" y="104927"/>
                  </a:lnTo>
                  <a:cubicBezTo>
                    <a:pt x="277292" y="107670"/>
                    <a:pt x="276149" y="110033"/>
                    <a:pt x="274320" y="112014"/>
                  </a:cubicBezTo>
                  <a:cubicBezTo>
                    <a:pt x="272644" y="113995"/>
                    <a:pt x="270662" y="114986"/>
                    <a:pt x="268376" y="114986"/>
                  </a:cubicBezTo>
                  <a:lnTo>
                    <a:pt x="244831" y="114986"/>
                  </a:lnTo>
                  <a:lnTo>
                    <a:pt x="239573" y="152019"/>
                  </a:lnTo>
                  <a:lnTo>
                    <a:pt x="272948" y="152019"/>
                  </a:lnTo>
                  <a:lnTo>
                    <a:pt x="271348" y="164592"/>
                  </a:lnTo>
                  <a:cubicBezTo>
                    <a:pt x="270891" y="167640"/>
                    <a:pt x="269519" y="170307"/>
                    <a:pt x="267233" y="172593"/>
                  </a:cubicBezTo>
                  <a:cubicBezTo>
                    <a:pt x="264947" y="174574"/>
                    <a:pt x="262357" y="175565"/>
                    <a:pt x="259461" y="175565"/>
                  </a:cubicBezTo>
                  <a:lnTo>
                    <a:pt x="236372" y="175565"/>
                  </a:lnTo>
                  <a:lnTo>
                    <a:pt x="231800" y="211683"/>
                  </a:lnTo>
                  <a:cubicBezTo>
                    <a:pt x="231648" y="212903"/>
                    <a:pt x="231191" y="213893"/>
                    <a:pt x="230429" y="214655"/>
                  </a:cubicBezTo>
                  <a:cubicBezTo>
                    <a:pt x="229667" y="215417"/>
                    <a:pt x="228752" y="215798"/>
                    <a:pt x="227685" y="215798"/>
                  </a:cubicBezTo>
                  <a:lnTo>
                    <a:pt x="192481" y="215798"/>
                  </a:lnTo>
                  <a:lnTo>
                    <a:pt x="197510" y="175565"/>
                  </a:lnTo>
                  <a:lnTo>
                    <a:pt x="147218" y="175565"/>
                  </a:lnTo>
                  <a:lnTo>
                    <a:pt x="149276" y="160706"/>
                  </a:lnTo>
                  <a:cubicBezTo>
                    <a:pt x="149580" y="158420"/>
                    <a:pt x="150647" y="156438"/>
                    <a:pt x="152476" y="154762"/>
                  </a:cubicBezTo>
                  <a:cubicBezTo>
                    <a:pt x="154305" y="152933"/>
                    <a:pt x="156286" y="152019"/>
                    <a:pt x="158420" y="152019"/>
                  </a:cubicBezTo>
                  <a:lnTo>
                    <a:pt x="200711" y="152019"/>
                  </a:lnTo>
                  <a:lnTo>
                    <a:pt x="205968" y="114986"/>
                  </a:lnTo>
                  <a:lnTo>
                    <a:pt x="190881" y="114986"/>
                  </a:lnTo>
                  <a:lnTo>
                    <a:pt x="190424" y="115671"/>
                  </a:lnTo>
                  <a:cubicBezTo>
                    <a:pt x="189052" y="120091"/>
                    <a:pt x="186690" y="123520"/>
                    <a:pt x="183337" y="125958"/>
                  </a:cubicBezTo>
                  <a:cubicBezTo>
                    <a:pt x="179375" y="128702"/>
                    <a:pt x="175184" y="130073"/>
                    <a:pt x="170764" y="130073"/>
                  </a:cubicBezTo>
                  <a:lnTo>
                    <a:pt x="151790" y="130073"/>
                  </a:lnTo>
                  <a:lnTo>
                    <a:pt x="164592" y="87325"/>
                  </a:lnTo>
                  <a:cubicBezTo>
                    <a:pt x="164897" y="86563"/>
                    <a:pt x="165354" y="85953"/>
                    <a:pt x="165963" y="85496"/>
                  </a:cubicBezTo>
                  <a:cubicBezTo>
                    <a:pt x="166573" y="85039"/>
                    <a:pt x="167259" y="84810"/>
                    <a:pt x="168021" y="84810"/>
                  </a:cubicBezTo>
                  <a:lnTo>
                    <a:pt x="199339" y="84810"/>
                  </a:lnTo>
                  <a:lnTo>
                    <a:pt x="196596" y="92811"/>
                  </a:lnTo>
                  <a:lnTo>
                    <a:pt x="208483" y="92811"/>
                  </a:lnTo>
                  <a:lnTo>
                    <a:pt x="209169" y="85496"/>
                  </a:lnTo>
                  <a:cubicBezTo>
                    <a:pt x="209169" y="84887"/>
                    <a:pt x="209283" y="84468"/>
                    <a:pt x="209512" y="84239"/>
                  </a:cubicBezTo>
                  <a:cubicBezTo>
                    <a:pt x="209740" y="84010"/>
                    <a:pt x="210083" y="83744"/>
                    <a:pt x="210540" y="83439"/>
                  </a:cubicBezTo>
                  <a:cubicBezTo>
                    <a:pt x="211302" y="82829"/>
                    <a:pt x="212141" y="82524"/>
                    <a:pt x="213055" y="82524"/>
                  </a:cubicBezTo>
                  <a:close/>
                  <a:moveTo>
                    <a:pt x="102641" y="59207"/>
                  </a:moveTo>
                  <a:lnTo>
                    <a:pt x="98298" y="88239"/>
                  </a:lnTo>
                  <a:lnTo>
                    <a:pt x="114757" y="88239"/>
                  </a:lnTo>
                  <a:lnTo>
                    <a:pt x="118643" y="59207"/>
                  </a:lnTo>
                  <a:close/>
                  <a:moveTo>
                    <a:pt x="400431" y="48692"/>
                  </a:moveTo>
                  <a:lnTo>
                    <a:pt x="419862" y="48692"/>
                  </a:lnTo>
                  <a:cubicBezTo>
                    <a:pt x="421538" y="48692"/>
                    <a:pt x="422872" y="49301"/>
                    <a:pt x="423862" y="50520"/>
                  </a:cubicBezTo>
                  <a:cubicBezTo>
                    <a:pt x="424853" y="51740"/>
                    <a:pt x="425272" y="53187"/>
                    <a:pt x="425120" y="54864"/>
                  </a:cubicBezTo>
                  <a:lnTo>
                    <a:pt x="406832" y="216027"/>
                  </a:lnTo>
                  <a:cubicBezTo>
                    <a:pt x="400126" y="216027"/>
                    <a:pt x="394564" y="213398"/>
                    <a:pt x="390144" y="208140"/>
                  </a:cubicBezTo>
                  <a:cubicBezTo>
                    <a:pt x="385724" y="202882"/>
                    <a:pt x="383819" y="196596"/>
                    <a:pt x="384429" y="189281"/>
                  </a:cubicBezTo>
                  <a:close/>
                  <a:moveTo>
                    <a:pt x="328879" y="48692"/>
                  </a:moveTo>
                  <a:lnTo>
                    <a:pt x="347624" y="48692"/>
                  </a:lnTo>
                  <a:lnTo>
                    <a:pt x="324764" y="197967"/>
                  </a:lnTo>
                  <a:cubicBezTo>
                    <a:pt x="323850" y="203301"/>
                    <a:pt x="321488" y="207645"/>
                    <a:pt x="317678" y="210998"/>
                  </a:cubicBezTo>
                  <a:cubicBezTo>
                    <a:pt x="313868" y="214350"/>
                    <a:pt x="309524" y="216027"/>
                    <a:pt x="304648" y="216027"/>
                  </a:cubicBezTo>
                  <a:lnTo>
                    <a:pt x="296418" y="216027"/>
                  </a:lnTo>
                  <a:lnTo>
                    <a:pt x="321107" y="55778"/>
                  </a:lnTo>
                  <a:cubicBezTo>
                    <a:pt x="321564" y="53645"/>
                    <a:pt x="322516" y="51930"/>
                    <a:pt x="323964" y="50635"/>
                  </a:cubicBezTo>
                  <a:cubicBezTo>
                    <a:pt x="325412" y="49339"/>
                    <a:pt x="327050" y="48692"/>
                    <a:pt x="328879" y="48692"/>
                  </a:cubicBezTo>
                  <a:close/>
                  <a:moveTo>
                    <a:pt x="499643" y="5943"/>
                  </a:moveTo>
                  <a:lnTo>
                    <a:pt x="583768" y="5943"/>
                  </a:lnTo>
                  <a:cubicBezTo>
                    <a:pt x="583006" y="10820"/>
                    <a:pt x="580911" y="14821"/>
                    <a:pt x="577482" y="17945"/>
                  </a:cubicBezTo>
                  <a:cubicBezTo>
                    <a:pt x="574053" y="21069"/>
                    <a:pt x="570052" y="22631"/>
                    <a:pt x="565480" y="22631"/>
                  </a:cubicBezTo>
                  <a:lnTo>
                    <a:pt x="497586" y="22631"/>
                  </a:lnTo>
                  <a:close/>
                  <a:moveTo>
                    <a:pt x="457581" y="5943"/>
                  </a:moveTo>
                  <a:lnTo>
                    <a:pt x="492785" y="5943"/>
                  </a:lnTo>
                  <a:lnTo>
                    <a:pt x="486156" y="56235"/>
                  </a:lnTo>
                  <a:lnTo>
                    <a:pt x="577139" y="56235"/>
                  </a:lnTo>
                  <a:lnTo>
                    <a:pt x="574624" y="74752"/>
                  </a:lnTo>
                  <a:lnTo>
                    <a:pt x="560680" y="74752"/>
                  </a:lnTo>
                  <a:lnTo>
                    <a:pt x="541934" y="216027"/>
                  </a:lnTo>
                  <a:lnTo>
                    <a:pt x="498272" y="216027"/>
                  </a:lnTo>
                  <a:lnTo>
                    <a:pt x="516788" y="74752"/>
                  </a:lnTo>
                  <a:lnTo>
                    <a:pt x="483641" y="74752"/>
                  </a:lnTo>
                  <a:lnTo>
                    <a:pt x="468325" y="191338"/>
                  </a:lnTo>
                  <a:cubicBezTo>
                    <a:pt x="467411" y="198196"/>
                    <a:pt x="464439" y="204063"/>
                    <a:pt x="459410" y="208940"/>
                  </a:cubicBezTo>
                  <a:cubicBezTo>
                    <a:pt x="454533" y="213665"/>
                    <a:pt x="448742" y="216027"/>
                    <a:pt x="442036" y="216027"/>
                  </a:cubicBezTo>
                  <a:lnTo>
                    <a:pt x="421234" y="216027"/>
                  </a:lnTo>
                  <a:lnTo>
                    <a:pt x="447751" y="15087"/>
                  </a:lnTo>
                  <a:cubicBezTo>
                    <a:pt x="448208" y="12344"/>
                    <a:pt x="449351" y="10134"/>
                    <a:pt x="451180" y="8458"/>
                  </a:cubicBezTo>
                  <a:cubicBezTo>
                    <a:pt x="453009" y="6782"/>
                    <a:pt x="455143" y="5943"/>
                    <a:pt x="457581" y="5943"/>
                  </a:cubicBezTo>
                  <a:close/>
                  <a:moveTo>
                    <a:pt x="173050" y="2514"/>
                  </a:moveTo>
                  <a:lnTo>
                    <a:pt x="284378" y="2514"/>
                  </a:lnTo>
                  <a:cubicBezTo>
                    <a:pt x="286055" y="2514"/>
                    <a:pt x="287426" y="2972"/>
                    <a:pt x="288493" y="3886"/>
                  </a:cubicBezTo>
                  <a:cubicBezTo>
                    <a:pt x="289560" y="5105"/>
                    <a:pt x="289941" y="6553"/>
                    <a:pt x="289636" y="8229"/>
                  </a:cubicBezTo>
                  <a:lnTo>
                    <a:pt x="284150" y="49835"/>
                  </a:lnTo>
                  <a:cubicBezTo>
                    <a:pt x="283083" y="56997"/>
                    <a:pt x="280340" y="62789"/>
                    <a:pt x="275920" y="67208"/>
                  </a:cubicBezTo>
                  <a:cubicBezTo>
                    <a:pt x="271501" y="71933"/>
                    <a:pt x="264719" y="74295"/>
                    <a:pt x="255575" y="74295"/>
                  </a:cubicBezTo>
                  <a:lnTo>
                    <a:pt x="222656" y="74295"/>
                  </a:lnTo>
                  <a:lnTo>
                    <a:pt x="224485" y="61265"/>
                  </a:lnTo>
                  <a:cubicBezTo>
                    <a:pt x="224637" y="59741"/>
                    <a:pt x="225323" y="58369"/>
                    <a:pt x="226542" y="57150"/>
                  </a:cubicBezTo>
                  <a:cubicBezTo>
                    <a:pt x="227762" y="56235"/>
                    <a:pt x="229133" y="55778"/>
                    <a:pt x="230657" y="55778"/>
                  </a:cubicBezTo>
                  <a:lnTo>
                    <a:pt x="238658" y="55778"/>
                  </a:lnTo>
                  <a:cubicBezTo>
                    <a:pt x="242316" y="55778"/>
                    <a:pt x="244450" y="54026"/>
                    <a:pt x="245059" y="50520"/>
                  </a:cubicBezTo>
                  <a:lnTo>
                    <a:pt x="249174" y="19888"/>
                  </a:lnTo>
                  <a:lnTo>
                    <a:pt x="220599" y="19888"/>
                  </a:lnTo>
                  <a:lnTo>
                    <a:pt x="212141" y="49377"/>
                  </a:lnTo>
                  <a:cubicBezTo>
                    <a:pt x="209397" y="57455"/>
                    <a:pt x="204749" y="63627"/>
                    <a:pt x="198196" y="67894"/>
                  </a:cubicBezTo>
                  <a:cubicBezTo>
                    <a:pt x="191643" y="72161"/>
                    <a:pt x="184785" y="74295"/>
                    <a:pt x="177622" y="74295"/>
                  </a:cubicBezTo>
                  <a:lnTo>
                    <a:pt x="162534" y="74295"/>
                  </a:lnTo>
                  <a:lnTo>
                    <a:pt x="181051" y="19888"/>
                  </a:lnTo>
                  <a:lnTo>
                    <a:pt x="166192" y="19888"/>
                  </a:lnTo>
                  <a:lnTo>
                    <a:pt x="168021" y="6401"/>
                  </a:lnTo>
                  <a:cubicBezTo>
                    <a:pt x="168173" y="5181"/>
                    <a:pt x="168707" y="4191"/>
                    <a:pt x="169621" y="3429"/>
                  </a:cubicBezTo>
                  <a:cubicBezTo>
                    <a:pt x="170688" y="2819"/>
                    <a:pt x="171831" y="2514"/>
                    <a:pt x="173050" y="2514"/>
                  </a:cubicBezTo>
                  <a:close/>
                  <a:moveTo>
                    <a:pt x="365455" y="228"/>
                  </a:moveTo>
                  <a:lnTo>
                    <a:pt x="400660" y="228"/>
                  </a:lnTo>
                  <a:lnTo>
                    <a:pt x="398374" y="18974"/>
                  </a:lnTo>
                  <a:lnTo>
                    <a:pt x="433349" y="18974"/>
                  </a:lnTo>
                  <a:lnTo>
                    <a:pt x="431749" y="30404"/>
                  </a:lnTo>
                  <a:cubicBezTo>
                    <a:pt x="431444" y="32537"/>
                    <a:pt x="430568" y="34252"/>
                    <a:pt x="429120" y="35547"/>
                  </a:cubicBezTo>
                  <a:cubicBezTo>
                    <a:pt x="427672" y="36843"/>
                    <a:pt x="426034" y="37490"/>
                    <a:pt x="424205" y="37490"/>
                  </a:cubicBezTo>
                  <a:lnTo>
                    <a:pt x="395859" y="37490"/>
                  </a:lnTo>
                  <a:lnTo>
                    <a:pt x="373456" y="206654"/>
                  </a:lnTo>
                  <a:cubicBezTo>
                    <a:pt x="372999" y="209397"/>
                    <a:pt x="371818" y="211645"/>
                    <a:pt x="369913" y="213398"/>
                  </a:cubicBezTo>
                  <a:cubicBezTo>
                    <a:pt x="368008" y="215151"/>
                    <a:pt x="365760" y="216027"/>
                    <a:pt x="363169" y="216027"/>
                  </a:cubicBezTo>
                  <a:lnTo>
                    <a:pt x="330251" y="216027"/>
                  </a:lnTo>
                  <a:lnTo>
                    <a:pt x="353797" y="37490"/>
                  </a:lnTo>
                  <a:lnTo>
                    <a:pt x="320650" y="37490"/>
                  </a:lnTo>
                  <a:lnTo>
                    <a:pt x="322250" y="25374"/>
                  </a:lnTo>
                  <a:cubicBezTo>
                    <a:pt x="322555" y="23393"/>
                    <a:pt x="323355" y="21831"/>
                    <a:pt x="324650" y="20688"/>
                  </a:cubicBezTo>
                  <a:cubicBezTo>
                    <a:pt x="325945" y="19545"/>
                    <a:pt x="327431" y="18974"/>
                    <a:pt x="329108" y="18974"/>
                  </a:cubicBezTo>
                  <a:lnTo>
                    <a:pt x="356311" y="18974"/>
                  </a:lnTo>
                  <a:lnTo>
                    <a:pt x="357911" y="7315"/>
                  </a:lnTo>
                  <a:cubicBezTo>
                    <a:pt x="358216" y="5334"/>
                    <a:pt x="359092" y="3657"/>
                    <a:pt x="360540" y="2286"/>
                  </a:cubicBezTo>
                  <a:cubicBezTo>
                    <a:pt x="361988" y="914"/>
                    <a:pt x="363626" y="228"/>
                    <a:pt x="365455" y="228"/>
                  </a:cubicBezTo>
                  <a:close/>
                  <a:moveTo>
                    <a:pt x="42062" y="0"/>
                  </a:moveTo>
                  <a:lnTo>
                    <a:pt x="86639" y="0"/>
                  </a:lnTo>
                  <a:lnTo>
                    <a:pt x="83896" y="3657"/>
                  </a:lnTo>
                  <a:lnTo>
                    <a:pt x="155905" y="3657"/>
                  </a:lnTo>
                  <a:cubicBezTo>
                    <a:pt x="157429" y="3657"/>
                    <a:pt x="158572" y="4267"/>
                    <a:pt x="159334" y="5486"/>
                  </a:cubicBezTo>
                  <a:cubicBezTo>
                    <a:pt x="160096" y="6705"/>
                    <a:pt x="160172" y="8077"/>
                    <a:pt x="159563" y="9601"/>
                  </a:cubicBezTo>
                  <a:lnTo>
                    <a:pt x="145161" y="41834"/>
                  </a:lnTo>
                  <a:lnTo>
                    <a:pt x="157962" y="41834"/>
                  </a:lnTo>
                  <a:lnTo>
                    <a:pt x="135788" y="198882"/>
                  </a:lnTo>
                  <a:cubicBezTo>
                    <a:pt x="135179" y="203606"/>
                    <a:pt x="133274" y="207645"/>
                    <a:pt x="130073" y="210998"/>
                  </a:cubicBezTo>
                  <a:cubicBezTo>
                    <a:pt x="126873" y="214198"/>
                    <a:pt x="123215" y="215798"/>
                    <a:pt x="119100" y="215798"/>
                  </a:cubicBezTo>
                  <a:lnTo>
                    <a:pt x="96698" y="215798"/>
                  </a:lnTo>
                  <a:lnTo>
                    <a:pt x="104927" y="156591"/>
                  </a:lnTo>
                  <a:lnTo>
                    <a:pt x="88925" y="156591"/>
                  </a:lnTo>
                  <a:lnTo>
                    <a:pt x="80924" y="212369"/>
                  </a:lnTo>
                  <a:lnTo>
                    <a:pt x="54635" y="212369"/>
                  </a:lnTo>
                  <a:lnTo>
                    <a:pt x="62408" y="156591"/>
                  </a:lnTo>
                  <a:lnTo>
                    <a:pt x="46177" y="156591"/>
                  </a:lnTo>
                  <a:lnTo>
                    <a:pt x="40233" y="198425"/>
                  </a:lnTo>
                  <a:cubicBezTo>
                    <a:pt x="39624" y="203301"/>
                    <a:pt x="37643" y="207492"/>
                    <a:pt x="34290" y="210998"/>
                  </a:cubicBezTo>
                  <a:cubicBezTo>
                    <a:pt x="30785" y="214198"/>
                    <a:pt x="26975" y="215798"/>
                    <a:pt x="22860" y="215798"/>
                  </a:cubicBezTo>
                  <a:lnTo>
                    <a:pt x="0" y="215798"/>
                  </a:lnTo>
                  <a:lnTo>
                    <a:pt x="24689" y="41834"/>
                  </a:lnTo>
                  <a:lnTo>
                    <a:pt x="62636" y="41834"/>
                  </a:lnTo>
                  <a:lnTo>
                    <a:pt x="55778" y="88239"/>
                  </a:lnTo>
                  <a:lnTo>
                    <a:pt x="72009" y="88239"/>
                  </a:lnTo>
                  <a:lnTo>
                    <a:pt x="76124" y="59207"/>
                  </a:lnTo>
                  <a:lnTo>
                    <a:pt x="64694" y="59207"/>
                  </a:lnTo>
                  <a:lnTo>
                    <a:pt x="67437" y="41834"/>
                  </a:lnTo>
                  <a:lnTo>
                    <a:pt x="103098" y="41834"/>
                  </a:lnTo>
                  <a:lnTo>
                    <a:pt x="111785" y="21031"/>
                  </a:lnTo>
                  <a:lnTo>
                    <a:pt x="74981" y="21031"/>
                  </a:lnTo>
                  <a:cubicBezTo>
                    <a:pt x="69189" y="31089"/>
                    <a:pt x="61722" y="36119"/>
                    <a:pt x="52578" y="36119"/>
                  </a:cubicBezTo>
                  <a:lnTo>
                    <a:pt x="21031" y="36119"/>
                  </a:lnTo>
                  <a:lnTo>
                    <a:pt x="36804" y="3200"/>
                  </a:lnTo>
                  <a:cubicBezTo>
                    <a:pt x="38328" y="1067"/>
                    <a:pt x="40081" y="0"/>
                    <a:pt x="42062" y="0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UYU Font" pitchFamily="2" charset="-122"/>
                <a:ea typeface="DOUYU Font" pitchFamily="2" charset="-122"/>
                <a:cs typeface="+mn-cs"/>
              </a:endParaRPr>
            </a:p>
          </p:txBody>
        </p:sp>
      </p:grpSp>
      <p:graphicFrame>
        <p:nvGraphicFramePr>
          <p:cNvPr id="9" name="对象 8"/>
          <p:cNvGraphicFramePr>
            <a:graphicFrameLocks noChangeAspect="1"/>
          </p:cNvGraphicFramePr>
          <p:nvPr/>
        </p:nvGraphicFramePr>
        <p:xfrm>
          <a:off x="897607" y="2597277"/>
          <a:ext cx="7286625" cy="981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文档" r:id="rId2" imgW="7213752" imgH="991877" progId="Word.Document.12">
                  <p:embed/>
                </p:oleObj>
              </mc:Choice>
              <mc:Fallback>
                <p:oleObj name="文档" r:id="rId2" imgW="7213752" imgH="991877" progId="Word.Document.12">
                  <p:embed/>
                  <p:pic>
                    <p:nvPicPr>
                      <p:cNvPr id="9" name="对象 8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897607" y="2597277"/>
                        <a:ext cx="7286625" cy="9810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矩形 10"/>
          <p:cNvSpPr/>
          <p:nvPr/>
        </p:nvSpPr>
        <p:spPr>
          <a:xfrm>
            <a:off x="786000" y="681636"/>
            <a:ext cx="10620000" cy="1949508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zh-CN" altLang="zh-CN" sz="2800" kern="1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所以</a:t>
            </a:r>
            <a:r>
              <a:rPr lang="en-US" altLang="zh-CN" sz="2800" kern="100" dirty="0">
                <a:latin typeface="Times New Roman" panose="02020603050405020304" pitchFamily="18" charset="0"/>
                <a:ea typeface="黑体" panose="02010609060101010101" pitchFamily="49" charset="-122"/>
                <a:cs typeface="Courier New" panose="02070309020205020404" pitchFamily="49" charset="0"/>
              </a:rPr>
              <a:t>|</a:t>
            </a:r>
            <a:r>
              <a:rPr lang="en-US" altLang="zh-CN" sz="2800" i="1" kern="100" dirty="0">
                <a:latin typeface="Times New Roman" panose="02020603050405020304" pitchFamily="18" charset="0"/>
                <a:ea typeface="黑体" panose="02010609060101010101" pitchFamily="49" charset="-122"/>
                <a:cs typeface="Courier New" panose="02070309020205020404" pitchFamily="49" charset="0"/>
              </a:rPr>
              <a:t>AF</a:t>
            </a:r>
            <a:r>
              <a:rPr lang="en-US" altLang="zh-CN" sz="2800" kern="100" dirty="0">
                <a:latin typeface="Times New Roman" panose="02020603050405020304" pitchFamily="18" charset="0"/>
                <a:ea typeface="黑体" panose="02010609060101010101" pitchFamily="49" charset="-122"/>
                <a:cs typeface="Courier New" panose="02070309020205020404" pitchFamily="49" charset="0"/>
              </a:rPr>
              <a:t>|</a:t>
            </a:r>
            <a:r>
              <a:rPr lang="zh-CN" altLang="zh-CN" sz="2800" kern="1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2800" kern="100" dirty="0">
                <a:latin typeface="Times New Roman" panose="02020603050405020304" pitchFamily="18" charset="0"/>
                <a:ea typeface="黑体" panose="02010609060101010101" pitchFamily="49" charset="-122"/>
                <a:cs typeface="Courier New" panose="02070309020205020404" pitchFamily="49" charset="0"/>
              </a:rPr>
              <a:t>|</a:t>
            </a:r>
            <a:r>
              <a:rPr lang="en-US" altLang="zh-CN" sz="2800" i="1" kern="100" dirty="0">
                <a:latin typeface="Times New Roman" panose="02020603050405020304" pitchFamily="18" charset="0"/>
                <a:ea typeface="黑体" panose="02010609060101010101" pitchFamily="49" charset="-122"/>
                <a:cs typeface="Courier New" panose="02070309020205020404" pitchFamily="49" charset="0"/>
              </a:rPr>
              <a:t>EF</a:t>
            </a:r>
            <a:r>
              <a:rPr lang="en-US" altLang="zh-CN" sz="2800" kern="100" dirty="0">
                <a:latin typeface="Times New Roman" panose="02020603050405020304" pitchFamily="18" charset="0"/>
                <a:ea typeface="黑体" panose="02010609060101010101" pitchFamily="49" charset="-122"/>
                <a:cs typeface="Courier New" panose="02070309020205020404" pitchFamily="49" charset="0"/>
              </a:rPr>
              <a:t>|</a:t>
            </a:r>
            <a:r>
              <a:rPr lang="zh-CN" altLang="zh-CN" sz="2800" kern="1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2800" kern="100" dirty="0">
                <a:latin typeface="Times New Roman" panose="02020603050405020304" pitchFamily="18" charset="0"/>
                <a:ea typeface="黑体" panose="02010609060101010101" pitchFamily="49" charset="-122"/>
                <a:cs typeface="Courier New" panose="02070309020205020404" pitchFamily="49" charset="0"/>
              </a:rPr>
              <a:t>2|</a:t>
            </a:r>
            <a:r>
              <a:rPr lang="en-US" altLang="zh-CN" sz="2800" i="1" kern="100" dirty="0">
                <a:latin typeface="Times New Roman" panose="02020603050405020304" pitchFamily="18" charset="0"/>
                <a:ea typeface="黑体" panose="02010609060101010101" pitchFamily="49" charset="-122"/>
                <a:cs typeface="Courier New" panose="02070309020205020404" pitchFamily="49" charset="0"/>
              </a:rPr>
              <a:t>PF</a:t>
            </a:r>
            <a:r>
              <a:rPr lang="en-US" altLang="zh-CN" sz="2800" kern="100" dirty="0">
                <a:latin typeface="Times New Roman" panose="02020603050405020304" pitchFamily="18" charset="0"/>
                <a:ea typeface="黑体" panose="02010609060101010101" pitchFamily="49" charset="-122"/>
                <a:cs typeface="Courier New" panose="02070309020205020404" pitchFamily="49" charset="0"/>
              </a:rPr>
              <a:t>|</a:t>
            </a:r>
            <a:r>
              <a:rPr lang="zh-CN" altLang="zh-CN" sz="2800" kern="1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2800" kern="100" dirty="0">
                <a:latin typeface="Times New Roman" panose="02020603050405020304" pitchFamily="18" charset="0"/>
                <a:ea typeface="黑体" panose="02010609060101010101" pitchFamily="49" charset="-122"/>
                <a:cs typeface="Courier New" panose="02070309020205020404" pitchFamily="49" charset="0"/>
              </a:rPr>
              <a:t>2</a:t>
            </a:r>
            <a:r>
              <a:rPr lang="en-US" altLang="zh-CN" sz="2800" i="1" kern="100" dirty="0">
                <a:latin typeface="Times New Roman" panose="02020603050405020304" pitchFamily="18" charset="0"/>
                <a:ea typeface="黑体" panose="02010609060101010101" pitchFamily="49" charset="-122"/>
                <a:cs typeface="Courier New" panose="02070309020205020404" pitchFamily="49" charset="0"/>
              </a:rPr>
              <a:t>p</a:t>
            </a:r>
            <a:r>
              <a:rPr lang="zh-CN" altLang="zh-CN" sz="2800" kern="1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2800" kern="100" dirty="0">
                <a:latin typeface="Times New Roman" panose="02020603050405020304" pitchFamily="18" charset="0"/>
                <a:ea typeface="黑体" panose="02010609060101010101" pitchFamily="49" charset="-122"/>
                <a:cs typeface="Courier New" panose="02070309020205020404" pitchFamily="49" charset="0"/>
              </a:rPr>
              <a:t>8</a:t>
            </a:r>
            <a:r>
              <a:rPr lang="zh-CN" altLang="zh-CN" sz="2800" kern="1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，得</a:t>
            </a:r>
            <a:r>
              <a:rPr lang="en-US" altLang="zh-CN" sz="2800" i="1" kern="100" dirty="0">
                <a:latin typeface="Times New Roman" panose="02020603050405020304" pitchFamily="18" charset="0"/>
                <a:ea typeface="黑体" panose="02010609060101010101" pitchFamily="49" charset="-122"/>
                <a:cs typeface="Courier New" panose="02070309020205020404" pitchFamily="49" charset="0"/>
              </a:rPr>
              <a:t>p</a:t>
            </a:r>
            <a:r>
              <a:rPr lang="zh-CN" altLang="zh-CN" sz="2800" kern="1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2800" kern="100" dirty="0">
                <a:latin typeface="Times New Roman" panose="02020603050405020304" pitchFamily="18" charset="0"/>
                <a:ea typeface="黑体" panose="02010609060101010101" pitchFamily="49" charset="-122"/>
                <a:cs typeface="Courier New" panose="02070309020205020404" pitchFamily="49" charset="0"/>
              </a:rPr>
              <a:t>4</a:t>
            </a:r>
            <a:r>
              <a:rPr lang="zh-CN" altLang="zh-CN" sz="2800" kern="1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</a:t>
            </a:r>
            <a:endParaRPr lang="zh-CN" altLang="zh-CN" sz="105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zh-CN" altLang="zh-CN" sz="2800" kern="1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故</a:t>
            </a:r>
            <a:r>
              <a:rPr lang="en-US" altLang="zh-CN" sz="2800" kern="100" dirty="0">
                <a:latin typeface="Times New Roman" panose="02020603050405020304" pitchFamily="18" charset="0"/>
                <a:ea typeface="黑体" panose="02010609060101010101" pitchFamily="49" charset="-122"/>
                <a:cs typeface="Courier New" panose="02070309020205020404" pitchFamily="49" charset="0"/>
              </a:rPr>
              <a:t>A</a:t>
            </a:r>
            <a:r>
              <a:rPr lang="zh-CN" altLang="zh-CN" sz="2800" kern="1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正确；</a:t>
            </a:r>
            <a:endParaRPr lang="zh-CN" altLang="zh-CN" sz="105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zh-CN" altLang="zh-CN" sz="2800" kern="1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因为</a:t>
            </a:r>
            <a:r>
              <a:rPr lang="en-US" altLang="zh-CN" sz="2800" kern="100" dirty="0">
                <a:latin typeface="Times New Roman" panose="02020603050405020304" pitchFamily="18" charset="0"/>
                <a:ea typeface="黑体" panose="02010609060101010101" pitchFamily="49" charset="-122"/>
                <a:cs typeface="Courier New" panose="02070309020205020404" pitchFamily="49" charset="0"/>
              </a:rPr>
              <a:t>|</a:t>
            </a:r>
            <a:r>
              <a:rPr lang="en-US" altLang="zh-CN" sz="2800" i="1" kern="100" dirty="0">
                <a:latin typeface="Times New Roman" panose="02020603050405020304" pitchFamily="18" charset="0"/>
                <a:ea typeface="黑体" panose="02010609060101010101" pitchFamily="49" charset="-122"/>
                <a:cs typeface="Courier New" panose="02070309020205020404" pitchFamily="49" charset="0"/>
              </a:rPr>
              <a:t>AE</a:t>
            </a:r>
            <a:r>
              <a:rPr lang="en-US" altLang="zh-CN" sz="2800" kern="100" dirty="0">
                <a:latin typeface="Times New Roman" panose="02020603050405020304" pitchFamily="18" charset="0"/>
                <a:ea typeface="黑体" panose="02010609060101010101" pitchFamily="49" charset="-122"/>
                <a:cs typeface="Courier New" panose="02070309020205020404" pitchFamily="49" charset="0"/>
              </a:rPr>
              <a:t>|</a:t>
            </a:r>
            <a:r>
              <a:rPr lang="zh-CN" altLang="zh-CN" sz="2800" kern="1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2800" kern="100" dirty="0">
                <a:latin typeface="Times New Roman" panose="02020603050405020304" pitchFamily="18" charset="0"/>
                <a:ea typeface="黑体" panose="02010609060101010101" pitchFamily="49" charset="-122"/>
                <a:cs typeface="Courier New" panose="02070309020205020404" pitchFamily="49" charset="0"/>
              </a:rPr>
              <a:t>|</a:t>
            </a:r>
            <a:r>
              <a:rPr lang="en-US" altLang="zh-CN" sz="2800" i="1" kern="100" dirty="0">
                <a:latin typeface="Times New Roman" panose="02020603050405020304" pitchFamily="18" charset="0"/>
                <a:ea typeface="黑体" panose="02010609060101010101" pitchFamily="49" charset="-122"/>
                <a:cs typeface="Courier New" panose="02070309020205020404" pitchFamily="49" charset="0"/>
              </a:rPr>
              <a:t>EF</a:t>
            </a:r>
            <a:r>
              <a:rPr lang="en-US" altLang="zh-CN" sz="2800" kern="100" dirty="0">
                <a:latin typeface="Times New Roman" panose="02020603050405020304" pitchFamily="18" charset="0"/>
                <a:ea typeface="黑体" panose="02010609060101010101" pitchFamily="49" charset="-122"/>
                <a:cs typeface="Courier New" panose="02070309020205020404" pitchFamily="49" charset="0"/>
              </a:rPr>
              <a:t>|</a:t>
            </a:r>
            <a:r>
              <a:rPr lang="zh-CN" altLang="zh-CN" sz="2800" kern="1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2800" kern="100" dirty="0">
                <a:latin typeface="Times New Roman" panose="02020603050405020304" pitchFamily="18" charset="0"/>
                <a:ea typeface="黑体" panose="02010609060101010101" pitchFamily="49" charset="-122"/>
                <a:cs typeface="Courier New" panose="02070309020205020404" pitchFamily="49" charset="0"/>
              </a:rPr>
              <a:t>2|</a:t>
            </a:r>
            <a:r>
              <a:rPr lang="en-US" altLang="zh-CN" sz="2800" i="1" kern="100" dirty="0">
                <a:latin typeface="Times New Roman" panose="02020603050405020304" pitchFamily="18" charset="0"/>
                <a:ea typeface="黑体" panose="02010609060101010101" pitchFamily="49" charset="-122"/>
                <a:cs typeface="Courier New" panose="02070309020205020404" pitchFamily="49" charset="0"/>
              </a:rPr>
              <a:t>PF</a:t>
            </a:r>
            <a:r>
              <a:rPr lang="en-US" altLang="zh-CN" sz="2800" kern="100" dirty="0">
                <a:latin typeface="Times New Roman" panose="02020603050405020304" pitchFamily="18" charset="0"/>
                <a:ea typeface="黑体" panose="02010609060101010101" pitchFamily="49" charset="-122"/>
                <a:cs typeface="Courier New" panose="02070309020205020404" pitchFamily="49" charset="0"/>
              </a:rPr>
              <a:t>|</a:t>
            </a:r>
            <a:r>
              <a:rPr lang="zh-CN" altLang="zh-CN" sz="2800" kern="1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，且</a:t>
            </a:r>
            <a:r>
              <a:rPr lang="en-US" altLang="zh-CN" sz="2800" i="1" kern="100" dirty="0">
                <a:latin typeface="Times New Roman" panose="02020603050405020304" pitchFamily="18" charset="0"/>
                <a:ea typeface="黑体" panose="02010609060101010101" pitchFamily="49" charset="-122"/>
                <a:cs typeface="Courier New" panose="02070309020205020404" pitchFamily="49" charset="0"/>
              </a:rPr>
              <a:t>PF</a:t>
            </a:r>
            <a:r>
              <a:rPr lang="en-US" altLang="zh-CN" sz="2800" kern="100" dirty="0">
                <a:latin typeface="宋体" panose="02010600030101010101" pitchFamily="2" charset="-122"/>
                <a:ea typeface="黑体" panose="02010609060101010101" pitchFamily="49" charset="-122"/>
                <a:cs typeface="Times New Roman" panose="02020603050405020304" pitchFamily="18" charset="0"/>
              </a:rPr>
              <a:t>∥</a:t>
            </a:r>
            <a:r>
              <a:rPr lang="en-US" altLang="zh-CN" sz="2800" i="1" kern="100" dirty="0">
                <a:latin typeface="Times New Roman" panose="02020603050405020304" pitchFamily="18" charset="0"/>
                <a:ea typeface="黑体" panose="02010609060101010101" pitchFamily="49" charset="-122"/>
                <a:cs typeface="Courier New" panose="02070309020205020404" pitchFamily="49" charset="0"/>
              </a:rPr>
              <a:t>AE</a:t>
            </a:r>
            <a:r>
              <a:rPr lang="zh-CN" altLang="zh-CN" sz="2800" kern="1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</a:t>
            </a:r>
            <a:endParaRPr lang="zh-CN" altLang="zh-CN" sz="1050" kern="100" dirty="0">
              <a:effectLst/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</p:txBody>
      </p:sp>
      <p:pic>
        <p:nvPicPr>
          <p:cNvPr id="10" name="Picture 35" descr="8-69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48328" y="1262797"/>
            <a:ext cx="1868729" cy="27136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矩形 11"/>
          <p:cNvSpPr/>
          <p:nvPr/>
        </p:nvSpPr>
        <p:spPr>
          <a:xfrm>
            <a:off x="786000" y="3340637"/>
            <a:ext cx="10620000" cy="1949508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zh-CN" altLang="zh-CN" sz="2800" kern="1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因为</a:t>
            </a:r>
            <a:r>
              <a:rPr lang="en-US" altLang="zh-CN" sz="2800" kern="100" dirty="0">
                <a:latin typeface="宋体" panose="02010600030101010101" pitchFamily="2" charset="-122"/>
                <a:ea typeface="黑体" panose="02010609060101010101" pitchFamily="49" charset="-122"/>
                <a:cs typeface="Times New Roman" panose="02020603050405020304" pitchFamily="18" charset="0"/>
              </a:rPr>
              <a:t>∠</a:t>
            </a:r>
            <a:r>
              <a:rPr lang="en-US" altLang="zh-CN" sz="2800" i="1" kern="100" dirty="0">
                <a:latin typeface="Times New Roman" panose="02020603050405020304" pitchFamily="18" charset="0"/>
                <a:ea typeface="黑体" panose="02010609060101010101" pitchFamily="49" charset="-122"/>
                <a:cs typeface="Courier New" panose="02070309020205020404" pitchFamily="49" charset="0"/>
              </a:rPr>
              <a:t>DAE</a:t>
            </a:r>
            <a:r>
              <a:rPr lang="zh-CN" altLang="zh-CN" sz="2800" kern="1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2800" kern="100" dirty="0">
                <a:latin typeface="Times New Roman" panose="02020603050405020304" pitchFamily="18" charset="0"/>
                <a:ea typeface="黑体" panose="02010609060101010101" pitchFamily="49" charset="-122"/>
                <a:cs typeface="Courier New" panose="02070309020205020404" pitchFamily="49" charset="0"/>
              </a:rPr>
              <a:t>60°</a:t>
            </a:r>
            <a:r>
              <a:rPr lang="zh-CN" altLang="zh-CN" sz="2800" kern="1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，所以</a:t>
            </a:r>
            <a:r>
              <a:rPr lang="en-US" altLang="zh-CN" sz="2800" kern="100" dirty="0">
                <a:latin typeface="宋体" panose="02010600030101010101" pitchFamily="2" charset="-122"/>
                <a:ea typeface="黑体" panose="02010609060101010101" pitchFamily="49" charset="-122"/>
                <a:cs typeface="Times New Roman" panose="02020603050405020304" pitchFamily="18" charset="0"/>
              </a:rPr>
              <a:t>∠</a:t>
            </a:r>
            <a:r>
              <a:rPr lang="en-US" altLang="zh-CN" sz="2800" i="1" kern="100" dirty="0">
                <a:latin typeface="Times New Roman" panose="02020603050405020304" pitchFamily="18" charset="0"/>
                <a:ea typeface="黑体" panose="02010609060101010101" pitchFamily="49" charset="-122"/>
                <a:cs typeface="Courier New" panose="02070309020205020404" pitchFamily="49" charset="0"/>
              </a:rPr>
              <a:t>ADE</a:t>
            </a:r>
            <a:r>
              <a:rPr lang="zh-CN" altLang="zh-CN" sz="2800" kern="1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2800" kern="100" dirty="0">
                <a:latin typeface="Times New Roman" panose="02020603050405020304" pitchFamily="18" charset="0"/>
                <a:ea typeface="黑体" panose="02010609060101010101" pitchFamily="49" charset="-122"/>
                <a:cs typeface="Courier New" panose="02070309020205020404" pitchFamily="49" charset="0"/>
              </a:rPr>
              <a:t>30°</a:t>
            </a:r>
            <a:r>
              <a:rPr lang="zh-CN" altLang="zh-CN" sz="2800" kern="1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</a:t>
            </a:r>
            <a:endParaRPr lang="zh-CN" altLang="zh-CN" sz="105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zh-CN" altLang="zh-CN" sz="2800" kern="1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所以</a:t>
            </a:r>
            <a:r>
              <a:rPr lang="en-US" altLang="zh-CN" sz="2800" kern="100" dirty="0">
                <a:latin typeface="Times New Roman" panose="02020603050405020304" pitchFamily="18" charset="0"/>
                <a:ea typeface="黑体" panose="02010609060101010101" pitchFamily="49" charset="-122"/>
                <a:cs typeface="Courier New" panose="02070309020205020404" pitchFamily="49" charset="0"/>
              </a:rPr>
              <a:t>|</a:t>
            </a:r>
            <a:r>
              <a:rPr lang="en-US" altLang="zh-CN" sz="2800" i="1" kern="100" dirty="0">
                <a:latin typeface="Times New Roman" panose="02020603050405020304" pitchFamily="18" charset="0"/>
                <a:ea typeface="黑体" panose="02010609060101010101" pitchFamily="49" charset="-122"/>
                <a:cs typeface="Courier New" panose="02070309020205020404" pitchFamily="49" charset="0"/>
              </a:rPr>
              <a:t>BD</a:t>
            </a:r>
            <a:r>
              <a:rPr lang="en-US" altLang="zh-CN" sz="2800" kern="100" dirty="0">
                <a:latin typeface="Times New Roman" panose="02020603050405020304" pitchFamily="18" charset="0"/>
                <a:ea typeface="黑体" panose="02010609060101010101" pitchFamily="49" charset="-122"/>
                <a:cs typeface="Courier New" panose="02070309020205020404" pitchFamily="49" charset="0"/>
              </a:rPr>
              <a:t>|</a:t>
            </a:r>
            <a:r>
              <a:rPr lang="zh-CN" altLang="zh-CN" sz="2800" kern="1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2800" kern="100" dirty="0">
                <a:latin typeface="Times New Roman" panose="02020603050405020304" pitchFamily="18" charset="0"/>
                <a:ea typeface="黑体" panose="02010609060101010101" pitchFamily="49" charset="-122"/>
                <a:cs typeface="Courier New" panose="02070309020205020404" pitchFamily="49" charset="0"/>
              </a:rPr>
              <a:t>2|</a:t>
            </a:r>
            <a:r>
              <a:rPr lang="en-US" altLang="zh-CN" sz="2800" i="1" kern="100" dirty="0">
                <a:latin typeface="Times New Roman" panose="02020603050405020304" pitchFamily="18" charset="0"/>
                <a:ea typeface="黑体" panose="02010609060101010101" pitchFamily="49" charset="-122"/>
                <a:cs typeface="Courier New" panose="02070309020205020404" pitchFamily="49" charset="0"/>
              </a:rPr>
              <a:t>BM</a:t>
            </a:r>
            <a:r>
              <a:rPr lang="en-US" altLang="zh-CN" sz="2800" kern="100" dirty="0">
                <a:latin typeface="Times New Roman" panose="02020603050405020304" pitchFamily="18" charset="0"/>
                <a:ea typeface="黑体" panose="02010609060101010101" pitchFamily="49" charset="-122"/>
                <a:cs typeface="Courier New" panose="02070309020205020404" pitchFamily="49" charset="0"/>
              </a:rPr>
              <a:t>|</a:t>
            </a:r>
            <a:r>
              <a:rPr lang="zh-CN" altLang="zh-CN" sz="2800" kern="1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2800" kern="100" dirty="0">
                <a:latin typeface="Times New Roman" panose="02020603050405020304" pitchFamily="18" charset="0"/>
                <a:ea typeface="黑体" panose="02010609060101010101" pitchFamily="49" charset="-122"/>
                <a:cs typeface="Courier New" panose="02070309020205020404" pitchFamily="49" charset="0"/>
              </a:rPr>
              <a:t>2|</a:t>
            </a:r>
            <a:r>
              <a:rPr lang="en-US" altLang="zh-CN" sz="2800" i="1" kern="100" dirty="0">
                <a:latin typeface="Times New Roman" panose="02020603050405020304" pitchFamily="18" charset="0"/>
                <a:ea typeface="黑体" panose="02010609060101010101" pitchFamily="49" charset="-122"/>
                <a:cs typeface="Courier New" panose="02070309020205020404" pitchFamily="49" charset="0"/>
              </a:rPr>
              <a:t>BF</a:t>
            </a:r>
            <a:r>
              <a:rPr lang="en-US" altLang="zh-CN" sz="2800" kern="100" dirty="0">
                <a:latin typeface="Times New Roman" panose="02020603050405020304" pitchFamily="18" charset="0"/>
                <a:ea typeface="黑体" panose="02010609060101010101" pitchFamily="49" charset="-122"/>
                <a:cs typeface="Courier New" panose="02070309020205020404" pitchFamily="49" charset="0"/>
              </a:rPr>
              <a:t>|</a:t>
            </a:r>
            <a:r>
              <a:rPr lang="zh-CN" altLang="zh-CN" sz="2800" kern="1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，故</a:t>
            </a:r>
            <a:r>
              <a:rPr lang="en-US" altLang="zh-CN" sz="2800" kern="100" dirty="0">
                <a:latin typeface="Times New Roman" panose="02020603050405020304" pitchFamily="18" charset="0"/>
                <a:ea typeface="黑体" panose="02010609060101010101" pitchFamily="49" charset="-122"/>
                <a:cs typeface="Courier New" panose="02070309020205020404" pitchFamily="49" charset="0"/>
              </a:rPr>
              <a:t>C</a:t>
            </a:r>
            <a:r>
              <a:rPr lang="zh-CN" altLang="zh-CN" sz="2800" kern="1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正确；</a:t>
            </a:r>
            <a:endParaRPr lang="zh-CN" altLang="zh-CN" sz="105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zh-CN" altLang="zh-CN" sz="2800" kern="1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因为</a:t>
            </a:r>
            <a:r>
              <a:rPr lang="en-US" altLang="zh-CN" sz="2800" kern="100" dirty="0">
                <a:latin typeface="Times New Roman" panose="02020603050405020304" pitchFamily="18" charset="0"/>
                <a:ea typeface="黑体" panose="02010609060101010101" pitchFamily="49" charset="-122"/>
                <a:cs typeface="Courier New" panose="02070309020205020404" pitchFamily="49" charset="0"/>
              </a:rPr>
              <a:t>|</a:t>
            </a:r>
            <a:r>
              <a:rPr lang="en-US" altLang="zh-CN" sz="2800" i="1" kern="100" dirty="0">
                <a:latin typeface="Times New Roman" panose="02020603050405020304" pitchFamily="18" charset="0"/>
                <a:ea typeface="黑体" panose="02010609060101010101" pitchFamily="49" charset="-122"/>
                <a:cs typeface="Courier New" panose="02070309020205020404" pitchFamily="49" charset="0"/>
              </a:rPr>
              <a:t>BD</a:t>
            </a:r>
            <a:r>
              <a:rPr lang="en-US" altLang="zh-CN" sz="2800" kern="100" dirty="0">
                <a:latin typeface="Times New Roman" panose="02020603050405020304" pitchFamily="18" charset="0"/>
                <a:ea typeface="黑体" panose="02010609060101010101" pitchFamily="49" charset="-122"/>
                <a:cs typeface="Courier New" panose="02070309020205020404" pitchFamily="49" charset="0"/>
              </a:rPr>
              <a:t>|</a:t>
            </a:r>
            <a:r>
              <a:rPr lang="zh-CN" altLang="zh-CN" sz="2800" kern="1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2800" kern="100" dirty="0">
                <a:latin typeface="Times New Roman" panose="02020603050405020304" pitchFamily="18" charset="0"/>
                <a:ea typeface="黑体" panose="02010609060101010101" pitchFamily="49" charset="-122"/>
                <a:cs typeface="Courier New" panose="02070309020205020404" pitchFamily="49" charset="0"/>
              </a:rPr>
              <a:t>2|</a:t>
            </a:r>
            <a:r>
              <a:rPr lang="en-US" altLang="zh-CN" sz="2800" i="1" kern="100" dirty="0">
                <a:latin typeface="Times New Roman" panose="02020603050405020304" pitchFamily="18" charset="0"/>
                <a:ea typeface="黑体" panose="02010609060101010101" pitchFamily="49" charset="-122"/>
                <a:cs typeface="Courier New" panose="02070309020205020404" pitchFamily="49" charset="0"/>
              </a:rPr>
              <a:t>BF</a:t>
            </a:r>
            <a:r>
              <a:rPr lang="en-US" altLang="zh-CN" sz="2800" kern="100" dirty="0">
                <a:latin typeface="Times New Roman" panose="02020603050405020304" pitchFamily="18" charset="0"/>
                <a:ea typeface="黑体" panose="02010609060101010101" pitchFamily="49" charset="-122"/>
                <a:cs typeface="Courier New" panose="02070309020205020404" pitchFamily="49" charset="0"/>
              </a:rPr>
              <a:t>|</a:t>
            </a:r>
            <a:r>
              <a:rPr lang="zh-CN" altLang="zh-CN" sz="2800" kern="1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</a:t>
            </a:r>
            <a:endParaRPr lang="zh-CN" altLang="zh-CN" sz="1050" kern="100" dirty="0">
              <a:effectLst/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</p:txBody>
      </p:sp>
      <p:graphicFrame>
        <p:nvGraphicFramePr>
          <p:cNvPr id="15" name="对象 14"/>
          <p:cNvGraphicFramePr>
            <a:graphicFrameLocks noChangeAspect="1"/>
          </p:cNvGraphicFramePr>
          <p:nvPr/>
        </p:nvGraphicFramePr>
        <p:xfrm>
          <a:off x="897607" y="5271095"/>
          <a:ext cx="7286625" cy="981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文档" r:id="rId5" imgW="7213752" imgH="993319" progId="Word.Document.12">
                  <p:embed/>
                </p:oleObj>
              </mc:Choice>
              <mc:Fallback>
                <p:oleObj name="文档" r:id="rId5" imgW="7213752" imgH="993319" progId="Word.Document.12">
                  <p:embed/>
                  <p:pic>
                    <p:nvPicPr>
                      <p:cNvPr id="15" name="对象 14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897607" y="5271095"/>
                        <a:ext cx="7286625" cy="9810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7218783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25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500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6081" name="对象 8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703498048"/>
              </p:ext>
            </p:extLst>
          </p:nvPr>
        </p:nvGraphicFramePr>
        <p:xfrm>
          <a:off x="623620" y="864398"/>
          <a:ext cx="6608445" cy="546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8" imgW="2743200" imgH="228600" progId="Equation.KSEE3">
                  <p:embed/>
                </p:oleObj>
              </mc:Choice>
              <mc:Fallback>
                <p:oleObj r:id="rId28" imgW="2743200" imgH="2286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29"/>
                      <a:stretch>
                        <a:fillRect/>
                      </a:stretch>
                    </p:blipFill>
                    <p:spPr>
                      <a:xfrm>
                        <a:off x="623620" y="864398"/>
                        <a:ext cx="6608445" cy="5461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" name="对象 8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3038982940"/>
              </p:ext>
            </p:extLst>
          </p:nvPr>
        </p:nvGraphicFramePr>
        <p:xfrm>
          <a:off x="1272598" y="1404707"/>
          <a:ext cx="8115935" cy="62674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0" imgW="3200400" imgH="254000" progId="Equation.KSEE3">
                  <p:embed/>
                </p:oleObj>
              </mc:Choice>
              <mc:Fallback>
                <p:oleObj r:id="rId30" imgW="3200400" imgH="2540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31"/>
                      <a:stretch>
                        <a:fillRect/>
                      </a:stretch>
                    </p:blipFill>
                    <p:spPr>
                      <a:xfrm>
                        <a:off x="1272598" y="1404707"/>
                        <a:ext cx="8115935" cy="62674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标题 1"/>
          <p:cNvSpPr>
            <a:spLocks noGrp="1"/>
          </p:cNvSpPr>
          <p:nvPr>
            <p:custDataLst>
              <p:tags r:id="rId4"/>
            </p:custDataLst>
          </p:nvPr>
        </p:nvSpPr>
        <p:spPr>
          <a:xfrm>
            <a:off x="328613" y="73025"/>
            <a:ext cx="10515600" cy="67786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defTabSz="914400" rtl="0" eaLnBrk="1" latinLnBrk="0" hangingPunct="1">
              <a:lnSpc>
                <a:spcPct val="120000"/>
              </a:lnSpc>
              <a:spcBef>
                <a:spcPct val="0"/>
              </a:spcBef>
              <a:buNone/>
              <a:defRPr sz="4400" kern="12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base"/>
            <a:r>
              <a:rPr lang="zh-CN" altLang="en-US" sz="3600" b="1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charset="0"/>
                <a:cs typeface="Times New Roman" panose="02020603050405020304" charset="0"/>
                <a:sym typeface="+mn-ea"/>
              </a:rPr>
              <a:t>【巩固</a:t>
            </a:r>
            <a:r>
              <a:rPr lang="en-US" altLang="zh-CN" sz="3600" b="1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charset="0"/>
                <a:cs typeface="Times New Roman" panose="02020603050405020304" charset="0"/>
                <a:sym typeface="+mn-ea"/>
              </a:rPr>
              <a:t>2</a:t>
            </a:r>
            <a:r>
              <a:rPr lang="zh-CN" altLang="en-US" sz="3600" b="1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charset="0"/>
                <a:cs typeface="Times New Roman" panose="02020603050405020304" charset="0"/>
                <a:sym typeface="+mn-ea"/>
              </a:rPr>
              <a:t>】抛物线定义的运用</a:t>
            </a:r>
            <a:endParaRPr lang="en-US" altLang="zh-CN" sz="3600" b="1" strike="noStrike" noProof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charset="0"/>
              <a:ea typeface="+mj-ea"/>
              <a:cs typeface="Times New Roman" panose="02020603050405020304" charset="0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6456045" y="182245"/>
            <a:ext cx="5229225" cy="60769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20000"/>
              </a:lnSpc>
            </a:pPr>
            <a:r>
              <a:rPr lang="zh-CN" sz="2800" b="1" kern="100">
                <a:solidFill>
                  <a:sysClr val="windowText" lastClr="000000"/>
                </a:solidFill>
                <a:highlight>
                  <a:srgbClr val="FFFF00"/>
                </a:highlight>
                <a:latin typeface="Times New Roman" panose="02020603050405020304" charset="0"/>
                <a:ea typeface="仿宋" panose="02010609060101010101" charset="-122"/>
                <a:cs typeface="Times New Roman" panose="02020603050405020304" charset="0"/>
                <a:sym typeface="+mn-ea"/>
              </a:rPr>
              <a:t>曲线同侧转化为曲线异侧</a:t>
            </a:r>
            <a:endParaRPr lang="zh-CN" sz="2800" b="1" kern="100">
              <a:solidFill>
                <a:sysClr val="windowText" lastClr="000000"/>
              </a:solidFill>
              <a:highlight>
                <a:srgbClr val="FFFF00"/>
              </a:highlight>
              <a:latin typeface="Times New Roman" panose="02020603050405020304" charset="0"/>
              <a:ea typeface="仿宋" panose="02010609060101010101" charset="-122"/>
              <a:cs typeface="Courier New" panose="02070309020205020404"/>
              <a:sym typeface="+mn-ea"/>
            </a:endParaRPr>
          </a:p>
        </p:txBody>
      </p:sp>
      <p:pic>
        <p:nvPicPr>
          <p:cNvPr id="47106" name="图片 28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32"/>
          <a:stretch>
            <a:fillRect/>
          </a:stretch>
        </p:blipFill>
        <p:spPr>
          <a:xfrm>
            <a:off x="1155040" y="2254172"/>
            <a:ext cx="3170237" cy="37941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0" name="椭圆 29"/>
          <p:cNvSpPr/>
          <p:nvPr>
            <p:custDataLst>
              <p:tags r:id="rId6"/>
            </p:custDataLst>
          </p:nvPr>
        </p:nvSpPr>
        <p:spPr>
          <a:xfrm>
            <a:off x="3001328" y="3287078"/>
            <a:ext cx="144463" cy="144463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trike="noStrike" noProof="1"/>
          </a:p>
        </p:txBody>
      </p:sp>
      <p:graphicFrame>
        <p:nvGraphicFramePr>
          <p:cNvPr id="47108" name="对象 8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7"/>
            </p:custDataLst>
          </p:nvPr>
        </p:nvGraphicFramePr>
        <p:xfrm>
          <a:off x="3145790" y="3120390"/>
          <a:ext cx="412750" cy="4079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3" imgW="152400" imgH="152400" progId="Equation.KSEE3">
                  <p:embed/>
                </p:oleObj>
              </mc:Choice>
              <mc:Fallback>
                <p:oleObj r:id="rId33" imgW="152400" imgH="1524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34"/>
                      <a:stretch>
                        <a:fillRect/>
                      </a:stretch>
                    </p:blipFill>
                    <p:spPr>
                      <a:xfrm>
                        <a:off x="3145790" y="3120390"/>
                        <a:ext cx="412750" cy="407988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3" name="椭圆 32"/>
          <p:cNvSpPr/>
          <p:nvPr>
            <p:custDataLst>
              <p:tags r:id="rId8"/>
            </p:custDataLst>
          </p:nvPr>
        </p:nvSpPr>
        <p:spPr>
          <a:xfrm>
            <a:off x="3215958" y="2663190"/>
            <a:ext cx="144463" cy="144463"/>
          </a:xfrm>
          <a:prstGeom prst="ellipse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trike="noStrike" noProof="1"/>
          </a:p>
        </p:txBody>
      </p:sp>
      <p:graphicFrame>
        <p:nvGraphicFramePr>
          <p:cNvPr id="47110" name="对象 8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9"/>
            </p:custDataLst>
          </p:nvPr>
        </p:nvGraphicFramePr>
        <p:xfrm>
          <a:off x="2999740" y="2328863"/>
          <a:ext cx="411163" cy="4079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5" imgW="152400" imgH="152400" progId="Equation.KSEE3">
                  <p:embed/>
                </p:oleObj>
              </mc:Choice>
              <mc:Fallback>
                <p:oleObj r:id="rId35" imgW="152400" imgH="1524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36"/>
                      <a:stretch>
                        <a:fillRect/>
                      </a:stretch>
                    </p:blipFill>
                    <p:spPr>
                      <a:xfrm>
                        <a:off x="2999740" y="2328863"/>
                        <a:ext cx="411163" cy="407987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36" name="直接连接符 35"/>
          <p:cNvCxnSpPr>
            <a:stCxn id="33" idx="4"/>
            <a:endCxn id="30" idx="7"/>
          </p:cNvCxnSpPr>
          <p:nvPr>
            <p:custDataLst>
              <p:tags r:id="rId10"/>
            </p:custDataLst>
          </p:nvPr>
        </p:nvCxnSpPr>
        <p:spPr>
          <a:xfrm flipH="1">
            <a:off x="3124835" y="2807970"/>
            <a:ext cx="163830" cy="500380"/>
          </a:xfrm>
          <a:prstGeom prst="line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直接连接符 36"/>
          <p:cNvCxnSpPr/>
          <p:nvPr>
            <p:custDataLst>
              <p:tags r:id="rId11"/>
            </p:custDataLst>
          </p:nvPr>
        </p:nvCxnSpPr>
        <p:spPr>
          <a:xfrm flipH="1" flipV="1">
            <a:off x="1416051" y="2708593"/>
            <a:ext cx="1804035" cy="14605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8" name="对象 8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12"/>
            </p:custDataLst>
          </p:nvPr>
        </p:nvGraphicFramePr>
        <p:xfrm>
          <a:off x="1115695" y="2440940"/>
          <a:ext cx="313690" cy="41656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7" imgW="152400" imgH="203200" progId="Equation.KSEE3">
                  <p:embed/>
                </p:oleObj>
              </mc:Choice>
              <mc:Fallback>
                <p:oleObj r:id="rId37" imgW="152400" imgH="2032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38"/>
                      <a:stretch>
                        <a:fillRect/>
                      </a:stretch>
                    </p:blipFill>
                    <p:spPr>
                      <a:xfrm>
                        <a:off x="1115695" y="2440940"/>
                        <a:ext cx="313690" cy="41656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40" name="直接连接符 39"/>
          <p:cNvCxnSpPr/>
          <p:nvPr>
            <p:custDataLst>
              <p:tags r:id="rId13"/>
            </p:custDataLst>
          </p:nvPr>
        </p:nvCxnSpPr>
        <p:spPr>
          <a:xfrm flipH="1">
            <a:off x="2291715" y="2780665"/>
            <a:ext cx="996315" cy="1450975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直接连接符 43"/>
          <p:cNvCxnSpPr/>
          <p:nvPr>
            <p:custDataLst>
              <p:tags r:id="rId14"/>
            </p:custDataLst>
          </p:nvPr>
        </p:nvCxnSpPr>
        <p:spPr>
          <a:xfrm flipH="1" flipV="1">
            <a:off x="1451928" y="3360103"/>
            <a:ext cx="1570038" cy="1428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5" name="对象 8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15"/>
            </p:custDataLst>
          </p:nvPr>
        </p:nvGraphicFramePr>
        <p:xfrm>
          <a:off x="907415" y="3120390"/>
          <a:ext cx="515938" cy="5445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39" imgW="190500" imgH="203200" progId="Equation.KSEE3">
                  <p:embed/>
                </p:oleObj>
              </mc:Choice>
              <mc:Fallback>
                <p:oleObj r:id="rId39" imgW="190500" imgH="2032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40"/>
                      <a:stretch>
                        <a:fillRect/>
                      </a:stretch>
                    </p:blipFill>
                    <p:spPr>
                      <a:xfrm>
                        <a:off x="907415" y="3120390"/>
                        <a:ext cx="515938" cy="54451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1" name="椭圆 30"/>
          <p:cNvSpPr/>
          <p:nvPr>
            <p:custDataLst>
              <p:tags r:id="rId16"/>
            </p:custDataLst>
          </p:nvPr>
        </p:nvSpPr>
        <p:spPr>
          <a:xfrm>
            <a:off x="2236153" y="3295015"/>
            <a:ext cx="144463" cy="144463"/>
          </a:xfrm>
          <a:prstGeom prst="ellipse">
            <a:avLst/>
          </a:prstGeom>
          <a:solidFill>
            <a:srgbClr val="FF0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endParaRPr lang="zh-CN" altLang="en-US" strike="noStrike" noProof="1"/>
          </a:p>
        </p:txBody>
      </p:sp>
      <p:graphicFrame>
        <p:nvGraphicFramePr>
          <p:cNvPr id="47" name="对象 8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17"/>
            </p:custDataLst>
            <p:extLst>
              <p:ext uri="{D42A27DB-BD31-4B8C-83A1-F6EECF244321}">
                <p14:modId xmlns:p14="http://schemas.microsoft.com/office/powerpoint/2010/main" val="3647342944"/>
              </p:ext>
            </p:extLst>
          </p:nvPr>
        </p:nvGraphicFramePr>
        <p:xfrm>
          <a:off x="4312428" y="2137009"/>
          <a:ext cx="5250180" cy="539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41" imgW="2095500" imgH="215900" progId="Equation.KSEE3">
                  <p:embed/>
                </p:oleObj>
              </mc:Choice>
              <mc:Fallback>
                <p:oleObj r:id="rId41" imgW="2095500" imgH="2159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42"/>
                      <a:stretch>
                        <a:fillRect/>
                      </a:stretch>
                    </p:blipFill>
                    <p:spPr>
                      <a:xfrm>
                        <a:off x="4312428" y="2137009"/>
                        <a:ext cx="5250180" cy="5397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9" name="对象 8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18"/>
            </p:custDataLst>
            <p:extLst>
              <p:ext uri="{D42A27DB-BD31-4B8C-83A1-F6EECF244321}">
                <p14:modId xmlns:p14="http://schemas.microsoft.com/office/powerpoint/2010/main" val="3394813394"/>
              </p:ext>
            </p:extLst>
          </p:nvPr>
        </p:nvGraphicFramePr>
        <p:xfrm>
          <a:off x="5330566" y="4027833"/>
          <a:ext cx="1751965" cy="4775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43" imgW="647700" imgH="177165" progId="Equation.KSEE3">
                  <p:embed/>
                </p:oleObj>
              </mc:Choice>
              <mc:Fallback>
                <p:oleObj r:id="rId43" imgW="647700" imgH="177165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44"/>
                      <a:stretch>
                        <a:fillRect/>
                      </a:stretch>
                    </p:blipFill>
                    <p:spPr>
                      <a:xfrm>
                        <a:off x="5330566" y="4027833"/>
                        <a:ext cx="1751965" cy="47752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5" name="对象 8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19"/>
            </p:custDataLst>
            <p:extLst>
              <p:ext uri="{D42A27DB-BD31-4B8C-83A1-F6EECF244321}">
                <p14:modId xmlns:p14="http://schemas.microsoft.com/office/powerpoint/2010/main" val="1002499028"/>
              </p:ext>
            </p:extLst>
          </p:nvPr>
        </p:nvGraphicFramePr>
        <p:xfrm>
          <a:off x="4392569" y="4658834"/>
          <a:ext cx="6972683" cy="54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45" imgW="2768600" imgH="215900" progId="Equation.KSEE3">
                  <p:embed/>
                </p:oleObj>
              </mc:Choice>
              <mc:Fallback>
                <p:oleObj r:id="rId45" imgW="2768600" imgH="2159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46"/>
                      <a:stretch>
                        <a:fillRect/>
                      </a:stretch>
                    </p:blipFill>
                    <p:spPr>
                      <a:xfrm>
                        <a:off x="4392569" y="4658834"/>
                        <a:ext cx="6972683" cy="540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4" name="对象 8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20"/>
            </p:custDataLst>
            <p:extLst>
              <p:ext uri="{D42A27DB-BD31-4B8C-83A1-F6EECF244321}">
                <p14:modId xmlns:p14="http://schemas.microsoft.com/office/powerpoint/2010/main" val="3131829957"/>
              </p:ext>
            </p:extLst>
          </p:nvPr>
        </p:nvGraphicFramePr>
        <p:xfrm>
          <a:off x="5330566" y="3392646"/>
          <a:ext cx="1195612" cy="50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47" imgW="482600" imgH="203200" progId="Equation.KSEE3">
                  <p:embed/>
                </p:oleObj>
              </mc:Choice>
              <mc:Fallback>
                <p:oleObj r:id="rId47" imgW="482600" imgH="2032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48"/>
                      <a:stretch>
                        <a:fillRect/>
                      </a:stretch>
                    </p:blipFill>
                    <p:spPr>
                      <a:xfrm>
                        <a:off x="5330566" y="3392646"/>
                        <a:ext cx="1195612" cy="504000"/>
                      </a:xfrm>
                      <a:prstGeom prst="rect">
                        <a:avLst/>
                      </a:prstGeom>
                      <a:solidFill>
                        <a:srgbClr val="F5E2ED"/>
                      </a:solidFill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对象 8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21"/>
            </p:custDataLst>
            <p:extLst>
              <p:ext uri="{D42A27DB-BD31-4B8C-83A1-F6EECF244321}">
                <p14:modId xmlns:p14="http://schemas.microsoft.com/office/powerpoint/2010/main" val="1357744942"/>
              </p:ext>
            </p:extLst>
          </p:nvPr>
        </p:nvGraphicFramePr>
        <p:xfrm>
          <a:off x="4750963" y="2726011"/>
          <a:ext cx="4391025" cy="50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49" imgW="1752600" imgH="203200" progId="Equation.KSEE3">
                  <p:embed/>
                </p:oleObj>
              </mc:Choice>
              <mc:Fallback>
                <p:oleObj r:id="rId49" imgW="1752600" imgH="2032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50"/>
                      <a:stretch>
                        <a:fillRect/>
                      </a:stretch>
                    </p:blipFill>
                    <p:spPr>
                      <a:xfrm>
                        <a:off x="4750963" y="2726011"/>
                        <a:ext cx="4391025" cy="5080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9" name="对象 8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22"/>
            </p:custDataLst>
            <p:extLst>
              <p:ext uri="{D42A27DB-BD31-4B8C-83A1-F6EECF244321}">
                <p14:modId xmlns:p14="http://schemas.microsoft.com/office/powerpoint/2010/main" val="3659294140"/>
              </p:ext>
            </p:extLst>
          </p:nvPr>
        </p:nvGraphicFramePr>
        <p:xfrm>
          <a:off x="6658635" y="3396924"/>
          <a:ext cx="4378325" cy="46799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51" imgW="2019300" imgH="215900" progId="Equation.KSEE3">
                  <p:embed/>
                </p:oleObj>
              </mc:Choice>
              <mc:Fallback>
                <p:oleObj r:id="rId51" imgW="2019300" imgH="2159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52"/>
                      <a:stretch>
                        <a:fillRect/>
                      </a:stretch>
                    </p:blipFill>
                    <p:spPr>
                      <a:xfrm>
                        <a:off x="6658635" y="3396924"/>
                        <a:ext cx="4378325" cy="46799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6" name="组合 5"/>
          <p:cNvGrpSpPr/>
          <p:nvPr/>
        </p:nvGrpSpPr>
        <p:grpSpPr>
          <a:xfrm>
            <a:off x="1416050" y="2862580"/>
            <a:ext cx="1606550" cy="445770"/>
            <a:chOff x="2230" y="4508"/>
            <a:chExt cx="2530" cy="702"/>
          </a:xfrm>
        </p:grpSpPr>
        <p:cxnSp>
          <p:nvCxnSpPr>
            <p:cNvPr id="5" name="直接连接符 2"/>
            <p:cNvCxnSpPr>
              <a:stCxn id="3" idx="5"/>
              <a:endCxn id="3" idx="6"/>
            </p:cNvCxnSpPr>
            <p:nvPr>
              <p:custDataLst>
                <p:tags r:id="rId23"/>
              </p:custDataLst>
            </p:nvPr>
          </p:nvCxnSpPr>
          <p:spPr>
            <a:xfrm flipV="1">
              <a:off x="4588" y="4622"/>
              <a:ext cx="33" cy="8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" name="直接连接符 1"/>
            <p:cNvCxnSpPr>
              <a:endCxn id="30" idx="1"/>
            </p:cNvCxnSpPr>
            <p:nvPr>
              <p:custDataLst>
                <p:tags r:id="rId24"/>
              </p:custDataLst>
            </p:nvPr>
          </p:nvCxnSpPr>
          <p:spPr>
            <a:xfrm>
              <a:off x="4498" y="4606"/>
              <a:ext cx="262" cy="604"/>
            </a:xfrm>
            <a:prstGeom prst="line">
              <a:avLst/>
            </a:prstGeom>
            <a:ln w="38100">
              <a:solidFill>
                <a:schemeClr val="tx1">
                  <a:lumMod val="95000"/>
                  <a:lumOff val="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" name="椭圆 2"/>
            <p:cNvSpPr/>
            <p:nvPr>
              <p:custDataLst>
                <p:tags r:id="rId25"/>
              </p:custDataLst>
            </p:nvPr>
          </p:nvSpPr>
          <p:spPr>
            <a:xfrm>
              <a:off x="4393" y="4508"/>
              <a:ext cx="228" cy="228"/>
            </a:xfrm>
            <a:prstGeom prst="ellipse">
              <a:avLst/>
            </a:prstGeom>
            <a:solidFill>
              <a:srgbClr val="0070C0"/>
            </a:solidFill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/>
              <a:endParaRPr lang="zh-CN" altLang="en-US" strike="noStrike" noProof="1"/>
            </a:p>
          </p:txBody>
        </p:sp>
        <p:cxnSp>
          <p:nvCxnSpPr>
            <p:cNvPr id="4" name="直接连接符 3"/>
            <p:cNvCxnSpPr/>
            <p:nvPr>
              <p:custDataLst>
                <p:tags r:id="rId26"/>
              </p:custDataLst>
            </p:nvPr>
          </p:nvCxnSpPr>
          <p:spPr>
            <a:xfrm flipH="1">
              <a:off x="2230" y="4606"/>
              <a:ext cx="2211" cy="0"/>
            </a:xfrm>
            <a:prstGeom prst="line">
              <a:avLst/>
            </a:prstGeom>
            <a:ln w="381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 nodeType="clickPar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31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标题 1"/>
          <p:cNvSpPr>
            <a:spLocks noGrp="1"/>
          </p:cNvSpPr>
          <p:nvPr>
            <p:custDataLst>
              <p:tags r:id="rId2"/>
            </p:custDataLst>
          </p:nvPr>
        </p:nvSpPr>
        <p:spPr>
          <a:xfrm>
            <a:off x="328613" y="73025"/>
            <a:ext cx="10515600" cy="67786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defTabSz="914400" rtl="0" eaLnBrk="1" latinLnBrk="0" hangingPunct="1">
              <a:lnSpc>
                <a:spcPct val="120000"/>
              </a:lnSpc>
              <a:spcBef>
                <a:spcPct val="0"/>
              </a:spcBef>
              <a:buNone/>
              <a:defRPr sz="4400" kern="12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base"/>
            <a:r>
              <a:rPr lang="zh-CN" altLang="en-US" sz="36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charset="0"/>
                <a:cs typeface="Times New Roman" panose="02020603050405020304" charset="0"/>
                <a:sym typeface="+mn-ea"/>
              </a:rPr>
              <a:t>【巩固</a:t>
            </a:r>
            <a:r>
              <a:rPr lang="en-US" altLang="zh-CN" sz="36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charset="0"/>
                <a:cs typeface="Times New Roman" panose="02020603050405020304" charset="0"/>
                <a:sym typeface="+mn-ea"/>
              </a:rPr>
              <a:t>2</a:t>
            </a:r>
            <a:r>
              <a:rPr lang="zh-CN" altLang="en-US" sz="3600" b="1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charset="0"/>
                <a:cs typeface="Times New Roman" panose="02020603050405020304" charset="0"/>
                <a:sym typeface="+mn-ea"/>
              </a:rPr>
              <a:t>】抛物线定义的运用</a:t>
            </a:r>
            <a:endParaRPr lang="en-US" altLang="zh-CN" sz="3600" b="1" strike="noStrike" noProof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charset="0"/>
              <a:ea typeface="+mj-ea"/>
              <a:cs typeface="Times New Roman" panose="02020603050405020304" charset="0"/>
            </a:endParaRPr>
          </a:p>
        </p:txBody>
      </p:sp>
      <p:cxnSp>
        <p:nvCxnSpPr>
          <p:cNvPr id="5" name="直接连接符 2"/>
          <p:cNvCxnSpPr/>
          <p:nvPr>
            <p:custDataLst>
              <p:tags r:id="rId3"/>
            </p:custDataLst>
          </p:nvPr>
        </p:nvCxnSpPr>
        <p:spPr>
          <a:xfrm>
            <a:off x="328613" y="858838"/>
            <a:ext cx="1074896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矩形 1"/>
          <p:cNvSpPr>
            <a:spLocks noChangeAspect="1"/>
          </p:cNvSpPr>
          <p:nvPr/>
        </p:nvSpPr>
        <p:spPr>
          <a:xfrm>
            <a:off x="623570" y="969645"/>
            <a:ext cx="11033760" cy="11245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spcAft>
                <a:spcPct val="0"/>
              </a:spcAft>
              <a:tabLst>
                <a:tab pos="1029335" algn="l"/>
                <a:tab pos="1850390" algn="l"/>
                <a:tab pos="2538095" algn="l"/>
                <a:tab pos="3221990" algn="l"/>
              </a:tabLst>
            </a:pPr>
            <a:r>
              <a:rPr lang="en-US" altLang="zh-CN" sz="280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[</a:t>
            </a:r>
            <a:r>
              <a:rPr lang="zh-CN" altLang="zh-CN" sz="280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变式</a:t>
            </a:r>
            <a:r>
              <a:rPr lang="en-US" altLang="zh-CN" sz="280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]</a:t>
            </a:r>
            <a:r>
              <a:rPr lang="zh-CN" altLang="zh-CN" sz="280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已知抛物线</a:t>
            </a:r>
            <a:r>
              <a:rPr lang="en-US" altLang="zh-CN" sz="2800" i="1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y</a:t>
            </a:r>
            <a:r>
              <a:rPr lang="en-US" altLang="zh-CN" sz="2800" baseline="3000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2</a:t>
            </a:r>
            <a:r>
              <a:rPr lang="en-US" altLang="zh-CN" sz="2800" i="1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=</a:t>
            </a:r>
            <a:r>
              <a:rPr lang="en-US" altLang="zh-CN" sz="280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4</a:t>
            </a:r>
            <a:r>
              <a:rPr lang="en-US" altLang="zh-CN" sz="2800" i="1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x</a:t>
            </a:r>
            <a:r>
              <a:rPr lang="zh-CN" altLang="zh-CN" sz="280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上一点</a:t>
            </a:r>
            <a:r>
              <a:rPr lang="en-US" altLang="zh-CN" sz="2800" i="1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P</a:t>
            </a:r>
            <a:r>
              <a:rPr lang="zh-CN" altLang="zh-CN" sz="280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到准线的距离为</a:t>
            </a:r>
            <a:r>
              <a:rPr lang="en-US" altLang="zh-CN" sz="2800" i="1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d</a:t>
            </a:r>
            <a:r>
              <a:rPr lang="en-US" altLang="zh-CN" sz="2800" baseline="-2500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1</a:t>
            </a:r>
            <a:r>
              <a:rPr lang="en-US" altLang="zh-CN" sz="280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,</a:t>
            </a:r>
            <a:r>
              <a:rPr lang="zh-CN" altLang="zh-CN" sz="280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到直线</a:t>
            </a:r>
            <a:r>
              <a:rPr lang="en-US" altLang="zh-CN" sz="2800" i="1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l</a:t>
            </a:r>
            <a:r>
              <a:rPr lang="en-US" altLang="zh-CN" sz="280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:4</a:t>
            </a:r>
            <a:r>
              <a:rPr lang="en-US" altLang="zh-CN" sz="2800" i="1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x-</a:t>
            </a:r>
            <a:r>
              <a:rPr lang="en-US" altLang="zh-CN" sz="280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3</a:t>
            </a:r>
            <a:r>
              <a:rPr lang="en-US" altLang="zh-CN" sz="2800" i="1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y+</a:t>
            </a:r>
            <a:r>
              <a:rPr lang="en-US" altLang="zh-CN" sz="280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11</a:t>
            </a:r>
            <a:r>
              <a:rPr lang="en-US" altLang="zh-CN" sz="2800" i="1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=</a:t>
            </a:r>
            <a:r>
              <a:rPr lang="en-US" altLang="zh-CN" sz="280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0</a:t>
            </a:r>
            <a:r>
              <a:rPr lang="zh-CN" altLang="zh-CN" sz="280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的距离为</a:t>
            </a:r>
            <a:r>
              <a:rPr lang="en-US" altLang="zh-CN" sz="2800" i="1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d</a:t>
            </a:r>
            <a:r>
              <a:rPr lang="en-US" altLang="zh-CN" sz="2800" baseline="-2500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2</a:t>
            </a:r>
            <a:r>
              <a:rPr lang="en-US" altLang="zh-CN" sz="280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, </a:t>
            </a:r>
            <a:r>
              <a:rPr lang="zh-CN" altLang="zh-CN" sz="280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则</a:t>
            </a:r>
            <a:r>
              <a:rPr lang="en-US" altLang="zh-CN" sz="2800" i="1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d</a:t>
            </a:r>
            <a:r>
              <a:rPr lang="en-US" altLang="zh-CN" sz="2800" baseline="-2500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1</a:t>
            </a:r>
            <a:r>
              <a:rPr lang="en-US" altLang="zh-CN" sz="2800" i="1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+d</a:t>
            </a:r>
            <a:r>
              <a:rPr lang="en-US" altLang="zh-CN" sz="2800" baseline="-2500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2</a:t>
            </a:r>
            <a:r>
              <a:rPr lang="zh-CN" altLang="zh-CN" sz="2800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的最小值为</a:t>
            </a:r>
            <a:r>
              <a:rPr lang="zh-CN" altLang="zh-CN" sz="2800" i="1" u="sng">
                <a:solidFill>
                  <a:srgbClr val="FF0000"/>
                </a:solidFill>
                <a:uFill>
                  <a:solidFill>
                    <a:srgbClr val="000000"/>
                  </a:solidFill>
                </a:u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　　　　　</a:t>
            </a:r>
            <a:r>
              <a:rPr lang="en-US" altLang="zh-CN" sz="2800" i="1">
                <a:solidFill>
                  <a:srgbClr val="000000"/>
                </a:solidFill>
                <a:latin typeface="Times New Roman" panose="02020603050405020304" charset="0"/>
                <a:ea typeface="黑体" panose="02010609060101010101" charset="-122"/>
                <a:cs typeface="Times New Roman" panose="02020603050405020304" charset="0"/>
              </a:rPr>
              <a:t>. </a:t>
            </a:r>
            <a:endParaRPr lang="en-US" altLang="zh-CN" sz="2800" i="1">
              <a:solidFill>
                <a:srgbClr val="000000"/>
              </a:solidFill>
              <a:effectLst/>
              <a:latin typeface="Times New Roman" panose="02020603050405020304" charset="0"/>
              <a:ea typeface="黑体" panose="02010609060101010101" charset="-122"/>
              <a:cs typeface="Times New Roman" panose="02020603050405020304" charset="0"/>
            </a:endParaRPr>
          </a:p>
        </p:txBody>
      </p:sp>
      <p:graphicFrame>
        <p:nvGraphicFramePr>
          <p:cNvPr id="23" name="对象 8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4"/>
            </p:custDataLst>
          </p:nvPr>
        </p:nvGraphicFramePr>
        <p:xfrm>
          <a:off x="1205363" y="2204528"/>
          <a:ext cx="4009390" cy="539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8" imgW="1600200" imgH="215900" progId="Equation.KSEE3">
                  <p:embed/>
                </p:oleObj>
              </mc:Choice>
              <mc:Fallback>
                <p:oleObj r:id="rId8" imgW="1600200" imgH="2159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205363" y="2204528"/>
                        <a:ext cx="4009390" cy="5397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8" name="对象 8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5"/>
            </p:custDataLst>
          </p:nvPr>
        </p:nvGraphicFramePr>
        <p:xfrm>
          <a:off x="2927801" y="2744278"/>
          <a:ext cx="2642235" cy="1079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0" imgW="1054100" imgH="431800" progId="Equation.KSEE3">
                  <p:embed/>
                </p:oleObj>
              </mc:Choice>
              <mc:Fallback>
                <p:oleObj r:id="rId10" imgW="1054100" imgH="4318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2927801" y="2744278"/>
                        <a:ext cx="2642235" cy="10795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41" name="文本框 40"/>
          <p:cNvSpPr txBox="1"/>
          <p:nvPr/>
        </p:nvSpPr>
        <p:spPr>
          <a:xfrm>
            <a:off x="6384290" y="143510"/>
            <a:ext cx="5229225" cy="60769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20000"/>
              </a:lnSpc>
            </a:pPr>
            <a:r>
              <a:rPr lang="zh-CN" sz="2800" b="1" kern="100">
                <a:solidFill>
                  <a:sysClr val="windowText" lastClr="000000"/>
                </a:solidFill>
                <a:highlight>
                  <a:srgbClr val="FFFF00"/>
                </a:highlight>
                <a:latin typeface="Times New Roman" panose="02020603050405020304" charset="0"/>
                <a:ea typeface="仿宋" panose="02010609060101010101" charset="-122"/>
                <a:cs typeface="Times New Roman" panose="02020603050405020304" charset="0"/>
                <a:sym typeface="+mn-ea"/>
              </a:rPr>
              <a:t>曲线同侧转化为曲线异侧</a:t>
            </a:r>
            <a:endParaRPr lang="zh-CN" sz="2800" b="1" kern="100">
              <a:solidFill>
                <a:sysClr val="windowText" lastClr="000000"/>
              </a:solidFill>
              <a:highlight>
                <a:srgbClr val="FFFF00"/>
              </a:highlight>
              <a:latin typeface="Times New Roman" panose="02020603050405020304" charset="0"/>
              <a:ea typeface="仿宋" panose="02010609060101010101" charset="-122"/>
              <a:cs typeface="Courier New" panose="02070309020205020404"/>
              <a:sym typeface="+mn-ea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131810" y="1772920"/>
            <a:ext cx="2813685" cy="3663315"/>
          </a:xfrm>
          <a:prstGeom prst="rect">
            <a:avLst/>
          </a:prstGeom>
        </p:spPr>
      </p:pic>
      <p:cxnSp>
        <p:nvCxnSpPr>
          <p:cNvPr id="7" name="直接连接符 6"/>
          <p:cNvCxnSpPr/>
          <p:nvPr/>
        </p:nvCxnSpPr>
        <p:spPr>
          <a:xfrm flipH="1">
            <a:off x="9408795" y="2779395"/>
            <a:ext cx="439420" cy="100965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9" name="对象 8">
            <a:hlinkClick r:id="" action="ppaction://ole?verb=0"/>
          </p:cNvPr>
          <p:cNvGraphicFramePr>
            <a:graphicFrameLocks noChangeAspect="1"/>
          </p:cNvGraphicFramePr>
          <p:nvPr>
            <p:custDataLst>
              <p:tags r:id="rId6"/>
            </p:custDataLst>
          </p:nvPr>
        </p:nvGraphicFramePr>
        <p:xfrm>
          <a:off x="8904605" y="2060575"/>
          <a:ext cx="295910" cy="295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13" imgW="165100" imgH="165100" progId="Equation.KSEE3">
                  <p:embed/>
                </p:oleObj>
              </mc:Choice>
              <mc:Fallback>
                <p:oleObj r:id="rId13" imgW="165100" imgH="165100" progId="Equation.KSEE3">
                  <p:embed/>
                  <p:pic>
                    <p:nvPicPr>
                      <p:cNvPr id="0" name="OLE substitute image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8904605" y="2060575"/>
                        <a:ext cx="295910" cy="29527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29" name="直接连接符 28"/>
          <p:cNvCxnSpPr/>
          <p:nvPr/>
        </p:nvCxnSpPr>
        <p:spPr>
          <a:xfrm>
            <a:off x="9336405" y="3213100"/>
            <a:ext cx="72390" cy="575945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接连接符 29"/>
          <p:cNvCxnSpPr/>
          <p:nvPr/>
        </p:nvCxnSpPr>
        <p:spPr>
          <a:xfrm>
            <a:off x="8616315" y="3068955"/>
            <a:ext cx="792480" cy="720090"/>
          </a:xfrm>
          <a:prstGeom prst="line">
            <a:avLst/>
          </a:prstGeom>
          <a:ln w="28575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直接连接符 2"/>
          <p:cNvCxnSpPr/>
          <p:nvPr/>
        </p:nvCxnSpPr>
        <p:spPr>
          <a:xfrm>
            <a:off x="8832215" y="2780665"/>
            <a:ext cx="504190" cy="432435"/>
          </a:xfrm>
          <a:prstGeom prst="line">
            <a:avLst/>
          </a:prstGeom>
          <a:ln w="2857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直接连接符 5"/>
          <p:cNvCxnSpPr/>
          <p:nvPr/>
        </p:nvCxnSpPr>
        <p:spPr>
          <a:xfrm>
            <a:off x="514586" y="783867"/>
            <a:ext cx="11162828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" name="矩形 4"/>
          <p:cNvSpPr/>
          <p:nvPr/>
        </p:nvSpPr>
        <p:spPr>
          <a:xfrm>
            <a:off x="311792" y="783867"/>
            <a:ext cx="11016504" cy="1957139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zh-CN" altLang="en-US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例</a:t>
            </a:r>
            <a:r>
              <a:rPr lang="en-US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3 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河上有一抛物线形拱桥，当水面距拱桥顶</a:t>
            </a:r>
            <a:r>
              <a:rPr lang="en-US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5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米时，水面宽为</a:t>
            </a:r>
            <a:r>
              <a:rPr lang="en-US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8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米，一小船宽</a:t>
            </a:r>
            <a:r>
              <a:rPr lang="en-US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4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米，高</a:t>
            </a:r>
            <a:r>
              <a:rPr lang="en-US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2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米，载货后船露出水面上的部分高</a:t>
            </a:r>
            <a:r>
              <a:rPr lang="en-US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0.75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米，问：水面上涨到与抛物线形拱桥拱顶相距多少米时，小船开始不能通航？</a:t>
            </a:r>
            <a:endParaRPr lang="zh-CN" altLang="zh-CN" sz="1050" kern="100" dirty="0">
              <a:effectLst/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</p:txBody>
      </p:sp>
      <p:sp>
        <p:nvSpPr>
          <p:cNvPr id="4" name="标题 1">
            <a:extLst>
              <a:ext uri="{FF2B5EF4-FFF2-40B4-BE49-F238E27FC236}">
                <a16:creationId xmlns:a16="http://schemas.microsoft.com/office/drawing/2014/main" id="{D20E0D00-D11B-AFD7-AE3C-15095D84F3D6}"/>
              </a:ext>
            </a:extLst>
          </p:cNvPr>
          <p:cNvSpPr>
            <a:spLocks noGrp="1"/>
          </p:cNvSpPr>
          <p:nvPr>
            <p:custDataLst>
              <p:tags r:id="rId1"/>
            </p:custDataLst>
          </p:nvPr>
        </p:nvSpPr>
        <p:spPr>
          <a:xfrm>
            <a:off x="328613" y="73025"/>
            <a:ext cx="10515600" cy="67786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defTabSz="914400" rtl="0" eaLnBrk="1" latinLnBrk="0" hangingPunct="1">
              <a:lnSpc>
                <a:spcPct val="120000"/>
              </a:lnSpc>
              <a:spcBef>
                <a:spcPct val="0"/>
              </a:spcBef>
              <a:buNone/>
              <a:defRPr sz="4400" kern="12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base"/>
            <a:r>
              <a:rPr lang="zh-CN" altLang="en-US" sz="3600" b="1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charset="0"/>
                <a:cs typeface="Times New Roman" panose="02020603050405020304" charset="0"/>
                <a:sym typeface="+mn-ea"/>
              </a:rPr>
              <a:t>【巩固</a:t>
            </a:r>
            <a:r>
              <a:rPr lang="en-US" altLang="zh-CN" sz="3600" b="1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charset="0"/>
                <a:cs typeface="Times New Roman" panose="02020603050405020304" charset="0"/>
                <a:sym typeface="+mn-ea"/>
              </a:rPr>
              <a:t>3</a:t>
            </a:r>
            <a:r>
              <a:rPr lang="zh-CN" altLang="en-US" sz="3600" b="1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charset="0"/>
                <a:cs typeface="Times New Roman" panose="02020603050405020304" charset="0"/>
                <a:sym typeface="+mn-ea"/>
              </a:rPr>
              <a:t>】抛物线的实际运用问题</a:t>
            </a:r>
            <a:endParaRPr lang="en-US" altLang="zh-CN" sz="3600" b="1" strike="noStrike" noProof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charset="0"/>
              <a:ea typeface="+mj-ea"/>
              <a:cs typeface="Times New Roman" panose="02020603050405020304" charset="0"/>
            </a:endParaRPr>
          </a:p>
        </p:txBody>
      </p:sp>
      <p:pic>
        <p:nvPicPr>
          <p:cNvPr id="7" name="Picture 3" descr="2-58">
            <a:extLst>
              <a:ext uri="{FF2B5EF4-FFF2-40B4-BE49-F238E27FC236}">
                <a16:creationId xmlns:a16="http://schemas.microsoft.com/office/drawing/2014/main" id="{1B9B37A6-EACC-FB06-0EEB-4A019E200D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00160" y="2917922"/>
            <a:ext cx="2545400" cy="23981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192900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25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426146" y="415126"/>
            <a:ext cx="11268174" cy="19495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zh-CN" altLang="zh-CN" sz="2800" kern="100" spc="-20" dirty="0">
                <a:solidFill>
                  <a:srgbClr val="0000FF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解　</a:t>
            </a:r>
            <a:r>
              <a:rPr lang="zh-CN" altLang="zh-CN" sz="2800" kern="100" spc="-2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如图，以拱桥的拱顶为原点，以过拱顶且平行于水面的直线为</a:t>
            </a:r>
            <a:r>
              <a:rPr lang="en-US" altLang="zh-CN" sz="2800" i="1" kern="100" spc="-20" dirty="0">
                <a:latin typeface="Times New Roman" panose="02020603050405020304" pitchFamily="18" charset="0"/>
                <a:ea typeface="黑体" panose="02010609060101010101" pitchFamily="49" charset="-122"/>
                <a:cs typeface="Courier New" panose="02070309020205020404" pitchFamily="49" charset="0"/>
              </a:rPr>
              <a:t>x</a:t>
            </a:r>
            <a:r>
              <a:rPr lang="zh-CN" altLang="zh-CN" sz="2800" kern="100" spc="-2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轴，建立平面直角坐标系</a:t>
            </a:r>
            <a:r>
              <a:rPr lang="en-US" altLang="zh-CN" sz="2800" kern="100" spc="-20" dirty="0">
                <a:latin typeface="Times New Roman" panose="02020603050405020304" pitchFamily="18" charset="0"/>
                <a:ea typeface="黑体" panose="02010609060101010101" pitchFamily="49" charset="-122"/>
                <a:cs typeface="Courier New" panose="02070309020205020404" pitchFamily="49" charset="0"/>
              </a:rPr>
              <a:t>.</a:t>
            </a:r>
            <a:r>
              <a:rPr lang="zh-CN" altLang="zh-CN" sz="2800" kern="1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设抛物线方程为</a:t>
            </a:r>
            <a:r>
              <a:rPr lang="en-US" altLang="zh-CN" sz="2800" i="1" kern="100" dirty="0">
                <a:latin typeface="Times New Roman" panose="02020603050405020304" pitchFamily="18" charset="0"/>
                <a:ea typeface="黑体" panose="02010609060101010101" pitchFamily="49" charset="-122"/>
                <a:cs typeface="Courier New" panose="02070309020205020404" pitchFamily="49" charset="0"/>
              </a:rPr>
              <a:t>x</a:t>
            </a:r>
            <a:r>
              <a:rPr lang="en-US" altLang="zh-CN" sz="2800" kern="100" baseline="30000" dirty="0">
                <a:latin typeface="Times New Roman" panose="02020603050405020304" pitchFamily="18" charset="0"/>
                <a:ea typeface="黑体" panose="02010609060101010101" pitchFamily="49" charset="-122"/>
                <a:cs typeface="Courier New" panose="02070309020205020404" pitchFamily="49" charset="0"/>
              </a:rPr>
              <a:t>2</a:t>
            </a:r>
            <a:r>
              <a:rPr lang="zh-CN" altLang="zh-CN" sz="2800" kern="1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＝－</a:t>
            </a:r>
            <a:r>
              <a:rPr lang="en-US" altLang="zh-CN" sz="2800" kern="100" dirty="0">
                <a:latin typeface="Times New Roman" panose="02020603050405020304" pitchFamily="18" charset="0"/>
                <a:ea typeface="黑体" panose="02010609060101010101" pitchFamily="49" charset="-122"/>
                <a:cs typeface="Courier New" panose="02070309020205020404" pitchFamily="49" charset="0"/>
              </a:rPr>
              <a:t>2</a:t>
            </a:r>
            <a:r>
              <a:rPr lang="en-US" altLang="zh-CN" sz="2800" i="1" kern="100" dirty="0">
                <a:latin typeface="Times New Roman" panose="02020603050405020304" pitchFamily="18" charset="0"/>
                <a:ea typeface="黑体" panose="02010609060101010101" pitchFamily="49" charset="-122"/>
                <a:cs typeface="Courier New" panose="02070309020205020404" pitchFamily="49" charset="0"/>
              </a:rPr>
              <a:t>py</a:t>
            </a:r>
            <a:r>
              <a:rPr lang="en-US" altLang="zh-CN" sz="2800" kern="100" dirty="0">
                <a:latin typeface="Times New Roman" panose="02020603050405020304" pitchFamily="18" charset="0"/>
                <a:ea typeface="黑体" panose="02010609060101010101" pitchFamily="49" charset="-122"/>
                <a:cs typeface="Courier New" panose="02070309020205020404" pitchFamily="49" charset="0"/>
              </a:rPr>
              <a:t>(</a:t>
            </a:r>
            <a:r>
              <a:rPr lang="en-US" altLang="zh-CN" sz="2800" i="1" kern="100" dirty="0">
                <a:latin typeface="Times New Roman" panose="02020603050405020304" pitchFamily="18" charset="0"/>
                <a:ea typeface="黑体" panose="02010609060101010101" pitchFamily="49" charset="-122"/>
                <a:cs typeface="Courier New" panose="02070309020205020404" pitchFamily="49" charset="0"/>
              </a:rPr>
              <a:t>p</a:t>
            </a:r>
            <a:r>
              <a:rPr lang="en-US" altLang="zh-CN" sz="2800" kern="100" dirty="0">
                <a:latin typeface="Times New Roman" panose="02020603050405020304" pitchFamily="18" charset="0"/>
                <a:ea typeface="黑体" panose="02010609060101010101" pitchFamily="49" charset="-122"/>
                <a:cs typeface="Courier New" panose="02070309020205020404" pitchFamily="49" charset="0"/>
              </a:rPr>
              <a:t>&gt;0)</a:t>
            </a:r>
            <a:r>
              <a:rPr lang="zh-CN" altLang="zh-CN" sz="2800" kern="1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</a:t>
            </a:r>
            <a:endParaRPr lang="zh-CN" altLang="zh-CN" sz="105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zh-CN" altLang="zh-CN" sz="2800" kern="1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由题意可知，点</a:t>
            </a:r>
            <a:r>
              <a:rPr lang="en-US" altLang="zh-CN" sz="2800" i="1" kern="100" dirty="0">
                <a:latin typeface="Times New Roman" panose="02020603050405020304" pitchFamily="18" charset="0"/>
                <a:ea typeface="黑体" panose="02010609060101010101" pitchFamily="49" charset="-122"/>
                <a:cs typeface="Courier New" panose="02070309020205020404" pitchFamily="49" charset="0"/>
              </a:rPr>
              <a:t>B</a:t>
            </a:r>
            <a:r>
              <a:rPr lang="en-US" altLang="zh-CN" sz="2800" kern="100" dirty="0">
                <a:latin typeface="Times New Roman" panose="02020603050405020304" pitchFamily="18" charset="0"/>
                <a:ea typeface="黑体" panose="02010609060101010101" pitchFamily="49" charset="-122"/>
                <a:cs typeface="Courier New" panose="02070309020205020404" pitchFamily="49" charset="0"/>
              </a:rPr>
              <a:t>(4</a:t>
            </a:r>
            <a:r>
              <a:rPr lang="zh-CN" altLang="zh-CN" sz="2800" kern="1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，－</a:t>
            </a:r>
            <a:r>
              <a:rPr lang="en-US" altLang="zh-CN" sz="2800" kern="100" dirty="0">
                <a:latin typeface="Times New Roman" panose="02020603050405020304" pitchFamily="18" charset="0"/>
                <a:ea typeface="黑体" panose="02010609060101010101" pitchFamily="49" charset="-122"/>
                <a:cs typeface="Courier New" panose="02070309020205020404" pitchFamily="49" charset="0"/>
              </a:rPr>
              <a:t>5)</a:t>
            </a:r>
            <a:r>
              <a:rPr lang="zh-CN" altLang="zh-CN" sz="2800" kern="1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在抛物线上，</a:t>
            </a:r>
            <a:endParaRPr lang="zh-CN" altLang="zh-CN" sz="1050" kern="100" dirty="0">
              <a:effectLst/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</p:txBody>
      </p:sp>
      <p:graphicFrame>
        <p:nvGraphicFramePr>
          <p:cNvPr id="6" name="对象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50651610"/>
              </p:ext>
            </p:extLst>
          </p:nvPr>
        </p:nvGraphicFramePr>
        <p:xfrm>
          <a:off x="518320" y="2376187"/>
          <a:ext cx="11176000" cy="9890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文档" r:id="rId2" imgW="11197040" imgH="989162" progId="Word.Document.12">
                  <p:embed/>
                </p:oleObj>
              </mc:Choice>
              <mc:Fallback>
                <p:oleObj name="文档" r:id="rId2" imgW="11197040" imgH="989162" progId="Word.Document.12">
                  <p:embed/>
                  <p:pic>
                    <p:nvPicPr>
                      <p:cNvPr id="6" name="对象 5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518320" y="2376187"/>
                        <a:ext cx="11176000" cy="9890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34531" name="Picture 3" descr="2-58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6240" y="1458809"/>
            <a:ext cx="2545400" cy="23981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矩形 8"/>
          <p:cNvSpPr/>
          <p:nvPr/>
        </p:nvSpPr>
        <p:spPr>
          <a:xfrm>
            <a:off x="405506" y="3263029"/>
            <a:ext cx="11268174" cy="13031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zh-CN" altLang="zh-CN" sz="2800" kern="1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当船面两侧和抛物线接触时，船开始不能通航，</a:t>
            </a:r>
            <a:endParaRPr lang="zh-CN" altLang="zh-CN" sz="105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zh-CN" altLang="zh-CN" sz="2800" kern="1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设此时船面宽为</a:t>
            </a:r>
            <a:r>
              <a:rPr lang="en-US" altLang="zh-CN" sz="2800" i="1" kern="100" dirty="0">
                <a:latin typeface="Times New Roman" panose="02020603050405020304" pitchFamily="18" charset="0"/>
                <a:ea typeface="黑体" panose="02010609060101010101" pitchFamily="49" charset="-122"/>
                <a:cs typeface="Courier New" panose="02070309020205020404" pitchFamily="49" charset="0"/>
              </a:rPr>
              <a:t>AA</a:t>
            </a:r>
            <a:r>
              <a:rPr lang="en-US" altLang="zh-CN" sz="2800" kern="100" dirty="0">
                <a:latin typeface="宋体" panose="02010600030101010101" pitchFamily="2" charset="-122"/>
                <a:ea typeface="黑体" panose="02010609060101010101" pitchFamily="49" charset="-122"/>
                <a:cs typeface="Times New Roman" panose="02020603050405020304" pitchFamily="18" charset="0"/>
              </a:rPr>
              <a:t>′</a:t>
            </a:r>
            <a:r>
              <a:rPr lang="zh-CN" altLang="zh-CN" sz="2800" kern="1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，则</a:t>
            </a:r>
            <a:r>
              <a:rPr lang="en-US" altLang="zh-CN" sz="2800" i="1" kern="100" dirty="0">
                <a:latin typeface="Times New Roman" panose="02020603050405020304" pitchFamily="18" charset="0"/>
                <a:ea typeface="黑体" panose="02010609060101010101" pitchFamily="49" charset="-122"/>
                <a:cs typeface="Courier New" panose="02070309020205020404" pitchFamily="49" charset="0"/>
              </a:rPr>
              <a:t>A</a:t>
            </a:r>
            <a:r>
              <a:rPr lang="en-US" altLang="zh-CN" sz="2800" kern="100" dirty="0">
                <a:latin typeface="Times New Roman" panose="02020603050405020304" pitchFamily="18" charset="0"/>
                <a:ea typeface="黑体" panose="02010609060101010101" pitchFamily="49" charset="-122"/>
                <a:cs typeface="Courier New" panose="02070309020205020404" pitchFamily="49" charset="0"/>
              </a:rPr>
              <a:t>(2</a:t>
            </a:r>
            <a:r>
              <a:rPr lang="zh-CN" altLang="zh-CN" sz="2800" kern="1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</a:t>
            </a:r>
            <a:r>
              <a:rPr lang="en-US" altLang="zh-CN" sz="2800" i="1" kern="100" dirty="0" err="1">
                <a:latin typeface="Times New Roman" panose="02020603050405020304" pitchFamily="18" charset="0"/>
                <a:ea typeface="黑体" panose="02010609060101010101" pitchFamily="49" charset="-122"/>
                <a:cs typeface="Courier New" panose="02070309020205020404" pitchFamily="49" charset="0"/>
              </a:rPr>
              <a:t>y</a:t>
            </a:r>
            <a:r>
              <a:rPr lang="en-US" altLang="zh-CN" sz="2800" i="1" kern="100" baseline="-25000" dirty="0" err="1">
                <a:latin typeface="Times New Roman" panose="02020603050405020304" pitchFamily="18" charset="0"/>
                <a:ea typeface="黑体" panose="02010609060101010101" pitchFamily="49" charset="-122"/>
                <a:cs typeface="Courier New" panose="02070309020205020404" pitchFamily="49" charset="0"/>
              </a:rPr>
              <a:t>A</a:t>
            </a:r>
            <a:r>
              <a:rPr lang="en-US" altLang="zh-CN" sz="2800" kern="100" dirty="0">
                <a:latin typeface="Times New Roman" panose="02020603050405020304" pitchFamily="18" charset="0"/>
                <a:ea typeface="黑体" panose="02010609060101010101" pitchFamily="49" charset="-122"/>
                <a:cs typeface="Courier New" panose="02070309020205020404" pitchFamily="49" charset="0"/>
              </a:rPr>
              <a:t>)</a:t>
            </a:r>
            <a:r>
              <a:rPr lang="zh-CN" altLang="zh-CN" sz="2800" kern="1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</a:t>
            </a:r>
            <a:endParaRPr lang="zh-CN" altLang="zh-CN" sz="1050" kern="100" dirty="0">
              <a:effectLst/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</p:txBody>
      </p:sp>
      <p:graphicFrame>
        <p:nvGraphicFramePr>
          <p:cNvPr id="10" name="对象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30552311"/>
              </p:ext>
            </p:extLst>
          </p:nvPr>
        </p:nvGraphicFramePr>
        <p:xfrm>
          <a:off x="451593" y="4482451"/>
          <a:ext cx="11176000" cy="9890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文档" r:id="rId5" imgW="11197040" imgH="989162" progId="Word.Document.12">
                  <p:embed/>
                </p:oleObj>
              </mc:Choice>
              <mc:Fallback>
                <p:oleObj name="文档" r:id="rId5" imgW="11197040" imgH="989162" progId="Word.Document.12">
                  <p:embed/>
                  <p:pic>
                    <p:nvPicPr>
                      <p:cNvPr id="10" name="对象 9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51593" y="4482451"/>
                        <a:ext cx="11176000" cy="9890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矩形 1">
            <a:extLst>
              <a:ext uri="{FF2B5EF4-FFF2-40B4-BE49-F238E27FC236}">
                <a16:creationId xmlns:a16="http://schemas.microsoft.com/office/drawing/2014/main" id="{F5FDE8AF-0C9F-2D8A-EA1A-9E2D6BA29B79}"/>
              </a:ext>
            </a:extLst>
          </p:cNvPr>
          <p:cNvSpPr/>
          <p:nvPr/>
        </p:nvSpPr>
        <p:spPr>
          <a:xfrm>
            <a:off x="405506" y="5214296"/>
            <a:ext cx="10900772" cy="13031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zh-CN" altLang="zh-CN" sz="2800" kern="1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又知船面露出水面上的部分高为</a:t>
            </a:r>
            <a:r>
              <a:rPr lang="en-US" altLang="zh-CN" sz="2800" kern="100" dirty="0">
                <a:latin typeface="Times New Roman" panose="02020603050405020304" pitchFamily="18" charset="0"/>
                <a:ea typeface="黑体" panose="02010609060101010101" pitchFamily="49" charset="-122"/>
                <a:cs typeface="Courier New" panose="02070309020205020404" pitchFamily="49" charset="0"/>
              </a:rPr>
              <a:t>0.75</a:t>
            </a:r>
            <a:r>
              <a:rPr lang="zh-CN" altLang="zh-CN" sz="2800" kern="1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米，所以</a:t>
            </a:r>
            <a:r>
              <a:rPr lang="en-US" altLang="zh-CN" sz="2800" i="1" kern="100" dirty="0">
                <a:latin typeface="Times New Roman" panose="02020603050405020304" pitchFamily="18" charset="0"/>
                <a:ea typeface="黑体" panose="02010609060101010101" pitchFamily="49" charset="-122"/>
                <a:cs typeface="Courier New" panose="02070309020205020404" pitchFamily="49" charset="0"/>
              </a:rPr>
              <a:t>h</a:t>
            </a:r>
            <a:r>
              <a:rPr lang="zh-CN" altLang="zh-CN" sz="2800" kern="1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2800" kern="100" dirty="0">
                <a:latin typeface="Times New Roman" panose="02020603050405020304" pitchFamily="18" charset="0"/>
                <a:ea typeface="黑体" panose="02010609060101010101" pitchFamily="49" charset="-122"/>
                <a:cs typeface="Courier New" panose="02070309020205020404" pitchFamily="49" charset="0"/>
              </a:rPr>
              <a:t>|</a:t>
            </a:r>
            <a:r>
              <a:rPr lang="en-US" altLang="zh-CN" sz="2800" i="1" kern="100" dirty="0" err="1">
                <a:latin typeface="Times New Roman" panose="02020603050405020304" pitchFamily="18" charset="0"/>
                <a:ea typeface="黑体" panose="02010609060101010101" pitchFamily="49" charset="-122"/>
                <a:cs typeface="Courier New" panose="02070309020205020404" pitchFamily="49" charset="0"/>
              </a:rPr>
              <a:t>y</a:t>
            </a:r>
            <a:r>
              <a:rPr lang="en-US" altLang="zh-CN" sz="2800" i="1" kern="100" baseline="-25000" dirty="0" err="1">
                <a:latin typeface="Times New Roman" panose="02020603050405020304" pitchFamily="18" charset="0"/>
                <a:ea typeface="黑体" panose="02010609060101010101" pitchFamily="49" charset="-122"/>
                <a:cs typeface="Courier New" panose="02070309020205020404" pitchFamily="49" charset="0"/>
              </a:rPr>
              <a:t>A</a:t>
            </a:r>
            <a:r>
              <a:rPr lang="en-US" altLang="zh-CN" sz="2800" kern="100" dirty="0">
                <a:latin typeface="Times New Roman" panose="02020603050405020304" pitchFamily="18" charset="0"/>
                <a:ea typeface="黑体" panose="02010609060101010101" pitchFamily="49" charset="-122"/>
                <a:cs typeface="Courier New" panose="02070309020205020404" pitchFamily="49" charset="0"/>
              </a:rPr>
              <a:t>|</a:t>
            </a:r>
            <a:r>
              <a:rPr lang="zh-CN" altLang="zh-CN" sz="2800" kern="1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＋</a:t>
            </a:r>
            <a:r>
              <a:rPr lang="en-US" altLang="zh-CN" sz="2800" kern="100" dirty="0">
                <a:latin typeface="Times New Roman" panose="02020603050405020304" pitchFamily="18" charset="0"/>
                <a:ea typeface="黑体" panose="02010609060101010101" pitchFamily="49" charset="-122"/>
                <a:cs typeface="Courier New" panose="02070309020205020404" pitchFamily="49" charset="0"/>
              </a:rPr>
              <a:t>0.75</a:t>
            </a:r>
            <a:r>
              <a:rPr lang="zh-CN" altLang="zh-CN" sz="2800" kern="1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2800" kern="100" dirty="0">
                <a:latin typeface="Times New Roman" panose="02020603050405020304" pitchFamily="18" charset="0"/>
                <a:ea typeface="黑体" panose="02010609060101010101" pitchFamily="49" charset="-122"/>
                <a:cs typeface="Courier New" panose="02070309020205020404" pitchFamily="49" charset="0"/>
              </a:rPr>
              <a:t>2.</a:t>
            </a:r>
            <a:endParaRPr lang="zh-CN" altLang="zh-CN" sz="105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zh-CN" altLang="zh-CN" sz="2800" kern="1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所以水面上涨到与抛物线形拱桥拱顶相距</a:t>
            </a:r>
            <a:r>
              <a:rPr lang="en-US" altLang="zh-CN" sz="2800" kern="100" dirty="0">
                <a:latin typeface="Times New Roman" panose="02020603050405020304" pitchFamily="18" charset="0"/>
                <a:ea typeface="黑体" panose="02010609060101010101" pitchFamily="49" charset="-122"/>
                <a:cs typeface="Courier New" panose="02070309020205020404" pitchFamily="49" charset="0"/>
              </a:rPr>
              <a:t>2</a:t>
            </a:r>
            <a:r>
              <a:rPr lang="zh-CN" altLang="zh-CN" sz="2800" kern="1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米时，小船开始不能通航</a:t>
            </a:r>
            <a:r>
              <a:rPr lang="en-US" altLang="zh-CN" sz="2800" kern="100" dirty="0">
                <a:latin typeface="Times New Roman" panose="02020603050405020304" pitchFamily="18" charset="0"/>
                <a:ea typeface="黑体" panose="02010609060101010101" pitchFamily="49" charset="-122"/>
                <a:cs typeface="Courier New" panose="02070309020205020404" pitchFamily="49" charset="0"/>
              </a:rPr>
              <a:t>.</a:t>
            </a:r>
            <a:endParaRPr lang="zh-CN" altLang="zh-CN" sz="1050" kern="100" dirty="0">
              <a:effectLst/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0030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25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4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5345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5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328613" y="1052835"/>
            <a:ext cx="11126670" cy="4542462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en-US" altLang="zh-CN" sz="2800" b="1" kern="100" dirty="0">
                <a:solidFill>
                  <a:srgbClr val="0000FF"/>
                </a:solidFill>
                <a:latin typeface="+mj-ea"/>
                <a:ea typeface="+mj-ea"/>
                <a:cs typeface="Times New Roman" panose="02020603050405020304" pitchFamily="18" charset="0"/>
              </a:rPr>
              <a:t>[</a:t>
            </a:r>
            <a:r>
              <a:rPr lang="zh-CN" altLang="zh-CN" sz="2800" b="1" kern="100" dirty="0">
                <a:solidFill>
                  <a:srgbClr val="0000FF"/>
                </a:solidFill>
                <a:latin typeface="宋体" panose="02010600030101010101" pitchFamily="2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素养提升</a:t>
            </a:r>
            <a:r>
              <a:rPr lang="en-US" altLang="zh-CN" sz="2800" b="1" kern="100" dirty="0">
                <a:solidFill>
                  <a:srgbClr val="0000FF"/>
                </a:solidFill>
                <a:latin typeface="+mj-ea"/>
                <a:ea typeface="+mj-ea"/>
                <a:cs typeface="Times New Roman" panose="02020603050405020304" pitchFamily="18" charset="0"/>
              </a:rPr>
              <a:t>]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　首先确定与实际问题相匹配的数学模型</a:t>
            </a:r>
            <a:r>
              <a:rPr lang="en-US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.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此问题中拱桥是抛物线型，故利用抛物线的有关知识解决此问题，操作步骤为</a:t>
            </a:r>
            <a:endParaRPr lang="zh-CN" altLang="zh-CN" sz="105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en-US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(1)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建系：建立适当的坐标系</a:t>
            </a:r>
            <a:r>
              <a:rPr lang="en-US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.</a:t>
            </a:r>
            <a:endParaRPr lang="zh-CN" altLang="zh-CN" sz="105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en-US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(2)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假设：设出合适的抛物线标准方程</a:t>
            </a:r>
            <a:r>
              <a:rPr lang="en-US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.</a:t>
            </a:r>
            <a:endParaRPr lang="zh-CN" altLang="zh-CN" sz="105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en-US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(3)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计算：通过计算求出抛物线的标准方程</a:t>
            </a:r>
            <a:r>
              <a:rPr lang="en-US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.</a:t>
            </a:r>
            <a:endParaRPr lang="zh-CN" altLang="zh-CN" sz="105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en-US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(4)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求解：求出需要求出的量</a:t>
            </a:r>
            <a:r>
              <a:rPr lang="en-US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.</a:t>
            </a:r>
            <a:endParaRPr lang="zh-CN" altLang="zh-CN" sz="1050" kern="100" dirty="0"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  <a:tabLst>
                <a:tab pos="2250440" algn="l"/>
              </a:tabLst>
            </a:pPr>
            <a:r>
              <a:rPr lang="en-US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(5)</a:t>
            </a:r>
            <a:r>
              <a:rPr lang="zh-CN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Times New Roman" panose="02020603050405020304" pitchFamily="18" charset="0"/>
              </a:rPr>
              <a:t>还原：还原到实际问题中，从而解决实际问题</a:t>
            </a:r>
            <a:r>
              <a:rPr lang="en-US" altLang="zh-CN" sz="2800" kern="100" dirty="0">
                <a:latin typeface="Times New Roman" panose="02020603050405020304" pitchFamily="18" charset="0"/>
                <a:ea typeface="方正中等线简体" panose="03000509000000000000" pitchFamily="65" charset="-122"/>
                <a:cs typeface="Courier New" panose="02070309020205020404" pitchFamily="49" charset="0"/>
              </a:rPr>
              <a:t>.</a:t>
            </a:r>
            <a:endParaRPr lang="zh-CN" altLang="zh-CN" sz="1050" kern="100" dirty="0">
              <a:effectLst/>
              <a:latin typeface="宋体" panose="02010600030101010101" pitchFamily="2" charset="-122"/>
              <a:ea typeface="宋体" panose="02010600030101010101" pitchFamily="2" charset="-122"/>
              <a:cs typeface="Courier New" panose="02070309020205020404" pitchFamily="49" charset="0"/>
            </a:endParaRPr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id="{9A8C56CA-95A1-B103-4D86-CB75ABF40767}"/>
              </a:ext>
            </a:extLst>
          </p:cNvPr>
          <p:cNvSpPr>
            <a:spLocks noGrp="1"/>
          </p:cNvSpPr>
          <p:nvPr>
            <p:custDataLst>
              <p:tags r:id="rId1"/>
            </p:custDataLst>
          </p:nvPr>
        </p:nvSpPr>
        <p:spPr>
          <a:xfrm>
            <a:off x="328613" y="73025"/>
            <a:ext cx="10515600" cy="67786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defTabSz="914400" rtl="0" eaLnBrk="1" latinLnBrk="0" hangingPunct="1">
              <a:lnSpc>
                <a:spcPct val="120000"/>
              </a:lnSpc>
              <a:spcBef>
                <a:spcPct val="0"/>
              </a:spcBef>
              <a:buNone/>
              <a:defRPr sz="4400" kern="12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base"/>
            <a:r>
              <a:rPr lang="zh-CN" altLang="en-US" sz="3600" b="1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charset="0"/>
                <a:cs typeface="Times New Roman" panose="02020603050405020304" charset="0"/>
                <a:sym typeface="+mn-ea"/>
              </a:rPr>
              <a:t>【巩固</a:t>
            </a:r>
            <a:r>
              <a:rPr lang="en-US" altLang="zh-CN" sz="3600" b="1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charset="0"/>
                <a:cs typeface="Times New Roman" panose="02020603050405020304" charset="0"/>
                <a:sym typeface="+mn-ea"/>
              </a:rPr>
              <a:t>3</a:t>
            </a:r>
            <a:r>
              <a:rPr lang="zh-CN" altLang="en-US" sz="3600" b="1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charset="0"/>
                <a:cs typeface="Times New Roman" panose="02020603050405020304" charset="0"/>
                <a:sym typeface="+mn-ea"/>
              </a:rPr>
              <a:t>】抛物线的实际运用问题</a:t>
            </a:r>
            <a:endParaRPr lang="en-US" altLang="zh-CN" sz="3600" b="1" strike="noStrike" noProof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charset="0"/>
              <a:ea typeface="+mj-ea"/>
              <a:cs typeface="Times New Roman" panose="02020603050405020304" charset="0"/>
            </a:endParaRPr>
          </a:p>
        </p:txBody>
      </p:sp>
      <p:cxnSp>
        <p:nvCxnSpPr>
          <p:cNvPr id="6" name="直接连接符 5">
            <a:extLst>
              <a:ext uri="{FF2B5EF4-FFF2-40B4-BE49-F238E27FC236}">
                <a16:creationId xmlns:a16="http://schemas.microsoft.com/office/drawing/2014/main" id="{BB96E2A6-E37E-29C4-8CB5-0AF5B99EC702}"/>
              </a:ext>
            </a:extLst>
          </p:cNvPr>
          <p:cNvCxnSpPr/>
          <p:nvPr/>
        </p:nvCxnSpPr>
        <p:spPr>
          <a:xfrm>
            <a:off x="47580" y="750888"/>
            <a:ext cx="11162828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459548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250"/>
    </mc:Choice>
    <mc:Fallback xmlns="">
      <p:transition spd="slow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9300C6-6CB8-67FB-B5C6-2106F20BF5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A036AC2-596D-0F76-05B7-B1C3FF7855B9}"/>
              </a:ext>
            </a:extLst>
          </p:cNvPr>
          <p:cNvSpPr>
            <a:spLocks noGrp="1"/>
          </p:cNvSpPr>
          <p:nvPr>
            <p:custDataLst>
              <p:tags r:id="rId1"/>
            </p:custDataLst>
          </p:nvPr>
        </p:nvSpPr>
        <p:spPr>
          <a:xfrm>
            <a:off x="335600" y="980830"/>
            <a:ext cx="10515600" cy="67786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defTabSz="914400" rtl="0" eaLnBrk="1" latinLnBrk="0" hangingPunct="1">
              <a:lnSpc>
                <a:spcPct val="120000"/>
              </a:lnSpc>
              <a:spcBef>
                <a:spcPct val="0"/>
              </a:spcBef>
              <a:buNone/>
              <a:defRPr sz="4400" kern="12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base"/>
            <a:r>
              <a:rPr lang="zh-CN" altLang="en-US" sz="3600" b="1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charset="0"/>
                <a:cs typeface="Times New Roman" panose="02020603050405020304" charset="0"/>
                <a:sym typeface="+mn-ea"/>
              </a:rPr>
              <a:t>【课后作业】</a:t>
            </a:r>
            <a:endParaRPr lang="en-US" altLang="zh-CN" sz="3600" b="1" strike="noStrike" noProof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charset="0"/>
              <a:ea typeface="+mj-ea"/>
              <a:cs typeface="Times New Roman" panose="02020603050405020304" charset="0"/>
            </a:endParaRPr>
          </a:p>
        </p:txBody>
      </p:sp>
      <p:sp>
        <p:nvSpPr>
          <p:cNvPr id="4" name="标题 1">
            <a:extLst>
              <a:ext uri="{FF2B5EF4-FFF2-40B4-BE49-F238E27FC236}">
                <a16:creationId xmlns:a16="http://schemas.microsoft.com/office/drawing/2014/main" id="{C322E58F-DDF9-F55C-D892-D2C4274AF00C}"/>
              </a:ext>
            </a:extLst>
          </p:cNvPr>
          <p:cNvSpPr>
            <a:spLocks noGrp="1"/>
          </p:cNvSpPr>
          <p:nvPr>
            <p:custDataLst>
              <p:tags r:id="rId2"/>
            </p:custDataLst>
          </p:nvPr>
        </p:nvSpPr>
        <p:spPr>
          <a:xfrm>
            <a:off x="357499" y="2132910"/>
            <a:ext cx="10515600" cy="67786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defTabSz="914400" rtl="0" eaLnBrk="1" latinLnBrk="0" hangingPunct="1">
              <a:lnSpc>
                <a:spcPct val="120000"/>
              </a:lnSpc>
              <a:spcBef>
                <a:spcPct val="0"/>
              </a:spcBef>
              <a:buNone/>
              <a:defRPr sz="4400" kern="12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base"/>
            <a:r>
              <a:rPr lang="en-US" altLang="zh-CN" sz="3600" b="1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charset="0"/>
                <a:cs typeface="Times New Roman" panose="02020603050405020304" charset="0"/>
                <a:sym typeface="+mn-ea"/>
              </a:rPr>
              <a:t>1.</a:t>
            </a:r>
            <a:r>
              <a:rPr lang="zh-CN" altLang="en-US" sz="3600" b="1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charset="0"/>
                <a:cs typeface="Times New Roman" panose="02020603050405020304" charset="0"/>
                <a:sym typeface="+mn-ea"/>
              </a:rPr>
              <a:t>活页</a:t>
            </a:r>
            <a:r>
              <a:rPr lang="en-US" altLang="zh-CN" sz="3600" b="1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charset="0"/>
                <a:cs typeface="Times New Roman" panose="02020603050405020304" charset="0"/>
                <a:sym typeface="+mn-ea"/>
              </a:rPr>
              <a:t>3.3.1</a:t>
            </a:r>
            <a:r>
              <a:rPr lang="zh-CN" altLang="en-US" sz="3600" b="1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anose="02020603050405020304" charset="0"/>
                <a:cs typeface="Times New Roman" panose="02020603050405020304" charset="0"/>
                <a:sym typeface="+mn-ea"/>
              </a:rPr>
              <a:t>抛物线及其标准方程（二）</a:t>
            </a:r>
            <a:endParaRPr lang="en-US" altLang="zh-CN" sz="3600" b="1" strike="noStrike" noProof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charset="0"/>
              <a:ea typeface="+mj-ea"/>
              <a:cs typeface="Times New Roman" panose="020206030504050203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1599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250"/>
    </mc:Choice>
    <mc:Fallback xmlns="">
      <p:transition spd="slow"/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OS" val="Unix 3.10 unknown"/>
  <p:tag name="AS_RELEASE_DATE" val="2023.03.31"/>
  <p:tag name="AS_TITLE" val="Aspose.Slides for Java"/>
  <p:tag name="AS_VERSION" val="23.3"/>
  <p:tag name="COMMONDATA" val="eyJoZGlkIjoiY2NlYzE3YWNiZDE4ZmQyNWJhNzA1MzUzY2EwNTkyZjUifQ=="/>
  <p:tag name="KSO_WPP_MARK_KEY" val="51db390a-4302-4415-8d4d-9a0a68635a8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TEMPLATE_CATEGORY" val="custom"/>
  <p:tag name="KSO_WM_TEMPLATE_INDEX" val="20184575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TEMPLATE_CATEGORY" val="custom"/>
  <p:tag name="KSO_WM_TEMPLATE_INDEX" val="20184575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TEMPLATE_CATEGORY" val="custom"/>
  <p:tag name="KSO_WM_TEMPLATE_INDEX" val="20184575"/>
  <p:tag name="KSO_WM_TEMPLATE_THUMBS_INDEX" val="1、9、12、16、5、2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TEMPLATE_CATEGORY" val="custom"/>
  <p:tag name="KSO_WM_TEMPLATE_INDEX" val="20184575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TEMPLATE_CATEGORY" val="custom"/>
  <p:tag name="KSO_WM_TEMPLATE_INDEX" val="20184575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TEMPLATE_CATEGORY" val="custom"/>
  <p:tag name="KSO_WM_TEMPLATE_INDEX" val="20184575"/>
  <p:tag name="KSO_WM_TEMPLATE_THUMBS_INDEX" val="1、9、12、16、5、2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TEMPLATE_CATEGORY" val="custom"/>
  <p:tag name="KSO_WM_TEMPLATE_INDEX" val="20184575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TEMPLATE_CATEGORY" val="custom"/>
  <p:tag name="KSO_WM_TEMPLATE_INDEX" val="20184575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AG_VERSION" val="1.0"/>
  <p:tag name="KSO_WM_TEMPLATE_CATEGORY" val="custom"/>
  <p:tag name="KSO_WM_TEMPLATE_INDEX" val="20184575"/>
  <p:tag name="KSO_WM_TEMPLATE_THUMBS_INDEX" val="1、9、12、16、5、2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150995200"/>
  <p:tag name="KSO_WM_TEMPLATE_CATEGORY" val="custom"/>
  <p:tag name="KSO_WM_TEMPLATE_INDEX" val="20184575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14337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FULL_TEXT_BEAUTIFY_COPY_ID" val="150995269"/>
  <p:tag name="KSO_WM_TEMPLATE_CATEGORY" val="custom"/>
  <p:tag name="KSO_WM_TEMPLATE_INDEX" val="20184575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2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16387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4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10260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6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1639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1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12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13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3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FULL_TEXT_BEAUTIFY_COPY_ID" val="150995270"/>
  <p:tag name="KSO_WM_TEMPLATE_CATEGORY" val="custom"/>
  <p:tag name="KSO_WM_TEMPLATE_INDEX" val="20184575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31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30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22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20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5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4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3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2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ABLE_BEAUTIFY" val="smartTable{a8b765f8-2a54-494b-ac76-319c85cdc6c2}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20521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20522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20523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20524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20537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20538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14391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14392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14393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14394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14395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14396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20545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20546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20547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20548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9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8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3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20535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20536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20532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20533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20529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20530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20526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20527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FULL_TEXT_BEAUTIFY_COPY_ID" val="150995272"/>
  <p:tag name="KSO_WM_TEMPLATE_CATEGORY" val="custom"/>
  <p:tag name="KSO_WM_TEMPLATE_INDEX" val="20184575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8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30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36866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36866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36866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36866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36866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36866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36866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36866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36866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24589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8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30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FULL_TEXT_BEAUTIFY_COPY_ID" val="150995273"/>
  <p:tag name="KSO_WM_TEMPLATE_CATEGORY" val="custom"/>
  <p:tag name="KSO_WM_TEMPLATE_INDEX" val="20184575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25601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27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8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26626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30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26628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33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26630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36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37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38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40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44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45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6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47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49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55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4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47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2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5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36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33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37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FULL_TEXT_BEAUTIFY_COPY_ID" val="150995273"/>
  <p:tag name="KSO_WM_TEMPLATE_CATEGORY" val="custom"/>
  <p:tag name="KSO_WM_TEMPLATE_INDEX" val="20184575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8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5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47"/>
  <p:tag name="KSO_WM_UNIT_PLACING_PICTURE_USER_VIEWPORT" val="{&quot;height&quot;:850,&quot;width&quot;:6314}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47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47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8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8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8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FULL_TEXT_BEAUTIFY_COPY_ID" val="8"/>
</p:tagLst>
</file>

<file path=ppt/theme/theme1.xml><?xml version="1.0" encoding="utf-8"?>
<a:theme xmlns:a="http://schemas.openxmlformats.org/drawingml/2006/main" name="自定义设计方案">
  <a:themeElements>
    <a:clrScheme name="自定义 202">
      <a:dk1>
        <a:srgbClr val="000000"/>
      </a:dk1>
      <a:lt1>
        <a:srgbClr val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FFFFF"/>
      </a:accent6>
      <a:hlink>
        <a:srgbClr val="FFDE66"/>
      </a:hlink>
      <a:folHlink>
        <a:srgbClr val="D490C5"/>
      </a:folHlink>
    </a:clrScheme>
    <a:fontScheme name="Arial">
      <a:majorFont>
        <a:latin typeface="Arial"/>
        <a:ea typeface="黑体" panose="02010609060101010101" charset="-122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黑体" panose="02010609060101010101" charset="-122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自定义设计方案">
  <a:themeElements>
    <a:clrScheme name="自定义 202">
      <a:dk1>
        <a:srgbClr val="000000"/>
      </a:dk1>
      <a:lt1>
        <a:srgbClr val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FFFFF"/>
      </a:accent6>
      <a:hlink>
        <a:srgbClr val="FFDE66"/>
      </a:hlink>
      <a:folHlink>
        <a:srgbClr val="D490C5"/>
      </a:folHlink>
    </a:clrScheme>
    <a:fontScheme name="Arial">
      <a:majorFont>
        <a:latin typeface="Arial"/>
        <a:ea typeface="Arial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Arial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6_自定义设计方案">
  <a:themeElements>
    <a:clrScheme name="自定义 202">
      <a:dk1>
        <a:srgbClr val="000000"/>
      </a:dk1>
      <a:lt1>
        <a:srgbClr val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FFFFF"/>
      </a:accent6>
      <a:hlink>
        <a:srgbClr val="FFDE66"/>
      </a:hlink>
      <a:folHlink>
        <a:srgbClr val="D490C5"/>
      </a:folHlink>
    </a:clrScheme>
    <a:fontScheme name="Arial">
      <a:majorFont>
        <a:latin typeface="Arial"/>
        <a:ea typeface="Arial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Arial"/>
        <a:cs typeface="Arial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Calibri Light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119</TotalTime>
  <Words>902</Words>
  <Application>Microsoft Office PowerPoint</Application>
  <PresentationFormat>宽屏</PresentationFormat>
  <Paragraphs>67</Paragraphs>
  <Slides>13</Slides>
  <Notes>1</Notes>
  <HiddenSlides>0</HiddenSlides>
  <MMClips>0</MMClips>
  <ScaleCrop>false</ScaleCrop>
  <HeadingPairs>
    <vt:vector size="8" baseType="variant">
      <vt:variant>
        <vt:lpstr>已用的字体</vt:lpstr>
      </vt:variant>
      <vt:variant>
        <vt:i4>9</vt:i4>
      </vt:variant>
      <vt:variant>
        <vt:lpstr>主题</vt:lpstr>
      </vt:variant>
      <vt:variant>
        <vt:i4>3</vt:i4>
      </vt:variant>
      <vt:variant>
        <vt:lpstr>嵌入 OLE 服务器</vt:lpstr>
      </vt:variant>
      <vt:variant>
        <vt:i4>3</vt:i4>
      </vt:variant>
      <vt:variant>
        <vt:lpstr>幻灯片标题</vt:lpstr>
      </vt:variant>
      <vt:variant>
        <vt:i4>13</vt:i4>
      </vt:variant>
    </vt:vector>
  </HeadingPairs>
  <TitlesOfParts>
    <vt:vector size="28" baseType="lpstr">
      <vt:lpstr>DOUYU Font</vt:lpstr>
      <vt:lpstr>黑体</vt:lpstr>
      <vt:lpstr>华文细黑</vt:lpstr>
      <vt:lpstr>宋体</vt:lpstr>
      <vt:lpstr>Arial</vt:lpstr>
      <vt:lpstr>Calibri</vt:lpstr>
      <vt:lpstr>Cambria Math</vt:lpstr>
      <vt:lpstr>Times New Roman</vt:lpstr>
      <vt:lpstr>Wingdings</vt:lpstr>
      <vt:lpstr>自定义设计方案</vt:lpstr>
      <vt:lpstr>2_自定义设计方案</vt:lpstr>
      <vt:lpstr>6_自定义设计方案</vt:lpstr>
      <vt:lpstr>Equation.KSEE3</vt:lpstr>
      <vt:lpstr>Equation.3</vt:lpstr>
      <vt:lpstr>文档</vt:lpstr>
      <vt:lpstr>3.3.1 抛物线及其标准方程（2）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学科网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3.3.1 抛物线及其标准方程</dc:title>
  <dc:creator>LLD</dc:creator>
  <cp:lastModifiedBy>微软用户</cp:lastModifiedBy>
  <cp:revision>11</cp:revision>
  <cp:lastPrinted>2023-09-18T12:02:57Z</cp:lastPrinted>
  <dcterms:created xsi:type="dcterms:W3CDTF">2023-09-18T12:02:57Z</dcterms:created>
  <dcterms:modified xsi:type="dcterms:W3CDTF">2024-12-07T14:33:12Z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lbum">
    <vt:lpwstr>rbm.xkw.com</vt:lpwstr>
  </property>
  <property fmtid="{D5CDD505-2E9C-101B-9397-08002B2CF9AE}" pid="3" name="author">
    <vt:lpwstr>rbm.xkw.com</vt:lpwstr>
  </property>
  <property fmtid="{D5CDD505-2E9C-101B-9397-08002B2CF9AE}" pid="4" name="company">
    <vt:lpwstr>学科网</vt:lpwstr>
  </property>
  <property fmtid="{D5CDD505-2E9C-101B-9397-08002B2CF9AE}" pid="5" name="copyright">
    <vt:lpwstr>学科网版权所有</vt:lpwstr>
  </property>
</Properties>
</file>