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heme/theme3.xml" ContentType="application/vnd.openxmlformats-officedocument.them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1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1085" r:id="rId3"/>
    <p:sldId id="256" r:id="rId4"/>
    <p:sldId id="370" r:id="rId5"/>
    <p:sldId id="351" r:id="rId6"/>
    <p:sldId id="349" r:id="rId7"/>
    <p:sldId id="281" r:id="rId8"/>
    <p:sldId id="368" r:id="rId9"/>
    <p:sldId id="267" r:id="rId10"/>
    <p:sldId id="353" r:id="rId11"/>
    <p:sldId id="354" r:id="rId12"/>
    <p:sldId id="355" r:id="rId13"/>
    <p:sldId id="303" r:id="rId14"/>
    <p:sldId id="285" r:id="rId15"/>
    <p:sldId id="1082" r:id="rId16"/>
    <p:sldId id="307" r:id="rId17"/>
    <p:sldId id="305" r:id="rId18"/>
    <p:sldId id="306" r:id="rId19"/>
    <p:sldId id="1083" r:id="rId20"/>
    <p:sldId id="108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0AD68-97C0-4909-A4F6-CA6D98AFE5A3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A33F7-9B67-4075-ABFF-FC81A1AA1B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858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192088" y="728663"/>
            <a:ext cx="6473825" cy="3641725"/>
          </a:xfrm>
          <a:prstGeom prst="rect">
            <a:avLst/>
          </a:prstGeom>
          <a:noFill/>
          <a:ln>
            <a:solidFill>
              <a:prstClr val="black"/>
            </a:solidFill>
            <a:rou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>
          <a:xfrm>
            <a:off x="685800" y="4613275"/>
            <a:ext cx="5486400" cy="4368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>
              <a:spcBef>
                <a:spcPct val="0"/>
              </a:spcBef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/>
          </p:nvPr>
        </p:nvSpPr>
        <p:spPr>
          <a:xfrm>
            <a:off x="3884612" y="9223375"/>
            <a:ext cx="2971800" cy="485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zh-CN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252464-974B-4B70-A2DC-B5A483A3E58C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6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9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00.xml"/><Relationship Id="rId9" Type="http://schemas.openxmlformats.org/officeDocument/2006/relationships/tags" Target="../tags/tag105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5B452A-46D9-53BC-1FB5-C1FE25F64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7207F0-B12F-C0F4-129E-329E47457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561D5E-6BB7-262A-F039-F4D29562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A6A377-A389-F94B-6004-34BAD25C8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485A7F-3DB8-8732-925E-ABC6C926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88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AF9C2C-C620-98A2-63E1-1294401D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B45A20-CE18-E9E7-AAF6-B72100CCA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CB684C-7A41-01E1-1085-FF3FCAFD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7CC3E4-F592-BAF1-AB7C-2EA7DEF4B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B0130F-6367-8F89-51BF-D7695DF6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2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2ED1F6-4D53-EC1B-A39F-8AE6EDB62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826059-F260-6324-6DF9-2FE9ED21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85CED7-8893-0039-6B53-82E75548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724ACF-321D-9063-ECED-3D406430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7B9F00-6F5E-B03B-4212-1F30F529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2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651A3-71CE-8AA8-FF81-741CC116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42B0ED-60E2-B1E1-6985-0AD3AF23A4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26B5CC0-19F1-25A7-F4BA-02DB79200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6706BF-1DE3-D1C9-8E7D-56B634571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EE28FA-DD58-AE90-D3EA-439E2AFD7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137634-FD63-2F18-19FC-007169DC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3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E3A4C9-4056-2C94-66C8-09AF476E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80D5A5-ABBA-937D-75F3-0708C122E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54A055-B942-EDA3-4A62-E80FA8653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2046CA-2E78-2550-0F48-805E78654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7EF23DF-DB36-3EBF-F15B-6F1100B8E0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81DFA55-3F48-B87F-1B3C-A8D83E01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6D5471C-EF63-A680-2F72-04BFCD6F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1DD9F75-BF7B-9691-CE1D-541A9110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6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999002-EB38-B3B0-BC2A-517057E00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28139A-3A73-DFA0-7F81-C09E8EBE1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2C9A672-6DB6-B92C-2F13-D324E4C5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982D9C-F5F7-0EB0-8DA8-E799A04F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2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7638443-67C0-559E-C604-33C6A4E4D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E3BAE14-02CB-1562-9A1A-56050D34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650489-BB54-256A-5ACF-C1E28942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87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965978-3692-9992-C3C4-B32F3D043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FCD134-5CF2-93D6-A3FB-1D33AA68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8CC035-0AA8-AD13-0E3E-0EDBB8E23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38CC88-AAA4-FD01-652A-93F68939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AE9194-98FD-DB92-3FFD-B065404F1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F4A6EF-9A71-5DEF-00AC-423C13D8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95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AAC61B-70FC-695D-5FCA-EB81C015B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B1928C2-1B5B-62FE-9BD3-A3A4E56E17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CDBC20-81A5-9CC3-4FE5-5D0B882FC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4B3F44-37CD-E6FD-AA46-5045570C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5E419A-784A-0E89-78D6-1AA19261D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385570-72F2-D80F-C478-C416C4575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17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E12D8F-EA41-81CA-74C7-98FE251A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E3D1979-9266-E951-CF7E-CF461F89A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75DD66-DB52-69C6-2F8D-D60986929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15B07B-083E-F3A9-DBE2-34C5E126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5C142A-184E-EA17-C23D-CA4A00E87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84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9289CDA-1CF9-B443-58ED-1EE27C1778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A865C5-3E7D-F8FA-620B-524973D5B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964FBA-9706-2383-CFE4-A8B4D9B1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A1903B-6E17-F2B4-1BE6-7F44E8E3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265CBD-3755-54A1-B541-4842B254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068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2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5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6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 userDrawn="1">
            <p:custDataLst>
              <p:tags r:id="rId7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28665942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74529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69882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21894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13946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54332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33569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64744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66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25032133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3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26891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1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36477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86039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4904042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2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9853335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3914494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7954740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49846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12702" y="-3810"/>
            <a:ext cx="12169140" cy="6865620"/>
            <a:chOff x="20" y="-6"/>
            <a:chExt cx="19164" cy="10812"/>
          </a:xfrm>
        </p:grpSpPr>
        <p:pic>
          <p:nvPicPr>
            <p:cNvPr id="2" name="图片 1" descr="222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0" y="-6"/>
              <a:ext cx="19164" cy="10812"/>
            </a:xfrm>
            <a:prstGeom prst="rect">
              <a:avLst/>
            </a:prstGeom>
          </p:spPr>
        </p:pic>
        <p:pic>
          <p:nvPicPr>
            <p:cNvPr id="8" name="图片 7" descr="3434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" y="3005"/>
              <a:ext cx="12834" cy="7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74082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5B452A-46D9-53BC-1FB5-C1FE25F64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7207F0-B12F-C0F4-129E-329E47457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561D5E-6BB7-262A-F039-F4D29562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A6A377-A389-F94B-6004-34BAD25C8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485A7F-3DB8-8732-925E-ABC6C926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66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2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1.xml"/><Relationship Id="rId27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BF56BC8-2DA9-9125-0481-9754F4F98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A79785-1D67-D388-D85C-52C6F1A23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C18C31-0932-E971-CFD3-69532EC90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478A4-35B2-4D72-BDB4-016946EC0DAD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553391-10A1-07AD-FE8E-4257AF3C4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07F653-B80C-05B6-1A94-454A8ECC1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CD84A-79DB-4A89-B8DC-01FD07BA89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55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136875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oleObject" Target="../embeddings/oleObject2.bin"/><Relationship Id="rId18" Type="http://schemas.openxmlformats.org/officeDocument/2006/relationships/image" Target="../media/image13.wmf"/><Relationship Id="rId3" Type="http://schemas.openxmlformats.org/officeDocument/2006/relationships/tags" Target="../tags/tag133.xml"/><Relationship Id="rId21" Type="http://schemas.openxmlformats.org/officeDocument/2006/relationships/oleObject" Target="../embeddings/oleObject5.bin"/><Relationship Id="rId7" Type="http://schemas.openxmlformats.org/officeDocument/2006/relationships/tags" Target="../tags/tag137.xml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3.bin"/><Relationship Id="rId25" Type="http://schemas.openxmlformats.org/officeDocument/2006/relationships/oleObject" Target="../embeddings/oleObject7.bin"/><Relationship Id="rId2" Type="http://schemas.openxmlformats.org/officeDocument/2006/relationships/tags" Target="../tags/tag132.xml"/><Relationship Id="rId16" Type="http://schemas.microsoft.com/office/2007/relationships/hdphoto" Target="../media/hdphoto1.wdp"/><Relationship Id="rId20" Type="http://schemas.openxmlformats.org/officeDocument/2006/relationships/image" Target="../media/image14.wmf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oleObject" Target="../embeddings/oleObject1.bin"/><Relationship Id="rId24" Type="http://schemas.openxmlformats.org/officeDocument/2006/relationships/image" Target="../media/image16.wmf"/><Relationship Id="rId5" Type="http://schemas.openxmlformats.org/officeDocument/2006/relationships/tags" Target="../tags/tag135.xml"/><Relationship Id="rId15" Type="http://schemas.openxmlformats.org/officeDocument/2006/relationships/image" Target="../media/image12.png"/><Relationship Id="rId23" Type="http://schemas.openxmlformats.org/officeDocument/2006/relationships/oleObject" Target="../embeddings/oleObject6.bin"/><Relationship Id="rId10" Type="http://schemas.openxmlformats.org/officeDocument/2006/relationships/slideLayout" Target="../slideLayouts/slideLayout18.xml"/><Relationship Id="rId19" Type="http://schemas.openxmlformats.org/officeDocument/2006/relationships/oleObject" Target="../embeddings/oleObject4.bin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image" Target="../media/image11.wmf"/><Relationship Id="rId22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21.wmf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1.bin"/><Relationship Id="rId2" Type="http://schemas.openxmlformats.org/officeDocument/2006/relationships/tags" Target="../tags/tag141.xml"/><Relationship Id="rId16" Type="http://schemas.openxmlformats.org/officeDocument/2006/relationships/image" Target="../media/image20.wmf"/><Relationship Id="rId20" Type="http://schemas.openxmlformats.org/officeDocument/2006/relationships/image" Target="../media/image22.wmf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oleObject" Target="../embeddings/oleObject8.bin"/><Relationship Id="rId5" Type="http://schemas.openxmlformats.org/officeDocument/2006/relationships/tags" Target="../tags/tag144.xml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17.tiff"/><Relationship Id="rId19" Type="http://schemas.openxmlformats.org/officeDocument/2006/relationships/oleObject" Target="../embeddings/oleObject12.bin"/><Relationship Id="rId4" Type="http://schemas.openxmlformats.org/officeDocument/2006/relationships/tags" Target="../tags/tag14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150.xml"/><Relationship Id="rId7" Type="http://schemas.openxmlformats.org/officeDocument/2006/relationships/image" Target="../media/image23.wmf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oleObject" Target="../embeddings/oleObject13.bin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51.xml"/><Relationship Id="rId9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13" Type="http://schemas.openxmlformats.org/officeDocument/2006/relationships/image" Target="../media/image27.png"/><Relationship Id="rId18" Type="http://schemas.openxmlformats.org/officeDocument/2006/relationships/oleObject" Target="../embeddings/oleObject18.bin"/><Relationship Id="rId3" Type="http://schemas.openxmlformats.org/officeDocument/2006/relationships/tags" Target="../tags/tag154.xml"/><Relationship Id="rId21" Type="http://schemas.openxmlformats.org/officeDocument/2006/relationships/image" Target="../media/image31.wmf"/><Relationship Id="rId7" Type="http://schemas.openxmlformats.org/officeDocument/2006/relationships/tags" Target="../tags/tag158.xml"/><Relationship Id="rId12" Type="http://schemas.openxmlformats.org/officeDocument/2006/relationships/image" Target="../media/image26.png"/><Relationship Id="rId17" Type="http://schemas.openxmlformats.org/officeDocument/2006/relationships/image" Target="../media/image29.wmf"/><Relationship Id="rId2" Type="http://schemas.openxmlformats.org/officeDocument/2006/relationships/tags" Target="../tags/tag153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image" Target="../media/image25.wmf"/><Relationship Id="rId5" Type="http://schemas.openxmlformats.org/officeDocument/2006/relationships/tags" Target="../tags/tag156.xml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30.wmf"/><Relationship Id="rId4" Type="http://schemas.openxmlformats.org/officeDocument/2006/relationships/tags" Target="../tags/tag155.xml"/><Relationship Id="rId9" Type="http://schemas.openxmlformats.org/officeDocument/2006/relationships/slideLayout" Target="../slideLayouts/slideLayout18.xml"/><Relationship Id="rId1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oleObject" Target="../embeddings/oleObject22.bin"/><Relationship Id="rId26" Type="http://schemas.openxmlformats.org/officeDocument/2006/relationships/oleObject" Target="../embeddings/oleObject26.bin"/><Relationship Id="rId3" Type="http://schemas.openxmlformats.org/officeDocument/2006/relationships/tags" Target="../tags/tag162.xml"/><Relationship Id="rId21" Type="http://schemas.openxmlformats.org/officeDocument/2006/relationships/image" Target="../media/image35.emf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17" Type="http://schemas.openxmlformats.org/officeDocument/2006/relationships/image" Target="../media/image33.emf"/><Relationship Id="rId25" Type="http://schemas.openxmlformats.org/officeDocument/2006/relationships/image" Target="../media/image37.emf"/><Relationship Id="rId33" Type="http://schemas.openxmlformats.org/officeDocument/2006/relationships/image" Target="../media/image41.wmf"/><Relationship Id="rId2" Type="http://schemas.openxmlformats.org/officeDocument/2006/relationships/tags" Target="../tags/tag161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3.bin"/><Relationship Id="rId29" Type="http://schemas.openxmlformats.org/officeDocument/2006/relationships/image" Target="../media/image39.emf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24" Type="http://schemas.openxmlformats.org/officeDocument/2006/relationships/oleObject" Target="../embeddings/oleObject25.bin"/><Relationship Id="rId32" Type="http://schemas.openxmlformats.org/officeDocument/2006/relationships/oleObject" Target="../embeddings/oleObject29.bin"/><Relationship Id="rId5" Type="http://schemas.openxmlformats.org/officeDocument/2006/relationships/tags" Target="../tags/tag164.xml"/><Relationship Id="rId15" Type="http://schemas.openxmlformats.org/officeDocument/2006/relationships/image" Target="../media/image32.wmf"/><Relationship Id="rId23" Type="http://schemas.openxmlformats.org/officeDocument/2006/relationships/image" Target="../media/image36.emf"/><Relationship Id="rId28" Type="http://schemas.openxmlformats.org/officeDocument/2006/relationships/oleObject" Target="../embeddings/oleObject27.bin"/><Relationship Id="rId10" Type="http://schemas.openxmlformats.org/officeDocument/2006/relationships/tags" Target="../tags/tag169.xml"/><Relationship Id="rId19" Type="http://schemas.openxmlformats.org/officeDocument/2006/relationships/image" Target="../media/image34.emf"/><Relationship Id="rId31" Type="http://schemas.openxmlformats.org/officeDocument/2006/relationships/image" Target="../media/image40.emf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oleObject" Target="../embeddings/oleObject20.bin"/><Relationship Id="rId22" Type="http://schemas.openxmlformats.org/officeDocument/2006/relationships/oleObject" Target="../embeddings/oleObject24.bin"/><Relationship Id="rId27" Type="http://schemas.openxmlformats.org/officeDocument/2006/relationships/image" Target="../media/image38.emf"/><Relationship Id="rId30" Type="http://schemas.openxmlformats.org/officeDocument/2006/relationships/oleObject" Target="../embeddings/oleObject28.bin"/><Relationship Id="rId8" Type="http://schemas.openxmlformats.org/officeDocument/2006/relationships/tags" Target="../tags/tag1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image" Target="../media/image42.emf"/><Relationship Id="rId18" Type="http://schemas.openxmlformats.org/officeDocument/2006/relationships/oleObject" Target="../embeddings/oleObject33.bin"/><Relationship Id="rId3" Type="http://schemas.openxmlformats.org/officeDocument/2006/relationships/tags" Target="../tags/tag174.xml"/><Relationship Id="rId21" Type="http://schemas.openxmlformats.org/officeDocument/2006/relationships/image" Target="../media/image40.emf"/><Relationship Id="rId7" Type="http://schemas.openxmlformats.org/officeDocument/2006/relationships/tags" Target="../tags/tag178.xml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44.emf"/><Relationship Id="rId2" Type="http://schemas.openxmlformats.org/officeDocument/2006/relationships/tags" Target="../tags/tag173.xml"/><Relationship Id="rId16" Type="http://schemas.openxmlformats.org/officeDocument/2006/relationships/oleObject" Target="../embeddings/oleObject32.bin"/><Relationship Id="rId20" Type="http://schemas.openxmlformats.org/officeDocument/2006/relationships/oleObject" Target="../embeddings/oleObject34.bin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slideLayout" Target="../slideLayouts/slideLayout18.xml"/><Relationship Id="rId5" Type="http://schemas.openxmlformats.org/officeDocument/2006/relationships/tags" Target="../tags/tag176.xml"/><Relationship Id="rId15" Type="http://schemas.openxmlformats.org/officeDocument/2006/relationships/image" Target="../media/image43.wmf"/><Relationship Id="rId23" Type="http://schemas.openxmlformats.org/officeDocument/2006/relationships/image" Target="../media/image41.wmf"/><Relationship Id="rId10" Type="http://schemas.openxmlformats.org/officeDocument/2006/relationships/tags" Target="../tags/tag181.xml"/><Relationship Id="rId19" Type="http://schemas.openxmlformats.org/officeDocument/2006/relationships/image" Target="../media/image45.emf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oleObject" Target="../embeddings/oleObject31.bin"/><Relationship Id="rId22" Type="http://schemas.openxmlformats.org/officeDocument/2006/relationships/oleObject" Target="../embeddings/oleObject3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slideLayout" Target="../slideLayouts/slideLayout18.xml"/><Relationship Id="rId18" Type="http://schemas.openxmlformats.org/officeDocument/2006/relationships/oleObject" Target="../embeddings/oleObject38.bin"/><Relationship Id="rId26" Type="http://schemas.openxmlformats.org/officeDocument/2006/relationships/oleObject" Target="../embeddings/oleObject42.bin"/><Relationship Id="rId3" Type="http://schemas.openxmlformats.org/officeDocument/2006/relationships/tags" Target="../tags/tag184.xml"/><Relationship Id="rId21" Type="http://schemas.openxmlformats.org/officeDocument/2006/relationships/image" Target="../media/image49.emf"/><Relationship Id="rId7" Type="http://schemas.openxmlformats.org/officeDocument/2006/relationships/tags" Target="../tags/tag188.xml"/><Relationship Id="rId12" Type="http://schemas.openxmlformats.org/officeDocument/2006/relationships/tags" Target="../tags/tag193.xml"/><Relationship Id="rId17" Type="http://schemas.openxmlformats.org/officeDocument/2006/relationships/image" Target="../media/image47.emf"/><Relationship Id="rId25" Type="http://schemas.openxmlformats.org/officeDocument/2006/relationships/image" Target="../media/image43.wmf"/><Relationship Id="rId2" Type="http://schemas.openxmlformats.org/officeDocument/2006/relationships/tags" Target="../tags/tag183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39.bin"/><Relationship Id="rId29" Type="http://schemas.openxmlformats.org/officeDocument/2006/relationships/image" Target="../media/image41.wmf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tags" Target="../tags/tag192.xml"/><Relationship Id="rId24" Type="http://schemas.openxmlformats.org/officeDocument/2006/relationships/oleObject" Target="../embeddings/oleObject41.bin"/><Relationship Id="rId5" Type="http://schemas.openxmlformats.org/officeDocument/2006/relationships/tags" Target="../tags/tag186.xml"/><Relationship Id="rId15" Type="http://schemas.openxmlformats.org/officeDocument/2006/relationships/image" Target="../media/image46.emf"/><Relationship Id="rId23" Type="http://schemas.openxmlformats.org/officeDocument/2006/relationships/image" Target="../media/image42.emf"/><Relationship Id="rId28" Type="http://schemas.openxmlformats.org/officeDocument/2006/relationships/oleObject" Target="../embeddings/oleObject43.bin"/><Relationship Id="rId10" Type="http://schemas.openxmlformats.org/officeDocument/2006/relationships/tags" Target="../tags/tag191.xml"/><Relationship Id="rId19" Type="http://schemas.openxmlformats.org/officeDocument/2006/relationships/image" Target="../media/image48.emf"/><Relationship Id="rId4" Type="http://schemas.openxmlformats.org/officeDocument/2006/relationships/tags" Target="../tags/tag185.xml"/><Relationship Id="rId9" Type="http://schemas.openxmlformats.org/officeDocument/2006/relationships/tags" Target="../tags/tag190.xml"/><Relationship Id="rId14" Type="http://schemas.openxmlformats.org/officeDocument/2006/relationships/oleObject" Target="../embeddings/oleObject36.bin"/><Relationship Id="rId22" Type="http://schemas.openxmlformats.org/officeDocument/2006/relationships/oleObject" Target="../embeddings/oleObject40.bin"/><Relationship Id="rId27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49.bin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4.wmf"/><Relationship Id="rId5" Type="http://schemas.openxmlformats.org/officeDocument/2006/relationships/image" Target="../media/image51.wmf"/><Relationship Id="rId15" Type="http://schemas.openxmlformats.org/officeDocument/2006/relationships/image" Target="../media/image56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5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7" Type="http://schemas.openxmlformats.org/officeDocument/2006/relationships/image" Target="../media/image59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5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61.png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6.w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65.wmf"/><Relationship Id="rId4" Type="http://schemas.openxmlformats.org/officeDocument/2006/relationships/image" Target="../media/image62.png"/><Relationship Id="rId9" Type="http://schemas.openxmlformats.org/officeDocument/2006/relationships/oleObject" Target="../embeddings/oleObject5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image" Target="../media/image67.emf"/><Relationship Id="rId7" Type="http://schemas.openxmlformats.org/officeDocument/2006/relationships/image" Target="../media/image69.emf"/><Relationship Id="rId2" Type="http://schemas.openxmlformats.org/officeDocument/2006/relationships/oleObject" Target="../embeddings/Microsoft_Word_97_-_2003_Document.doc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71.emf"/><Relationship Id="rId5" Type="http://schemas.openxmlformats.org/officeDocument/2006/relationships/image" Target="../media/image68.emf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8.bin"/><Relationship Id="rId9" Type="http://schemas.openxmlformats.org/officeDocument/2006/relationships/image" Target="../media/image7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image" Target="../media/image72.emf"/><Relationship Id="rId7" Type="http://schemas.openxmlformats.org/officeDocument/2006/relationships/image" Target="../media/image74.emf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73.emf"/><Relationship Id="rId10" Type="http://schemas.openxmlformats.org/officeDocument/2006/relationships/image" Target="../media/image76.png"/><Relationship Id="rId4" Type="http://schemas.openxmlformats.org/officeDocument/2006/relationships/oleObject" Target="../embeddings/oleObject63.bin"/><Relationship Id="rId9" Type="http://schemas.openxmlformats.org/officeDocument/2006/relationships/image" Target="../media/image7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82.emf"/><Relationship Id="rId3" Type="http://schemas.openxmlformats.org/officeDocument/2006/relationships/image" Target="../media/image77.emf"/><Relationship Id="rId7" Type="http://schemas.openxmlformats.org/officeDocument/2006/relationships/image" Target="../media/image79.emf"/><Relationship Id="rId12" Type="http://schemas.openxmlformats.org/officeDocument/2006/relationships/oleObject" Target="../embeddings/oleObject71.bin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81.emf"/><Relationship Id="rId5" Type="http://schemas.openxmlformats.org/officeDocument/2006/relationships/image" Target="../media/image78.e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7.bin"/><Relationship Id="rId9" Type="http://schemas.openxmlformats.org/officeDocument/2006/relationships/image" Target="../media/image80.emf"/><Relationship Id="rId1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40394D-BDC2-DCE9-74C5-51BC7D949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272" y="1041400"/>
            <a:ext cx="9144000" cy="2387600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习题课</a:t>
            </a:r>
          </a:p>
        </p:txBody>
      </p:sp>
    </p:spTree>
    <p:extLst>
      <p:ext uri="{BB962C8B-B14F-4D97-AF65-F5344CB8AC3E}">
        <p14:creationId xmlns:p14="http://schemas.microsoft.com/office/powerpoint/2010/main" val="12630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B17D9B0-67BD-D327-8726-F4ED79E22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4" y="1129137"/>
            <a:ext cx="5606485" cy="409846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C242E19-636D-C03D-7553-C3FD0982F113}"/>
              </a:ext>
            </a:extLst>
          </p:cNvPr>
          <p:cNvSpPr txBox="1"/>
          <p:nvPr/>
        </p:nvSpPr>
        <p:spPr>
          <a:xfrm>
            <a:off x="534838" y="327804"/>
            <a:ext cx="2976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专题卷   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P95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51D45E4-0098-E4ED-A583-C1CB30DE86B5}"/>
              </a:ext>
            </a:extLst>
          </p:cNvPr>
          <p:cNvCxnSpPr/>
          <p:nvPr/>
        </p:nvCxnSpPr>
        <p:spPr>
          <a:xfrm>
            <a:off x="6917692" y="2109973"/>
            <a:ext cx="378269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EE5BA34D-2F35-A0BA-27F4-9D85E9E956AD}"/>
              </a:ext>
            </a:extLst>
          </p:cNvPr>
          <p:cNvCxnSpPr/>
          <p:nvPr/>
        </p:nvCxnSpPr>
        <p:spPr>
          <a:xfrm flipH="1" flipV="1">
            <a:off x="8468087" y="659681"/>
            <a:ext cx="0" cy="25019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73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B9CC6B7-C500-B55D-6A10-A696629BF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66" y="189729"/>
            <a:ext cx="5021179" cy="21062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DDD46D4-625F-99E6-6836-5201EEB3D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66" y="2385127"/>
            <a:ext cx="5558898" cy="21768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432768-0B1F-5654-D295-A4B0252BD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964" y="2296028"/>
            <a:ext cx="5658608" cy="41143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9B8BE90-DBAE-5644-694D-C6DEB3D75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20" y="4751754"/>
            <a:ext cx="3563316" cy="16586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9B7D30D-CCC5-36C8-28E0-05AFE005D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8630" y="375603"/>
            <a:ext cx="6019820" cy="150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9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03486" y="1502063"/>
            <a:ext cx="9144000" cy="1896745"/>
          </a:xfrm>
        </p:spPr>
        <p:txBody>
          <a:bodyPr/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6600" dirty="0">
                <a:solidFill>
                  <a:schemeClr val="accent1"/>
                </a:solidFill>
              </a:rPr>
              <a:t>直线的参数方程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5A91D64-0927-6DC1-F7D9-7DA64C9DDA8A}"/>
              </a:ext>
            </a:extLst>
          </p:cNvPr>
          <p:cNvSpPr txBox="1"/>
          <p:nvPr/>
        </p:nvSpPr>
        <p:spPr>
          <a:xfrm>
            <a:off x="6551199" y="4123427"/>
            <a:ext cx="2976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阅读教材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6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1134121"/>
              </p:ext>
            </p:extLst>
          </p:nvPr>
        </p:nvGraphicFramePr>
        <p:xfrm>
          <a:off x="844392" y="1278339"/>
          <a:ext cx="2691548" cy="78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897600" imgH="5486400" progId="Equation.DSMT4">
                  <p:embed/>
                </p:oleObj>
              </mc:Choice>
              <mc:Fallback>
                <p:oleObj name="Equation" r:id="rId11" imgW="18897600" imgH="5486400" progId="Equation.DSMT4">
                  <p:embed/>
                  <p:pic>
                    <p:nvPicPr>
                      <p:cNvPr id="2" name="Object 26"/>
                      <p:cNvPicPr/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44392" y="1278339"/>
                        <a:ext cx="2691548" cy="7828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9"/>
          <p:cNvSpPr txBox="1"/>
          <p:nvPr>
            <p:custDataLst>
              <p:tags r:id="rId2"/>
            </p:custDataLst>
          </p:nvPr>
        </p:nvSpPr>
        <p:spPr>
          <a:xfrm>
            <a:off x="706546" y="416642"/>
            <a:ext cx="5889202" cy="564463"/>
          </a:xfrm>
          <a:prstGeom prst="rect">
            <a:avLst/>
          </a:prstGeom>
          <a:noFill/>
        </p:spPr>
        <p:txBody>
          <a:bodyPr wrap="none" lIns="71323" tIns="35662" rIns="71323" bIns="35662" rtlCol="0" anchor="t">
            <a:spAutoFit/>
          </a:bodyPr>
          <a:lstStyle/>
          <a:p>
            <a:r>
              <a:rPr lang="zh-CN" altLang="en-US" sz="3200" b="1" dirty="0">
                <a:solidFill>
                  <a:srgbClr val="060F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圆的参数方程及参数的几何意义</a:t>
            </a:r>
          </a:p>
        </p:txBody>
      </p:sp>
      <p:graphicFrame>
        <p:nvGraphicFramePr>
          <p:cNvPr id="28" name="Object 7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96174893"/>
              </p:ext>
            </p:extLst>
          </p:nvPr>
        </p:nvGraphicFramePr>
        <p:xfrm>
          <a:off x="8036512" y="2299603"/>
          <a:ext cx="3002750" cy="1208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4079200" imgH="10972800" progId="Equation.DSMT4">
                  <p:embed/>
                </p:oleObj>
              </mc:Choice>
              <mc:Fallback>
                <p:oleObj name="Equation" r:id="rId13" imgW="24079200" imgH="10972800" progId="Equation.DSMT4">
                  <p:embed/>
                  <p:pic>
                    <p:nvPicPr>
                      <p:cNvPr id="28" name="Object 7"/>
                      <p:cNvPicPr/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036512" y="2299603"/>
                        <a:ext cx="3002750" cy="12087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5119" y="1728243"/>
            <a:ext cx="3671236" cy="2875143"/>
          </a:xfrm>
          <a:prstGeom prst="rect">
            <a:avLst/>
          </a:prstGeom>
        </p:spPr>
      </p:pic>
      <p:graphicFrame>
        <p:nvGraphicFramePr>
          <p:cNvPr id="3255" name="Object 38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19313621"/>
              </p:ext>
            </p:extLst>
          </p:nvPr>
        </p:nvGraphicFramePr>
        <p:xfrm>
          <a:off x="1169369" y="3911543"/>
          <a:ext cx="1523859" cy="496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544800" imgH="4876800" progId="Equation.DSMT4">
                  <p:embed/>
                </p:oleObj>
              </mc:Choice>
              <mc:Fallback>
                <p:oleObj name="Equation" r:id="rId17" imgW="15544800" imgH="4876800" progId="Equation.DSMT4">
                  <p:embed/>
                  <p:pic>
                    <p:nvPicPr>
                      <p:cNvPr id="3255" name="Object 38"/>
                      <p:cNvPicPr/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169369" y="3911543"/>
                        <a:ext cx="1523859" cy="4968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6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94926720"/>
              </p:ext>
            </p:extLst>
          </p:nvPr>
        </p:nvGraphicFramePr>
        <p:xfrm>
          <a:off x="938534" y="2307024"/>
          <a:ext cx="2270492" cy="130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8897600" imgH="10972800" progId="Equation.DSMT4">
                  <p:embed/>
                </p:oleObj>
              </mc:Choice>
              <mc:Fallback>
                <p:oleObj name="Equation" r:id="rId19" imgW="18897600" imgH="10972800" progId="Equation.DSMT4">
                  <p:embed/>
                  <p:pic>
                    <p:nvPicPr>
                      <p:cNvPr id="10" name="Object 26"/>
                      <p:cNvPicPr/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38534" y="2307024"/>
                        <a:ext cx="2270492" cy="1309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6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52481086"/>
              </p:ext>
            </p:extLst>
          </p:nvPr>
        </p:nvGraphicFramePr>
        <p:xfrm>
          <a:off x="7785534" y="1381496"/>
          <a:ext cx="3504706" cy="569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3832800" imgH="5486400" progId="Equation.DSMT4">
                  <p:embed/>
                </p:oleObj>
              </mc:Choice>
              <mc:Fallback>
                <p:oleObj name="Equation" r:id="rId21" imgW="33832800" imgH="5486400" progId="Equation.DSMT4">
                  <p:embed/>
                  <p:pic>
                    <p:nvPicPr>
                      <p:cNvPr id="11" name="Object 26"/>
                      <p:cNvPicPr/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785534" y="1381496"/>
                        <a:ext cx="3504706" cy="5694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68838390"/>
              </p:ext>
            </p:extLst>
          </p:nvPr>
        </p:nvGraphicFramePr>
        <p:xfrm>
          <a:off x="1662092" y="5065821"/>
          <a:ext cx="8422187" cy="569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85953600" imgH="5791200" progId="Equation.DSMT4">
                  <p:embed/>
                </p:oleObj>
              </mc:Choice>
              <mc:Fallback>
                <p:oleObj name="Equation" r:id="rId23" imgW="85953600" imgH="5791200" progId="Equation.DSMT4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662092" y="5065821"/>
                        <a:ext cx="8422187" cy="5694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8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480578184"/>
              </p:ext>
            </p:extLst>
          </p:nvPr>
        </p:nvGraphicFramePr>
        <p:xfrm>
          <a:off x="8628246" y="3758849"/>
          <a:ext cx="1568176" cy="511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5544800" imgH="4876800" progId="Equation.DSMT4">
                  <p:embed/>
                </p:oleObj>
              </mc:Choice>
              <mc:Fallback>
                <p:oleObj name="Equation" r:id="rId25" imgW="15544800" imgH="4876800" progId="Equation.DSMT4">
                  <p:embed/>
                  <p:pic>
                    <p:nvPicPr>
                      <p:cNvPr id="12" name="Object 38"/>
                      <p:cNvPicPr/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628246" y="3758849"/>
                        <a:ext cx="1568176" cy="5112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矩形 1"/>
          <p:cNvSpPr/>
          <p:nvPr>
            <p:custDataLst>
              <p:tags r:id="rId1"/>
            </p:custDataLst>
          </p:nvPr>
        </p:nvSpPr>
        <p:spPr>
          <a:xfrm>
            <a:off x="0" y="6638925"/>
            <a:ext cx="12192000" cy="231775"/>
          </a:xfrm>
          <a:prstGeom prst="rect">
            <a:avLst/>
          </a:prstGeom>
          <a:solidFill>
            <a:srgbClr val="0170C1"/>
          </a:solidFill>
          <a:ln w="9525">
            <a:noFill/>
          </a:ln>
        </p:spPr>
        <p:txBody>
          <a:bodyPr lIns="91428" tIns="45713" rIns="91428" bIns="45713" anchor="ctr" anchorCtr="0"/>
          <a:lstStyle/>
          <a:p>
            <a:pPr algn="ctr" eaLnBrk="0" hangingPunct="0"/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" name="文本框 9"/>
          <p:cNvSpPr txBox="1"/>
          <p:nvPr>
            <p:custDataLst>
              <p:tags r:id="rId2"/>
            </p:custDataLst>
          </p:nvPr>
        </p:nvSpPr>
        <p:spPr>
          <a:xfrm>
            <a:off x="531189" y="602602"/>
            <a:ext cx="7129068" cy="564463"/>
          </a:xfrm>
          <a:prstGeom prst="rect">
            <a:avLst/>
          </a:prstGeom>
          <a:noFill/>
        </p:spPr>
        <p:txBody>
          <a:bodyPr wrap="square" lIns="71323" tIns="35662" rIns="71323" bIns="35662" rtlCol="0" anchor="t">
            <a:spAutoFit/>
          </a:bodyPr>
          <a:lstStyle/>
          <a:p>
            <a:r>
              <a:rPr lang="zh-CN" altLang="en-US" sz="3200" b="1" dirty="0">
                <a:solidFill>
                  <a:srgbClr val="060F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椭圆的参数方程及参数的几何意义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327965" y="1577487"/>
            <a:ext cx="4401303" cy="2854755"/>
          </a:xfrm>
          <a:prstGeom prst="rect">
            <a:avLst/>
          </a:prstGeom>
        </p:spPr>
      </p:pic>
      <p:graphicFrame>
        <p:nvGraphicFramePr>
          <p:cNvPr id="119998" name="Object 190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75815552"/>
              </p:ext>
            </p:extLst>
          </p:nvPr>
        </p:nvGraphicFramePr>
        <p:xfrm>
          <a:off x="676338" y="3319380"/>
          <a:ext cx="2141822" cy="1283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288000" imgH="10972800" progId="Equation.DSMT4">
                  <p:embed/>
                </p:oleObj>
              </mc:Choice>
              <mc:Fallback>
                <p:oleObj name="Equation" r:id="rId11" imgW="18288000" imgH="10972800" progId="Equation.DSMT4">
                  <p:embed/>
                  <p:pic>
                    <p:nvPicPr>
                      <p:cNvPr id="119998" name="Object 190"/>
                      <p:cNvPicPr/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76338" y="3319380"/>
                        <a:ext cx="2141822" cy="12832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999" name="Object 19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40871046"/>
              </p:ext>
            </p:extLst>
          </p:nvPr>
        </p:nvGraphicFramePr>
        <p:xfrm>
          <a:off x="670389" y="1254943"/>
          <a:ext cx="2228085" cy="16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726400" imgH="15240000" progId="Equation.DSMT4">
                  <p:embed/>
                </p:oleObj>
              </mc:Choice>
              <mc:Fallback>
                <p:oleObj name="Equation" r:id="rId13" imgW="20726400" imgH="15240000" progId="Equation.DSMT4">
                  <p:embed/>
                  <p:pic>
                    <p:nvPicPr>
                      <p:cNvPr id="119999" name="Object 191"/>
                      <p:cNvPicPr/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70389" y="1254943"/>
                        <a:ext cx="2228085" cy="16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9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77334952"/>
              </p:ext>
            </p:extLst>
          </p:nvPr>
        </p:nvGraphicFramePr>
        <p:xfrm>
          <a:off x="8261470" y="1269039"/>
          <a:ext cx="1934953" cy="150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9507200" imgH="15240000" progId="Equation.DSMT4">
                  <p:embed/>
                </p:oleObj>
              </mc:Choice>
              <mc:Fallback>
                <p:oleObj name="Equation" r:id="rId15" imgW="19507200" imgH="15240000" progId="Equation.DSMT4">
                  <p:embed/>
                  <p:pic>
                    <p:nvPicPr>
                      <p:cNvPr id="8" name="Object 191"/>
                      <p:cNvPicPr/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261470" y="1269039"/>
                        <a:ext cx="1934953" cy="1508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90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94582785"/>
              </p:ext>
            </p:extLst>
          </p:nvPr>
        </p:nvGraphicFramePr>
        <p:xfrm>
          <a:off x="8261469" y="3070700"/>
          <a:ext cx="1934953" cy="1159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8288000" imgH="10972800" progId="Equation.DSMT4">
                  <p:embed/>
                </p:oleObj>
              </mc:Choice>
              <mc:Fallback>
                <p:oleObj name="Equation" r:id="rId17" imgW="18288000" imgH="10972800" progId="Equation.DSMT4">
                  <p:embed/>
                  <p:pic>
                    <p:nvPicPr>
                      <p:cNvPr id="9" name="Object 190"/>
                      <p:cNvPicPr/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261469" y="3070700"/>
                        <a:ext cx="1934953" cy="11592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002" name="Object 194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45660519"/>
              </p:ext>
            </p:extLst>
          </p:nvPr>
        </p:nvGraphicFramePr>
        <p:xfrm>
          <a:off x="1225434" y="5280513"/>
          <a:ext cx="9741131" cy="500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7289600" imgH="5486400" progId="Equation.DSMT4">
                  <p:embed/>
                </p:oleObj>
              </mc:Choice>
              <mc:Fallback>
                <p:oleObj name="Equation" r:id="rId19" imgW="107289600" imgH="5486400" progId="Equation.DSMT4">
                  <p:embed/>
                  <p:pic>
                    <p:nvPicPr>
                      <p:cNvPr id="120002" name="Object 194"/>
                      <p:cNvPicPr/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225434" y="5280513"/>
                        <a:ext cx="9741131" cy="5004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0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1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242264"/>
              </p:ext>
            </p:extLst>
          </p:nvPr>
        </p:nvGraphicFramePr>
        <p:xfrm>
          <a:off x="496678" y="885825"/>
          <a:ext cx="10895965" cy="1169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4025900" imgH="431800" progId="Equation.KSEE3">
                  <p:embed/>
                </p:oleObj>
              </mc:Choice>
              <mc:Fallback>
                <p:oleObj r:id="rId6" imgW="4025900" imgH="4318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6678" y="885825"/>
                        <a:ext cx="10895965" cy="1169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995237"/>
              </p:ext>
            </p:extLst>
          </p:nvPr>
        </p:nvGraphicFramePr>
        <p:xfrm>
          <a:off x="706437" y="2399982"/>
          <a:ext cx="6394450" cy="2058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27300" imgH="812800" progId="Equation.KSEE3">
                  <p:embed/>
                </p:oleObj>
              </mc:Choice>
              <mc:Fallback>
                <p:oleObj r:id="rId8" imgW="2527300" imgH="8128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6437" y="2399982"/>
                        <a:ext cx="6394450" cy="205803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1" name="Rectangle 5"/>
          <p:cNvSpPr/>
          <p:nvPr>
            <p:custDataLst>
              <p:tags r:id="rId4"/>
            </p:custDataLst>
          </p:nvPr>
        </p:nvSpPr>
        <p:spPr>
          <a:xfrm>
            <a:off x="7752080" y="3068955"/>
            <a:ext cx="2513330" cy="8115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参数方程呢？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1" dur="500" fill="hold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>
            <p:custDataLst>
              <p:tags r:id="rId1"/>
            </p:custDataLst>
          </p:nvPr>
        </p:nvSpPr>
        <p:spPr>
          <a:xfrm>
            <a:off x="552460" y="529659"/>
            <a:ext cx="3016620" cy="564463"/>
          </a:xfrm>
          <a:prstGeom prst="rect">
            <a:avLst/>
          </a:prstGeom>
          <a:noFill/>
        </p:spPr>
        <p:txBody>
          <a:bodyPr wrap="none" lIns="71323" tIns="35662" rIns="71323" bIns="35662" rtlCol="0" anchor="t">
            <a:spAutoFit/>
          </a:bodyPr>
          <a:lstStyle/>
          <a:p>
            <a:r>
              <a:rPr lang="zh-CN" altLang="en-US" sz="3200" b="1" dirty="0">
                <a:solidFill>
                  <a:srgbClr val="060F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直线的方向向量</a:t>
            </a:r>
          </a:p>
        </p:txBody>
      </p:sp>
      <p:graphicFrame>
        <p:nvGraphicFramePr>
          <p:cNvPr id="4" name="Object 1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50453085"/>
              </p:ext>
            </p:extLst>
          </p:nvPr>
        </p:nvGraphicFramePr>
        <p:xfrm>
          <a:off x="1145341" y="4928323"/>
          <a:ext cx="259527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870400" imgH="5791200" progId="Equation.DSMT4">
                  <p:embed/>
                </p:oleObj>
              </mc:Choice>
              <mc:Fallback>
                <p:oleObj name="Equation" r:id="rId10" imgW="29870400" imgH="5791200" progId="Equation.DSMT4">
                  <p:embed/>
                  <p:pic>
                    <p:nvPicPr>
                      <p:cNvPr id="4" name="Object 11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145341" y="4928323"/>
                        <a:ext cx="2595275" cy="50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952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 bwMode="auto">
          <a:xfrm>
            <a:off x="922756" y="1754843"/>
            <a:ext cx="2871321" cy="270382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38953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 bwMode="auto">
          <a:xfrm>
            <a:off x="4683604" y="1754843"/>
            <a:ext cx="2588631" cy="2489829"/>
          </a:xfrm>
          <a:prstGeom prst="rect">
            <a:avLst/>
          </a:prstGeom>
          <a:noFill/>
          <a:ln w="9525">
            <a:noFill/>
            <a:miter lim="800000"/>
          </a:ln>
        </p:spPr>
      </p:pic>
      <p:graphicFrame>
        <p:nvGraphicFramePr>
          <p:cNvPr id="338954" name="Object 10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22559409"/>
              </p:ext>
            </p:extLst>
          </p:nvPr>
        </p:nvGraphicFramePr>
        <p:xfrm>
          <a:off x="4588008" y="1003016"/>
          <a:ext cx="4456113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158400" imgH="5486400" progId="Equation.DSMT4">
                  <p:embed/>
                </p:oleObj>
              </mc:Choice>
              <mc:Fallback>
                <p:oleObj name="Equation" r:id="rId14" imgW="48158400" imgH="5486400" progId="Equation.DSMT4">
                  <p:embed/>
                  <p:pic>
                    <p:nvPicPr>
                      <p:cNvPr id="338954" name="Object 10"/>
                      <p:cNvPicPr/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88008" y="1003016"/>
                        <a:ext cx="4456113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5" name="Object 1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85492135"/>
              </p:ext>
            </p:extLst>
          </p:nvPr>
        </p:nvGraphicFramePr>
        <p:xfrm>
          <a:off x="7820158" y="2212813"/>
          <a:ext cx="244792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5298400" imgH="5791200" progId="Equation.DSMT4">
                  <p:embed/>
                </p:oleObj>
              </mc:Choice>
              <mc:Fallback>
                <p:oleObj name="Equation" r:id="rId16" imgW="25298400" imgH="5791200" progId="Equation.DSMT4">
                  <p:embed/>
                  <p:pic>
                    <p:nvPicPr>
                      <p:cNvPr id="338955" name="Object 11"/>
                      <p:cNvPicPr/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820158" y="2212813"/>
                        <a:ext cx="244792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6" name="Object 5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39354429"/>
              </p:ext>
            </p:extLst>
          </p:nvPr>
        </p:nvGraphicFramePr>
        <p:xfrm>
          <a:off x="7608262" y="3146933"/>
          <a:ext cx="3312477" cy="668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0175200" imgH="5181600" progId="Equation.DSMT4">
                  <p:embed/>
                </p:oleObj>
              </mc:Choice>
              <mc:Fallback>
                <p:oleObj name="Equation" r:id="rId18" imgW="30175200" imgH="5181600" progId="Equation.DSMT4">
                  <p:embed/>
                  <p:pic>
                    <p:nvPicPr>
                      <p:cNvPr id="338956" name="Object 5"/>
                      <p:cNvPicPr/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608262" y="3146933"/>
                        <a:ext cx="3312477" cy="668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7" name="Object 4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271426289"/>
              </p:ext>
            </p:extLst>
          </p:nvPr>
        </p:nvGraphicFramePr>
        <p:xfrm>
          <a:off x="4569310" y="4877383"/>
          <a:ext cx="3524373" cy="48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7185600" imgH="5486400" progId="Equation.DSMT4">
                  <p:embed/>
                </p:oleObj>
              </mc:Choice>
              <mc:Fallback>
                <p:oleObj name="Equation" r:id="rId20" imgW="37185600" imgH="5486400" progId="Equation.DSMT4">
                  <p:embed/>
                  <p:pic>
                    <p:nvPicPr>
                      <p:cNvPr id="338957" name="Object 4"/>
                      <p:cNvPicPr/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69310" y="4877383"/>
                        <a:ext cx="3524373" cy="4890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1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graphicFrame>
        <p:nvGraphicFramePr>
          <p:cNvPr id="10" name="Object 24"/>
          <p:cNvGraphicFramePr>
            <a:graphicFrameLocks noChangeAspect="1"/>
          </p:cNvGraphicFramePr>
          <p:nvPr/>
        </p:nvGraphicFramePr>
        <p:xfrm>
          <a:off x="960120" y="476885"/>
          <a:ext cx="48514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5110400" imgH="11277600" progId="Equation.DSMT4">
                  <p:embed/>
                </p:oleObj>
              </mc:Choice>
              <mc:Fallback>
                <p:oleObj r:id="rId14" imgW="45110400" imgH="11277600" progId="Equation.DSMT4">
                  <p:embed/>
                  <p:pic>
                    <p:nvPicPr>
                      <p:cNvPr id="10" name="Object 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60120" y="476885"/>
                        <a:ext cx="4851400" cy="115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8"/>
          <p:cNvGraphicFramePr>
            <a:graphicFrameLocks noChangeAspect="1"/>
          </p:cNvGraphicFramePr>
          <p:nvPr/>
        </p:nvGraphicFramePr>
        <p:xfrm>
          <a:off x="960120" y="1844993"/>
          <a:ext cx="5448300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934845" imgH="408305" progId="Equation.DSMT4">
                  <p:embed/>
                </p:oleObj>
              </mc:Choice>
              <mc:Fallback>
                <p:oleObj r:id="rId16" imgW="1934845" imgH="408305" progId="Equation.DSMT4">
                  <p:embed/>
                  <p:pic>
                    <p:nvPicPr>
                      <p:cNvPr id="12" name="Object 2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60120" y="1844993"/>
                        <a:ext cx="5448300" cy="11890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9"/>
          <p:cNvGraphicFramePr>
            <a:graphicFrameLocks noChangeAspect="1"/>
          </p:cNvGraphicFramePr>
          <p:nvPr/>
        </p:nvGraphicFramePr>
        <p:xfrm>
          <a:off x="1055370" y="3243897"/>
          <a:ext cx="4017962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420495" imgH="212090" progId="Equation.DSMT4">
                  <p:embed/>
                </p:oleObj>
              </mc:Choice>
              <mc:Fallback>
                <p:oleObj r:id="rId18" imgW="1420495" imgH="212090" progId="Equation.DSMT4">
                  <p:embed/>
                  <p:pic>
                    <p:nvPicPr>
                      <p:cNvPr id="14" name="Object 2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55370" y="3243897"/>
                        <a:ext cx="4017962" cy="641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0"/>
          <p:cNvGraphicFramePr>
            <a:graphicFrameLocks noChangeAspect="1"/>
          </p:cNvGraphicFramePr>
          <p:nvPr/>
        </p:nvGraphicFramePr>
        <p:xfrm>
          <a:off x="1055370" y="4077335"/>
          <a:ext cx="4660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649095" imgH="203835" progId="Equation.DSMT4">
                  <p:embed/>
                </p:oleObj>
              </mc:Choice>
              <mc:Fallback>
                <p:oleObj r:id="rId20" imgW="1649095" imgH="203835" progId="Equation.DSMT4">
                  <p:embed/>
                  <p:pic>
                    <p:nvPicPr>
                      <p:cNvPr id="18" name="Object 4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055370" y="4077335"/>
                        <a:ext cx="4660900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9"/>
          <p:cNvGraphicFramePr>
            <a:graphicFrameLocks noChangeAspect="1"/>
          </p:cNvGraphicFramePr>
          <p:nvPr/>
        </p:nvGraphicFramePr>
        <p:xfrm>
          <a:off x="5942647" y="4149090"/>
          <a:ext cx="362108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282065" imgH="212090" progId="Equation.DSMT4">
                  <p:embed/>
                </p:oleObj>
              </mc:Choice>
              <mc:Fallback>
                <p:oleObj r:id="rId22" imgW="1282065" imgH="212090" progId="Equation.DSMT4">
                  <p:embed/>
                  <p:pic>
                    <p:nvPicPr>
                      <p:cNvPr id="20" name="Object 29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942647" y="4149090"/>
                        <a:ext cx="3621088" cy="641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0"/>
          <p:cNvGraphicFramePr>
            <a:graphicFrameLocks noChangeAspect="1"/>
          </p:cNvGraphicFramePr>
          <p:nvPr/>
        </p:nvGraphicFramePr>
        <p:xfrm>
          <a:off x="983932" y="4970780"/>
          <a:ext cx="49911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771650" imgH="179705" progId="Equation.DSMT4">
                  <p:embed/>
                </p:oleObj>
              </mc:Choice>
              <mc:Fallback>
                <p:oleObj r:id="rId24" imgW="1771650" imgH="179705" progId="Equation.DSMT4">
                  <p:embed/>
                  <p:pic>
                    <p:nvPicPr>
                      <p:cNvPr id="22" name="Object 30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83932" y="4970780"/>
                        <a:ext cx="4991100" cy="54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1"/>
          <p:cNvGraphicFramePr>
            <a:graphicFrameLocks noChangeAspect="1"/>
          </p:cNvGraphicFramePr>
          <p:nvPr/>
        </p:nvGraphicFramePr>
        <p:xfrm>
          <a:off x="960120" y="5699442"/>
          <a:ext cx="498951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771650" imgH="179705" progId="Equation.DSMT4">
                  <p:embed/>
                </p:oleObj>
              </mc:Choice>
              <mc:Fallback>
                <p:oleObj r:id="rId26" imgW="1771650" imgH="179705" progId="Equation.DSMT4">
                  <p:embed/>
                  <p:pic>
                    <p:nvPicPr>
                      <p:cNvPr id="32771" name="Object 3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960120" y="5699442"/>
                        <a:ext cx="4989512" cy="54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33"/>
          <p:cNvGraphicFramePr>
            <a:graphicFrameLocks noChangeAspect="1"/>
          </p:cNvGraphicFramePr>
          <p:nvPr/>
        </p:nvGraphicFramePr>
        <p:xfrm>
          <a:off x="6167755" y="5699125"/>
          <a:ext cx="49593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755140" imgH="179705" progId="Equation.DSMT4">
                  <p:embed/>
                </p:oleObj>
              </mc:Choice>
              <mc:Fallback>
                <p:oleObj r:id="rId28" imgW="1755140" imgH="179705" progId="Equation.DSMT4">
                  <p:embed/>
                  <p:pic>
                    <p:nvPicPr>
                      <p:cNvPr id="32773" name="Object 33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167755" y="5699125"/>
                        <a:ext cx="4959350" cy="547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751" name="Line 28"/>
          <p:cNvCxnSpPr/>
          <p:nvPr/>
        </p:nvCxnSpPr>
        <p:spPr>
          <a:xfrm>
            <a:off x="7776845" y="2606040"/>
            <a:ext cx="3014345" cy="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cxnSp>
        <p:nvCxnSpPr>
          <p:cNvPr id="30752" name="Line 29"/>
          <p:cNvCxnSpPr/>
          <p:nvPr/>
        </p:nvCxnSpPr>
        <p:spPr>
          <a:xfrm flipH="1" flipV="1">
            <a:off x="8112125" y="181610"/>
            <a:ext cx="0" cy="342138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sp>
        <p:nvSpPr>
          <p:cNvPr id="30753" name="Text Box 30"/>
          <p:cNvSpPr/>
          <p:nvPr/>
        </p:nvSpPr>
        <p:spPr>
          <a:xfrm>
            <a:off x="10327005" y="2546350"/>
            <a:ext cx="46418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</a:t>
            </a:r>
          </a:p>
        </p:txBody>
      </p:sp>
      <p:sp>
        <p:nvSpPr>
          <p:cNvPr id="30754" name="Text Box 31"/>
          <p:cNvSpPr/>
          <p:nvPr/>
        </p:nvSpPr>
        <p:spPr>
          <a:xfrm>
            <a:off x="7537450" y="181610"/>
            <a:ext cx="3708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y</a:t>
            </a:r>
          </a:p>
        </p:txBody>
      </p:sp>
      <p:sp>
        <p:nvSpPr>
          <p:cNvPr id="30755" name="Text Box 32"/>
          <p:cNvSpPr/>
          <p:nvPr/>
        </p:nvSpPr>
        <p:spPr>
          <a:xfrm>
            <a:off x="7555230" y="2565400"/>
            <a:ext cx="4724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O</a:t>
            </a:r>
          </a:p>
        </p:txBody>
      </p:sp>
      <p:sp>
        <p:nvSpPr>
          <p:cNvPr id="30758" name="Arc 35"/>
          <p:cNvSpPr/>
          <p:nvPr>
            <p:custDataLst>
              <p:tags r:id="rId4"/>
            </p:custDataLst>
          </p:nvPr>
        </p:nvSpPr>
        <p:spPr>
          <a:xfrm flipH="1">
            <a:off x="8270240" y="1964690"/>
            <a:ext cx="1293495" cy="301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1530" h="7232" fill="none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</a:path>
              <a:path w="21530" h="7232" stroke="0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  <a:lnTo>
                  <a:pt x="21530" y="7232"/>
                </a:lnTo>
                <a:lnTo>
                  <a:pt x="-1" y="5500"/>
                </a:lnTo>
                <a:close/>
              </a:path>
            </a:pathLst>
          </a:custGeom>
          <a:noFill/>
          <a:ln w="28575">
            <a:solidFill>
              <a:srgbClr val="FFFFFF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形状 8"/>
          <p:cNvSpPr/>
          <p:nvPr userDrawn="1">
            <p:custDataLst>
              <p:tags r:id="rId5"/>
            </p:custDataLst>
          </p:nvPr>
        </p:nvSpPr>
        <p:spPr>
          <a:xfrm>
            <a:off x="9854092" y="12694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cxnSp>
        <p:nvCxnSpPr>
          <p:cNvPr id="32779" name="Line 8"/>
          <p:cNvCxnSpPr/>
          <p:nvPr>
            <p:custDataLst>
              <p:tags r:id="rId6"/>
            </p:custDataLst>
          </p:nvPr>
        </p:nvCxnSpPr>
        <p:spPr>
          <a:xfrm>
            <a:off x="7258050" y="2576195"/>
            <a:ext cx="3352800" cy="0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32780" name="Line 9"/>
          <p:cNvCxnSpPr/>
          <p:nvPr>
            <p:custDataLst>
              <p:tags r:id="rId7"/>
            </p:custDataLst>
          </p:nvPr>
        </p:nvCxnSpPr>
        <p:spPr>
          <a:xfrm flipH="1" flipV="1">
            <a:off x="7791450" y="213995"/>
            <a:ext cx="0" cy="2879725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32784" name="Line 13"/>
          <p:cNvCxnSpPr/>
          <p:nvPr/>
        </p:nvCxnSpPr>
        <p:spPr>
          <a:xfrm flipV="1">
            <a:off x="7867650" y="381000"/>
            <a:ext cx="2018030" cy="3109595"/>
          </a:xfrm>
          <a:prstGeom prst="line">
            <a:avLst/>
          </a:prstGeom>
          <a:noFill/>
          <a:ln w="28575">
            <a:solidFill>
              <a:srgbClr val="0000CC"/>
            </a:solidFill>
            <a:bevel/>
          </a:ln>
        </p:spPr>
      </p:cxnSp>
      <p:sp>
        <p:nvSpPr>
          <p:cNvPr id="32785" name="Arc 15"/>
          <p:cNvSpPr/>
          <p:nvPr>
            <p:custDataLst>
              <p:tags r:id="rId8"/>
            </p:custDataLst>
          </p:nvPr>
        </p:nvSpPr>
        <p:spPr>
          <a:xfrm flipH="1">
            <a:off x="7939405" y="2273300"/>
            <a:ext cx="948055" cy="5314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0661" h="15074" fill="none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</a:path>
              <a:path w="20661" h="15074" stroke="0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  <a:lnTo>
                  <a:pt x="20661" y="15075"/>
                </a:lnTo>
                <a:lnTo>
                  <a:pt x="-1" y="8776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86" name="Text Box 16"/>
          <p:cNvSpPr/>
          <p:nvPr>
            <p:custDataLst>
              <p:tags r:id="rId9"/>
            </p:custDataLst>
          </p:nvPr>
        </p:nvSpPr>
        <p:spPr>
          <a:xfrm>
            <a:off x="8768080" y="2085975"/>
            <a:ext cx="3587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</a:t>
            </a:r>
          </a:p>
        </p:txBody>
      </p:sp>
      <p:sp>
        <p:nvSpPr>
          <p:cNvPr id="32787" name="Oval 17"/>
          <p:cNvSpPr/>
          <p:nvPr>
            <p:custDataLst>
              <p:tags r:id="rId10"/>
            </p:custDataLst>
          </p:nvPr>
        </p:nvSpPr>
        <p:spPr>
          <a:xfrm flipV="1">
            <a:off x="8949055" y="1647825"/>
            <a:ext cx="144780" cy="14414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rot="10800000"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2788" name="Object 18"/>
          <p:cNvGraphicFramePr>
            <a:graphicFrameLocks noChangeAspect="1"/>
          </p:cNvGraphicFramePr>
          <p:nvPr/>
        </p:nvGraphicFramePr>
        <p:xfrm>
          <a:off x="9264015" y="1424305"/>
          <a:ext cx="17227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612140" imgH="179705" progId="Equation.DSMT4">
                  <p:embed/>
                </p:oleObj>
              </mc:Choice>
              <mc:Fallback>
                <p:oleObj r:id="rId30" imgW="612140" imgH="179705" progId="Equation.DSMT4">
                  <p:embed/>
                  <p:pic>
                    <p:nvPicPr>
                      <p:cNvPr id="32788" name="Object 18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264015" y="1424305"/>
                        <a:ext cx="1722755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9" name="Text Box 20"/>
          <p:cNvSpPr/>
          <p:nvPr>
            <p:custDataLst>
              <p:tags r:id="rId11"/>
            </p:custDataLst>
          </p:nvPr>
        </p:nvSpPr>
        <p:spPr>
          <a:xfrm>
            <a:off x="9909175" y="76200"/>
            <a:ext cx="47307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l</a:t>
            </a:r>
          </a:p>
        </p:txBody>
      </p:sp>
      <p:cxnSp>
        <p:nvCxnSpPr>
          <p:cNvPr id="32791" name="Line 34"/>
          <p:cNvCxnSpPr/>
          <p:nvPr/>
        </p:nvCxnSpPr>
        <p:spPr>
          <a:xfrm flipV="1">
            <a:off x="8557260" y="621030"/>
            <a:ext cx="575945" cy="932180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  <p:graphicFrame>
        <p:nvGraphicFramePr>
          <p:cNvPr id="32792" name="Object 35"/>
          <p:cNvGraphicFramePr>
            <a:graphicFrameLocks noChangeAspect="1"/>
          </p:cNvGraphicFramePr>
          <p:nvPr/>
        </p:nvGraphicFramePr>
        <p:xfrm>
          <a:off x="8400415" y="692785"/>
          <a:ext cx="331470" cy="59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3048000" imgH="5486400" progId="Equation.DSMT4">
                  <p:embed/>
                </p:oleObj>
              </mc:Choice>
              <mc:Fallback>
                <p:oleObj r:id="rId32" imgW="3048000" imgH="5486400" progId="Equation.DSMT4">
                  <p:embed/>
                  <p:pic>
                    <p:nvPicPr>
                      <p:cNvPr id="32792" name="Object 35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400415" y="692785"/>
                        <a:ext cx="331470" cy="5981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4" name="Oval 36"/>
          <p:cNvSpPr/>
          <p:nvPr>
            <p:custDataLst>
              <p:tags r:id="rId12"/>
            </p:custDataLst>
          </p:nvPr>
        </p:nvSpPr>
        <p:spPr>
          <a:xfrm flipH="1">
            <a:off x="9634220" y="581025"/>
            <a:ext cx="144145" cy="14478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95" name="Text Box 37"/>
          <p:cNvSpPr/>
          <p:nvPr/>
        </p:nvSpPr>
        <p:spPr>
          <a:xfrm>
            <a:off x="9768205" y="476885"/>
            <a:ext cx="177419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x,y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cxnSp>
        <p:nvCxnSpPr>
          <p:cNvPr id="32796" name="Line 39"/>
          <p:cNvCxnSpPr/>
          <p:nvPr/>
        </p:nvCxnSpPr>
        <p:spPr>
          <a:xfrm flipV="1">
            <a:off x="9039225" y="657225"/>
            <a:ext cx="655638" cy="1019175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37" dur="500" fill="hold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42" dur="500" fill="hold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47" dur="500" fill="hold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形状 8"/>
          <p:cNvSpPr/>
          <p:nvPr userDrawn="1">
            <p:custDataLst>
              <p:tags r:id="rId2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graphicFrame>
        <p:nvGraphicFramePr>
          <p:cNvPr id="32772" name="Object 32"/>
          <p:cNvGraphicFramePr>
            <a:graphicFrameLocks noChangeAspect="1"/>
          </p:cNvGraphicFramePr>
          <p:nvPr/>
        </p:nvGraphicFramePr>
        <p:xfrm>
          <a:off x="695325" y="1341120"/>
          <a:ext cx="5234305" cy="1530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428750" imgH="416560" progId="Equation.DSMT4">
                  <p:embed/>
                </p:oleObj>
              </mc:Choice>
              <mc:Fallback>
                <p:oleObj r:id="rId12" imgW="1428750" imgH="416560" progId="Equation.DSMT4">
                  <p:embed/>
                  <p:pic>
                    <p:nvPicPr>
                      <p:cNvPr id="32772" name="Object 3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5325" y="1341120"/>
                        <a:ext cx="5234305" cy="153098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34"/>
          <p:cNvGraphicFramePr>
            <a:graphicFrameLocks noChangeAspect="1"/>
          </p:cNvGraphicFramePr>
          <p:nvPr/>
        </p:nvGraphicFramePr>
        <p:xfrm>
          <a:off x="407035" y="476885"/>
          <a:ext cx="915416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84734400" imgH="5486400" progId="Equation.DSMT4">
                  <p:embed/>
                </p:oleObj>
              </mc:Choice>
              <mc:Fallback>
                <p:oleObj r:id="rId14" imgW="84734400" imgH="5486400" progId="Equation.DSMT4">
                  <p:embed/>
                  <p:pic>
                    <p:nvPicPr>
                      <p:cNvPr id="32774" name="Object 3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7035" y="476885"/>
                        <a:ext cx="9154160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Text Box 6"/>
          <p:cNvSpPr/>
          <p:nvPr>
            <p:custDataLst>
              <p:tags r:id="rId3"/>
            </p:custDataLst>
          </p:nvPr>
        </p:nvSpPr>
        <p:spPr>
          <a:xfrm>
            <a:off x="479425" y="3357562"/>
            <a:ext cx="611187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思考：参数</a:t>
            </a: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 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的几何意义是什么？</a:t>
            </a:r>
          </a:p>
        </p:txBody>
      </p:sp>
      <p:graphicFrame>
        <p:nvGraphicFramePr>
          <p:cNvPr id="32776" name="Object 7"/>
          <p:cNvGraphicFramePr>
            <a:graphicFrameLocks noChangeAspect="1"/>
          </p:cNvGraphicFramePr>
          <p:nvPr/>
        </p:nvGraphicFramePr>
        <p:xfrm>
          <a:off x="695325" y="4149090"/>
          <a:ext cx="5407025" cy="77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583690" imgH="212090" progId="Equation.DSMT4">
                  <p:embed/>
                </p:oleObj>
              </mc:Choice>
              <mc:Fallback>
                <p:oleObj r:id="rId16" imgW="1583690" imgH="212090" progId="Equation.DSMT4">
                  <p:embed/>
                  <p:pic>
                    <p:nvPicPr>
                      <p:cNvPr id="32776" name="Object 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95325" y="4149090"/>
                        <a:ext cx="5407025" cy="7734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8"/>
          <p:cNvGraphicFramePr>
            <a:graphicFrameLocks noChangeAspect="1"/>
          </p:cNvGraphicFramePr>
          <p:nvPr/>
        </p:nvGraphicFramePr>
        <p:xfrm>
          <a:off x="1919605" y="5192395"/>
          <a:ext cx="3434080" cy="759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020445" imgH="212090" progId="Equation.DSMT4">
                  <p:embed/>
                </p:oleObj>
              </mc:Choice>
              <mc:Fallback>
                <p:oleObj r:id="rId18" imgW="1020445" imgH="212090" progId="Equation.DSMT4">
                  <p:embed/>
                  <p:pic>
                    <p:nvPicPr>
                      <p:cNvPr id="32777" name="Object 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919605" y="5192395"/>
                        <a:ext cx="3434080" cy="759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751" name="Line 28"/>
          <p:cNvCxnSpPr/>
          <p:nvPr/>
        </p:nvCxnSpPr>
        <p:spPr>
          <a:xfrm>
            <a:off x="7982585" y="3458845"/>
            <a:ext cx="3014345" cy="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cxnSp>
        <p:nvCxnSpPr>
          <p:cNvPr id="30752" name="Line 29"/>
          <p:cNvCxnSpPr/>
          <p:nvPr/>
        </p:nvCxnSpPr>
        <p:spPr>
          <a:xfrm flipH="1" flipV="1">
            <a:off x="8317865" y="1034415"/>
            <a:ext cx="0" cy="342138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sp>
        <p:nvSpPr>
          <p:cNvPr id="30753" name="Text Box 30"/>
          <p:cNvSpPr/>
          <p:nvPr/>
        </p:nvSpPr>
        <p:spPr>
          <a:xfrm>
            <a:off x="10532745" y="3399155"/>
            <a:ext cx="46418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</a:t>
            </a:r>
          </a:p>
        </p:txBody>
      </p:sp>
      <p:sp>
        <p:nvSpPr>
          <p:cNvPr id="30754" name="Text Box 31"/>
          <p:cNvSpPr/>
          <p:nvPr/>
        </p:nvSpPr>
        <p:spPr>
          <a:xfrm>
            <a:off x="7743190" y="1034415"/>
            <a:ext cx="3708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y</a:t>
            </a:r>
          </a:p>
        </p:txBody>
      </p:sp>
      <p:sp>
        <p:nvSpPr>
          <p:cNvPr id="30755" name="Text Box 32"/>
          <p:cNvSpPr/>
          <p:nvPr/>
        </p:nvSpPr>
        <p:spPr>
          <a:xfrm>
            <a:off x="7760970" y="3418205"/>
            <a:ext cx="4724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O</a:t>
            </a:r>
          </a:p>
        </p:txBody>
      </p:sp>
      <p:sp>
        <p:nvSpPr>
          <p:cNvPr id="30758" name="Arc 35"/>
          <p:cNvSpPr/>
          <p:nvPr>
            <p:custDataLst>
              <p:tags r:id="rId4"/>
            </p:custDataLst>
          </p:nvPr>
        </p:nvSpPr>
        <p:spPr>
          <a:xfrm flipH="1">
            <a:off x="8475980" y="2817495"/>
            <a:ext cx="1293495" cy="301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1530" h="7232" fill="none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</a:path>
              <a:path w="21530" h="7232" stroke="0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  <a:lnTo>
                  <a:pt x="21530" y="7232"/>
                </a:lnTo>
                <a:lnTo>
                  <a:pt x="-1" y="5500"/>
                </a:lnTo>
                <a:close/>
              </a:path>
            </a:pathLst>
          </a:custGeom>
          <a:noFill/>
          <a:ln w="28575">
            <a:solidFill>
              <a:srgbClr val="FFFFFF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Line 8"/>
          <p:cNvCxnSpPr/>
          <p:nvPr>
            <p:custDataLst>
              <p:tags r:id="rId5"/>
            </p:custDataLst>
          </p:nvPr>
        </p:nvCxnSpPr>
        <p:spPr>
          <a:xfrm>
            <a:off x="7463790" y="3429000"/>
            <a:ext cx="3352800" cy="0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4" name="Line 9"/>
          <p:cNvCxnSpPr/>
          <p:nvPr>
            <p:custDataLst>
              <p:tags r:id="rId6"/>
            </p:custDataLst>
          </p:nvPr>
        </p:nvCxnSpPr>
        <p:spPr>
          <a:xfrm flipH="1" flipV="1">
            <a:off x="7997190" y="1066800"/>
            <a:ext cx="0" cy="2879725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5" name="Line 13"/>
          <p:cNvCxnSpPr/>
          <p:nvPr/>
        </p:nvCxnSpPr>
        <p:spPr>
          <a:xfrm flipV="1">
            <a:off x="8073390" y="1233805"/>
            <a:ext cx="2018030" cy="3109595"/>
          </a:xfrm>
          <a:prstGeom prst="line">
            <a:avLst/>
          </a:prstGeom>
          <a:noFill/>
          <a:ln w="28575">
            <a:solidFill>
              <a:srgbClr val="0000CC"/>
            </a:solidFill>
            <a:bevel/>
          </a:ln>
        </p:spPr>
      </p:cxnSp>
      <p:sp>
        <p:nvSpPr>
          <p:cNvPr id="8" name="Arc 15"/>
          <p:cNvSpPr/>
          <p:nvPr>
            <p:custDataLst>
              <p:tags r:id="rId7"/>
            </p:custDataLst>
          </p:nvPr>
        </p:nvSpPr>
        <p:spPr>
          <a:xfrm flipH="1">
            <a:off x="8145145" y="3126105"/>
            <a:ext cx="948055" cy="5314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0661" h="15074" fill="none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</a:path>
              <a:path w="20661" h="15074" stroke="0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  <a:lnTo>
                  <a:pt x="20661" y="15075"/>
                </a:lnTo>
                <a:lnTo>
                  <a:pt x="-1" y="8776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 Box 16"/>
          <p:cNvSpPr/>
          <p:nvPr>
            <p:custDataLst>
              <p:tags r:id="rId8"/>
            </p:custDataLst>
          </p:nvPr>
        </p:nvSpPr>
        <p:spPr>
          <a:xfrm>
            <a:off x="8973820" y="2938780"/>
            <a:ext cx="3587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</a:t>
            </a:r>
          </a:p>
        </p:txBody>
      </p:sp>
      <p:sp>
        <p:nvSpPr>
          <p:cNvPr id="10" name="Oval 17"/>
          <p:cNvSpPr/>
          <p:nvPr>
            <p:custDataLst>
              <p:tags r:id="rId9"/>
            </p:custDataLst>
          </p:nvPr>
        </p:nvSpPr>
        <p:spPr>
          <a:xfrm flipV="1">
            <a:off x="9154795" y="2500630"/>
            <a:ext cx="144780" cy="14414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rot="10800000"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1" name="Object 18"/>
          <p:cNvGraphicFramePr>
            <a:graphicFrameLocks noChangeAspect="1"/>
          </p:cNvGraphicFramePr>
          <p:nvPr/>
        </p:nvGraphicFramePr>
        <p:xfrm>
          <a:off x="9469755" y="2277110"/>
          <a:ext cx="17227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612140" imgH="179705" progId="Equation.DSMT4">
                  <p:embed/>
                </p:oleObj>
              </mc:Choice>
              <mc:Fallback>
                <p:oleObj r:id="rId20" imgW="612140" imgH="179705" progId="Equation.DSMT4">
                  <p:embed/>
                  <p:pic>
                    <p:nvPicPr>
                      <p:cNvPr id="11" name="Object 18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469755" y="2277110"/>
                        <a:ext cx="1722755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Line 34"/>
          <p:cNvCxnSpPr/>
          <p:nvPr/>
        </p:nvCxnSpPr>
        <p:spPr>
          <a:xfrm flipV="1">
            <a:off x="8763000" y="1473835"/>
            <a:ext cx="575945" cy="932180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  <p:graphicFrame>
        <p:nvGraphicFramePr>
          <p:cNvPr id="14" name="Object 35"/>
          <p:cNvGraphicFramePr>
            <a:graphicFrameLocks noChangeAspect="1"/>
          </p:cNvGraphicFramePr>
          <p:nvPr/>
        </p:nvGraphicFramePr>
        <p:xfrm>
          <a:off x="8606155" y="1545590"/>
          <a:ext cx="331470" cy="59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048000" imgH="5486400" progId="Equation.DSMT4">
                  <p:embed/>
                </p:oleObj>
              </mc:Choice>
              <mc:Fallback>
                <p:oleObj r:id="rId22" imgW="3048000" imgH="5486400" progId="Equation.DSMT4">
                  <p:embed/>
                  <p:pic>
                    <p:nvPicPr>
                      <p:cNvPr id="14" name="Object 35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606155" y="1545590"/>
                        <a:ext cx="331470" cy="5981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36"/>
          <p:cNvSpPr/>
          <p:nvPr>
            <p:custDataLst>
              <p:tags r:id="rId10"/>
            </p:custDataLst>
          </p:nvPr>
        </p:nvSpPr>
        <p:spPr>
          <a:xfrm flipH="1">
            <a:off x="9839960" y="1433830"/>
            <a:ext cx="144145" cy="14478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 Box 37"/>
          <p:cNvSpPr/>
          <p:nvPr/>
        </p:nvSpPr>
        <p:spPr>
          <a:xfrm>
            <a:off x="9973945" y="1329690"/>
            <a:ext cx="177419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x,y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cxnSp>
        <p:nvCxnSpPr>
          <p:cNvPr id="18" name="Line 39"/>
          <p:cNvCxnSpPr/>
          <p:nvPr/>
        </p:nvCxnSpPr>
        <p:spPr>
          <a:xfrm flipV="1">
            <a:off x="9244965" y="1510030"/>
            <a:ext cx="655638" cy="1019175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7" dur="500" fill="hold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0000"/>
                </a:srgbClr>
              </a:gs>
              <a:gs pos="100000">
                <a:srgbClr val="D8D8E4">
                  <a:lumMod val="90000"/>
                  <a:alpha val="2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Arial"/>
            </a:endParaRPr>
          </a:p>
        </p:txBody>
      </p:sp>
      <p:sp>
        <p:nvSpPr>
          <p:cNvPr id="33814" name="Text Box 6"/>
          <p:cNvSpPr/>
          <p:nvPr>
            <p:custDataLst>
              <p:tags r:id="rId4"/>
            </p:custDataLst>
          </p:nvPr>
        </p:nvSpPr>
        <p:spPr>
          <a:xfrm>
            <a:off x="839470" y="2961323"/>
            <a:ext cx="611187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</a:t>
            </a: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 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的几何意义是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</a:p>
        </p:txBody>
      </p:sp>
      <p:graphicFrame>
        <p:nvGraphicFramePr>
          <p:cNvPr id="33815" name="Object 28"/>
          <p:cNvGraphicFramePr>
            <a:graphicFrameLocks noChangeAspect="1"/>
          </p:cNvGraphicFramePr>
          <p:nvPr/>
        </p:nvGraphicFramePr>
        <p:xfrm>
          <a:off x="1174115" y="3627755"/>
          <a:ext cx="5770880" cy="669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771650" imgH="187960" progId="Equation.DSMT4">
                  <p:embed/>
                </p:oleObj>
              </mc:Choice>
              <mc:Fallback>
                <p:oleObj r:id="rId14" imgW="1771650" imgH="187960" progId="Equation.DSMT4">
                  <p:embed/>
                  <p:pic>
                    <p:nvPicPr>
                      <p:cNvPr id="33815" name="Object 2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74115" y="3627755"/>
                        <a:ext cx="5770880" cy="6692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6" name="Object 29"/>
          <p:cNvGraphicFramePr>
            <a:graphicFrameLocks noChangeAspect="1"/>
          </p:cNvGraphicFramePr>
          <p:nvPr/>
        </p:nvGraphicFramePr>
        <p:xfrm>
          <a:off x="1600835" y="4347210"/>
          <a:ext cx="5344160" cy="726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73860" imgH="212090" progId="Equation.DSMT4">
                  <p:embed/>
                </p:oleObj>
              </mc:Choice>
              <mc:Fallback>
                <p:oleObj r:id="rId16" imgW="1673860" imgH="212090" progId="Equation.DSMT4">
                  <p:embed/>
                  <p:pic>
                    <p:nvPicPr>
                      <p:cNvPr id="33816" name="Object 2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00835" y="4347210"/>
                        <a:ext cx="5344160" cy="7264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7" name="Object 30"/>
          <p:cNvGraphicFramePr>
            <a:graphicFrameLocks noChangeAspect="1"/>
          </p:cNvGraphicFramePr>
          <p:nvPr/>
        </p:nvGraphicFramePr>
        <p:xfrm>
          <a:off x="1600835" y="5756910"/>
          <a:ext cx="547116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673860" imgH="212090" progId="Equation.DSMT4">
                  <p:embed/>
                </p:oleObj>
              </mc:Choice>
              <mc:Fallback>
                <p:oleObj r:id="rId18" imgW="1673860" imgH="212090" progId="Equation.DSMT4">
                  <p:embed/>
                  <p:pic>
                    <p:nvPicPr>
                      <p:cNvPr id="33817" name="Object 30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600835" y="5756910"/>
                        <a:ext cx="5471160" cy="7397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18" name="Object 31"/>
          <p:cNvGraphicFramePr>
            <a:graphicFrameLocks noChangeAspect="1"/>
          </p:cNvGraphicFramePr>
          <p:nvPr/>
        </p:nvGraphicFramePr>
        <p:xfrm>
          <a:off x="1600835" y="5123815"/>
          <a:ext cx="491553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494155" imgH="179705" progId="Equation.DSMT4">
                  <p:embed/>
                </p:oleObj>
              </mc:Choice>
              <mc:Fallback>
                <p:oleObj r:id="rId20" imgW="1494155" imgH="179705" progId="Equation.DSMT4">
                  <p:embed/>
                  <p:pic>
                    <p:nvPicPr>
                      <p:cNvPr id="33818" name="Object 3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600835" y="5123815"/>
                        <a:ext cx="4915535" cy="638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32"/>
          <p:cNvGraphicFramePr>
            <a:graphicFrameLocks noChangeAspect="1"/>
          </p:cNvGraphicFramePr>
          <p:nvPr/>
        </p:nvGraphicFramePr>
        <p:xfrm>
          <a:off x="911225" y="1125220"/>
          <a:ext cx="5234305" cy="1530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428750" imgH="416560" progId="Equation.DSMT4">
                  <p:embed/>
                </p:oleObj>
              </mc:Choice>
              <mc:Fallback>
                <p:oleObj r:id="rId22" imgW="1428750" imgH="416560" progId="Equation.DSMT4">
                  <p:embed/>
                  <p:pic>
                    <p:nvPicPr>
                      <p:cNvPr id="32772" name="Object 32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11225" y="1125220"/>
                        <a:ext cx="5234305" cy="153098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34"/>
          <p:cNvGraphicFramePr>
            <a:graphicFrameLocks noChangeAspect="1"/>
          </p:cNvGraphicFramePr>
          <p:nvPr/>
        </p:nvGraphicFramePr>
        <p:xfrm>
          <a:off x="622935" y="260985"/>
          <a:ext cx="915416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84734400" imgH="5486400" progId="Equation.DSMT4">
                  <p:embed/>
                </p:oleObj>
              </mc:Choice>
              <mc:Fallback>
                <p:oleObj r:id="rId24" imgW="84734400" imgH="5486400" progId="Equation.DSMT4">
                  <p:embed/>
                  <p:pic>
                    <p:nvPicPr>
                      <p:cNvPr id="32774" name="Object 34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22935" y="260985"/>
                        <a:ext cx="9154160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751" name="Line 28"/>
          <p:cNvCxnSpPr/>
          <p:nvPr/>
        </p:nvCxnSpPr>
        <p:spPr>
          <a:xfrm>
            <a:off x="7982585" y="4035425"/>
            <a:ext cx="3014345" cy="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cxnSp>
        <p:nvCxnSpPr>
          <p:cNvPr id="30752" name="Line 29"/>
          <p:cNvCxnSpPr/>
          <p:nvPr/>
        </p:nvCxnSpPr>
        <p:spPr>
          <a:xfrm flipH="1" flipV="1">
            <a:off x="8317865" y="1610995"/>
            <a:ext cx="0" cy="3421380"/>
          </a:xfrm>
          <a:prstGeom prst="line">
            <a:avLst/>
          </a:prstGeom>
          <a:noFill/>
          <a:ln w="28575">
            <a:solidFill>
              <a:prstClr val="black"/>
            </a:solidFill>
            <a:bevel/>
            <a:tailEnd type="arrow"/>
          </a:ln>
        </p:spPr>
      </p:cxnSp>
      <p:sp>
        <p:nvSpPr>
          <p:cNvPr id="30753" name="Text Box 30"/>
          <p:cNvSpPr/>
          <p:nvPr/>
        </p:nvSpPr>
        <p:spPr>
          <a:xfrm>
            <a:off x="10532745" y="3975735"/>
            <a:ext cx="46418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</a:t>
            </a:r>
          </a:p>
        </p:txBody>
      </p:sp>
      <p:sp>
        <p:nvSpPr>
          <p:cNvPr id="30754" name="Text Box 31"/>
          <p:cNvSpPr/>
          <p:nvPr/>
        </p:nvSpPr>
        <p:spPr>
          <a:xfrm>
            <a:off x="7743190" y="1610995"/>
            <a:ext cx="3708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y</a:t>
            </a:r>
          </a:p>
        </p:txBody>
      </p:sp>
      <p:sp>
        <p:nvSpPr>
          <p:cNvPr id="30755" name="Text Box 32"/>
          <p:cNvSpPr/>
          <p:nvPr/>
        </p:nvSpPr>
        <p:spPr>
          <a:xfrm>
            <a:off x="7760970" y="3994785"/>
            <a:ext cx="47244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O</a:t>
            </a:r>
          </a:p>
        </p:txBody>
      </p:sp>
      <p:sp>
        <p:nvSpPr>
          <p:cNvPr id="30758" name="Arc 35"/>
          <p:cNvSpPr/>
          <p:nvPr>
            <p:custDataLst>
              <p:tags r:id="rId5"/>
            </p:custDataLst>
          </p:nvPr>
        </p:nvSpPr>
        <p:spPr>
          <a:xfrm flipH="1">
            <a:off x="8475980" y="3394075"/>
            <a:ext cx="1293495" cy="301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1530" h="7232" fill="none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</a:path>
              <a:path w="21530" h="7232" stroke="0">
                <a:moveTo>
                  <a:pt x="-1" y="5500"/>
                </a:moveTo>
                <a:cubicBezTo>
                  <a:pt x="150" y="3623"/>
                  <a:pt x="546" y="1774"/>
                  <a:pt x="1176" y="-1"/>
                </a:cubicBezTo>
                <a:lnTo>
                  <a:pt x="21530" y="7232"/>
                </a:lnTo>
                <a:lnTo>
                  <a:pt x="-1" y="5500"/>
                </a:lnTo>
                <a:close/>
              </a:path>
            </a:pathLst>
          </a:custGeom>
          <a:noFill/>
          <a:ln w="28575">
            <a:solidFill>
              <a:srgbClr val="FFFFFF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Line 8"/>
          <p:cNvCxnSpPr/>
          <p:nvPr>
            <p:custDataLst>
              <p:tags r:id="rId6"/>
            </p:custDataLst>
          </p:nvPr>
        </p:nvCxnSpPr>
        <p:spPr>
          <a:xfrm>
            <a:off x="7463790" y="4005580"/>
            <a:ext cx="3352800" cy="0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4" name="Line 9"/>
          <p:cNvCxnSpPr/>
          <p:nvPr>
            <p:custDataLst>
              <p:tags r:id="rId7"/>
            </p:custDataLst>
          </p:nvPr>
        </p:nvCxnSpPr>
        <p:spPr>
          <a:xfrm flipH="1" flipV="1">
            <a:off x="7997190" y="1643380"/>
            <a:ext cx="0" cy="2879725"/>
          </a:xfrm>
          <a:prstGeom prst="line">
            <a:avLst/>
          </a:prstGeom>
          <a:noFill/>
          <a:ln w="28575">
            <a:solidFill>
              <a:schemeClr val="lt1"/>
            </a:solidFill>
            <a:bevel/>
            <a:tailEnd type="arrow"/>
          </a:ln>
        </p:spPr>
      </p:cxnSp>
      <p:cxnSp>
        <p:nvCxnSpPr>
          <p:cNvPr id="5" name="Line 13"/>
          <p:cNvCxnSpPr/>
          <p:nvPr/>
        </p:nvCxnSpPr>
        <p:spPr>
          <a:xfrm flipV="1">
            <a:off x="8073390" y="1810385"/>
            <a:ext cx="2018030" cy="3109595"/>
          </a:xfrm>
          <a:prstGeom prst="line">
            <a:avLst/>
          </a:prstGeom>
          <a:noFill/>
          <a:ln w="28575">
            <a:solidFill>
              <a:srgbClr val="0000CC"/>
            </a:solidFill>
            <a:bevel/>
          </a:ln>
        </p:spPr>
      </p:cxnSp>
      <p:sp>
        <p:nvSpPr>
          <p:cNvPr id="8" name="Arc 15"/>
          <p:cNvSpPr/>
          <p:nvPr>
            <p:custDataLst>
              <p:tags r:id="rId8"/>
            </p:custDataLst>
          </p:nvPr>
        </p:nvSpPr>
        <p:spPr>
          <a:xfrm flipH="1">
            <a:off x="8145145" y="3702685"/>
            <a:ext cx="948055" cy="5314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l" t="t" r="r" b="b"/>
            <a:pathLst>
              <a:path w="20661" h="15074" fill="none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</a:path>
              <a:path w="20661" h="15074" stroke="0">
                <a:moveTo>
                  <a:pt x="-1" y="8776"/>
                </a:moveTo>
                <a:cubicBezTo>
                  <a:pt x="1004" y="5478"/>
                  <a:pt x="2785" y="2469"/>
                  <a:pt x="5191" y="0"/>
                </a:cubicBezTo>
                <a:lnTo>
                  <a:pt x="20661" y="15075"/>
                </a:lnTo>
                <a:lnTo>
                  <a:pt x="-1" y="8776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  <a:bevel/>
            <a:tailEnd type="arrow"/>
          </a:ln>
        </p:spPr>
        <p:txBody>
          <a:bodyPr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 Box 16"/>
          <p:cNvSpPr/>
          <p:nvPr>
            <p:custDataLst>
              <p:tags r:id="rId9"/>
            </p:custDataLst>
          </p:nvPr>
        </p:nvSpPr>
        <p:spPr>
          <a:xfrm>
            <a:off x="8973820" y="3515360"/>
            <a:ext cx="3587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</a:t>
            </a:r>
          </a:p>
        </p:txBody>
      </p:sp>
      <p:sp>
        <p:nvSpPr>
          <p:cNvPr id="10" name="Oval 17"/>
          <p:cNvSpPr/>
          <p:nvPr>
            <p:custDataLst>
              <p:tags r:id="rId10"/>
            </p:custDataLst>
          </p:nvPr>
        </p:nvSpPr>
        <p:spPr>
          <a:xfrm flipV="1">
            <a:off x="9154795" y="3077210"/>
            <a:ext cx="144780" cy="14414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rot="10800000"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1" name="Object 18"/>
          <p:cNvGraphicFramePr>
            <a:graphicFrameLocks noChangeAspect="1"/>
          </p:cNvGraphicFramePr>
          <p:nvPr/>
        </p:nvGraphicFramePr>
        <p:xfrm>
          <a:off x="9469755" y="2853690"/>
          <a:ext cx="17227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612140" imgH="179705" progId="Equation.DSMT4">
                  <p:embed/>
                </p:oleObj>
              </mc:Choice>
              <mc:Fallback>
                <p:oleObj r:id="rId26" imgW="612140" imgH="179705" progId="Equation.DSMT4">
                  <p:embed/>
                  <p:pic>
                    <p:nvPicPr>
                      <p:cNvPr id="11" name="Object 18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9469755" y="2853690"/>
                        <a:ext cx="1722755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Line 34"/>
          <p:cNvCxnSpPr/>
          <p:nvPr/>
        </p:nvCxnSpPr>
        <p:spPr>
          <a:xfrm flipV="1">
            <a:off x="8763000" y="2050415"/>
            <a:ext cx="575945" cy="932180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  <p:graphicFrame>
        <p:nvGraphicFramePr>
          <p:cNvPr id="14" name="Object 35"/>
          <p:cNvGraphicFramePr>
            <a:graphicFrameLocks noChangeAspect="1"/>
          </p:cNvGraphicFramePr>
          <p:nvPr/>
        </p:nvGraphicFramePr>
        <p:xfrm>
          <a:off x="8606155" y="2122170"/>
          <a:ext cx="331470" cy="59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048000" imgH="5486400" progId="Equation.DSMT4">
                  <p:embed/>
                </p:oleObj>
              </mc:Choice>
              <mc:Fallback>
                <p:oleObj r:id="rId28" imgW="3048000" imgH="5486400" progId="Equation.DSMT4">
                  <p:embed/>
                  <p:pic>
                    <p:nvPicPr>
                      <p:cNvPr id="14" name="Object 35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8606155" y="2122170"/>
                        <a:ext cx="331470" cy="5981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val 36"/>
          <p:cNvSpPr/>
          <p:nvPr>
            <p:custDataLst>
              <p:tags r:id="rId11"/>
            </p:custDataLst>
          </p:nvPr>
        </p:nvSpPr>
        <p:spPr>
          <a:xfrm flipH="1">
            <a:off x="9839960" y="2010410"/>
            <a:ext cx="144145" cy="144780"/>
          </a:xfrm>
          <a:prstGeom prst="ellipse">
            <a:avLst/>
          </a:prstGeom>
          <a:solidFill>
            <a:srgbClr val="FF0000"/>
          </a:solidFill>
          <a:ln w="28575">
            <a:solidFill>
              <a:srgbClr val="C00000"/>
            </a:solidFill>
            <a:bevel/>
          </a:ln>
        </p:spPr>
        <p:txBody>
          <a:bodyPr wrap="none" anchor="ctr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 Box 37"/>
          <p:cNvSpPr/>
          <p:nvPr/>
        </p:nvSpPr>
        <p:spPr>
          <a:xfrm>
            <a:off x="9973945" y="1906270"/>
            <a:ext cx="177419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kumimoji="0" lang="en-US" altLang="zh-CN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x,y</a:t>
            </a:r>
            <a:r>
              <a:rPr kumimoji="0" lang="zh-CN" altLang="en-US" sz="2800" b="1" i="1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cxnSp>
        <p:nvCxnSpPr>
          <p:cNvPr id="18" name="Line 39"/>
          <p:cNvCxnSpPr/>
          <p:nvPr/>
        </p:nvCxnSpPr>
        <p:spPr>
          <a:xfrm flipV="1">
            <a:off x="9244965" y="2086610"/>
            <a:ext cx="655638" cy="1019175"/>
          </a:xfrm>
          <a:prstGeom prst="line">
            <a:avLst/>
          </a:prstGeom>
          <a:noFill/>
          <a:ln w="38100">
            <a:solidFill>
              <a:srgbClr val="C00000"/>
            </a:solidFill>
            <a:bevel/>
            <a:tailEnd type="arrow"/>
          </a:ln>
        </p:spPr>
      </p:cxnSp>
      <p:sp>
        <p:nvSpPr>
          <p:cNvPr id="30741" name="Rectangle 5"/>
          <p:cNvSpPr/>
          <p:nvPr>
            <p:custDataLst>
              <p:tags r:id="rId12"/>
            </p:custDataLst>
          </p:nvPr>
        </p:nvSpPr>
        <p:spPr>
          <a:xfrm>
            <a:off x="7825740" y="5229225"/>
            <a:ext cx="2513330" cy="1210945"/>
          </a:xfrm>
          <a:prstGeom prst="rect">
            <a:avLst/>
          </a:prstGeom>
          <a:solidFill>
            <a:schemeClr val="tx2"/>
          </a:solidFill>
          <a:ln w="28575" cmpd="sng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标准参数方程中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577C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的几何意义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7" dur="500" fill="hold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32" dur="500" fill="hold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4" grpId="0"/>
      <p:bldP spid="307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329509"/>
              </p:ext>
            </p:extLst>
          </p:nvPr>
        </p:nvGraphicFramePr>
        <p:xfrm>
          <a:off x="120455" y="4848224"/>
          <a:ext cx="10141624" cy="1384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9306400" imgH="12496800" progId="Equation.DSMT4">
                  <p:embed/>
                </p:oleObj>
              </mc:Choice>
              <mc:Fallback>
                <p:oleObj r:id="rId2" imgW="89306400" imgH="12496800" progId="Equation.DSMT4">
                  <p:embed/>
                  <p:pic>
                    <p:nvPicPr>
                      <p:cNvPr id="35841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455" y="4848224"/>
                        <a:ext cx="10141624" cy="13842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630090"/>
              </p:ext>
            </p:extLst>
          </p:nvPr>
        </p:nvGraphicFramePr>
        <p:xfrm>
          <a:off x="0" y="2305051"/>
          <a:ext cx="10141624" cy="1309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32040" imgH="495000" progId="Equation.DSMT4">
                  <p:embed/>
                </p:oleObj>
              </mc:Choice>
              <mc:Fallback>
                <p:oleObj name="Equation" r:id="rId4" imgW="3632040" imgH="495000" progId="Equation.DSMT4">
                  <p:embed/>
                  <p:pic>
                    <p:nvPicPr>
                      <p:cNvPr id="35842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305051"/>
                        <a:ext cx="10141624" cy="13092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493557"/>
              </p:ext>
            </p:extLst>
          </p:nvPr>
        </p:nvGraphicFramePr>
        <p:xfrm>
          <a:off x="120455" y="1190840"/>
          <a:ext cx="10162321" cy="625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19440" imgH="215640" progId="Equation.DSMT4">
                  <p:embed/>
                </p:oleObj>
              </mc:Choice>
              <mc:Fallback>
                <p:oleObj name="Equation" r:id="rId6" imgW="3619440" imgH="215640" progId="Equation.DSMT4">
                  <p:embed/>
                  <p:pic>
                    <p:nvPicPr>
                      <p:cNvPr id="35843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0455" y="1190840"/>
                        <a:ext cx="10162321" cy="6253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5"/>
          <p:cNvSpPr/>
          <p:nvPr/>
        </p:nvSpPr>
        <p:spPr>
          <a:xfrm>
            <a:off x="1676401" y="166688"/>
            <a:ext cx="2835275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r>
              <a:rPr lang="zh-CN" altLang="en-US" sz="2800" b="1">
                <a:solidFill>
                  <a:schemeClr val="bg1"/>
                </a:solidFill>
              </a:rPr>
              <a:t>练习：</a:t>
            </a:r>
          </a:p>
        </p:txBody>
      </p:sp>
      <p:graphicFrame>
        <p:nvGraphicFramePr>
          <p:cNvPr id="358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159406"/>
              </p:ext>
            </p:extLst>
          </p:nvPr>
        </p:nvGraphicFramePr>
        <p:xfrm>
          <a:off x="5361317" y="5448300"/>
          <a:ext cx="673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6400800" imgH="5791200" progId="Equation.DSMT4">
                  <p:embed/>
                </p:oleObj>
              </mc:Choice>
              <mc:Fallback>
                <p:oleObj r:id="rId8" imgW="6400800" imgH="5791200" progId="Equation.DSMT4">
                  <p:embed/>
                  <p:pic>
                    <p:nvPicPr>
                      <p:cNvPr id="35845" name="Object 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61317" y="5448300"/>
                        <a:ext cx="673100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30550"/>
              </p:ext>
            </p:extLst>
          </p:nvPr>
        </p:nvGraphicFramePr>
        <p:xfrm>
          <a:off x="7348537" y="518462"/>
          <a:ext cx="1914525" cy="197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1031200" imgH="21640800" progId="Equation.DSMT4">
                  <p:embed/>
                </p:oleObj>
              </mc:Choice>
              <mc:Fallback>
                <p:oleObj r:id="rId10" imgW="21031200" imgH="21640800" progId="Equation.DSMT4">
                  <p:embed/>
                  <p:pic>
                    <p:nvPicPr>
                      <p:cNvPr id="35846" name="Object 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348537" y="518462"/>
                        <a:ext cx="1914525" cy="1970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411225"/>
              </p:ext>
            </p:extLst>
          </p:nvPr>
        </p:nvGraphicFramePr>
        <p:xfrm>
          <a:off x="1570037" y="2774877"/>
          <a:ext cx="1914525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1031200" imgH="20726400" progId="Equation.DSMT4">
                  <p:embed/>
                </p:oleObj>
              </mc:Choice>
              <mc:Fallback>
                <p:oleObj r:id="rId12" imgW="21031200" imgH="20726400" progId="Equation.DSMT4">
                  <p:embed/>
                  <p:pic>
                    <p:nvPicPr>
                      <p:cNvPr id="35847" name="Object 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037" y="2774877"/>
                        <a:ext cx="1914525" cy="1885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527296"/>
              </p:ext>
            </p:extLst>
          </p:nvPr>
        </p:nvGraphicFramePr>
        <p:xfrm>
          <a:off x="8096698" y="5438775"/>
          <a:ext cx="13477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801600" imgH="5791200" progId="Equation.DSMT4">
                  <p:embed/>
                </p:oleObj>
              </mc:Choice>
              <mc:Fallback>
                <p:oleObj r:id="rId14" imgW="12801600" imgH="5791200" progId="Equation.DSMT4">
                  <p:embed/>
                  <p:pic>
                    <p:nvPicPr>
                      <p:cNvPr id="35848" name="Objec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096698" y="5438775"/>
                        <a:ext cx="1347788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5">
            <a:extLst>
              <a:ext uri="{FF2B5EF4-FFF2-40B4-BE49-F238E27FC236}">
                <a16:creationId xmlns:a16="http://schemas.microsoft.com/office/drawing/2014/main" id="{51713C55-A3A8-333A-3AFC-1E13C6C6B9E5}"/>
              </a:ext>
            </a:extLst>
          </p:cNvPr>
          <p:cNvSpPr/>
          <p:nvPr/>
        </p:nvSpPr>
        <p:spPr>
          <a:xfrm>
            <a:off x="152400" y="166688"/>
            <a:ext cx="2835275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eaLnBrk="1" hangingPunct="1"/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练习：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 fill="hold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 fill="hold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17" dur="500" fill="hold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22" dur="500" fill="hold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27" dur="500" fill="hold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32" dur="500" fill="hold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849879"/>
              </p:ext>
            </p:extLst>
          </p:nvPr>
        </p:nvGraphicFramePr>
        <p:xfrm>
          <a:off x="565270" y="228690"/>
          <a:ext cx="8653462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86100" imgH="808355" progId="Equation.DSMT4">
                  <p:embed/>
                </p:oleObj>
              </mc:Choice>
              <mc:Fallback>
                <p:oleObj r:id="rId2" imgW="3086100" imgH="808355" progId="Equation.DSMT4">
                  <p:embed/>
                  <p:pic>
                    <p:nvPicPr>
                      <p:cNvPr id="38913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65270" y="228690"/>
                        <a:ext cx="8653462" cy="2308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205855"/>
              </p:ext>
            </p:extLst>
          </p:nvPr>
        </p:nvGraphicFramePr>
        <p:xfrm>
          <a:off x="652732" y="2743200"/>
          <a:ext cx="6313488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3340000" imgH="6096000" progId="Equation.DSMT4">
                  <p:embed/>
                </p:oleObj>
              </mc:Choice>
              <mc:Fallback>
                <p:oleObj r:id="rId4" imgW="53340000" imgH="6096000" progId="Equation.DSMT4">
                  <p:embed/>
                  <p:pic>
                    <p:nvPicPr>
                      <p:cNvPr id="38914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2732" y="2743200"/>
                        <a:ext cx="6313488" cy="7572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209528"/>
              </p:ext>
            </p:extLst>
          </p:nvPr>
        </p:nvGraphicFramePr>
        <p:xfrm>
          <a:off x="652732" y="3706723"/>
          <a:ext cx="5559425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46939200" imgH="9448800" progId="Equation.DSMT4">
                  <p:embed/>
                </p:oleObj>
              </mc:Choice>
              <mc:Fallback>
                <p:oleObj r:id="rId6" imgW="46939200" imgH="9448800" progId="Equation.DSMT4">
                  <p:embed/>
                  <p:pic>
                    <p:nvPicPr>
                      <p:cNvPr id="38915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2732" y="3706723"/>
                        <a:ext cx="5559425" cy="1163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base">
                                        <p:cTn id="12" dur="500" fill="hold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839416" y="489058"/>
            <a:ext cx="6624736" cy="502908"/>
          </a:xfrm>
          <a:prstGeom prst="rect">
            <a:avLst/>
          </a:prstGeom>
          <a:noFill/>
        </p:spPr>
        <p:txBody>
          <a:bodyPr wrap="square" lIns="71323" tIns="35662" rIns="71323" bIns="35662" rtlCol="0" anchor="t">
            <a:spAutoFit/>
          </a:bodyPr>
          <a:lstStyle/>
          <a:p>
            <a:pPr defTabSz="713105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60F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 dirty="0">
                <a:solidFill>
                  <a:srgbClr val="060FB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直线与曲线相交问题模型</a:t>
            </a:r>
          </a:p>
        </p:txBody>
      </p:sp>
      <p:pic>
        <p:nvPicPr>
          <p:cNvPr id="397318" name="Picture 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4086" y="1606511"/>
            <a:ext cx="3081152" cy="27136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97319" name="Picture 7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35257" y="1555689"/>
            <a:ext cx="3104607" cy="251259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397320" name="Picture 8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981952" y="1493788"/>
            <a:ext cx="3284146" cy="2663015"/>
          </a:xfrm>
          <a:prstGeom prst="rect">
            <a:avLst/>
          </a:prstGeom>
          <a:noFill/>
          <a:ln w="9525">
            <a:noFill/>
            <a:miter lim="800000"/>
          </a:ln>
        </p:spPr>
      </p:pic>
      <p:graphicFrame>
        <p:nvGraphicFramePr>
          <p:cNvPr id="3973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696119"/>
              </p:ext>
            </p:extLst>
          </p:nvPr>
        </p:nvGraphicFramePr>
        <p:xfrm>
          <a:off x="654086" y="4705022"/>
          <a:ext cx="3219174" cy="555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7490400" imgH="6096000" progId="Equation.DSMT4">
                  <p:embed/>
                </p:oleObj>
              </mc:Choice>
              <mc:Fallback>
                <p:oleObj name="Equation" r:id="rId5" imgW="37490400" imgH="6096000" progId="Equation.DSMT4">
                  <p:embed/>
                  <p:pic>
                    <p:nvPicPr>
                      <p:cNvPr id="397321" name="Object 9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54086" y="4705022"/>
                        <a:ext cx="3219174" cy="555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182701"/>
              </p:ext>
            </p:extLst>
          </p:nvPr>
        </p:nvGraphicFramePr>
        <p:xfrm>
          <a:off x="4323796" y="4666555"/>
          <a:ext cx="2944700" cy="632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175200" imgH="6096000" progId="Equation.DSMT4">
                  <p:embed/>
                </p:oleObj>
              </mc:Choice>
              <mc:Fallback>
                <p:oleObj name="Equation" r:id="rId7" imgW="30175200" imgH="6096000" progId="Equation.DSMT4">
                  <p:embed/>
                  <p:pic>
                    <p:nvPicPr>
                      <p:cNvPr id="14" name="Object 9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323796" y="4666555"/>
                        <a:ext cx="2944700" cy="632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394070"/>
              </p:ext>
            </p:extLst>
          </p:nvPr>
        </p:nvGraphicFramePr>
        <p:xfrm>
          <a:off x="8163106" y="4615597"/>
          <a:ext cx="2921837" cy="644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9260800" imgH="6096000" progId="Equation.DSMT4">
                  <p:embed/>
                </p:oleObj>
              </mc:Choice>
              <mc:Fallback>
                <p:oleObj name="Equation" r:id="rId9" imgW="29260800" imgH="6096000" progId="Equation.DSMT4">
                  <p:embed/>
                  <p:pic>
                    <p:nvPicPr>
                      <p:cNvPr id="17" name="Object 9"/>
                      <p:cNvPicPr/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163106" y="4615597"/>
                        <a:ext cx="2921837" cy="6445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53202"/>
              </p:ext>
            </p:extLst>
          </p:nvPr>
        </p:nvGraphicFramePr>
        <p:xfrm>
          <a:off x="579767" y="5453912"/>
          <a:ext cx="3110322" cy="627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2004000" imgH="6096000" progId="Equation.DSMT4">
                  <p:embed/>
                </p:oleObj>
              </mc:Choice>
              <mc:Fallback>
                <p:oleObj name="Equation" r:id="rId11" imgW="32004000" imgH="6096000" progId="Equation.DSMT4">
                  <p:embed/>
                  <p:pic>
                    <p:nvPicPr>
                      <p:cNvPr id="18" name="Object 9"/>
                      <p:cNvPicPr/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79767" y="5453912"/>
                        <a:ext cx="3110322" cy="6277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034267"/>
              </p:ext>
            </p:extLst>
          </p:nvPr>
        </p:nvGraphicFramePr>
        <p:xfrm>
          <a:off x="394090" y="0"/>
          <a:ext cx="8862054" cy="2631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224482" imgH="952592" progId="Word.Document.8">
                  <p:embed/>
                </p:oleObj>
              </mc:Choice>
              <mc:Fallback>
                <p:oleObj name="Document" r:id="rId2" imgW="3224482" imgH="952592" progId="Word.Document.8">
                  <p:embed/>
                  <p:pic>
                    <p:nvPicPr>
                      <p:cNvPr id="43009" name="Object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4090" y="0"/>
                        <a:ext cx="8862054" cy="26314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34503"/>
              </p:ext>
            </p:extLst>
          </p:nvPr>
        </p:nvGraphicFramePr>
        <p:xfrm>
          <a:off x="470891" y="2255838"/>
          <a:ext cx="7162800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416810" imgH="669290" progId="Word.Document.8">
                  <p:embed/>
                </p:oleObj>
              </mc:Choice>
              <mc:Fallback>
                <p:oleObj r:id="rId4" imgW="2416810" imgH="669290" progId="Word.Document.8">
                  <p:embed/>
                  <p:pic>
                    <p:nvPicPr>
                      <p:cNvPr id="43010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0891" y="2255838"/>
                        <a:ext cx="7162800" cy="2012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65114"/>
              </p:ext>
            </p:extLst>
          </p:nvPr>
        </p:nvGraphicFramePr>
        <p:xfrm>
          <a:off x="548528" y="4087307"/>
          <a:ext cx="9872662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216910" imgH="334645" progId="Word.Document.8">
                  <p:embed/>
                </p:oleObj>
              </mc:Choice>
              <mc:Fallback>
                <p:oleObj r:id="rId6" imgW="3216910" imgH="334645" progId="Word.Document.8">
                  <p:embed/>
                  <p:pic>
                    <p:nvPicPr>
                      <p:cNvPr id="43011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8528" y="4087307"/>
                        <a:ext cx="9872662" cy="10223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348639"/>
              </p:ext>
            </p:extLst>
          </p:nvPr>
        </p:nvGraphicFramePr>
        <p:xfrm>
          <a:off x="548528" y="5050226"/>
          <a:ext cx="5827712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991995" imgH="432435" progId="Word.Document.8">
                  <p:embed/>
                </p:oleObj>
              </mc:Choice>
              <mc:Fallback>
                <p:oleObj r:id="rId8" imgW="1991995" imgH="432435" progId="Word.Document.8">
                  <p:embed/>
                  <p:pic>
                    <p:nvPicPr>
                      <p:cNvPr id="43012" name="Objec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8528" y="5050226"/>
                        <a:ext cx="5827712" cy="1285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295363"/>
              </p:ext>
            </p:extLst>
          </p:nvPr>
        </p:nvGraphicFramePr>
        <p:xfrm>
          <a:off x="548528" y="5937283"/>
          <a:ext cx="8834438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955290" imgH="432435" progId="Word.Document.8">
                  <p:embed/>
                </p:oleObj>
              </mc:Choice>
              <mc:Fallback>
                <p:oleObj r:id="rId10" imgW="2955290" imgH="432435" progId="Word.Document.8">
                  <p:embed/>
                  <p:pic>
                    <p:nvPicPr>
                      <p:cNvPr id="43013" name="Object 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8528" y="5937283"/>
                        <a:ext cx="8834438" cy="1301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460284"/>
              </p:ext>
            </p:extLst>
          </p:nvPr>
        </p:nvGraphicFramePr>
        <p:xfrm>
          <a:off x="599326" y="-36375"/>
          <a:ext cx="8361362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882265" imgH="734695" progId="Equation.DSMT4">
                  <p:embed/>
                </p:oleObj>
              </mc:Choice>
              <mc:Fallback>
                <p:oleObj r:id="rId2" imgW="2882265" imgH="734695" progId="Equation.DSMT4">
                  <p:embed/>
                  <p:pic>
                    <p:nvPicPr>
                      <p:cNvPr id="40961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9326" y="-36375"/>
                        <a:ext cx="8361362" cy="2168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291231"/>
              </p:ext>
            </p:extLst>
          </p:nvPr>
        </p:nvGraphicFramePr>
        <p:xfrm>
          <a:off x="662712" y="2285825"/>
          <a:ext cx="6616700" cy="173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310765" imgH="596265" progId="Equation.DSMT4">
                  <p:embed/>
                </p:oleObj>
              </mc:Choice>
              <mc:Fallback>
                <p:oleObj r:id="rId4" imgW="2310765" imgH="596265" progId="Equation.DSMT4">
                  <p:embed/>
                  <p:pic>
                    <p:nvPicPr>
                      <p:cNvPr id="40962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712" y="2285825"/>
                        <a:ext cx="6616700" cy="1730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983627"/>
              </p:ext>
            </p:extLst>
          </p:nvPr>
        </p:nvGraphicFramePr>
        <p:xfrm>
          <a:off x="1247819" y="4340899"/>
          <a:ext cx="706437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531110" imgH="383540" progId="Equation.DSMT4">
                  <p:embed/>
                </p:oleObj>
              </mc:Choice>
              <mc:Fallback>
                <p:oleObj r:id="rId6" imgW="2531110" imgH="383540" progId="Equation.DSMT4">
                  <p:embed/>
                  <p:pic>
                    <p:nvPicPr>
                      <p:cNvPr id="40963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47819" y="4340899"/>
                        <a:ext cx="7064375" cy="1117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3178"/>
              </p:ext>
            </p:extLst>
          </p:nvPr>
        </p:nvGraphicFramePr>
        <p:xfrm>
          <a:off x="1247819" y="5825370"/>
          <a:ext cx="76787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792095" imgH="154940" progId="Equation.DSMT4">
                  <p:embed/>
                </p:oleObj>
              </mc:Choice>
              <mc:Fallback>
                <p:oleObj r:id="rId8" imgW="2792095" imgH="154940" progId="Equation.DSMT4">
                  <p:embed/>
                  <p:pic>
                    <p:nvPicPr>
                      <p:cNvPr id="40964" name="Object 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47819" y="5825370"/>
                        <a:ext cx="7678738" cy="476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8312194" y="2499021"/>
            <a:ext cx="3052110" cy="1960721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225783"/>
              </p:ext>
            </p:extLst>
          </p:nvPr>
        </p:nvGraphicFramePr>
        <p:xfrm>
          <a:off x="995093" y="1987538"/>
          <a:ext cx="4718050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83690" imgH="334645" progId="Equation.DSMT4">
                  <p:embed/>
                </p:oleObj>
              </mc:Choice>
              <mc:Fallback>
                <p:oleObj r:id="rId2" imgW="1583690" imgH="334645" progId="Equation.DSMT4">
                  <p:embed/>
                  <p:pic>
                    <p:nvPicPr>
                      <p:cNvPr id="41985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5093" y="1987538"/>
                        <a:ext cx="4718050" cy="10271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336844"/>
              </p:ext>
            </p:extLst>
          </p:nvPr>
        </p:nvGraphicFramePr>
        <p:xfrm>
          <a:off x="995093" y="3014650"/>
          <a:ext cx="615473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46935" imgH="334645" progId="Equation.DSMT4">
                  <p:embed/>
                </p:oleObj>
              </mc:Choice>
              <mc:Fallback>
                <p:oleObj r:id="rId4" imgW="2146935" imgH="334645" progId="Equation.DSMT4">
                  <p:embed/>
                  <p:pic>
                    <p:nvPicPr>
                      <p:cNvPr id="41986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5093" y="3014650"/>
                        <a:ext cx="6154738" cy="987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09920"/>
              </p:ext>
            </p:extLst>
          </p:nvPr>
        </p:nvGraphicFramePr>
        <p:xfrm>
          <a:off x="995093" y="4125112"/>
          <a:ext cx="331152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069340" imgH="139065" progId="Equation.DSMT4">
                  <p:embed/>
                </p:oleObj>
              </mc:Choice>
              <mc:Fallback>
                <p:oleObj r:id="rId6" imgW="1069340" imgH="139065" progId="Equation.DSMT4">
                  <p:embed/>
                  <p:pic>
                    <p:nvPicPr>
                      <p:cNvPr id="41987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5093" y="4125112"/>
                        <a:ext cx="3311525" cy="463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509863"/>
              </p:ext>
            </p:extLst>
          </p:nvPr>
        </p:nvGraphicFramePr>
        <p:xfrm>
          <a:off x="1108869" y="4651375"/>
          <a:ext cx="4876800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771650" imgH="334645" progId="Equation.DSMT4">
                  <p:embed/>
                </p:oleObj>
              </mc:Choice>
              <mc:Fallback>
                <p:oleObj r:id="rId8" imgW="1771650" imgH="334645" progId="Equation.DSMT4">
                  <p:embed/>
                  <p:pic>
                    <p:nvPicPr>
                      <p:cNvPr id="41988" name="Objec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08869" y="4651375"/>
                        <a:ext cx="4876800" cy="950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701691"/>
              </p:ext>
            </p:extLst>
          </p:nvPr>
        </p:nvGraphicFramePr>
        <p:xfrm>
          <a:off x="1108869" y="5597223"/>
          <a:ext cx="82375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82265" imgH="334645" progId="Equation.DSMT4">
                  <p:embed/>
                </p:oleObj>
              </mc:Choice>
              <mc:Fallback>
                <p:oleObj r:id="rId10" imgW="2882265" imgH="334645" progId="Equation.DSMT4">
                  <p:embed/>
                  <p:pic>
                    <p:nvPicPr>
                      <p:cNvPr id="41989" name="Object 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08869" y="5597223"/>
                        <a:ext cx="8237538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720181"/>
              </p:ext>
            </p:extLst>
          </p:nvPr>
        </p:nvGraphicFramePr>
        <p:xfrm>
          <a:off x="550218" y="-136524"/>
          <a:ext cx="8361362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882265" imgH="734695" progId="Equation.DSMT4">
                  <p:embed/>
                </p:oleObj>
              </mc:Choice>
              <mc:Fallback>
                <p:oleObj r:id="rId12" imgW="2882265" imgH="734695" progId="Equation.DSMT4">
                  <p:embed/>
                  <p:pic>
                    <p:nvPicPr>
                      <p:cNvPr id="41990" name="Object 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0218" y="-136524"/>
                        <a:ext cx="8361362" cy="2168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4"/>
          <a:stretch>
            <a:fillRect/>
          </a:stretch>
        </p:blipFill>
        <p:spPr bwMode="auto">
          <a:xfrm>
            <a:off x="7536160" y="1512440"/>
            <a:ext cx="3052110" cy="1960721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7" dur="500" fill="hold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2" dur="500" fill="hold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17" dur="500" fill="hold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2" dur="500" fill="hold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27" dur="500" fill="hold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062A-C5C3-1FF7-8061-A8AB2E19A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3CB8FF0-CD37-F10C-9DEF-37B5CC1D5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4" y="1129137"/>
            <a:ext cx="5606485" cy="409846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401DC4A-8736-3325-D967-D619D2CBE0B5}"/>
              </a:ext>
            </a:extLst>
          </p:cNvPr>
          <p:cNvSpPr txBox="1"/>
          <p:nvPr/>
        </p:nvSpPr>
        <p:spPr>
          <a:xfrm>
            <a:off x="534838" y="327804"/>
            <a:ext cx="2976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专题卷   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P95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B64A4FB-56A0-3C1C-D515-B4D905F56E58}"/>
              </a:ext>
            </a:extLst>
          </p:cNvPr>
          <p:cNvCxnSpPr/>
          <p:nvPr/>
        </p:nvCxnSpPr>
        <p:spPr>
          <a:xfrm>
            <a:off x="6917692" y="2109973"/>
            <a:ext cx="378269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14265B3-E609-6C93-15F1-C63EB694DE07}"/>
              </a:ext>
            </a:extLst>
          </p:cNvPr>
          <p:cNvCxnSpPr/>
          <p:nvPr/>
        </p:nvCxnSpPr>
        <p:spPr>
          <a:xfrm flipH="1" flipV="1">
            <a:off x="8468087" y="659681"/>
            <a:ext cx="0" cy="25019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7E693EAA-F06A-261E-D5F1-E203DB1EE735}"/>
              </a:ext>
            </a:extLst>
          </p:cNvPr>
          <p:cNvSpPr txBox="1"/>
          <p:nvPr/>
        </p:nvSpPr>
        <p:spPr>
          <a:xfrm>
            <a:off x="6415177" y="3576595"/>
            <a:ext cx="5144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</a:t>
            </a:r>
            <a:r>
              <a:rPr lang="en-US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  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直线参数方程</a:t>
            </a:r>
          </a:p>
        </p:txBody>
      </p:sp>
    </p:spTree>
    <p:extLst>
      <p:ext uri="{BB962C8B-B14F-4D97-AF65-F5344CB8AC3E}">
        <p14:creationId xmlns:p14="http://schemas.microsoft.com/office/powerpoint/2010/main" val="3853917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7AFD1BB-6A65-1E2F-DA96-656819134C8B}"/>
              </a:ext>
            </a:extLst>
          </p:cNvPr>
          <p:cNvSpPr txBox="1"/>
          <p:nvPr/>
        </p:nvSpPr>
        <p:spPr>
          <a:xfrm>
            <a:off x="534838" y="327804"/>
            <a:ext cx="2976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558844-8CF3-B079-9BB5-6A3665002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97" y="842313"/>
            <a:ext cx="11162789" cy="31289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CF1558-734A-3918-060C-06ACAA056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11" y="3902215"/>
            <a:ext cx="10090914" cy="282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239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6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691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6915"/>
  <p:tag name="KSO_WM_TEMPLATE_MASTER_THUMB_INDEX" val="12"/>
  <p:tag name="KSO_WM_TEMPLATE_MASTER_TYPE" val="1"/>
  <p:tag name="KSO_WM_TEMPLATE_SUBCATEGORY" val="0"/>
  <p:tag name="KSO_WM_TEMPLATE_THUMBS_INDEX" val="1、4、7、8、10、11、12、13、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7"/>
  <p:tag name="KSO_WM_UNIT_INDEX" val="7"/>
  <p:tag name="KSO_WM_UNIT_LAYERLEVEL" val="1"/>
  <p:tag name="KSO_WM_UNIT_TYPE" val="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1"/>
  <p:tag name="KSO_WM_UNIT_INDEX" val="1"/>
  <p:tag name="KSO_WM_UNIT_LAYERLEVEL" val="1"/>
  <p:tag name="KSO_WM_UNIT_TYPE" val="y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2"/>
  <p:tag name="KSO_WM_UNIT_INDEX" val="2"/>
  <p:tag name="KSO_WM_UNIT_LAYERLEVEL" val="1"/>
  <p:tag name="KSO_WM_UNIT_TYPE" val="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3"/>
  <p:tag name="KSO_WM_UNIT_INDEX" val="3"/>
  <p:tag name="KSO_WM_UNIT_LAYERLEVEL" val="1"/>
  <p:tag name="KSO_WM_UNIT_TYPE" val="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4"/>
  <p:tag name="KSO_WM_UNIT_INDEX" val="4"/>
  <p:tag name="KSO_WM_UNIT_LAYERLEVEL" val="1"/>
  <p:tag name="KSO_WM_UNIT_TYPE" val="y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5"/>
  <p:tag name="KSO_WM_UNIT_INDEX" val="5"/>
  <p:tag name="KSO_WM_UNIT_LAYERLEVEL" val="1"/>
  <p:tag name="KSO_WM_UNIT_TYPE" val="y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y*6"/>
  <p:tag name="KSO_WM_UNIT_INDEX" val="6"/>
  <p:tag name="KSO_WM_UNIT_LAYERLEVEL" val="1"/>
  <p:tag name="KSO_WM_UNIT_TYPE" val="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WM_BEAUTIFY_SHAPE_IDENTITY" val="{f7647dc6-d270-4c38-aa5a-eef8ab7c9f23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  <p:tag name="WM_BEAUTIFY_SHAPE_IDENTITY" val="{7187a24f-0c3f-49f9-9f3d-c80d2a676e81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6915_1"/>
  <p:tag name="KSO_WM_SLIDE_INDEX" val="1"/>
  <p:tag name="KSO_WM_SLIDE_ITEM_CNT" val="0"/>
  <p:tag name="KSO_WM_SLIDE_LAYOUT" val="a_b_f"/>
  <p:tag name="KSO_WM_SLIDE_LAYOUT_CNT" val="1_1_1"/>
  <p:tag name="KSO_WM_SLIDE_SUBTYPE" val="pureTxt"/>
  <p:tag name="KSO_WM_SLIDE_TYPE" val="title"/>
  <p:tag name="KSO_WM_TAG_VERSION" val="1.0"/>
  <p:tag name="KSO_WM_TEMPLATE_CATEGORY" val="custom"/>
  <p:tag name="KSO_WM_TEMPLATE_COLOR_TYPE" val="1"/>
  <p:tag name="KSO_WM_TEMPLATE_INDEX" val="20206915"/>
  <p:tag name="KSO_WM_TEMPLATE_MASTER_THUMB_INDEX" val="12"/>
  <p:tag name="KSO_WM_TEMPLATE_MASTER_TYPE" val="1"/>
  <p:tag name="KSO_WM_TEMPLATE_SUBCATEGORY" val="0"/>
  <p:tag name="KSO_WM_TEMPLATE_THUMBS_INDEX" val="1、4、7、8、10、11、12、13、1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6915"/>
  <p:tag name="KSO_WM_UNIT_COMPATIBLE" val="0"/>
  <p:tag name="KSO_WM_UNIT_DIAGRAM_ISNUMVISUAL" val="0"/>
  <p:tag name="KSO_WM_UNIT_DIAGRAM_ISREFERUNIT" val="0"/>
  <p:tag name="KSO_WM_UNIT_HIGHLIGHT" val="0"/>
  <p:tag name="KSO_WM_UNIT_ID" val="custom20206915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空白演示经典风格"/>
  <p:tag name="KSO_WM_UNIT_TYPE" val="a"/>
  <p:tag name="KSO_WM_UNIT_VALUE" val="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4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41"/>
  <p:tag name="KSO_WM_TEMPLATE_MASTER_TYPE" val="1"/>
  <p:tag name="KSO_WM_TEMPLATE_SUBCATEGORY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f7647dc6-d270-4c38-aa5a-eef8ab7c9f23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7187a24f-0c3f-49f9-9f3d-c80d2a676e81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"/>
  <p:tag name="KSO_WM_SLIDE_ID" val="custom20202641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2641"/>
  <p:tag name="KSO_WM_TEMPLATE_MASTER_TYPE" val="1"/>
  <p:tag name="KSO_WM_TEMPLATE_SUBCATEGORY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f7647dc6-d270-4c38-aa5a-eef8ab7c9f23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7187a24f-0c3f-49f9-9f3d-c80d2a676e81}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f7647dc6-d270-4c38-aa5a-eef8ab7c9f23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7187a24f-0c3f-49f9-9f3d-c80d2a676e81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f7647dc6-d270-4c38-aa5a-eef8ab7c9f23}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.9"/>
  <p:tag name="KSO_WM_UNIT_FILL_FORE_SCHEMECOLOR_INDEX_2" val="15"/>
  <p:tag name="KSO_WM_UNIT_FILL_FORE_SCHEMECOLOR_INDEX_2_BRIGHTNESS" val="-0.1"/>
  <p:tag name="KSO_WM_UNIT_FILL_FORE_SCHEMECOLOR_INDEX_2_POS" val="1"/>
  <p:tag name="KSO_WM_UNIT_FILL_FORE_SCHEMECOLOR_INDEX_2_TRANS" val="0.76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2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WM_BEAUTIFY_SHAPE_IDENTITY" val="{7187a24f-0c3f-49f9-9f3d-c80d2a676e81}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ILL_TYPE" val="2"/>
  <p:tag name="KSO_WM_UNIT_LINE_FORE_SCHEMECOLOR_INDEX" val="14"/>
  <p:tag name="KSO_WM_UNIT_LINE_FORE_SCHEMECOLOR_INDEX_BRIGHTNESS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4"/>
  <p:tag name="KSO_WM_UNIT_TEXT_FILL_FORE_SCHEMECOLOR_INDEX_BRIGHTNESS" val="0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 panose="020B0503020204020204" charset="-122"/>
        <a:cs typeface="Arial"/>
      </a:majorFont>
      <a:minorFont>
        <a:latin typeface="Arial"/>
        <a:ea typeface="微软雅黑" panose="020B0503020204020204" charset="-122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112</Words>
  <Application>Microsoft Office PowerPoint</Application>
  <PresentationFormat>宽屏</PresentationFormat>
  <Paragraphs>34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等线</vt:lpstr>
      <vt:lpstr>等线 Light</vt:lpstr>
      <vt:lpstr>黑体</vt:lpstr>
      <vt:lpstr>微软雅黑</vt:lpstr>
      <vt:lpstr>Arial</vt:lpstr>
      <vt:lpstr>Office 主题​​</vt:lpstr>
      <vt:lpstr>2_Office 主题​​</vt:lpstr>
      <vt:lpstr>Equation</vt:lpstr>
      <vt:lpstr>Equation.KSEE3</vt:lpstr>
      <vt:lpstr>MathType 6.0 Equation</vt:lpstr>
      <vt:lpstr>Microsoft Word 97 - 2003 文档</vt:lpstr>
      <vt:lpstr>Microsoft Word 97 - 2003 Document</vt:lpstr>
      <vt:lpstr>习题课</vt:lpstr>
      <vt:lpstr>PowerPoint 演示文稿</vt:lpstr>
      <vt:lpstr>PowerPoint 演示文稿</vt:lpstr>
      <vt:lpstr>直线的参数方程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3</cp:revision>
  <dcterms:created xsi:type="dcterms:W3CDTF">2024-12-07T14:55:09Z</dcterms:created>
  <dcterms:modified xsi:type="dcterms:W3CDTF">2024-12-08T03:21:00Z</dcterms:modified>
</cp:coreProperties>
</file>