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13"/>
  </p:notesMasterIdLst>
  <p:sldIdLst>
    <p:sldId id="257" r:id="rId3"/>
    <p:sldId id="726" r:id="rId4"/>
    <p:sldId id="727" r:id="rId5"/>
    <p:sldId id="340" r:id="rId6"/>
    <p:sldId id="728" r:id="rId7"/>
    <p:sldId id="729" r:id="rId8"/>
    <p:sldId id="730" r:id="rId9"/>
    <p:sldId id="731" r:id="rId10"/>
    <p:sldId id="732" r:id="rId11"/>
    <p:sldId id="304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E83231-B186-47AC-9CD9-E2A9AF191BDF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18B07-537E-4DDF-B627-1333F8AF57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49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4B873B-8272-BB28-E7A9-58EF97437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B5BB86-8442-AB12-9925-27EFCCCA8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86ABBA-F1FE-A21A-2363-7B58F1B3C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740939-6258-4BF0-AC56-4F3F838C6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DFDEAA-0209-4B8D-1932-137AA18C9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68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26A2E-F264-6C34-A421-830B51BC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1C023E-DB83-8047-E10C-3C200E025D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57BF88-C212-31DA-FECF-6954FA13E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7F42B8-3E6A-1EE6-0916-EE13E2CF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4D4E89-7460-FA11-48D3-662CFE20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5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6DB6CD-64DC-C554-A504-5FB718CD1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5673D5-F342-F87D-969E-78C9540CA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DB9B56-6E3E-72D4-47C3-F4D217546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4872CA-40A4-DF79-2E60-8D2060430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8C7A68-D887-F2AF-4304-768985CC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78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22F68A-DE90-EC47-1271-71471941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3E2EA8-396B-7606-5B61-BAB266D4E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223546-BEB7-EADC-EC78-E98DA742A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91CE0E-35BD-D7D8-603D-43A2DA685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09D2845-4E38-6C2D-95E0-9C0A4797B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97F9B6-3DCE-4811-C093-30800ED4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23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0E0E07-FCFC-61EA-0A8E-00715795A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655FD6D-9E42-4269-42A4-1723C2707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3CD882-1058-2217-1811-39E143F37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9CAF890-953C-1A20-6E66-1356F83F7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56AEF8A-F926-986E-696D-DA6900D99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FAB8C04-F7CF-1682-4D67-8DFFBB74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2877506-3223-BD91-FC15-58BAAEC40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7831A49-1805-553A-0C01-86B64664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44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D8AADD-06F0-30AB-3E04-B5C4F999D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BA3A1CF-6CA9-163C-B09B-2BE42E89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E8C4824-D8E5-134F-211F-7A652A81C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AD82924-C58C-ACC1-97D2-5020A2A38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95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A72B412-58D3-A945-8E55-FFCB50572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A420EA9-24D1-1EBB-620B-F49D1F88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C5D5AB-4721-8D27-B242-07E3169A5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15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FD0F36-5E30-6106-9A8E-966D6FD5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CE470D-9D28-D68C-FC04-AA5A069EF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8161DDA-CFC2-ABE8-4C76-3294EFCFF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F6C634-643F-5AEE-A56C-46342D908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05903B-7CE3-8DDD-D023-01452A9D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1D8914-E0D0-36CA-0734-C021017E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50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268F85-A97D-F647-2C58-D83B9BB3F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53050C7-231D-771C-4200-7129BB842F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649D685-2CBE-BB68-C447-D9374299F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52CB4B-2B6A-4061-58A9-F550A0C71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070C95-DB0B-E2B3-8D45-550079A3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721FED-86FC-54C8-22D8-3E5C1DA2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37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20728A-3511-4067-21A0-8875788F6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E9CD407-F167-FEB7-660D-1DB1E73F8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3B4F72-47ED-5076-F07A-3B9275DC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8A213A-ED22-0776-5ACA-0DDB54B1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1C4B34-4FB8-DF0C-358C-C31E07E48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73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E997541-C6D5-824F-80E2-7C7601D22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D08AEF9-4AE2-DE74-9765-147BFC60F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E7DAA3-285A-8B1F-8AF5-028D48D0C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6736B2-7A3F-9DE1-6A8C-89BEAABD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F393C0-B783-FA31-7949-51881B18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405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410769784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2166541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349344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71179492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88343207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414050724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10164800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55003431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14462311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176413639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75367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9AD5E04-23BA-1D37-E661-6C0DFB36A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7F1813-F2FE-7160-E8FC-18E98F238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8CB85D-9928-886F-89BA-309DEA7E0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2061B7-FDD9-4140-AE52-7A866BB45C4A}" type="datetimeFigureOut">
              <a:rPr lang="zh-CN" altLang="en-US" smtClean="0"/>
              <a:t>2024/12/15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C0013A-8219-B669-0241-578F8B0E1D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F29069-B0BF-AECB-8E9B-C6852EA53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161271-AE8E-4F09-B766-FA2609F8CC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08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2024/12/15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1031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032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546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2.wmf"/><Relationship Id="rId21" Type="http://schemas.openxmlformats.org/officeDocument/2006/relationships/image" Target="../media/image21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23" Type="http://schemas.openxmlformats.org/officeDocument/2006/relationships/image" Target="../media/image22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20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307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33705" y="2089785"/>
            <a:ext cx="7235190" cy="2350135"/>
          </a:xfrm>
        </p:spPr>
        <p:txBody>
          <a:bodyPr vert="horz" lIns="91440" tIns="45720" rIns="91440" bIns="45720" anchor="ctr" anchorCtr="0">
            <a:noAutofit/>
          </a:bodyPr>
          <a:lstStyle/>
          <a:p>
            <a:pPr algn="ctr" defTabSz="914400">
              <a:buClrTx/>
              <a:buSzTx/>
              <a:buFontTx/>
              <a:buNone/>
            </a:pPr>
            <a:r>
              <a:rPr lang="zh-CN" altLang="en-US" sz="7200" kern="1200" baseline="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圆锥曲线中的面积、最值问题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B789A94-B663-3664-3084-108964F03BA4}"/>
              </a:ext>
            </a:extLst>
          </p:cNvPr>
          <p:cNvSpPr txBox="1"/>
          <p:nvPr/>
        </p:nvSpPr>
        <p:spPr>
          <a:xfrm>
            <a:off x="0" y="908825"/>
            <a:ext cx="9161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高中数学人教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版（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2019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）选择性必修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第三章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圆锥曲线的方程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14372">
            <a:extLst>
              <a:ext uri="{FF2B5EF4-FFF2-40B4-BE49-F238E27FC236}">
                <a16:creationId xmlns:a16="http://schemas.microsoft.com/office/drawing/2014/main" id="{1A3C6096-B10B-00E4-94BE-CAB0547CC00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29588" y="2759075"/>
            <a:ext cx="1801812" cy="13398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E2FFFC7-3828-C890-29A1-F3A6756E0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06" y="662630"/>
            <a:ext cx="5687219" cy="174331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A814450-BBA1-B9BF-9BAC-25D10A8F1303}"/>
              </a:ext>
            </a:extLst>
          </p:cNvPr>
          <p:cNvSpPr txBox="1"/>
          <p:nvPr/>
        </p:nvSpPr>
        <p:spPr>
          <a:xfrm>
            <a:off x="612475" y="139410"/>
            <a:ext cx="2130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专题卷</a:t>
            </a:r>
            <a:r>
              <a:rPr lang="en-US" altLang="zh-CN" sz="2800" dirty="0">
                <a:solidFill>
                  <a:srgbClr val="FF0000"/>
                </a:solidFill>
              </a:rPr>
              <a:t>P38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4AFDA9A-81E3-3C5A-07ED-BA165FCB0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82" y="2405948"/>
            <a:ext cx="4853332" cy="137554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A8AEF1A-7F45-D70D-B84B-DCBDA0E5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725" y="3781490"/>
            <a:ext cx="2073587" cy="306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1843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6D84492-FFE5-30E7-0763-7D32B90AA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93"/>
            <a:ext cx="6176513" cy="340231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2C4ED5A-571D-23B3-13B5-31A64A48A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8" y="3727326"/>
            <a:ext cx="5328329" cy="20962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45471A9-E745-6C87-72D0-AFFE5392C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321" y="5137319"/>
            <a:ext cx="1705871" cy="90979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3C7D61-BF3E-6A59-D7F4-440BE2226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6170" y="190193"/>
            <a:ext cx="5164586" cy="71389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BDAA04C-C65B-1387-0CB2-1B127B43EE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170" y="1251650"/>
            <a:ext cx="5510638" cy="173662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1B47295-70E1-85E1-5BF2-DE8914BFC6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513" y="3141446"/>
            <a:ext cx="5933022" cy="25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53C3E07-F7BB-401F-BD6C-080A64269B97}"/>
              </a:ext>
            </a:extLst>
          </p:cNvPr>
          <p:cNvSpPr txBox="1"/>
          <p:nvPr/>
        </p:nvSpPr>
        <p:spPr>
          <a:xfrm>
            <a:off x="386192" y="492779"/>
            <a:ext cx="40891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6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集中的突破复习</a:t>
            </a:r>
            <a:endParaRPr lang="zh-CN" altLang="zh-CN" sz="3600" b="1" kern="100" dirty="0"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777AD90-5B28-4CA7-A6DD-79FED9AE7E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8508" y="1149204"/>
          <a:ext cx="1460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160" imgH="380880" progId="Equation.DSMT4">
                  <p:embed/>
                </p:oleObj>
              </mc:Choice>
              <mc:Fallback>
                <p:oleObj name="Equation" r:id="rId2" imgW="1460160" imgH="38088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F777AD90-5B28-4CA7-A6DD-79FED9AE7E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88508" y="1149204"/>
                        <a:ext cx="14605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B66B55F-76EA-4C3F-A634-7052F44C3D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5868" y="1869397"/>
          <a:ext cx="1631666" cy="709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44440" imgH="888840" progId="Equation.DSMT4">
                  <p:embed/>
                </p:oleObj>
              </mc:Choice>
              <mc:Fallback>
                <p:oleObj name="Equation" r:id="rId4" imgW="2044440" imgH="88884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B66B55F-76EA-4C3F-A634-7052F44C3D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55868" y="1869397"/>
                        <a:ext cx="1631666" cy="709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DBE56B5-B72F-40D1-A88E-FB73A214A9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98053" y="4269981"/>
          <a:ext cx="2665391" cy="679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40080" imgH="850680" progId="Equation.DSMT4">
                  <p:embed/>
                </p:oleObj>
              </mc:Choice>
              <mc:Fallback>
                <p:oleObj name="Equation" r:id="rId6" imgW="3340080" imgH="8506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BDBE56B5-B72F-40D1-A88E-FB73A214A9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98053" y="4269981"/>
                        <a:ext cx="2665391" cy="679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FC802CD-5296-4596-ABEB-382BE7C427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5868" y="3038729"/>
          <a:ext cx="2006646" cy="7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14600" imgH="952200" progId="Equation.DSMT4">
                  <p:embed/>
                </p:oleObj>
              </mc:Choice>
              <mc:Fallback>
                <p:oleObj name="Equation" r:id="rId8" imgW="2514600" imgH="9522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FC802CD-5296-4596-ABEB-382BE7C427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55868" y="3038729"/>
                        <a:ext cx="2006646" cy="7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1739A29-3F39-4458-A66D-103E052A16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55519" y="1836949"/>
          <a:ext cx="1996511" cy="709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01640" imgH="888840" progId="Equation.DSMT4">
                  <p:embed/>
                </p:oleObj>
              </mc:Choice>
              <mc:Fallback>
                <p:oleObj name="Equation" r:id="rId10" imgW="2501640" imgH="8888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01739A29-3F39-4458-A66D-103E052A16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055519" y="1836949"/>
                        <a:ext cx="1996511" cy="709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D690FAA2-E26B-407B-BD2D-0325E969BD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60582" y="1844060"/>
          <a:ext cx="1996511" cy="7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501640" imgH="952200" progId="Equation.DSMT4">
                  <p:embed/>
                </p:oleObj>
              </mc:Choice>
              <mc:Fallback>
                <p:oleObj name="Equation" r:id="rId12" imgW="2501640" imgH="9522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D690FAA2-E26B-407B-BD2D-0325E969BD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760582" y="1844060"/>
                        <a:ext cx="1996511" cy="7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31C0AE4B-BE56-4121-952B-25C7F4F509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0357" y="1903737"/>
          <a:ext cx="1682338" cy="679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08160" imgH="850680" progId="Equation.DSMT4">
                  <p:embed/>
                </p:oleObj>
              </mc:Choice>
              <mc:Fallback>
                <p:oleObj name="Equation" r:id="rId14" imgW="2108160" imgH="8506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31C0AE4B-BE56-4121-952B-25C7F4F50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530357" y="1903737"/>
                        <a:ext cx="1682338" cy="679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B412C689-BB58-4DA4-9E68-DE812A17C7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7176" y="2942651"/>
          <a:ext cx="2898488" cy="7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632040" imgH="952200" progId="Equation.DSMT4">
                  <p:embed/>
                </p:oleObj>
              </mc:Choice>
              <mc:Fallback>
                <p:oleObj name="Equation" r:id="rId16" imgW="3632040" imgH="95220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B412C689-BB58-4DA4-9E68-DE812A17C7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637176" y="2942651"/>
                        <a:ext cx="2898488" cy="7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40273276-41F2-4CD8-8501-1C6136597A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8440" y="2942650"/>
          <a:ext cx="2898488" cy="7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632040" imgH="952200" progId="Equation.DSMT4">
                  <p:embed/>
                </p:oleObj>
              </mc:Choice>
              <mc:Fallback>
                <p:oleObj name="Equation" r:id="rId18" imgW="3632040" imgH="952200" progId="Equation.DSMT4">
                  <p:embed/>
                  <p:pic>
                    <p:nvPicPr>
                      <p:cNvPr id="13" name="对象 12">
                        <a:extLst>
                          <a:ext uri="{FF2B5EF4-FFF2-40B4-BE49-F238E27FC236}">
                            <a16:creationId xmlns:a16="http://schemas.microsoft.com/office/drawing/2014/main" id="{40273276-41F2-4CD8-8501-1C6136597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008440" y="2942650"/>
                        <a:ext cx="2898488" cy="7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E46926CA-F49C-4881-BC03-31C2F17AF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720" y="4210533"/>
          <a:ext cx="2168799" cy="76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717640" imgH="952200" progId="Equation.DSMT4">
                  <p:embed/>
                </p:oleObj>
              </mc:Choice>
              <mc:Fallback>
                <p:oleObj name="Equation" r:id="rId20" imgW="2717640" imgH="95220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E46926CA-F49C-4881-BC03-31C2F17AF1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886720" y="4210533"/>
                        <a:ext cx="2168799" cy="760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3989B505-D668-442E-A005-1C5649AE4B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8795" y="3879799"/>
          <a:ext cx="2148530" cy="145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692080" imgH="1828800" progId="Equation.DSMT4">
                  <p:embed/>
                </p:oleObj>
              </mc:Choice>
              <mc:Fallback>
                <p:oleObj name="Equation" r:id="rId22" imgW="2692080" imgH="1828800" progId="Equation.DSMT4">
                  <p:embed/>
                  <p:pic>
                    <p:nvPicPr>
                      <p:cNvPr id="15" name="对象 14">
                        <a:extLst>
                          <a:ext uri="{FF2B5EF4-FFF2-40B4-BE49-F238E27FC236}">
                            <a16:creationId xmlns:a16="http://schemas.microsoft.com/office/drawing/2014/main" id="{3989B505-D668-442E-A005-1C5649AE4B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178795" y="3879799"/>
                        <a:ext cx="2148530" cy="145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95181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3FCE2CB-83A0-9BA1-41BF-B5A618B6B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4" y="662630"/>
            <a:ext cx="5800567" cy="447866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40E31E7-5C84-EDEC-E846-8A11E5C9627A}"/>
              </a:ext>
            </a:extLst>
          </p:cNvPr>
          <p:cNvSpPr txBox="1"/>
          <p:nvPr/>
        </p:nvSpPr>
        <p:spPr>
          <a:xfrm>
            <a:off x="612475" y="139410"/>
            <a:ext cx="2130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专题卷</a:t>
            </a:r>
            <a:r>
              <a:rPr lang="en-US" altLang="zh-CN" sz="2800" dirty="0">
                <a:solidFill>
                  <a:srgbClr val="FF0000"/>
                </a:solidFill>
              </a:rPr>
              <a:t>P51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8475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FB94BCD-1DB2-F856-0579-4FDF794F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873"/>
            <a:ext cx="5933101" cy="464553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2D7B16-61AA-7673-4B45-A814454D0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5" y="4749425"/>
            <a:ext cx="5601482" cy="187668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526F0B9-40E1-14DB-86D0-9265830DA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3572" y="3985391"/>
            <a:ext cx="5725807" cy="28726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9EC9856-6A63-37B1-3D39-ED15FB07AE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584" y="124873"/>
            <a:ext cx="6005553" cy="411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2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F809B2D-2F4E-0A2F-C16F-5AC7B2D2D90A}"/>
              </a:ext>
            </a:extLst>
          </p:cNvPr>
          <p:cNvSpPr txBox="1"/>
          <p:nvPr/>
        </p:nvSpPr>
        <p:spPr>
          <a:xfrm>
            <a:off x="612475" y="139410"/>
            <a:ext cx="2130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专题卷</a:t>
            </a:r>
            <a:r>
              <a:rPr lang="en-US" altLang="zh-CN" sz="2800" dirty="0">
                <a:solidFill>
                  <a:srgbClr val="FF0000"/>
                </a:solidFill>
              </a:rPr>
              <a:t>P51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E06365-45F4-09EF-F226-A187C33ED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80" y="641865"/>
            <a:ext cx="5365631" cy="606470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C3ADF59-67F5-173E-F669-9D90F5139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094" y="401019"/>
            <a:ext cx="2780577" cy="299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381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283E6CE-D4D1-6E1B-D247-E38CBB98F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88" y="165503"/>
            <a:ext cx="4771850" cy="655691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169A0F0-023D-1432-9570-042EF535F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6690" y="165504"/>
            <a:ext cx="5488013" cy="40594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0BADB31-DE5A-00D8-3783-8B909160A6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6690" y="4224989"/>
            <a:ext cx="4304294" cy="93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920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97C62D8-CEFE-C914-42EC-F7EBFC073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95" y="602990"/>
            <a:ext cx="6907923" cy="417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8723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1A607-D64B-36F6-BA19-DA502D0C3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标题 1">
            <a:extLst>
              <a:ext uri="{FF2B5EF4-FFF2-40B4-BE49-F238E27FC236}">
                <a16:creationId xmlns:a16="http://schemas.microsoft.com/office/drawing/2014/main" id="{F28C41F5-5B35-4001-0FD0-24B073926D0C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28613" y="18097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1">
                <a:ln>
                  <a:noFill/>
                </a:ln>
                <a:solidFill>
                  <a:srgbClr val="B83D6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课后作业：</a:t>
            </a:r>
          </a:p>
        </p:txBody>
      </p:sp>
      <p:cxnSp>
        <p:nvCxnSpPr>
          <p:cNvPr id="44" name="直接连接符 2">
            <a:extLst>
              <a:ext uri="{FF2B5EF4-FFF2-40B4-BE49-F238E27FC236}">
                <a16:creationId xmlns:a16="http://schemas.microsoft.com/office/drawing/2014/main" id="{351EA1D2-4CDF-D396-F224-B7778478A2E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242349" y="885736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1">
            <a:extLst>
              <a:ext uri="{FF2B5EF4-FFF2-40B4-BE49-F238E27FC236}">
                <a16:creationId xmlns:a16="http://schemas.microsoft.com/office/drawing/2014/main" id="{6B788000-7AE9-7867-FAB8-EB07B739B2A6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28613" y="1363522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zh-CN" sz="3600" b="1" strike="noStrike" noProof="1">
                <a:solidFill>
                  <a:srgbClr val="CC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1.</a:t>
            </a:r>
            <a:r>
              <a:rPr lang="zh-CN" altLang="en-US" sz="3600" b="1" noProof="1">
                <a:solidFill>
                  <a:srgbClr val="CC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 专题卷</a:t>
            </a:r>
            <a:r>
              <a:rPr lang="en-US" altLang="zh-CN" sz="3600" b="1" noProof="1">
                <a:solidFill>
                  <a:srgbClr val="CC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P96 《</a:t>
            </a:r>
            <a:r>
              <a:rPr lang="zh-CN" altLang="en-US" sz="3600" b="1" noProof="1">
                <a:solidFill>
                  <a:srgbClr val="CC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抛物线单元测试题</a:t>
            </a:r>
            <a:r>
              <a:rPr lang="en-US" altLang="zh-CN" sz="3600" b="1" noProof="1">
                <a:solidFill>
                  <a:srgbClr val="CC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》</a:t>
            </a:r>
            <a:endParaRPr lang="zh-CN" altLang="en-US" sz="3600" b="1" strike="noStrike" noProof="1">
              <a:solidFill>
                <a:srgbClr val="CC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97426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200"/>
  <p:tag name="KSO_WM_TEMPLATE_CATEGORY" val="custom"/>
  <p:tag name="KSO_WM_TEMPLATE_INDEX" val="201845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53</Words>
  <Application>Microsoft Office PowerPoint</Application>
  <PresentationFormat>宽屏</PresentationFormat>
  <Paragraphs>8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黑体</vt:lpstr>
      <vt:lpstr>楷体</vt:lpstr>
      <vt:lpstr>Arial</vt:lpstr>
      <vt:lpstr>Times New Roman</vt:lpstr>
      <vt:lpstr>Office 主题​​</vt:lpstr>
      <vt:lpstr>自定义设计方案</vt:lpstr>
      <vt:lpstr>Equation</vt:lpstr>
      <vt:lpstr>圆锥曲线中的面积、最值问题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Msoffice</dc:creator>
  <cp:lastModifiedBy>微软用户</cp:lastModifiedBy>
  <cp:revision>8</cp:revision>
  <dcterms:created xsi:type="dcterms:W3CDTF">2024-12-11T03:29:24Z</dcterms:created>
  <dcterms:modified xsi:type="dcterms:W3CDTF">2024-12-15T05:16:00Z</dcterms:modified>
</cp:coreProperties>
</file>