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heme/theme3.xml" ContentType="application/vnd.openxmlformats-officedocument.theme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heme/theme4.xml" ContentType="application/vnd.openxmlformats-officedocument.theme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notesSlides/notesSlide1.xml" ContentType="application/vnd.openxmlformats-officedocument.presentationml.notesSlide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notesSlides/notesSlide2.xml" ContentType="application/vnd.openxmlformats-officedocument.presentationml.notesSlide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notesSlides/notesSlide3.xml" ContentType="application/vnd.openxmlformats-officedocument.presentationml.notesSlide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notesSlides/notesSlide4.xml" ContentType="application/vnd.openxmlformats-officedocument.presentationml.notesSlide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notesSlides/notesSlide5.xml" ContentType="application/vnd.openxmlformats-officedocument.presentationml.notesSlide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notesSlides/notesSlide6.xml" ContentType="application/vnd.openxmlformats-officedocument.presentationml.notesSlide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notesSlides/notesSlide7.xml" ContentType="application/vnd.openxmlformats-officedocument.presentationml.notesSlide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notesSlides/notesSlide8.xml" ContentType="application/vnd.openxmlformats-officedocument.presentationml.notesSlide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notesSlides/notesSlide9.xml" ContentType="application/vnd.openxmlformats-officedocument.presentationml.notesSlide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notesSlides/notesSlide10.xml" ContentType="application/vnd.openxmlformats-officedocument.presentationml.notesSlide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notesSlides/notesSlide11.xml" ContentType="application/vnd.openxmlformats-officedocument.presentationml.notesSlide+xml"/>
  <Override PartName="/ppt/tags/tag548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notesSlides/notesSlide12.xml" ContentType="application/vnd.openxmlformats-officedocument.presentationml.notesSlide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notesSlides/notesSlide13.xml" ContentType="application/vnd.openxmlformats-officedocument.presentationml.notesSlide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notesSlides/notesSlide14.xml" ContentType="application/vnd.openxmlformats-officedocument.presentationml.notesSlide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notesSlides/notesSlide15.xml" ContentType="application/vnd.openxmlformats-officedocument.presentationml.notesSlide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notesSlides/notesSlide16.xml" ContentType="application/vnd.openxmlformats-officedocument.presentationml.notesSlide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20" r:id="rId2"/>
  </p:sldMasterIdLst>
  <p:notesMasterIdLst>
    <p:notesMasterId r:id="rId28"/>
  </p:notesMasterIdLst>
  <p:handoutMasterIdLst>
    <p:handoutMasterId r:id="rId29"/>
  </p:handoutMasterIdLst>
  <p:sldIdLst>
    <p:sldId id="348" r:id="rId3"/>
    <p:sldId id="355" r:id="rId4"/>
    <p:sldId id="342" r:id="rId5"/>
    <p:sldId id="343" r:id="rId6"/>
    <p:sldId id="363" r:id="rId7"/>
    <p:sldId id="364" r:id="rId8"/>
    <p:sldId id="365" r:id="rId9"/>
    <p:sldId id="366" r:id="rId10"/>
    <p:sldId id="369" r:id="rId11"/>
    <p:sldId id="367" r:id="rId12"/>
    <p:sldId id="378" r:id="rId13"/>
    <p:sldId id="271" r:id="rId14"/>
    <p:sldId id="390" r:id="rId15"/>
    <p:sldId id="370" r:id="rId16"/>
    <p:sldId id="392" r:id="rId17"/>
    <p:sldId id="270" r:id="rId18"/>
    <p:sldId id="374" r:id="rId19"/>
    <p:sldId id="368" r:id="rId20"/>
    <p:sldId id="391" r:id="rId21"/>
    <p:sldId id="394" r:id="rId22"/>
    <p:sldId id="372" r:id="rId23"/>
    <p:sldId id="395" r:id="rId24"/>
    <p:sldId id="292" r:id="rId25"/>
    <p:sldId id="723" r:id="rId26"/>
    <p:sldId id="725" r:id="rId27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novo" initials="l" lastIdx="0" clrIdx="0"/>
  <p:cmAuthor id="1" name="ccc" initials="c" lastIdx="0" clrIdx="0"/>
  <p:cmAuthor id="2" name="作者" initials="A" lastIdx="0" clrIdx="1"/>
  <p:cmAuthor id="3" name="dell" initials="d" lastIdx="0" clrIdx="2"/>
  <p:cmAuthor id="4" name="123" initials="" lastIdx="0" clrIdx="0"/>
  <p:cmAuthor id="5" name="Administrator" initials="A" lastIdx="0" clrIdx="4"/>
  <p:cmAuthor id="6" name="雨林木风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08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188" y="4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307.xml"/><Relationship Id="rId2" Type="http://schemas.openxmlformats.org/officeDocument/2006/relationships/tags" Target="../tags/tag306.xml"/><Relationship Id="rId1" Type="http://schemas.openxmlformats.org/officeDocument/2006/relationships/theme" Target="../theme/theme4.xml"/><Relationship Id="rId5" Type="http://schemas.openxmlformats.org/officeDocument/2006/relationships/tags" Target="../tags/tag309.xml"/><Relationship Id="rId4" Type="http://schemas.openxmlformats.org/officeDocument/2006/relationships/tags" Target="../tags/tag30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301.xml"/><Relationship Id="rId7" Type="http://schemas.openxmlformats.org/officeDocument/2006/relationships/tags" Target="../tags/tag305.xml"/><Relationship Id="rId2" Type="http://schemas.openxmlformats.org/officeDocument/2006/relationships/tags" Target="../tags/tag300.xml"/><Relationship Id="rId1" Type="http://schemas.openxmlformats.org/officeDocument/2006/relationships/theme" Target="../theme/theme3.xml"/><Relationship Id="rId6" Type="http://schemas.openxmlformats.org/officeDocument/2006/relationships/tags" Target="../tags/tag304.xml"/><Relationship Id="rId5" Type="http://schemas.openxmlformats.org/officeDocument/2006/relationships/tags" Target="../tags/tag303.xml"/><Relationship Id="rId4" Type="http://schemas.openxmlformats.org/officeDocument/2006/relationships/tags" Target="../tags/tag30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D6085-2FCD-469C-8B54-92772EED5E21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74821-61F6-4667-8EBA-DF0C75380F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22.xml"/><Relationship Id="rId1" Type="http://schemas.openxmlformats.org/officeDocument/2006/relationships/tags" Target="../tags/tag321.xml"/><Relationship Id="rId4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42.xml"/><Relationship Id="rId1" Type="http://schemas.openxmlformats.org/officeDocument/2006/relationships/tags" Target="../tags/tag341.xml"/><Relationship Id="rId4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51.xml"/><Relationship Id="rId1" Type="http://schemas.openxmlformats.org/officeDocument/2006/relationships/tags" Target="../tags/tag350.xml"/><Relationship Id="rId4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70.xml"/><Relationship Id="rId1" Type="http://schemas.openxmlformats.org/officeDocument/2006/relationships/tags" Target="../tags/tag369.xml"/><Relationship Id="rId4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80.xml"/><Relationship Id="rId1" Type="http://schemas.openxmlformats.org/officeDocument/2006/relationships/tags" Target="../tags/tag379.xml"/><Relationship Id="rId4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398.xml"/><Relationship Id="rId1" Type="http://schemas.openxmlformats.org/officeDocument/2006/relationships/tags" Target="../tags/tag397.xml"/><Relationship Id="rId4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21.xml"/><Relationship Id="rId1" Type="http://schemas.openxmlformats.org/officeDocument/2006/relationships/tags" Target="../tags/tag420.xml"/><Relationship Id="rId4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494.xml"/><Relationship Id="rId1" Type="http://schemas.openxmlformats.org/officeDocument/2006/relationships/tags" Target="../tags/tag493.xml"/><Relationship Id="rId4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02.xml"/><Relationship Id="rId1" Type="http://schemas.openxmlformats.org/officeDocument/2006/relationships/tags" Target="../tags/tag501.xml"/><Relationship Id="rId4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15.xml"/><Relationship Id="rId1" Type="http://schemas.openxmlformats.org/officeDocument/2006/relationships/tags" Target="../tags/tag514.xml"/><Relationship Id="rId4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50.xml"/><Relationship Id="rId1" Type="http://schemas.openxmlformats.org/officeDocument/2006/relationships/tags" Target="../tags/tag548.xml"/><Relationship Id="rId4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595.xml"/><Relationship Id="rId1" Type="http://schemas.openxmlformats.org/officeDocument/2006/relationships/tags" Target="../tags/tag594.xml"/><Relationship Id="rId4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606.xml"/><Relationship Id="rId1" Type="http://schemas.openxmlformats.org/officeDocument/2006/relationships/tags" Target="../tags/tag605.xml"/><Relationship Id="rId4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643.xml"/><Relationship Id="rId1" Type="http://schemas.openxmlformats.org/officeDocument/2006/relationships/tags" Target="../tags/tag642.xml"/><Relationship Id="rId4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660.xml"/><Relationship Id="rId1" Type="http://schemas.openxmlformats.org/officeDocument/2006/relationships/tags" Target="../tags/tag659.xml"/><Relationship Id="rId4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665.xml"/><Relationship Id="rId1" Type="http://schemas.openxmlformats.org/officeDocument/2006/relationships/tags" Target="../tags/tag664.xml"/><Relationship Id="rId4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175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9795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6379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C1726-69A2-FF9B-3DFD-A771E5776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A2F53E9-40BA-BD7E-4B5F-E9765778D230}"/>
              </a:ext>
            </a:extLst>
          </p:cNvPr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F7F1E56-9DAB-9DAF-EE66-077A592805AA}"/>
              </a:ext>
            </a:extLst>
          </p:cNvPr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4693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B22EB-DD47-CBA4-F5AB-5410C5C57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FFA3FF8-9CB2-0FB6-4CAB-BA56468D9C8D}"/>
              </a:ext>
            </a:extLst>
          </p:cNvPr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C2A1874-6528-E672-4916-81A6E8B40CFC}"/>
              </a:ext>
            </a:extLst>
          </p:cNvPr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605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0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4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8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6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0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8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6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0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8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6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0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8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1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16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20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2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28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3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36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0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8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" Type="http://schemas.openxmlformats.org/officeDocument/2006/relationships/tags" Target="../tags/tag14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5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56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tags" Target="../tags/tag159.xml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0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163.xml"/><Relationship Id="rId2" Type="http://schemas.openxmlformats.org/officeDocument/2006/relationships/tags" Target="../tags/tag162.xml"/><Relationship Id="rId1" Type="http://schemas.openxmlformats.org/officeDocument/2006/relationships/tags" Target="../tags/tag16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" Type="http://schemas.openxmlformats.org/officeDocument/2006/relationships/tags" Target="../tags/tag16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8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7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175.xml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76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80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183.xml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8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88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9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96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00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tags" Target="../tags/tag203.xml"/><Relationship Id="rId2" Type="http://schemas.openxmlformats.org/officeDocument/2006/relationships/tags" Target="../tags/tag202.xml"/><Relationship Id="rId1" Type="http://schemas.openxmlformats.org/officeDocument/2006/relationships/tags" Target="../tags/tag20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0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tags" Target="../tags/tag207.xml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08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211.xml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1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215.xml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16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tags" Target="../tags/tag219.xml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20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2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tags" Target="../tags/tag227.xml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28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tags" Target="../tags/tag231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3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tags" Target="../tags/tag235.xml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36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tags" Target="../tags/tag239.xml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40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tags" Target="../tags/tag243.xml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4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tags" Target="../tags/tag247.xml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48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tags" Target="../tags/tag251.xml"/><Relationship Id="rId2" Type="http://schemas.openxmlformats.org/officeDocument/2006/relationships/tags" Target="../tags/tag250.xml"/><Relationship Id="rId1" Type="http://schemas.openxmlformats.org/officeDocument/2006/relationships/tags" Target="../tags/tag24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5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tags" Target="../tags/tag255.xml"/><Relationship Id="rId2" Type="http://schemas.openxmlformats.org/officeDocument/2006/relationships/tags" Target="../tags/tag254.xml"/><Relationship Id="rId1" Type="http://schemas.openxmlformats.org/officeDocument/2006/relationships/tags" Target="../tags/tag25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5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tags" Target="../tags/tag259.xml"/><Relationship Id="rId2" Type="http://schemas.openxmlformats.org/officeDocument/2006/relationships/tags" Target="../tags/tag258.xml"/><Relationship Id="rId1" Type="http://schemas.openxmlformats.org/officeDocument/2006/relationships/tags" Target="../tags/tag25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60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tags" Target="../tags/tag263.xml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6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tags" Target="../tags/tag267.xml"/><Relationship Id="rId2" Type="http://schemas.openxmlformats.org/officeDocument/2006/relationships/tags" Target="../tags/tag266.xml"/><Relationship Id="rId1" Type="http://schemas.openxmlformats.org/officeDocument/2006/relationships/tags" Target="../tags/tag26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68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tags" Target="../tags/tag271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7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tags" Target="../tags/tag275.xml"/><Relationship Id="rId7" Type="http://schemas.openxmlformats.org/officeDocument/2006/relationships/hyperlink" Target="http://www.1ppt.com/hangye/" TargetMode="External"/><Relationship Id="rId2" Type="http://schemas.openxmlformats.org/officeDocument/2006/relationships/tags" Target="../tags/tag274.xml"/><Relationship Id="rId1" Type="http://schemas.openxmlformats.org/officeDocument/2006/relationships/tags" Target="../tags/tag27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77.xml"/><Relationship Id="rId4" Type="http://schemas.openxmlformats.org/officeDocument/2006/relationships/tags" Target="../tags/tag276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tags" Target="../tags/tag280.xml"/><Relationship Id="rId2" Type="http://schemas.openxmlformats.org/officeDocument/2006/relationships/tags" Target="../tags/tag279.xml"/><Relationship Id="rId1" Type="http://schemas.openxmlformats.org/officeDocument/2006/relationships/tags" Target="../tags/tag27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8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tags" Target="../tags/tag284.xml"/><Relationship Id="rId2" Type="http://schemas.openxmlformats.org/officeDocument/2006/relationships/tags" Target="../tags/tag283.xml"/><Relationship Id="rId1" Type="http://schemas.openxmlformats.org/officeDocument/2006/relationships/tags" Target="../tags/tag282.xml"/><Relationship Id="rId4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tags" Target="../tags/tag287.xml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88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tags" Target="../tags/tag292.xml"/><Relationship Id="rId2" Type="http://schemas.openxmlformats.org/officeDocument/2006/relationships/tags" Target="../tags/tag291.xml"/><Relationship Id="rId1" Type="http://schemas.openxmlformats.org/officeDocument/2006/relationships/tags" Target="../tags/tag29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94.xml"/><Relationship Id="rId4" Type="http://schemas.openxmlformats.org/officeDocument/2006/relationships/tags" Target="../tags/tag29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tags" Target="../tags/tag297.xml"/><Relationship Id="rId2" Type="http://schemas.openxmlformats.org/officeDocument/2006/relationships/tags" Target="../tags/tag296.xml"/><Relationship Id="rId1" Type="http://schemas.openxmlformats.org/officeDocument/2006/relationships/tags" Target="../tags/tag295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99.xml"/><Relationship Id="rId4" Type="http://schemas.openxmlformats.org/officeDocument/2006/relationships/tags" Target="../tags/tag29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95325"/>
          </a:xfrm>
          <a:prstGeom prst="rect">
            <a:avLst/>
          </a:prstGeom>
          <a:solidFill>
            <a:srgbClr val="004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TextBox 5"/>
          <p:cNvSpPr txBox="1"/>
          <p:nvPr userDrawn="1">
            <p:custDataLst>
              <p:tags r:id="rId5"/>
            </p:custDataLst>
          </p:nvPr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行业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PPT</a:t>
            </a:r>
            <a:r>
              <a:rPr lang="zh-CN" altLang="en-US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模板</a:t>
            </a:r>
            <a:r>
              <a:rPr lang="en-US" altLang="zh-CN" sz="10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2C9AACE-51AC-4503-B612-4F3A607D29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L 形 7"/>
          <p:cNvSpPr/>
          <p:nvPr userDrawn="1">
            <p:custDataLst>
              <p:tags r:id="rId2"/>
            </p:custDataLst>
          </p:nvPr>
        </p:nvSpPr>
        <p:spPr>
          <a:xfrm rot="10800000">
            <a:off x="7880666" y="-1623032"/>
            <a:ext cx="5834338" cy="4474639"/>
          </a:xfrm>
          <a:prstGeom prst="corner">
            <a:avLst>
              <a:gd name="adj1" fmla="val 36913"/>
              <a:gd name="adj2" fmla="val 3479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L 形 9"/>
          <p:cNvSpPr/>
          <p:nvPr userDrawn="1">
            <p:custDataLst>
              <p:tags r:id="rId3"/>
            </p:custDataLst>
          </p:nvPr>
        </p:nvSpPr>
        <p:spPr>
          <a:xfrm rot="10800000">
            <a:off x="7910374" y="-1662497"/>
            <a:ext cx="5834338" cy="4474639"/>
          </a:xfrm>
          <a:prstGeom prst="corner">
            <a:avLst>
              <a:gd name="adj1" fmla="val 36913"/>
              <a:gd name="adj2" fmla="val 3479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 userDrawn="1">
            <p:custDataLst>
              <p:tags r:id="rId4"/>
            </p:custDataLst>
          </p:nvPr>
        </p:nvSpPr>
        <p:spPr>
          <a:xfrm>
            <a:off x="83020" y="188207"/>
            <a:ext cx="11904388" cy="660205"/>
          </a:xfrm>
          <a:prstGeom prst="roundRect">
            <a:avLst>
              <a:gd name="adj" fmla="val 10312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t>2024/12/24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t>2024/12/24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tags" Target="../tags/tag3.xml"/><Relationship Id="rId79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tags" Target="../tags/tag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theme" Target="../theme/theme1.xml"/><Relationship Id="rId80" Type="http://schemas.openxmlformats.org/officeDocument/2006/relationships/image" Target="file:///D:\qq&#25991;&#20214;\712321467\Image\C2C\Image2\%7b75232B38-A165-1FB7-499C-2E1C792CACB5%7d.png" TargetMode="Externa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tags" Target="../tags/tag2.xml"/><Relationship Id="rId78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tags" Target="../tags/tag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4.xml"/><Relationship Id="rId7" Type="http://schemas.openxmlformats.org/officeDocument/2006/relationships/image" Target="file:///D:\qq&#25991;&#20214;\712321467\Image\C2C\Image2\%7b75232B38-A165-1FB7-499C-2E1C792CACB5%7d.png" TargetMode="Externa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1.png"/><Relationship Id="rId5" Type="http://schemas.openxmlformats.org/officeDocument/2006/relationships/tags" Target="../tags/tag289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7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7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950A3-9720-4F49-BCD8-7118D320A3AE}" type="datetimeFigureOut">
              <a:rPr lang="zh-CN" altLang="en-US" smtClean="0"/>
              <a:t>2024/12/24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7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9F4E6-CC2E-4485-A982-5B518390A73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78"/>
            </p:custDataLst>
          </p:nvPr>
        </p:nvPicPr>
        <p:blipFill>
          <a:blip r:embed="rId79" r:link="rId8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  <p:sldLayoutId id="2147483719" r:id="rId71"/>
  </p:sldLayoutIdLst>
  <p:transition/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r:link="rId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317.xml"/><Relationship Id="rId13" Type="http://schemas.openxmlformats.org/officeDocument/2006/relationships/notesSlide" Target="../notesSlides/notesSlide1.xml"/><Relationship Id="rId3" Type="http://schemas.openxmlformats.org/officeDocument/2006/relationships/tags" Target="../tags/tag312.xml"/><Relationship Id="rId7" Type="http://schemas.openxmlformats.org/officeDocument/2006/relationships/tags" Target="../tags/tag316.xml"/><Relationship Id="rId12" Type="http://schemas.openxmlformats.org/officeDocument/2006/relationships/slideLayout" Target="../slideLayouts/slideLayout70.xml"/><Relationship Id="rId2" Type="http://schemas.openxmlformats.org/officeDocument/2006/relationships/tags" Target="../tags/tag311.xml"/><Relationship Id="rId1" Type="http://schemas.openxmlformats.org/officeDocument/2006/relationships/tags" Target="../tags/tag310.xml"/><Relationship Id="rId6" Type="http://schemas.openxmlformats.org/officeDocument/2006/relationships/tags" Target="../tags/tag315.xml"/><Relationship Id="rId11" Type="http://schemas.openxmlformats.org/officeDocument/2006/relationships/tags" Target="../tags/tag320.xml"/><Relationship Id="rId5" Type="http://schemas.openxmlformats.org/officeDocument/2006/relationships/tags" Target="../tags/tag314.xml"/><Relationship Id="rId15" Type="http://schemas.openxmlformats.org/officeDocument/2006/relationships/image" Target="../media/image3.png"/><Relationship Id="rId10" Type="http://schemas.openxmlformats.org/officeDocument/2006/relationships/tags" Target="../tags/tag319.xml"/><Relationship Id="rId4" Type="http://schemas.openxmlformats.org/officeDocument/2006/relationships/tags" Target="../tags/tag313.xml"/><Relationship Id="rId9" Type="http://schemas.openxmlformats.org/officeDocument/2006/relationships/tags" Target="../tags/tag318.xml"/><Relationship Id="rId1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330.xml"/><Relationship Id="rId13" Type="http://schemas.openxmlformats.org/officeDocument/2006/relationships/tags" Target="../tags/tag335.xml"/><Relationship Id="rId18" Type="http://schemas.openxmlformats.org/officeDocument/2006/relationships/tags" Target="../tags/tag340.xml"/><Relationship Id="rId26" Type="http://schemas.openxmlformats.org/officeDocument/2006/relationships/image" Target="../media/image7.wmf"/><Relationship Id="rId3" Type="http://schemas.openxmlformats.org/officeDocument/2006/relationships/tags" Target="../tags/tag325.xml"/><Relationship Id="rId21" Type="http://schemas.openxmlformats.org/officeDocument/2006/relationships/image" Target="../media/image4.emf"/><Relationship Id="rId7" Type="http://schemas.openxmlformats.org/officeDocument/2006/relationships/tags" Target="../tags/tag329.xml"/><Relationship Id="rId12" Type="http://schemas.openxmlformats.org/officeDocument/2006/relationships/tags" Target="../tags/tag334.xml"/><Relationship Id="rId17" Type="http://schemas.openxmlformats.org/officeDocument/2006/relationships/tags" Target="../tags/tag339.xml"/><Relationship Id="rId25" Type="http://schemas.openxmlformats.org/officeDocument/2006/relationships/oleObject" Target="../embeddings/oleObject2.bin"/><Relationship Id="rId2" Type="http://schemas.openxmlformats.org/officeDocument/2006/relationships/tags" Target="../tags/tag324.xml"/><Relationship Id="rId16" Type="http://schemas.openxmlformats.org/officeDocument/2006/relationships/tags" Target="../tags/tag338.xml"/><Relationship Id="rId20" Type="http://schemas.openxmlformats.org/officeDocument/2006/relationships/notesSlide" Target="../notesSlides/notesSlide2.xml"/><Relationship Id="rId1" Type="http://schemas.openxmlformats.org/officeDocument/2006/relationships/tags" Target="../tags/tag323.xml"/><Relationship Id="rId6" Type="http://schemas.openxmlformats.org/officeDocument/2006/relationships/tags" Target="../tags/tag328.xml"/><Relationship Id="rId11" Type="http://schemas.openxmlformats.org/officeDocument/2006/relationships/tags" Target="../tags/tag333.xml"/><Relationship Id="rId24" Type="http://schemas.openxmlformats.org/officeDocument/2006/relationships/image" Target="../media/image6.wmf"/><Relationship Id="rId5" Type="http://schemas.openxmlformats.org/officeDocument/2006/relationships/tags" Target="../tags/tag327.xml"/><Relationship Id="rId15" Type="http://schemas.openxmlformats.org/officeDocument/2006/relationships/tags" Target="../tags/tag337.xml"/><Relationship Id="rId23" Type="http://schemas.openxmlformats.org/officeDocument/2006/relationships/oleObject" Target="../embeddings/oleObject1.bin"/><Relationship Id="rId10" Type="http://schemas.openxmlformats.org/officeDocument/2006/relationships/tags" Target="../tags/tag332.xml"/><Relationship Id="rId19" Type="http://schemas.openxmlformats.org/officeDocument/2006/relationships/slideLayout" Target="../slideLayouts/slideLayout1.xml"/><Relationship Id="rId4" Type="http://schemas.openxmlformats.org/officeDocument/2006/relationships/tags" Target="../tags/tag326.xml"/><Relationship Id="rId9" Type="http://schemas.openxmlformats.org/officeDocument/2006/relationships/tags" Target="../tags/tag331.xml"/><Relationship Id="rId14" Type="http://schemas.openxmlformats.org/officeDocument/2006/relationships/tags" Target="../tags/tag336.xml"/><Relationship Id="rId22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345.xml"/><Relationship Id="rId7" Type="http://schemas.openxmlformats.org/officeDocument/2006/relationships/tags" Target="../tags/tag349.xml"/><Relationship Id="rId2" Type="http://schemas.openxmlformats.org/officeDocument/2006/relationships/tags" Target="../tags/tag344.xml"/><Relationship Id="rId1" Type="http://schemas.openxmlformats.org/officeDocument/2006/relationships/tags" Target="../tags/tag343.xml"/><Relationship Id="rId6" Type="http://schemas.openxmlformats.org/officeDocument/2006/relationships/tags" Target="../tags/tag348.xml"/><Relationship Id="rId5" Type="http://schemas.openxmlformats.org/officeDocument/2006/relationships/tags" Target="../tags/tag347.xml"/><Relationship Id="rId10" Type="http://schemas.openxmlformats.org/officeDocument/2006/relationships/image" Target="../media/image8.png"/><Relationship Id="rId4" Type="http://schemas.openxmlformats.org/officeDocument/2006/relationships/tags" Target="../tags/tag346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59.xml"/><Relationship Id="rId13" Type="http://schemas.openxmlformats.org/officeDocument/2006/relationships/tags" Target="../tags/tag364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354.xml"/><Relationship Id="rId21" Type="http://schemas.openxmlformats.org/officeDocument/2006/relationships/image" Target="../media/image9.wmf"/><Relationship Id="rId7" Type="http://schemas.openxmlformats.org/officeDocument/2006/relationships/tags" Target="../tags/tag358.xml"/><Relationship Id="rId12" Type="http://schemas.openxmlformats.org/officeDocument/2006/relationships/tags" Target="../tags/tag363.xml"/><Relationship Id="rId17" Type="http://schemas.openxmlformats.org/officeDocument/2006/relationships/tags" Target="../tags/tag368.xml"/><Relationship Id="rId25" Type="http://schemas.openxmlformats.org/officeDocument/2006/relationships/image" Target="../media/image11.wmf"/><Relationship Id="rId2" Type="http://schemas.openxmlformats.org/officeDocument/2006/relationships/tags" Target="../tags/tag353.xml"/><Relationship Id="rId16" Type="http://schemas.openxmlformats.org/officeDocument/2006/relationships/tags" Target="../tags/tag367.xml"/><Relationship Id="rId20" Type="http://schemas.openxmlformats.org/officeDocument/2006/relationships/oleObject" Target="../embeddings/oleObject3.bin"/><Relationship Id="rId1" Type="http://schemas.openxmlformats.org/officeDocument/2006/relationships/tags" Target="../tags/tag352.xml"/><Relationship Id="rId6" Type="http://schemas.openxmlformats.org/officeDocument/2006/relationships/tags" Target="../tags/tag357.xml"/><Relationship Id="rId11" Type="http://schemas.openxmlformats.org/officeDocument/2006/relationships/tags" Target="../tags/tag362.xml"/><Relationship Id="rId24" Type="http://schemas.openxmlformats.org/officeDocument/2006/relationships/oleObject" Target="../embeddings/oleObject5.bin"/><Relationship Id="rId5" Type="http://schemas.openxmlformats.org/officeDocument/2006/relationships/tags" Target="../tags/tag356.xml"/><Relationship Id="rId15" Type="http://schemas.openxmlformats.org/officeDocument/2006/relationships/tags" Target="../tags/tag366.xml"/><Relationship Id="rId23" Type="http://schemas.openxmlformats.org/officeDocument/2006/relationships/image" Target="../media/image10.wmf"/><Relationship Id="rId10" Type="http://schemas.openxmlformats.org/officeDocument/2006/relationships/tags" Target="../tags/tag361.xml"/><Relationship Id="rId19" Type="http://schemas.openxmlformats.org/officeDocument/2006/relationships/notesSlide" Target="../notesSlides/notesSlide4.xml"/><Relationship Id="rId4" Type="http://schemas.openxmlformats.org/officeDocument/2006/relationships/tags" Target="../tags/tag355.xml"/><Relationship Id="rId9" Type="http://schemas.openxmlformats.org/officeDocument/2006/relationships/tags" Target="../tags/tag360.xml"/><Relationship Id="rId14" Type="http://schemas.openxmlformats.org/officeDocument/2006/relationships/tags" Target="../tags/tag365.xml"/><Relationship Id="rId22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78.xml"/><Relationship Id="rId3" Type="http://schemas.openxmlformats.org/officeDocument/2006/relationships/tags" Target="../tags/tag373.xml"/><Relationship Id="rId7" Type="http://schemas.openxmlformats.org/officeDocument/2006/relationships/tags" Target="../tags/tag377.xml"/><Relationship Id="rId2" Type="http://schemas.openxmlformats.org/officeDocument/2006/relationships/tags" Target="../tags/tag372.xml"/><Relationship Id="rId1" Type="http://schemas.openxmlformats.org/officeDocument/2006/relationships/tags" Target="../tags/tag371.xml"/><Relationship Id="rId6" Type="http://schemas.openxmlformats.org/officeDocument/2006/relationships/tags" Target="../tags/tag376.xml"/><Relationship Id="rId5" Type="http://schemas.openxmlformats.org/officeDocument/2006/relationships/tags" Target="../tags/tag375.xml"/><Relationship Id="rId10" Type="http://schemas.openxmlformats.org/officeDocument/2006/relationships/notesSlide" Target="../notesSlides/notesSlide5.xml"/><Relationship Id="rId4" Type="http://schemas.openxmlformats.org/officeDocument/2006/relationships/tags" Target="../tags/tag374.xml"/><Relationship Id="rId9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393.xml"/><Relationship Id="rId18" Type="http://schemas.openxmlformats.org/officeDocument/2006/relationships/notesSlide" Target="../notesSlides/notesSlide6.xml"/><Relationship Id="rId26" Type="http://schemas.openxmlformats.org/officeDocument/2006/relationships/image" Target="../media/image15.wmf"/><Relationship Id="rId3" Type="http://schemas.openxmlformats.org/officeDocument/2006/relationships/tags" Target="../tags/tag383.xml"/><Relationship Id="rId21" Type="http://schemas.openxmlformats.org/officeDocument/2006/relationships/oleObject" Target="../embeddings/oleObject7.bin"/><Relationship Id="rId34" Type="http://schemas.openxmlformats.org/officeDocument/2006/relationships/image" Target="../media/image19.wmf"/><Relationship Id="rId7" Type="http://schemas.openxmlformats.org/officeDocument/2006/relationships/tags" Target="../tags/tag387.xml"/><Relationship Id="rId12" Type="http://schemas.openxmlformats.org/officeDocument/2006/relationships/tags" Target="../tags/tag392.xml"/><Relationship Id="rId17" Type="http://schemas.openxmlformats.org/officeDocument/2006/relationships/slideLayout" Target="../slideLayouts/slideLayout1.xml"/><Relationship Id="rId25" Type="http://schemas.openxmlformats.org/officeDocument/2006/relationships/oleObject" Target="../embeddings/oleObject9.bin"/><Relationship Id="rId33" Type="http://schemas.openxmlformats.org/officeDocument/2006/relationships/oleObject" Target="../embeddings/oleObject13.bin"/><Relationship Id="rId2" Type="http://schemas.openxmlformats.org/officeDocument/2006/relationships/tags" Target="../tags/tag382.xml"/><Relationship Id="rId16" Type="http://schemas.openxmlformats.org/officeDocument/2006/relationships/tags" Target="../tags/tag396.xml"/><Relationship Id="rId20" Type="http://schemas.openxmlformats.org/officeDocument/2006/relationships/image" Target="../media/image12.wmf"/><Relationship Id="rId29" Type="http://schemas.openxmlformats.org/officeDocument/2006/relationships/oleObject" Target="../embeddings/oleObject11.bin"/><Relationship Id="rId1" Type="http://schemas.openxmlformats.org/officeDocument/2006/relationships/tags" Target="../tags/tag381.xml"/><Relationship Id="rId6" Type="http://schemas.openxmlformats.org/officeDocument/2006/relationships/tags" Target="../tags/tag386.xml"/><Relationship Id="rId11" Type="http://schemas.openxmlformats.org/officeDocument/2006/relationships/tags" Target="../tags/tag391.xml"/><Relationship Id="rId24" Type="http://schemas.openxmlformats.org/officeDocument/2006/relationships/image" Target="../media/image14.wmf"/><Relationship Id="rId32" Type="http://schemas.openxmlformats.org/officeDocument/2006/relationships/image" Target="../media/image18.wmf"/><Relationship Id="rId5" Type="http://schemas.openxmlformats.org/officeDocument/2006/relationships/tags" Target="../tags/tag385.xml"/><Relationship Id="rId15" Type="http://schemas.openxmlformats.org/officeDocument/2006/relationships/tags" Target="../tags/tag395.xml"/><Relationship Id="rId23" Type="http://schemas.openxmlformats.org/officeDocument/2006/relationships/oleObject" Target="../embeddings/oleObject8.bin"/><Relationship Id="rId28" Type="http://schemas.openxmlformats.org/officeDocument/2006/relationships/image" Target="../media/image16.wmf"/><Relationship Id="rId10" Type="http://schemas.openxmlformats.org/officeDocument/2006/relationships/tags" Target="../tags/tag390.xml"/><Relationship Id="rId19" Type="http://schemas.openxmlformats.org/officeDocument/2006/relationships/oleObject" Target="../embeddings/oleObject6.bin"/><Relationship Id="rId31" Type="http://schemas.openxmlformats.org/officeDocument/2006/relationships/oleObject" Target="../embeddings/oleObject12.bin"/><Relationship Id="rId4" Type="http://schemas.openxmlformats.org/officeDocument/2006/relationships/tags" Target="../tags/tag384.xml"/><Relationship Id="rId9" Type="http://schemas.openxmlformats.org/officeDocument/2006/relationships/tags" Target="../tags/tag389.xml"/><Relationship Id="rId14" Type="http://schemas.openxmlformats.org/officeDocument/2006/relationships/tags" Target="../tags/tag394.xml"/><Relationship Id="rId22" Type="http://schemas.openxmlformats.org/officeDocument/2006/relationships/image" Target="../media/image13.wmf"/><Relationship Id="rId27" Type="http://schemas.openxmlformats.org/officeDocument/2006/relationships/oleObject" Target="../embeddings/oleObject10.bin"/><Relationship Id="rId30" Type="http://schemas.openxmlformats.org/officeDocument/2006/relationships/image" Target="../media/image17.wmf"/><Relationship Id="rId8" Type="http://schemas.openxmlformats.org/officeDocument/2006/relationships/tags" Target="../tags/tag388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411.xml"/><Relationship Id="rId18" Type="http://schemas.openxmlformats.org/officeDocument/2006/relationships/tags" Target="../tags/tag416.xml"/><Relationship Id="rId26" Type="http://schemas.openxmlformats.org/officeDocument/2006/relationships/oleObject" Target="../embeddings/oleObject15.bin"/><Relationship Id="rId39" Type="http://schemas.openxmlformats.org/officeDocument/2006/relationships/image" Target="../media/image27.wmf"/><Relationship Id="rId21" Type="http://schemas.openxmlformats.org/officeDocument/2006/relationships/tags" Target="../tags/tag419.xml"/><Relationship Id="rId34" Type="http://schemas.openxmlformats.org/officeDocument/2006/relationships/oleObject" Target="../embeddings/oleObject19.bin"/><Relationship Id="rId7" Type="http://schemas.openxmlformats.org/officeDocument/2006/relationships/tags" Target="../tags/tag405.xml"/><Relationship Id="rId12" Type="http://schemas.openxmlformats.org/officeDocument/2006/relationships/tags" Target="../tags/tag410.xml"/><Relationship Id="rId17" Type="http://schemas.openxmlformats.org/officeDocument/2006/relationships/tags" Target="../tags/tag415.xml"/><Relationship Id="rId25" Type="http://schemas.openxmlformats.org/officeDocument/2006/relationships/image" Target="../media/image20.wmf"/><Relationship Id="rId33" Type="http://schemas.openxmlformats.org/officeDocument/2006/relationships/image" Target="../media/image24.wmf"/><Relationship Id="rId38" Type="http://schemas.openxmlformats.org/officeDocument/2006/relationships/oleObject" Target="../embeddings/oleObject21.bin"/><Relationship Id="rId2" Type="http://schemas.openxmlformats.org/officeDocument/2006/relationships/tags" Target="../tags/tag400.xml"/><Relationship Id="rId16" Type="http://schemas.openxmlformats.org/officeDocument/2006/relationships/tags" Target="../tags/tag414.xml"/><Relationship Id="rId20" Type="http://schemas.openxmlformats.org/officeDocument/2006/relationships/tags" Target="../tags/tag418.xml"/><Relationship Id="rId29" Type="http://schemas.openxmlformats.org/officeDocument/2006/relationships/image" Target="../media/image22.wmf"/><Relationship Id="rId1" Type="http://schemas.openxmlformats.org/officeDocument/2006/relationships/tags" Target="../tags/tag399.xml"/><Relationship Id="rId6" Type="http://schemas.openxmlformats.org/officeDocument/2006/relationships/tags" Target="../tags/tag404.xml"/><Relationship Id="rId11" Type="http://schemas.openxmlformats.org/officeDocument/2006/relationships/tags" Target="../tags/tag409.xml"/><Relationship Id="rId24" Type="http://schemas.openxmlformats.org/officeDocument/2006/relationships/oleObject" Target="../embeddings/oleObject14.bin"/><Relationship Id="rId32" Type="http://schemas.openxmlformats.org/officeDocument/2006/relationships/oleObject" Target="../embeddings/oleObject18.bin"/><Relationship Id="rId37" Type="http://schemas.openxmlformats.org/officeDocument/2006/relationships/image" Target="../media/image26.wmf"/><Relationship Id="rId5" Type="http://schemas.openxmlformats.org/officeDocument/2006/relationships/tags" Target="../tags/tag403.xml"/><Relationship Id="rId15" Type="http://schemas.openxmlformats.org/officeDocument/2006/relationships/tags" Target="../tags/tag413.xml"/><Relationship Id="rId23" Type="http://schemas.openxmlformats.org/officeDocument/2006/relationships/notesSlide" Target="../notesSlides/notesSlide7.xml"/><Relationship Id="rId28" Type="http://schemas.openxmlformats.org/officeDocument/2006/relationships/oleObject" Target="../embeddings/oleObject16.bin"/><Relationship Id="rId36" Type="http://schemas.openxmlformats.org/officeDocument/2006/relationships/oleObject" Target="../embeddings/oleObject20.bin"/><Relationship Id="rId10" Type="http://schemas.openxmlformats.org/officeDocument/2006/relationships/tags" Target="../tags/tag408.xml"/><Relationship Id="rId19" Type="http://schemas.openxmlformats.org/officeDocument/2006/relationships/tags" Target="../tags/tag417.xml"/><Relationship Id="rId31" Type="http://schemas.openxmlformats.org/officeDocument/2006/relationships/image" Target="../media/image23.wmf"/><Relationship Id="rId4" Type="http://schemas.openxmlformats.org/officeDocument/2006/relationships/tags" Target="../tags/tag402.xml"/><Relationship Id="rId9" Type="http://schemas.openxmlformats.org/officeDocument/2006/relationships/tags" Target="../tags/tag407.xml"/><Relationship Id="rId14" Type="http://schemas.openxmlformats.org/officeDocument/2006/relationships/tags" Target="../tags/tag412.xml"/><Relationship Id="rId22" Type="http://schemas.openxmlformats.org/officeDocument/2006/relationships/slideLayout" Target="../slideLayouts/slideLayout1.xml"/><Relationship Id="rId27" Type="http://schemas.openxmlformats.org/officeDocument/2006/relationships/image" Target="../media/image21.wmf"/><Relationship Id="rId30" Type="http://schemas.openxmlformats.org/officeDocument/2006/relationships/oleObject" Target="../embeddings/oleObject17.bin"/><Relationship Id="rId35" Type="http://schemas.openxmlformats.org/officeDocument/2006/relationships/image" Target="../media/image25.wmf"/><Relationship Id="rId8" Type="http://schemas.openxmlformats.org/officeDocument/2006/relationships/tags" Target="../tags/tag406.xml"/><Relationship Id="rId3" Type="http://schemas.openxmlformats.org/officeDocument/2006/relationships/tags" Target="../tags/tag401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434.xml"/><Relationship Id="rId18" Type="http://schemas.openxmlformats.org/officeDocument/2006/relationships/tags" Target="../tags/tag439.xml"/><Relationship Id="rId26" Type="http://schemas.openxmlformats.org/officeDocument/2006/relationships/tags" Target="../tags/tag447.xml"/><Relationship Id="rId39" Type="http://schemas.openxmlformats.org/officeDocument/2006/relationships/oleObject" Target="../embeddings/oleObject25.bin"/><Relationship Id="rId21" Type="http://schemas.openxmlformats.org/officeDocument/2006/relationships/tags" Target="../tags/tag442.xml"/><Relationship Id="rId34" Type="http://schemas.openxmlformats.org/officeDocument/2006/relationships/image" Target="../media/image28.emf"/><Relationship Id="rId42" Type="http://schemas.openxmlformats.org/officeDocument/2006/relationships/image" Target="../media/image32.wmf"/><Relationship Id="rId47" Type="http://schemas.openxmlformats.org/officeDocument/2006/relationships/oleObject" Target="../embeddings/oleObject29.bin"/><Relationship Id="rId50" Type="http://schemas.openxmlformats.org/officeDocument/2006/relationships/image" Target="../media/image36.wmf"/><Relationship Id="rId55" Type="http://schemas.openxmlformats.org/officeDocument/2006/relationships/oleObject" Target="../embeddings/oleObject33.bin"/><Relationship Id="rId7" Type="http://schemas.openxmlformats.org/officeDocument/2006/relationships/tags" Target="../tags/tag428.xml"/><Relationship Id="rId2" Type="http://schemas.openxmlformats.org/officeDocument/2006/relationships/tags" Target="../tags/tag423.xml"/><Relationship Id="rId16" Type="http://schemas.openxmlformats.org/officeDocument/2006/relationships/tags" Target="../tags/tag437.xml"/><Relationship Id="rId29" Type="http://schemas.openxmlformats.org/officeDocument/2006/relationships/tags" Target="../tags/tag450.xml"/><Relationship Id="rId11" Type="http://schemas.openxmlformats.org/officeDocument/2006/relationships/tags" Target="../tags/tag432.xml"/><Relationship Id="rId24" Type="http://schemas.openxmlformats.org/officeDocument/2006/relationships/tags" Target="../tags/tag445.xml"/><Relationship Id="rId32" Type="http://schemas.openxmlformats.org/officeDocument/2006/relationships/slideLayout" Target="../slideLayouts/slideLayout1.xml"/><Relationship Id="rId37" Type="http://schemas.openxmlformats.org/officeDocument/2006/relationships/oleObject" Target="../embeddings/oleObject24.bin"/><Relationship Id="rId40" Type="http://schemas.openxmlformats.org/officeDocument/2006/relationships/image" Target="../media/image31.wmf"/><Relationship Id="rId45" Type="http://schemas.openxmlformats.org/officeDocument/2006/relationships/oleObject" Target="../embeddings/oleObject28.bin"/><Relationship Id="rId53" Type="http://schemas.openxmlformats.org/officeDocument/2006/relationships/oleObject" Target="../embeddings/oleObject32.bin"/><Relationship Id="rId5" Type="http://schemas.openxmlformats.org/officeDocument/2006/relationships/tags" Target="../tags/tag426.xml"/><Relationship Id="rId19" Type="http://schemas.openxmlformats.org/officeDocument/2006/relationships/tags" Target="../tags/tag440.xml"/><Relationship Id="rId4" Type="http://schemas.openxmlformats.org/officeDocument/2006/relationships/tags" Target="../tags/tag425.xml"/><Relationship Id="rId9" Type="http://schemas.openxmlformats.org/officeDocument/2006/relationships/tags" Target="../tags/tag430.xml"/><Relationship Id="rId14" Type="http://schemas.openxmlformats.org/officeDocument/2006/relationships/tags" Target="../tags/tag435.xml"/><Relationship Id="rId22" Type="http://schemas.openxmlformats.org/officeDocument/2006/relationships/tags" Target="../tags/tag443.xml"/><Relationship Id="rId27" Type="http://schemas.openxmlformats.org/officeDocument/2006/relationships/tags" Target="../tags/tag448.xml"/><Relationship Id="rId30" Type="http://schemas.openxmlformats.org/officeDocument/2006/relationships/tags" Target="../tags/tag451.xml"/><Relationship Id="rId35" Type="http://schemas.openxmlformats.org/officeDocument/2006/relationships/oleObject" Target="../embeddings/oleObject23.bin"/><Relationship Id="rId43" Type="http://schemas.openxmlformats.org/officeDocument/2006/relationships/oleObject" Target="../embeddings/oleObject27.bin"/><Relationship Id="rId48" Type="http://schemas.openxmlformats.org/officeDocument/2006/relationships/image" Target="../media/image35.wmf"/><Relationship Id="rId56" Type="http://schemas.openxmlformats.org/officeDocument/2006/relationships/oleObject" Target="../embeddings/oleObject34.bin"/><Relationship Id="rId8" Type="http://schemas.openxmlformats.org/officeDocument/2006/relationships/tags" Target="../tags/tag429.xml"/><Relationship Id="rId51" Type="http://schemas.openxmlformats.org/officeDocument/2006/relationships/oleObject" Target="../embeddings/oleObject31.bin"/><Relationship Id="rId3" Type="http://schemas.openxmlformats.org/officeDocument/2006/relationships/tags" Target="../tags/tag424.xml"/><Relationship Id="rId12" Type="http://schemas.openxmlformats.org/officeDocument/2006/relationships/tags" Target="../tags/tag433.xml"/><Relationship Id="rId17" Type="http://schemas.openxmlformats.org/officeDocument/2006/relationships/tags" Target="../tags/tag438.xml"/><Relationship Id="rId25" Type="http://schemas.openxmlformats.org/officeDocument/2006/relationships/tags" Target="../tags/tag446.xml"/><Relationship Id="rId33" Type="http://schemas.openxmlformats.org/officeDocument/2006/relationships/oleObject" Target="../embeddings/oleObject22.bin"/><Relationship Id="rId38" Type="http://schemas.openxmlformats.org/officeDocument/2006/relationships/image" Target="../media/image30.wmf"/><Relationship Id="rId46" Type="http://schemas.openxmlformats.org/officeDocument/2006/relationships/image" Target="../media/image34.wmf"/><Relationship Id="rId20" Type="http://schemas.openxmlformats.org/officeDocument/2006/relationships/tags" Target="../tags/tag441.xml"/><Relationship Id="rId41" Type="http://schemas.openxmlformats.org/officeDocument/2006/relationships/oleObject" Target="../embeddings/oleObject26.bin"/><Relationship Id="rId54" Type="http://schemas.openxmlformats.org/officeDocument/2006/relationships/image" Target="../media/image38.wmf"/><Relationship Id="rId1" Type="http://schemas.openxmlformats.org/officeDocument/2006/relationships/tags" Target="../tags/tag422.xml"/><Relationship Id="rId6" Type="http://schemas.openxmlformats.org/officeDocument/2006/relationships/tags" Target="../tags/tag427.xml"/><Relationship Id="rId15" Type="http://schemas.openxmlformats.org/officeDocument/2006/relationships/tags" Target="../tags/tag436.xml"/><Relationship Id="rId23" Type="http://schemas.openxmlformats.org/officeDocument/2006/relationships/tags" Target="../tags/tag444.xml"/><Relationship Id="rId28" Type="http://schemas.openxmlformats.org/officeDocument/2006/relationships/tags" Target="../tags/tag449.xml"/><Relationship Id="rId36" Type="http://schemas.openxmlformats.org/officeDocument/2006/relationships/image" Target="../media/image29.emf"/><Relationship Id="rId49" Type="http://schemas.openxmlformats.org/officeDocument/2006/relationships/oleObject" Target="../embeddings/oleObject30.bin"/><Relationship Id="rId57" Type="http://schemas.openxmlformats.org/officeDocument/2006/relationships/image" Target="../media/image39.wmf"/><Relationship Id="rId10" Type="http://schemas.openxmlformats.org/officeDocument/2006/relationships/tags" Target="../tags/tag431.xml"/><Relationship Id="rId31" Type="http://schemas.openxmlformats.org/officeDocument/2006/relationships/tags" Target="../tags/tag452.xml"/><Relationship Id="rId44" Type="http://schemas.openxmlformats.org/officeDocument/2006/relationships/image" Target="../media/image33.wmf"/><Relationship Id="rId52" Type="http://schemas.openxmlformats.org/officeDocument/2006/relationships/image" Target="../media/image3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460.xml"/><Relationship Id="rId13" Type="http://schemas.openxmlformats.org/officeDocument/2006/relationships/tags" Target="../tags/tag465.xml"/><Relationship Id="rId18" Type="http://schemas.openxmlformats.org/officeDocument/2006/relationships/oleObject" Target="../embeddings/oleObject36.bin"/><Relationship Id="rId3" Type="http://schemas.openxmlformats.org/officeDocument/2006/relationships/tags" Target="../tags/tag455.xml"/><Relationship Id="rId7" Type="http://schemas.openxmlformats.org/officeDocument/2006/relationships/tags" Target="../tags/tag459.xml"/><Relationship Id="rId12" Type="http://schemas.openxmlformats.org/officeDocument/2006/relationships/tags" Target="../tags/tag464.xml"/><Relationship Id="rId17" Type="http://schemas.openxmlformats.org/officeDocument/2006/relationships/image" Target="../media/image40.wmf"/><Relationship Id="rId2" Type="http://schemas.openxmlformats.org/officeDocument/2006/relationships/tags" Target="../tags/tag454.xml"/><Relationship Id="rId16" Type="http://schemas.openxmlformats.org/officeDocument/2006/relationships/oleObject" Target="../embeddings/oleObject35.bin"/><Relationship Id="rId20" Type="http://schemas.openxmlformats.org/officeDocument/2006/relationships/image" Target="../media/image42.png"/><Relationship Id="rId1" Type="http://schemas.openxmlformats.org/officeDocument/2006/relationships/tags" Target="../tags/tag453.xml"/><Relationship Id="rId6" Type="http://schemas.openxmlformats.org/officeDocument/2006/relationships/tags" Target="../tags/tag458.xml"/><Relationship Id="rId11" Type="http://schemas.openxmlformats.org/officeDocument/2006/relationships/tags" Target="../tags/tag463.xml"/><Relationship Id="rId5" Type="http://schemas.openxmlformats.org/officeDocument/2006/relationships/tags" Target="../tags/tag457.xml"/><Relationship Id="rId15" Type="http://schemas.openxmlformats.org/officeDocument/2006/relationships/slideLayout" Target="../slideLayouts/slideLayout1.xml"/><Relationship Id="rId10" Type="http://schemas.openxmlformats.org/officeDocument/2006/relationships/tags" Target="../tags/tag462.xml"/><Relationship Id="rId19" Type="http://schemas.openxmlformats.org/officeDocument/2006/relationships/image" Target="../media/image41.wmf"/><Relationship Id="rId4" Type="http://schemas.openxmlformats.org/officeDocument/2006/relationships/tags" Target="../tags/tag456.xml"/><Relationship Id="rId9" Type="http://schemas.openxmlformats.org/officeDocument/2006/relationships/tags" Target="../tags/tag461.xml"/><Relationship Id="rId14" Type="http://schemas.openxmlformats.org/officeDocument/2006/relationships/tags" Target="../tags/tag466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479.xml"/><Relationship Id="rId18" Type="http://schemas.openxmlformats.org/officeDocument/2006/relationships/tags" Target="../tags/tag484.xml"/><Relationship Id="rId26" Type="http://schemas.openxmlformats.org/officeDocument/2006/relationships/oleObject" Target="../embeddings/oleObject37.bin"/><Relationship Id="rId39" Type="http://schemas.openxmlformats.org/officeDocument/2006/relationships/image" Target="../media/image49.wmf"/><Relationship Id="rId21" Type="http://schemas.openxmlformats.org/officeDocument/2006/relationships/slideLayout" Target="../slideLayouts/slideLayout1.xml"/><Relationship Id="rId34" Type="http://schemas.openxmlformats.org/officeDocument/2006/relationships/oleObject" Target="../embeddings/oleObject41.bin"/><Relationship Id="rId42" Type="http://schemas.openxmlformats.org/officeDocument/2006/relationships/oleObject" Target="../embeddings/oleObject45.bin"/><Relationship Id="rId7" Type="http://schemas.openxmlformats.org/officeDocument/2006/relationships/tags" Target="../tags/tag473.xml"/><Relationship Id="rId2" Type="http://schemas.openxmlformats.org/officeDocument/2006/relationships/tags" Target="../tags/tag468.xml"/><Relationship Id="rId16" Type="http://schemas.openxmlformats.org/officeDocument/2006/relationships/tags" Target="../tags/tag482.xml"/><Relationship Id="rId20" Type="http://schemas.openxmlformats.org/officeDocument/2006/relationships/tags" Target="../tags/tag486.xml"/><Relationship Id="rId29" Type="http://schemas.openxmlformats.org/officeDocument/2006/relationships/image" Target="../media/image44.wmf"/><Relationship Id="rId41" Type="http://schemas.openxmlformats.org/officeDocument/2006/relationships/image" Target="../media/image50.wmf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11" Type="http://schemas.openxmlformats.org/officeDocument/2006/relationships/tags" Target="../tags/tag477.xml"/><Relationship Id="rId24" Type="http://schemas.openxmlformats.org/officeDocument/2006/relationships/oleObject" Target="../embeddings/oleObject36.bin"/><Relationship Id="rId32" Type="http://schemas.openxmlformats.org/officeDocument/2006/relationships/oleObject" Target="../embeddings/oleObject40.bin"/><Relationship Id="rId37" Type="http://schemas.openxmlformats.org/officeDocument/2006/relationships/image" Target="../media/image48.wmf"/><Relationship Id="rId40" Type="http://schemas.openxmlformats.org/officeDocument/2006/relationships/oleObject" Target="../embeddings/oleObject44.bin"/><Relationship Id="rId5" Type="http://schemas.openxmlformats.org/officeDocument/2006/relationships/tags" Target="../tags/tag471.xml"/><Relationship Id="rId15" Type="http://schemas.openxmlformats.org/officeDocument/2006/relationships/tags" Target="../tags/tag481.xml"/><Relationship Id="rId23" Type="http://schemas.openxmlformats.org/officeDocument/2006/relationships/image" Target="../media/image40.wmf"/><Relationship Id="rId28" Type="http://schemas.openxmlformats.org/officeDocument/2006/relationships/oleObject" Target="../embeddings/oleObject38.bin"/><Relationship Id="rId36" Type="http://schemas.openxmlformats.org/officeDocument/2006/relationships/oleObject" Target="../embeddings/oleObject42.bin"/><Relationship Id="rId10" Type="http://schemas.openxmlformats.org/officeDocument/2006/relationships/tags" Target="../tags/tag476.xml"/><Relationship Id="rId19" Type="http://schemas.openxmlformats.org/officeDocument/2006/relationships/tags" Target="../tags/tag485.xml"/><Relationship Id="rId31" Type="http://schemas.openxmlformats.org/officeDocument/2006/relationships/image" Target="../media/image45.wmf"/><Relationship Id="rId4" Type="http://schemas.openxmlformats.org/officeDocument/2006/relationships/tags" Target="../tags/tag470.xml"/><Relationship Id="rId9" Type="http://schemas.openxmlformats.org/officeDocument/2006/relationships/tags" Target="../tags/tag475.xml"/><Relationship Id="rId14" Type="http://schemas.openxmlformats.org/officeDocument/2006/relationships/tags" Target="../tags/tag480.xml"/><Relationship Id="rId22" Type="http://schemas.openxmlformats.org/officeDocument/2006/relationships/oleObject" Target="../embeddings/oleObject35.bin"/><Relationship Id="rId27" Type="http://schemas.openxmlformats.org/officeDocument/2006/relationships/image" Target="../media/image43.wmf"/><Relationship Id="rId30" Type="http://schemas.openxmlformats.org/officeDocument/2006/relationships/oleObject" Target="../embeddings/oleObject39.bin"/><Relationship Id="rId35" Type="http://schemas.openxmlformats.org/officeDocument/2006/relationships/image" Target="../media/image47.wmf"/><Relationship Id="rId43" Type="http://schemas.openxmlformats.org/officeDocument/2006/relationships/image" Target="../media/image51.wmf"/><Relationship Id="rId8" Type="http://schemas.openxmlformats.org/officeDocument/2006/relationships/tags" Target="../tags/tag474.xml"/><Relationship Id="rId3" Type="http://schemas.openxmlformats.org/officeDocument/2006/relationships/tags" Target="../tags/tag469.xml"/><Relationship Id="rId12" Type="http://schemas.openxmlformats.org/officeDocument/2006/relationships/tags" Target="../tags/tag478.xml"/><Relationship Id="rId17" Type="http://schemas.openxmlformats.org/officeDocument/2006/relationships/tags" Target="../tags/tag483.xml"/><Relationship Id="rId25" Type="http://schemas.openxmlformats.org/officeDocument/2006/relationships/image" Target="../media/image41.wmf"/><Relationship Id="rId33" Type="http://schemas.openxmlformats.org/officeDocument/2006/relationships/image" Target="../media/image46.wmf"/><Relationship Id="rId38" Type="http://schemas.openxmlformats.org/officeDocument/2006/relationships/oleObject" Target="../embeddings/oleObject43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openxmlformats.org/officeDocument/2006/relationships/tags" Target="../tags/tag489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53.wmf"/><Relationship Id="rId2" Type="http://schemas.openxmlformats.org/officeDocument/2006/relationships/tags" Target="../tags/tag488.xml"/><Relationship Id="rId1" Type="http://schemas.openxmlformats.org/officeDocument/2006/relationships/tags" Target="../tags/tag487.xml"/><Relationship Id="rId6" Type="http://schemas.openxmlformats.org/officeDocument/2006/relationships/tags" Target="../tags/tag492.xml"/><Relationship Id="rId11" Type="http://schemas.openxmlformats.org/officeDocument/2006/relationships/oleObject" Target="../embeddings/oleObject47.bin"/><Relationship Id="rId5" Type="http://schemas.openxmlformats.org/officeDocument/2006/relationships/tags" Target="../tags/tag491.xml"/><Relationship Id="rId10" Type="http://schemas.openxmlformats.org/officeDocument/2006/relationships/image" Target="../media/image52.wmf"/><Relationship Id="rId4" Type="http://schemas.openxmlformats.org/officeDocument/2006/relationships/tags" Target="../tags/tag490.xml"/><Relationship Id="rId9" Type="http://schemas.openxmlformats.org/officeDocument/2006/relationships/oleObject" Target="../embeddings/oleObject4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3" Type="http://schemas.openxmlformats.org/officeDocument/2006/relationships/tags" Target="../tags/tag497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55.wmf"/><Relationship Id="rId2" Type="http://schemas.openxmlformats.org/officeDocument/2006/relationships/tags" Target="../tags/tag496.xml"/><Relationship Id="rId1" Type="http://schemas.openxmlformats.org/officeDocument/2006/relationships/tags" Target="../tags/tag495.xml"/><Relationship Id="rId6" Type="http://schemas.openxmlformats.org/officeDocument/2006/relationships/tags" Target="../tags/tag500.xml"/><Relationship Id="rId11" Type="http://schemas.openxmlformats.org/officeDocument/2006/relationships/oleObject" Target="../embeddings/oleObject49.bin"/><Relationship Id="rId5" Type="http://schemas.openxmlformats.org/officeDocument/2006/relationships/tags" Target="../tags/tag499.xml"/><Relationship Id="rId10" Type="http://schemas.openxmlformats.org/officeDocument/2006/relationships/image" Target="../media/image54.wmf"/><Relationship Id="rId4" Type="http://schemas.openxmlformats.org/officeDocument/2006/relationships/tags" Target="../tags/tag498.xml"/><Relationship Id="rId9" Type="http://schemas.openxmlformats.org/officeDocument/2006/relationships/oleObject" Target="../embeddings/oleObject4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510.xml"/><Relationship Id="rId13" Type="http://schemas.openxmlformats.org/officeDocument/2006/relationships/notesSlide" Target="../notesSlides/notesSlide10.xml"/><Relationship Id="rId3" Type="http://schemas.openxmlformats.org/officeDocument/2006/relationships/tags" Target="../tags/tag505.xml"/><Relationship Id="rId7" Type="http://schemas.openxmlformats.org/officeDocument/2006/relationships/tags" Target="../tags/tag509.xml"/><Relationship Id="rId12" Type="http://schemas.openxmlformats.org/officeDocument/2006/relationships/slideLayout" Target="../slideLayouts/slideLayout1.xml"/><Relationship Id="rId17" Type="http://schemas.openxmlformats.org/officeDocument/2006/relationships/image" Target="../media/image41.wmf"/><Relationship Id="rId2" Type="http://schemas.openxmlformats.org/officeDocument/2006/relationships/tags" Target="../tags/tag504.xml"/><Relationship Id="rId16" Type="http://schemas.openxmlformats.org/officeDocument/2006/relationships/oleObject" Target="../embeddings/oleObject36.bin"/><Relationship Id="rId1" Type="http://schemas.openxmlformats.org/officeDocument/2006/relationships/tags" Target="../tags/tag503.xml"/><Relationship Id="rId6" Type="http://schemas.openxmlformats.org/officeDocument/2006/relationships/tags" Target="../tags/tag508.xml"/><Relationship Id="rId11" Type="http://schemas.openxmlformats.org/officeDocument/2006/relationships/tags" Target="../tags/tag513.xml"/><Relationship Id="rId5" Type="http://schemas.openxmlformats.org/officeDocument/2006/relationships/tags" Target="../tags/tag507.xml"/><Relationship Id="rId15" Type="http://schemas.openxmlformats.org/officeDocument/2006/relationships/image" Target="../media/image40.wmf"/><Relationship Id="rId10" Type="http://schemas.openxmlformats.org/officeDocument/2006/relationships/tags" Target="../tags/tag512.xml"/><Relationship Id="rId4" Type="http://schemas.openxmlformats.org/officeDocument/2006/relationships/tags" Target="../tags/tag506.xml"/><Relationship Id="rId9" Type="http://schemas.openxmlformats.org/officeDocument/2006/relationships/tags" Target="../tags/tag511.xml"/><Relationship Id="rId14" Type="http://schemas.openxmlformats.org/officeDocument/2006/relationships/oleObject" Target="../embeddings/oleObject35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523.xml"/><Relationship Id="rId13" Type="http://schemas.openxmlformats.org/officeDocument/2006/relationships/oleObject" Target="../embeddings/oleObject51.bin"/><Relationship Id="rId18" Type="http://schemas.openxmlformats.org/officeDocument/2006/relationships/image" Target="../media/image59.wmf"/><Relationship Id="rId3" Type="http://schemas.openxmlformats.org/officeDocument/2006/relationships/tags" Target="../tags/tag518.xml"/><Relationship Id="rId21" Type="http://schemas.openxmlformats.org/officeDocument/2006/relationships/oleObject" Target="../embeddings/oleObject55.bin"/><Relationship Id="rId7" Type="http://schemas.openxmlformats.org/officeDocument/2006/relationships/tags" Target="../tags/tag522.xml"/><Relationship Id="rId12" Type="http://schemas.openxmlformats.org/officeDocument/2006/relationships/image" Target="../media/image56.wmf"/><Relationship Id="rId17" Type="http://schemas.openxmlformats.org/officeDocument/2006/relationships/oleObject" Target="../embeddings/oleObject53.bin"/><Relationship Id="rId2" Type="http://schemas.openxmlformats.org/officeDocument/2006/relationships/tags" Target="../tags/tag517.xml"/><Relationship Id="rId16" Type="http://schemas.openxmlformats.org/officeDocument/2006/relationships/image" Target="../media/image58.wmf"/><Relationship Id="rId20" Type="http://schemas.openxmlformats.org/officeDocument/2006/relationships/image" Target="../media/image60.wmf"/><Relationship Id="rId1" Type="http://schemas.openxmlformats.org/officeDocument/2006/relationships/tags" Target="../tags/tag516.xml"/><Relationship Id="rId6" Type="http://schemas.openxmlformats.org/officeDocument/2006/relationships/tags" Target="../tags/tag521.xml"/><Relationship Id="rId11" Type="http://schemas.openxmlformats.org/officeDocument/2006/relationships/oleObject" Target="../embeddings/oleObject50.bin"/><Relationship Id="rId5" Type="http://schemas.openxmlformats.org/officeDocument/2006/relationships/tags" Target="../tags/tag520.xml"/><Relationship Id="rId15" Type="http://schemas.openxmlformats.org/officeDocument/2006/relationships/oleObject" Target="../embeddings/oleObject52.bin"/><Relationship Id="rId10" Type="http://schemas.openxmlformats.org/officeDocument/2006/relationships/slideLayout" Target="../slideLayouts/slideLayout1.xml"/><Relationship Id="rId19" Type="http://schemas.openxmlformats.org/officeDocument/2006/relationships/oleObject" Target="../embeddings/oleObject54.bin"/><Relationship Id="rId4" Type="http://schemas.openxmlformats.org/officeDocument/2006/relationships/tags" Target="../tags/tag519.xml"/><Relationship Id="rId9" Type="http://schemas.openxmlformats.org/officeDocument/2006/relationships/tags" Target="../tags/tag524.xml"/><Relationship Id="rId14" Type="http://schemas.openxmlformats.org/officeDocument/2006/relationships/image" Target="../media/image57.wmf"/><Relationship Id="rId22" Type="http://schemas.openxmlformats.org/officeDocument/2006/relationships/image" Target="../media/image61.wmf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tags" Target="../tags/tag537.xml"/><Relationship Id="rId18" Type="http://schemas.openxmlformats.org/officeDocument/2006/relationships/oleObject" Target="../embeddings/oleObject57.bin"/><Relationship Id="rId26" Type="http://schemas.openxmlformats.org/officeDocument/2006/relationships/oleObject" Target="../embeddings/oleObject61.bin"/><Relationship Id="rId3" Type="http://schemas.openxmlformats.org/officeDocument/2006/relationships/tags" Target="../tags/tag527.xml"/><Relationship Id="rId21" Type="http://schemas.openxmlformats.org/officeDocument/2006/relationships/image" Target="../media/image64.wmf"/><Relationship Id="rId7" Type="http://schemas.openxmlformats.org/officeDocument/2006/relationships/tags" Target="../tags/tag531.xml"/><Relationship Id="rId12" Type="http://schemas.openxmlformats.org/officeDocument/2006/relationships/tags" Target="../tags/tag536.xml"/><Relationship Id="rId17" Type="http://schemas.openxmlformats.org/officeDocument/2006/relationships/image" Target="../media/image62.wmf"/><Relationship Id="rId25" Type="http://schemas.openxmlformats.org/officeDocument/2006/relationships/image" Target="../media/image66.wmf"/><Relationship Id="rId33" Type="http://schemas.openxmlformats.org/officeDocument/2006/relationships/image" Target="../media/image76.png"/><Relationship Id="rId2" Type="http://schemas.openxmlformats.org/officeDocument/2006/relationships/tags" Target="../tags/tag526.xml"/><Relationship Id="rId16" Type="http://schemas.openxmlformats.org/officeDocument/2006/relationships/oleObject" Target="../embeddings/oleObject56.bin"/><Relationship Id="rId20" Type="http://schemas.openxmlformats.org/officeDocument/2006/relationships/oleObject" Target="../embeddings/oleObject58.bin"/><Relationship Id="rId29" Type="http://schemas.openxmlformats.org/officeDocument/2006/relationships/image" Target="../media/image68.wmf"/><Relationship Id="rId1" Type="http://schemas.openxmlformats.org/officeDocument/2006/relationships/tags" Target="../tags/tag525.xml"/><Relationship Id="rId6" Type="http://schemas.openxmlformats.org/officeDocument/2006/relationships/tags" Target="../tags/tag530.xml"/><Relationship Id="rId11" Type="http://schemas.openxmlformats.org/officeDocument/2006/relationships/tags" Target="../tags/tag535.xml"/><Relationship Id="rId24" Type="http://schemas.openxmlformats.org/officeDocument/2006/relationships/oleObject" Target="../embeddings/oleObject60.bin"/><Relationship Id="rId32" Type="http://schemas.openxmlformats.org/officeDocument/2006/relationships/tags" Target="../tags/tag537.xml"/><Relationship Id="rId5" Type="http://schemas.openxmlformats.org/officeDocument/2006/relationships/tags" Target="../tags/tag529.xml"/><Relationship Id="rId15" Type="http://schemas.openxmlformats.org/officeDocument/2006/relationships/slideLayout" Target="../slideLayouts/slideLayout1.xml"/><Relationship Id="rId23" Type="http://schemas.openxmlformats.org/officeDocument/2006/relationships/image" Target="../media/image65.wmf"/><Relationship Id="rId28" Type="http://schemas.openxmlformats.org/officeDocument/2006/relationships/oleObject" Target="../embeddings/oleObject62.bin"/><Relationship Id="rId10" Type="http://schemas.openxmlformats.org/officeDocument/2006/relationships/tags" Target="../tags/tag534.xml"/><Relationship Id="rId19" Type="http://schemas.openxmlformats.org/officeDocument/2006/relationships/image" Target="../media/image63.wmf"/><Relationship Id="rId31" Type="http://schemas.openxmlformats.org/officeDocument/2006/relationships/image" Target="../media/image69.wmf"/><Relationship Id="rId4" Type="http://schemas.openxmlformats.org/officeDocument/2006/relationships/tags" Target="../tags/tag528.xml"/><Relationship Id="rId9" Type="http://schemas.openxmlformats.org/officeDocument/2006/relationships/tags" Target="../tags/tag533.xml"/><Relationship Id="rId14" Type="http://schemas.openxmlformats.org/officeDocument/2006/relationships/tags" Target="../tags/tag538.xml"/><Relationship Id="rId22" Type="http://schemas.openxmlformats.org/officeDocument/2006/relationships/oleObject" Target="../embeddings/oleObject59.bin"/><Relationship Id="rId27" Type="http://schemas.openxmlformats.org/officeDocument/2006/relationships/image" Target="../media/image67.wmf"/><Relationship Id="rId30" Type="http://schemas.openxmlformats.org/officeDocument/2006/relationships/oleObject" Target="../embeddings/oleObject63.bin"/><Relationship Id="rId8" Type="http://schemas.openxmlformats.org/officeDocument/2006/relationships/tags" Target="../tags/tag53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546.xml"/><Relationship Id="rId13" Type="http://schemas.openxmlformats.org/officeDocument/2006/relationships/image" Target="../media/image70.wmf"/><Relationship Id="rId18" Type="http://schemas.openxmlformats.org/officeDocument/2006/relationships/oleObject" Target="../embeddings/oleObject67.bin"/><Relationship Id="rId3" Type="http://schemas.openxmlformats.org/officeDocument/2006/relationships/tags" Target="../tags/tag541.xml"/><Relationship Id="rId21" Type="http://schemas.openxmlformats.org/officeDocument/2006/relationships/image" Target="../media/image74.wmf"/><Relationship Id="rId7" Type="http://schemas.openxmlformats.org/officeDocument/2006/relationships/tags" Target="../tags/tag545.xml"/><Relationship Id="rId12" Type="http://schemas.openxmlformats.org/officeDocument/2006/relationships/oleObject" Target="../embeddings/oleObject64.bin"/><Relationship Id="rId17" Type="http://schemas.openxmlformats.org/officeDocument/2006/relationships/image" Target="../media/image72.wmf"/><Relationship Id="rId2" Type="http://schemas.openxmlformats.org/officeDocument/2006/relationships/tags" Target="../tags/tag540.xml"/><Relationship Id="rId16" Type="http://schemas.openxmlformats.org/officeDocument/2006/relationships/oleObject" Target="../embeddings/oleObject66.bin"/><Relationship Id="rId20" Type="http://schemas.openxmlformats.org/officeDocument/2006/relationships/oleObject" Target="../embeddings/oleObject68.bin"/><Relationship Id="rId1" Type="http://schemas.openxmlformats.org/officeDocument/2006/relationships/tags" Target="../tags/tag539.xml"/><Relationship Id="rId6" Type="http://schemas.openxmlformats.org/officeDocument/2006/relationships/tags" Target="../tags/tag544.xml"/><Relationship Id="rId11" Type="http://schemas.openxmlformats.org/officeDocument/2006/relationships/notesSlide" Target="../notesSlides/notesSlide11.xml"/><Relationship Id="rId5" Type="http://schemas.openxmlformats.org/officeDocument/2006/relationships/tags" Target="../tags/tag543.xml"/><Relationship Id="rId15" Type="http://schemas.openxmlformats.org/officeDocument/2006/relationships/image" Target="../media/image71.wmf"/><Relationship Id="rId10" Type="http://schemas.openxmlformats.org/officeDocument/2006/relationships/slideLayout" Target="../slideLayouts/slideLayout1.xml"/><Relationship Id="rId19" Type="http://schemas.openxmlformats.org/officeDocument/2006/relationships/image" Target="../media/image73.wmf"/><Relationship Id="rId4" Type="http://schemas.openxmlformats.org/officeDocument/2006/relationships/tags" Target="../tags/tag542.xml"/><Relationship Id="rId9" Type="http://schemas.openxmlformats.org/officeDocument/2006/relationships/tags" Target="../tags/tag547.xml"/><Relationship Id="rId14" Type="http://schemas.openxmlformats.org/officeDocument/2006/relationships/oleObject" Target="../embeddings/oleObject65.bin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tags" Target="../tags/tag563.xml"/><Relationship Id="rId18" Type="http://schemas.openxmlformats.org/officeDocument/2006/relationships/oleObject" Target="../embeddings/oleObject69.bin"/><Relationship Id="rId26" Type="http://schemas.openxmlformats.org/officeDocument/2006/relationships/oleObject" Target="../embeddings/oleObject73.bin"/><Relationship Id="rId3" Type="http://schemas.openxmlformats.org/officeDocument/2006/relationships/tags" Target="../tags/tag553.xml"/><Relationship Id="rId21" Type="http://schemas.openxmlformats.org/officeDocument/2006/relationships/image" Target="../media/image75.wmf"/><Relationship Id="rId34" Type="http://schemas.openxmlformats.org/officeDocument/2006/relationships/oleObject" Target="../embeddings/oleObject77.bin"/><Relationship Id="rId7" Type="http://schemas.openxmlformats.org/officeDocument/2006/relationships/tags" Target="../tags/tag557.xml"/><Relationship Id="rId12" Type="http://schemas.openxmlformats.org/officeDocument/2006/relationships/tags" Target="../tags/tag562.xml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77.wmf"/><Relationship Id="rId33" Type="http://schemas.openxmlformats.org/officeDocument/2006/relationships/image" Target="../media/image81.wmf"/><Relationship Id="rId2" Type="http://schemas.openxmlformats.org/officeDocument/2006/relationships/tags" Target="../tags/tag552.xml"/><Relationship Id="rId16" Type="http://schemas.openxmlformats.org/officeDocument/2006/relationships/tags" Target="../tags/tag566.xml"/><Relationship Id="rId20" Type="http://schemas.openxmlformats.org/officeDocument/2006/relationships/oleObject" Target="../embeddings/oleObject70.bin"/><Relationship Id="rId29" Type="http://schemas.openxmlformats.org/officeDocument/2006/relationships/image" Target="../media/image79.wmf"/><Relationship Id="rId1" Type="http://schemas.openxmlformats.org/officeDocument/2006/relationships/tags" Target="../tags/tag551.xml"/><Relationship Id="rId6" Type="http://schemas.openxmlformats.org/officeDocument/2006/relationships/tags" Target="../tags/tag556.xml"/><Relationship Id="rId11" Type="http://schemas.openxmlformats.org/officeDocument/2006/relationships/tags" Target="../tags/tag561.xml"/><Relationship Id="rId24" Type="http://schemas.openxmlformats.org/officeDocument/2006/relationships/oleObject" Target="../embeddings/oleObject72.bin"/><Relationship Id="rId32" Type="http://schemas.openxmlformats.org/officeDocument/2006/relationships/oleObject" Target="../embeddings/oleObject76.bin"/><Relationship Id="rId5" Type="http://schemas.openxmlformats.org/officeDocument/2006/relationships/tags" Target="../tags/tag555.xml"/><Relationship Id="rId15" Type="http://schemas.openxmlformats.org/officeDocument/2006/relationships/tags" Target="../tags/tag565.xml"/><Relationship Id="rId23" Type="http://schemas.openxmlformats.org/officeDocument/2006/relationships/image" Target="../media/image76.wmf"/><Relationship Id="rId28" Type="http://schemas.openxmlformats.org/officeDocument/2006/relationships/oleObject" Target="../embeddings/oleObject74.bin"/><Relationship Id="rId10" Type="http://schemas.openxmlformats.org/officeDocument/2006/relationships/tags" Target="../tags/tag560.xml"/><Relationship Id="rId19" Type="http://schemas.openxmlformats.org/officeDocument/2006/relationships/image" Target="../media/image70.wmf"/><Relationship Id="rId31" Type="http://schemas.openxmlformats.org/officeDocument/2006/relationships/image" Target="../media/image80.wmf"/><Relationship Id="rId4" Type="http://schemas.openxmlformats.org/officeDocument/2006/relationships/tags" Target="../tags/tag554.xml"/><Relationship Id="rId9" Type="http://schemas.openxmlformats.org/officeDocument/2006/relationships/tags" Target="../tags/tag559.xml"/><Relationship Id="rId14" Type="http://schemas.openxmlformats.org/officeDocument/2006/relationships/tags" Target="../tags/tag564.xml"/><Relationship Id="rId22" Type="http://schemas.openxmlformats.org/officeDocument/2006/relationships/oleObject" Target="../embeddings/oleObject71.bin"/><Relationship Id="rId27" Type="http://schemas.openxmlformats.org/officeDocument/2006/relationships/image" Target="../media/image78.wmf"/><Relationship Id="rId30" Type="http://schemas.openxmlformats.org/officeDocument/2006/relationships/oleObject" Target="../embeddings/oleObject75.bin"/><Relationship Id="rId35" Type="http://schemas.openxmlformats.org/officeDocument/2006/relationships/image" Target="../media/image82.wmf"/><Relationship Id="rId8" Type="http://schemas.openxmlformats.org/officeDocument/2006/relationships/tags" Target="../tags/tag55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574.xml"/><Relationship Id="rId13" Type="http://schemas.openxmlformats.org/officeDocument/2006/relationships/oleObject" Target="../embeddings/oleObject78.bin"/><Relationship Id="rId18" Type="http://schemas.openxmlformats.org/officeDocument/2006/relationships/image" Target="../media/image85.wmf"/><Relationship Id="rId26" Type="http://schemas.openxmlformats.org/officeDocument/2006/relationships/image" Target="../media/image89.wmf"/><Relationship Id="rId3" Type="http://schemas.openxmlformats.org/officeDocument/2006/relationships/tags" Target="../tags/tag569.xml"/><Relationship Id="rId21" Type="http://schemas.openxmlformats.org/officeDocument/2006/relationships/oleObject" Target="../embeddings/oleObject82.bin"/><Relationship Id="rId7" Type="http://schemas.openxmlformats.org/officeDocument/2006/relationships/tags" Target="../tags/tag573.xml"/><Relationship Id="rId12" Type="http://schemas.openxmlformats.org/officeDocument/2006/relationships/slideLayout" Target="../slideLayouts/slideLayout1.xml"/><Relationship Id="rId17" Type="http://schemas.openxmlformats.org/officeDocument/2006/relationships/oleObject" Target="../embeddings/oleObject80.bin"/><Relationship Id="rId25" Type="http://schemas.openxmlformats.org/officeDocument/2006/relationships/oleObject" Target="../embeddings/oleObject84.bin"/><Relationship Id="rId2" Type="http://schemas.openxmlformats.org/officeDocument/2006/relationships/tags" Target="../tags/tag568.xml"/><Relationship Id="rId16" Type="http://schemas.openxmlformats.org/officeDocument/2006/relationships/image" Target="../media/image84.wmf"/><Relationship Id="rId20" Type="http://schemas.openxmlformats.org/officeDocument/2006/relationships/image" Target="../media/image86.wmf"/><Relationship Id="rId1" Type="http://schemas.openxmlformats.org/officeDocument/2006/relationships/tags" Target="../tags/tag567.xml"/><Relationship Id="rId6" Type="http://schemas.openxmlformats.org/officeDocument/2006/relationships/tags" Target="../tags/tag572.xml"/><Relationship Id="rId11" Type="http://schemas.openxmlformats.org/officeDocument/2006/relationships/tags" Target="../tags/tag577.xml"/><Relationship Id="rId24" Type="http://schemas.openxmlformats.org/officeDocument/2006/relationships/image" Target="../media/image88.wmf"/><Relationship Id="rId5" Type="http://schemas.openxmlformats.org/officeDocument/2006/relationships/tags" Target="../tags/tag571.xml"/><Relationship Id="rId15" Type="http://schemas.openxmlformats.org/officeDocument/2006/relationships/oleObject" Target="../embeddings/oleObject79.bin"/><Relationship Id="rId23" Type="http://schemas.openxmlformats.org/officeDocument/2006/relationships/oleObject" Target="../embeddings/oleObject83.bin"/><Relationship Id="rId10" Type="http://schemas.openxmlformats.org/officeDocument/2006/relationships/tags" Target="../tags/tag576.xml"/><Relationship Id="rId19" Type="http://schemas.openxmlformats.org/officeDocument/2006/relationships/oleObject" Target="../embeddings/oleObject81.bin"/><Relationship Id="rId4" Type="http://schemas.openxmlformats.org/officeDocument/2006/relationships/tags" Target="../tags/tag570.xml"/><Relationship Id="rId9" Type="http://schemas.openxmlformats.org/officeDocument/2006/relationships/tags" Target="../tags/tag575.xml"/><Relationship Id="rId14" Type="http://schemas.openxmlformats.org/officeDocument/2006/relationships/image" Target="../media/image83.wmf"/><Relationship Id="rId22" Type="http://schemas.openxmlformats.org/officeDocument/2006/relationships/image" Target="../media/image87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585.xml"/><Relationship Id="rId13" Type="http://schemas.openxmlformats.org/officeDocument/2006/relationships/tags" Target="../tags/tag590.xml"/><Relationship Id="rId18" Type="http://schemas.openxmlformats.org/officeDocument/2006/relationships/notesSlide" Target="../notesSlides/notesSlide12.xml"/><Relationship Id="rId26" Type="http://schemas.openxmlformats.org/officeDocument/2006/relationships/image" Target="../media/image93.wmf"/><Relationship Id="rId3" Type="http://schemas.openxmlformats.org/officeDocument/2006/relationships/tags" Target="../tags/tag580.xml"/><Relationship Id="rId21" Type="http://schemas.openxmlformats.org/officeDocument/2006/relationships/oleObject" Target="../embeddings/oleObject86.bin"/><Relationship Id="rId7" Type="http://schemas.openxmlformats.org/officeDocument/2006/relationships/tags" Target="../tags/tag584.xml"/><Relationship Id="rId12" Type="http://schemas.openxmlformats.org/officeDocument/2006/relationships/tags" Target="../tags/tag589.xml"/><Relationship Id="rId17" Type="http://schemas.openxmlformats.org/officeDocument/2006/relationships/slideLayout" Target="../slideLayouts/slideLayout1.xml"/><Relationship Id="rId25" Type="http://schemas.openxmlformats.org/officeDocument/2006/relationships/oleObject" Target="../embeddings/oleObject88.bin"/><Relationship Id="rId2" Type="http://schemas.openxmlformats.org/officeDocument/2006/relationships/tags" Target="../tags/tag579.xml"/><Relationship Id="rId16" Type="http://schemas.openxmlformats.org/officeDocument/2006/relationships/tags" Target="../tags/tag593.xml"/><Relationship Id="rId20" Type="http://schemas.openxmlformats.org/officeDocument/2006/relationships/image" Target="../media/image90.wmf"/><Relationship Id="rId29" Type="http://schemas.openxmlformats.org/officeDocument/2006/relationships/image" Target="../media/image95.wmf"/><Relationship Id="rId1" Type="http://schemas.openxmlformats.org/officeDocument/2006/relationships/tags" Target="../tags/tag578.xml"/><Relationship Id="rId6" Type="http://schemas.openxmlformats.org/officeDocument/2006/relationships/tags" Target="../tags/tag583.xml"/><Relationship Id="rId11" Type="http://schemas.openxmlformats.org/officeDocument/2006/relationships/tags" Target="../tags/tag588.xml"/><Relationship Id="rId24" Type="http://schemas.openxmlformats.org/officeDocument/2006/relationships/image" Target="../media/image92.wmf"/><Relationship Id="rId5" Type="http://schemas.openxmlformats.org/officeDocument/2006/relationships/tags" Target="../tags/tag582.xml"/><Relationship Id="rId15" Type="http://schemas.openxmlformats.org/officeDocument/2006/relationships/tags" Target="../tags/tag592.xml"/><Relationship Id="rId23" Type="http://schemas.openxmlformats.org/officeDocument/2006/relationships/oleObject" Target="../embeddings/oleObject87.bin"/><Relationship Id="rId28" Type="http://schemas.openxmlformats.org/officeDocument/2006/relationships/oleObject" Target="../embeddings/oleObject89.bin"/><Relationship Id="rId10" Type="http://schemas.openxmlformats.org/officeDocument/2006/relationships/tags" Target="../tags/tag587.xml"/><Relationship Id="rId19" Type="http://schemas.openxmlformats.org/officeDocument/2006/relationships/oleObject" Target="../embeddings/oleObject85.bin"/><Relationship Id="rId31" Type="http://schemas.openxmlformats.org/officeDocument/2006/relationships/image" Target="../media/image96.wmf"/><Relationship Id="rId4" Type="http://schemas.openxmlformats.org/officeDocument/2006/relationships/tags" Target="../tags/tag581.xml"/><Relationship Id="rId9" Type="http://schemas.openxmlformats.org/officeDocument/2006/relationships/tags" Target="../tags/tag586.xml"/><Relationship Id="rId14" Type="http://schemas.openxmlformats.org/officeDocument/2006/relationships/tags" Target="../tags/tag591.xml"/><Relationship Id="rId22" Type="http://schemas.openxmlformats.org/officeDocument/2006/relationships/image" Target="../media/image91.wmf"/><Relationship Id="rId27" Type="http://schemas.openxmlformats.org/officeDocument/2006/relationships/image" Target="../media/image94.png"/><Relationship Id="rId30" Type="http://schemas.openxmlformats.org/officeDocument/2006/relationships/oleObject" Target="../embeddings/oleObject90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603.xml"/><Relationship Id="rId13" Type="http://schemas.openxmlformats.org/officeDocument/2006/relationships/image" Target="../media/image97.emf"/><Relationship Id="rId18" Type="http://schemas.openxmlformats.org/officeDocument/2006/relationships/oleObject" Target="../embeddings/oleObject94.bin"/><Relationship Id="rId3" Type="http://schemas.openxmlformats.org/officeDocument/2006/relationships/tags" Target="../tags/tag598.xml"/><Relationship Id="rId21" Type="http://schemas.openxmlformats.org/officeDocument/2006/relationships/image" Target="../media/image101.wmf"/><Relationship Id="rId7" Type="http://schemas.openxmlformats.org/officeDocument/2006/relationships/tags" Target="../tags/tag602.xml"/><Relationship Id="rId12" Type="http://schemas.openxmlformats.org/officeDocument/2006/relationships/oleObject" Target="../embeddings/oleObject91.bin"/><Relationship Id="rId17" Type="http://schemas.openxmlformats.org/officeDocument/2006/relationships/image" Target="../media/image99.emf"/><Relationship Id="rId2" Type="http://schemas.openxmlformats.org/officeDocument/2006/relationships/tags" Target="../tags/tag597.xml"/><Relationship Id="rId16" Type="http://schemas.openxmlformats.org/officeDocument/2006/relationships/oleObject" Target="../embeddings/oleObject93.bin"/><Relationship Id="rId20" Type="http://schemas.openxmlformats.org/officeDocument/2006/relationships/oleObject" Target="../embeddings/oleObject95.bin"/><Relationship Id="rId1" Type="http://schemas.openxmlformats.org/officeDocument/2006/relationships/tags" Target="../tags/tag596.xml"/><Relationship Id="rId6" Type="http://schemas.openxmlformats.org/officeDocument/2006/relationships/tags" Target="../tags/tag601.xml"/><Relationship Id="rId11" Type="http://schemas.openxmlformats.org/officeDocument/2006/relationships/notesSlide" Target="../notesSlides/notesSlide13.xml"/><Relationship Id="rId5" Type="http://schemas.openxmlformats.org/officeDocument/2006/relationships/tags" Target="../tags/tag600.xml"/><Relationship Id="rId15" Type="http://schemas.openxmlformats.org/officeDocument/2006/relationships/image" Target="../media/image98.emf"/><Relationship Id="rId10" Type="http://schemas.openxmlformats.org/officeDocument/2006/relationships/slideLayout" Target="../slideLayouts/slideLayout1.xml"/><Relationship Id="rId19" Type="http://schemas.openxmlformats.org/officeDocument/2006/relationships/image" Target="../media/image100.emf"/><Relationship Id="rId4" Type="http://schemas.openxmlformats.org/officeDocument/2006/relationships/tags" Target="../tags/tag599.xml"/><Relationship Id="rId9" Type="http://schemas.openxmlformats.org/officeDocument/2006/relationships/tags" Target="../tags/tag604.xml"/><Relationship Id="rId14" Type="http://schemas.openxmlformats.org/officeDocument/2006/relationships/oleObject" Target="../embeddings/oleObject92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614.xml"/><Relationship Id="rId13" Type="http://schemas.openxmlformats.org/officeDocument/2006/relationships/tags" Target="../tags/tag619.xml"/><Relationship Id="rId18" Type="http://schemas.openxmlformats.org/officeDocument/2006/relationships/image" Target="../media/image102.wmf"/><Relationship Id="rId26" Type="http://schemas.openxmlformats.org/officeDocument/2006/relationships/image" Target="../media/image106.wmf"/><Relationship Id="rId3" Type="http://schemas.openxmlformats.org/officeDocument/2006/relationships/tags" Target="../tags/tag609.xml"/><Relationship Id="rId21" Type="http://schemas.openxmlformats.org/officeDocument/2006/relationships/oleObject" Target="../embeddings/oleObject98.bin"/><Relationship Id="rId7" Type="http://schemas.openxmlformats.org/officeDocument/2006/relationships/tags" Target="../tags/tag613.xml"/><Relationship Id="rId12" Type="http://schemas.openxmlformats.org/officeDocument/2006/relationships/tags" Target="../tags/tag618.xml"/><Relationship Id="rId17" Type="http://schemas.openxmlformats.org/officeDocument/2006/relationships/oleObject" Target="../embeddings/oleObject96.bin"/><Relationship Id="rId25" Type="http://schemas.openxmlformats.org/officeDocument/2006/relationships/oleObject" Target="../embeddings/oleObject100.bin"/><Relationship Id="rId2" Type="http://schemas.openxmlformats.org/officeDocument/2006/relationships/tags" Target="../tags/tag608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103.wmf"/><Relationship Id="rId29" Type="http://schemas.openxmlformats.org/officeDocument/2006/relationships/oleObject" Target="../embeddings/oleObject102.bin"/><Relationship Id="rId1" Type="http://schemas.openxmlformats.org/officeDocument/2006/relationships/tags" Target="../tags/tag607.xml"/><Relationship Id="rId6" Type="http://schemas.openxmlformats.org/officeDocument/2006/relationships/tags" Target="../tags/tag612.xml"/><Relationship Id="rId11" Type="http://schemas.openxmlformats.org/officeDocument/2006/relationships/tags" Target="../tags/tag617.xml"/><Relationship Id="rId24" Type="http://schemas.openxmlformats.org/officeDocument/2006/relationships/image" Target="../media/image105.wmf"/><Relationship Id="rId5" Type="http://schemas.openxmlformats.org/officeDocument/2006/relationships/tags" Target="../tags/tag611.xml"/><Relationship Id="rId15" Type="http://schemas.openxmlformats.org/officeDocument/2006/relationships/tags" Target="../tags/tag621.xml"/><Relationship Id="rId23" Type="http://schemas.openxmlformats.org/officeDocument/2006/relationships/oleObject" Target="../embeddings/oleObject99.bin"/><Relationship Id="rId28" Type="http://schemas.openxmlformats.org/officeDocument/2006/relationships/image" Target="../media/image107.wmf"/><Relationship Id="rId10" Type="http://schemas.openxmlformats.org/officeDocument/2006/relationships/tags" Target="../tags/tag616.xml"/><Relationship Id="rId19" Type="http://schemas.openxmlformats.org/officeDocument/2006/relationships/oleObject" Target="../embeddings/oleObject97.bin"/><Relationship Id="rId4" Type="http://schemas.openxmlformats.org/officeDocument/2006/relationships/tags" Target="../tags/tag610.xml"/><Relationship Id="rId9" Type="http://schemas.openxmlformats.org/officeDocument/2006/relationships/tags" Target="../tags/tag615.xml"/><Relationship Id="rId14" Type="http://schemas.openxmlformats.org/officeDocument/2006/relationships/tags" Target="../tags/tag620.xml"/><Relationship Id="rId22" Type="http://schemas.openxmlformats.org/officeDocument/2006/relationships/image" Target="../media/image104.wmf"/><Relationship Id="rId27" Type="http://schemas.openxmlformats.org/officeDocument/2006/relationships/oleObject" Target="../embeddings/oleObject101.bin"/><Relationship Id="rId30" Type="http://schemas.openxmlformats.org/officeDocument/2006/relationships/image" Target="../media/image108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629.xml"/><Relationship Id="rId13" Type="http://schemas.openxmlformats.org/officeDocument/2006/relationships/image" Target="../media/image109.emf"/><Relationship Id="rId18" Type="http://schemas.openxmlformats.org/officeDocument/2006/relationships/oleObject" Target="../embeddings/oleObject106.bin"/><Relationship Id="rId3" Type="http://schemas.openxmlformats.org/officeDocument/2006/relationships/tags" Target="../tags/tag624.xml"/><Relationship Id="rId21" Type="http://schemas.openxmlformats.org/officeDocument/2006/relationships/image" Target="../media/image113.emf"/><Relationship Id="rId7" Type="http://schemas.openxmlformats.org/officeDocument/2006/relationships/tags" Target="../tags/tag628.xml"/><Relationship Id="rId12" Type="http://schemas.openxmlformats.org/officeDocument/2006/relationships/oleObject" Target="../embeddings/oleObject103.bin"/><Relationship Id="rId17" Type="http://schemas.openxmlformats.org/officeDocument/2006/relationships/image" Target="../media/image111.emf"/><Relationship Id="rId2" Type="http://schemas.openxmlformats.org/officeDocument/2006/relationships/tags" Target="../tags/tag623.xml"/><Relationship Id="rId16" Type="http://schemas.openxmlformats.org/officeDocument/2006/relationships/oleObject" Target="../embeddings/oleObject105.bin"/><Relationship Id="rId20" Type="http://schemas.openxmlformats.org/officeDocument/2006/relationships/oleObject" Target="../embeddings/oleObject107.bin"/><Relationship Id="rId1" Type="http://schemas.openxmlformats.org/officeDocument/2006/relationships/tags" Target="../tags/tag622.xml"/><Relationship Id="rId6" Type="http://schemas.openxmlformats.org/officeDocument/2006/relationships/tags" Target="../tags/tag62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26.xml"/><Relationship Id="rId15" Type="http://schemas.openxmlformats.org/officeDocument/2006/relationships/image" Target="../media/image110.emf"/><Relationship Id="rId23" Type="http://schemas.openxmlformats.org/officeDocument/2006/relationships/image" Target="../media/image114.wmf"/><Relationship Id="rId10" Type="http://schemas.openxmlformats.org/officeDocument/2006/relationships/tags" Target="../tags/tag631.xml"/><Relationship Id="rId19" Type="http://schemas.openxmlformats.org/officeDocument/2006/relationships/image" Target="../media/image112.emf"/><Relationship Id="rId4" Type="http://schemas.openxmlformats.org/officeDocument/2006/relationships/tags" Target="../tags/tag625.xml"/><Relationship Id="rId9" Type="http://schemas.openxmlformats.org/officeDocument/2006/relationships/tags" Target="../tags/tag630.xml"/><Relationship Id="rId14" Type="http://schemas.openxmlformats.org/officeDocument/2006/relationships/oleObject" Target="../embeddings/oleObject104.bin"/><Relationship Id="rId22" Type="http://schemas.openxmlformats.org/officeDocument/2006/relationships/oleObject" Target="../embeddings/oleObject108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639.xml"/><Relationship Id="rId13" Type="http://schemas.openxmlformats.org/officeDocument/2006/relationships/oleObject" Target="../embeddings/oleObject35.bin"/><Relationship Id="rId3" Type="http://schemas.openxmlformats.org/officeDocument/2006/relationships/tags" Target="../tags/tag634.xml"/><Relationship Id="rId7" Type="http://schemas.openxmlformats.org/officeDocument/2006/relationships/tags" Target="../tags/tag638.xml"/><Relationship Id="rId12" Type="http://schemas.openxmlformats.org/officeDocument/2006/relationships/notesSlide" Target="../notesSlides/notesSlide14.xml"/><Relationship Id="rId2" Type="http://schemas.openxmlformats.org/officeDocument/2006/relationships/tags" Target="../tags/tag633.xml"/><Relationship Id="rId16" Type="http://schemas.openxmlformats.org/officeDocument/2006/relationships/image" Target="../media/image41.wmf"/><Relationship Id="rId1" Type="http://schemas.openxmlformats.org/officeDocument/2006/relationships/tags" Target="../tags/tag632.xml"/><Relationship Id="rId6" Type="http://schemas.openxmlformats.org/officeDocument/2006/relationships/tags" Target="../tags/tag63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36.xml"/><Relationship Id="rId15" Type="http://schemas.openxmlformats.org/officeDocument/2006/relationships/oleObject" Target="../embeddings/oleObject36.bin"/><Relationship Id="rId10" Type="http://schemas.openxmlformats.org/officeDocument/2006/relationships/tags" Target="../tags/tag641.xml"/><Relationship Id="rId4" Type="http://schemas.openxmlformats.org/officeDocument/2006/relationships/tags" Target="../tags/tag635.xml"/><Relationship Id="rId9" Type="http://schemas.openxmlformats.org/officeDocument/2006/relationships/tags" Target="../tags/tag640.xml"/><Relationship Id="rId14" Type="http://schemas.openxmlformats.org/officeDocument/2006/relationships/image" Target="../media/image40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651.xml"/><Relationship Id="rId13" Type="http://schemas.openxmlformats.org/officeDocument/2006/relationships/tags" Target="../tags/tag656.xml"/><Relationship Id="rId18" Type="http://schemas.openxmlformats.org/officeDocument/2006/relationships/image" Target="../media/image115.wmf"/><Relationship Id="rId26" Type="http://schemas.openxmlformats.org/officeDocument/2006/relationships/image" Target="../media/image120.png"/><Relationship Id="rId3" Type="http://schemas.openxmlformats.org/officeDocument/2006/relationships/tags" Target="../tags/tag646.xml"/><Relationship Id="rId21" Type="http://schemas.openxmlformats.org/officeDocument/2006/relationships/image" Target="../media/image117.wmf"/><Relationship Id="rId7" Type="http://schemas.openxmlformats.org/officeDocument/2006/relationships/tags" Target="../tags/tag650.xml"/><Relationship Id="rId12" Type="http://schemas.openxmlformats.org/officeDocument/2006/relationships/tags" Target="../tags/tag655.xml"/><Relationship Id="rId17" Type="http://schemas.openxmlformats.org/officeDocument/2006/relationships/notesSlide" Target="../notesSlides/notesSlide15.xml"/><Relationship Id="rId25" Type="http://schemas.openxmlformats.org/officeDocument/2006/relationships/image" Target="../media/image119.wmf"/><Relationship Id="rId2" Type="http://schemas.openxmlformats.org/officeDocument/2006/relationships/tags" Target="../tags/tag645.xml"/><Relationship Id="rId16" Type="http://schemas.openxmlformats.org/officeDocument/2006/relationships/slideLayout" Target="../slideLayouts/slideLayout1.xml"/><Relationship Id="rId20" Type="http://schemas.openxmlformats.org/officeDocument/2006/relationships/oleObject" Target="../embeddings/oleObject109.bin"/><Relationship Id="rId1" Type="http://schemas.openxmlformats.org/officeDocument/2006/relationships/tags" Target="../tags/tag644.xml"/><Relationship Id="rId6" Type="http://schemas.openxmlformats.org/officeDocument/2006/relationships/tags" Target="../tags/tag649.xml"/><Relationship Id="rId11" Type="http://schemas.openxmlformats.org/officeDocument/2006/relationships/tags" Target="../tags/tag654.xml"/><Relationship Id="rId24" Type="http://schemas.openxmlformats.org/officeDocument/2006/relationships/oleObject" Target="../embeddings/oleObject111.bin"/><Relationship Id="rId5" Type="http://schemas.openxmlformats.org/officeDocument/2006/relationships/tags" Target="../tags/tag648.xml"/><Relationship Id="rId15" Type="http://schemas.openxmlformats.org/officeDocument/2006/relationships/tags" Target="../tags/tag658.xml"/><Relationship Id="rId23" Type="http://schemas.openxmlformats.org/officeDocument/2006/relationships/image" Target="../media/image118.wmf"/><Relationship Id="rId10" Type="http://schemas.openxmlformats.org/officeDocument/2006/relationships/tags" Target="../tags/tag653.xml"/><Relationship Id="rId19" Type="http://schemas.openxmlformats.org/officeDocument/2006/relationships/image" Target="../media/image116.wmf"/><Relationship Id="rId4" Type="http://schemas.openxmlformats.org/officeDocument/2006/relationships/tags" Target="../tags/tag647.xml"/><Relationship Id="rId9" Type="http://schemas.openxmlformats.org/officeDocument/2006/relationships/tags" Target="../tags/tag652.xml"/><Relationship Id="rId14" Type="http://schemas.openxmlformats.org/officeDocument/2006/relationships/tags" Target="../tags/tag657.xml"/><Relationship Id="rId22" Type="http://schemas.openxmlformats.org/officeDocument/2006/relationships/oleObject" Target="../embeddings/oleObject11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663.xml"/><Relationship Id="rId2" Type="http://schemas.openxmlformats.org/officeDocument/2006/relationships/tags" Target="../tags/tag662.xml"/><Relationship Id="rId1" Type="http://schemas.openxmlformats.org/officeDocument/2006/relationships/tags" Target="../tags/tag661.xml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1"/>
            </p:custDataLst>
          </p:nvPr>
        </p:nvSpPr>
        <p:spPr>
          <a:xfrm>
            <a:off x="77638" y="-1001836"/>
            <a:ext cx="12192000" cy="5064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Arial"/>
                <a:ea typeface="微软雅黑" panose="020B0503020204020204" pitchFamily="34" charset="-122"/>
                <a:sym typeface="Arial"/>
              </a:rPr>
              <a:t> </a:t>
            </a:r>
          </a:p>
        </p:txBody>
      </p:sp>
      <p:sp>
        <p:nvSpPr>
          <p:cNvPr id="77" name="椭圆 76"/>
          <p:cNvSpPr/>
          <p:nvPr>
            <p:custDataLst>
              <p:tags r:id="rId2"/>
            </p:custDataLst>
          </p:nvPr>
        </p:nvSpPr>
        <p:spPr>
          <a:xfrm>
            <a:off x="6280452" y="1071926"/>
            <a:ext cx="1453372" cy="1453372"/>
          </a:xfrm>
          <a:prstGeom prst="ellipse">
            <a:avLst/>
          </a:prstGeom>
          <a:solidFill>
            <a:srgbClr val="9DC0BC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椭圆 57"/>
          <p:cNvSpPr/>
          <p:nvPr>
            <p:custDataLst>
              <p:tags r:id="rId3"/>
            </p:custDataLst>
          </p:nvPr>
        </p:nvSpPr>
        <p:spPr>
          <a:xfrm>
            <a:off x="7857043" y="4514680"/>
            <a:ext cx="550370" cy="550370"/>
          </a:xfrm>
          <a:prstGeom prst="ellipse">
            <a:avLst/>
          </a:prstGeom>
          <a:solidFill>
            <a:srgbClr val="9DC0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椭圆 1"/>
          <p:cNvSpPr/>
          <p:nvPr>
            <p:custDataLst>
              <p:tags r:id="rId4"/>
            </p:custDataLst>
          </p:nvPr>
        </p:nvSpPr>
        <p:spPr>
          <a:xfrm>
            <a:off x="10994390" y="4130040"/>
            <a:ext cx="929005" cy="934720"/>
          </a:xfrm>
          <a:prstGeom prst="ellipse">
            <a:avLst/>
          </a:prstGeom>
          <a:solidFill>
            <a:srgbClr val="9DC0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>
            <p:custDataLst>
              <p:tags r:id="rId5"/>
            </p:custDataLst>
          </p:nvPr>
        </p:nvSpPr>
        <p:spPr>
          <a:xfrm>
            <a:off x="7004050" y="0"/>
            <a:ext cx="5187950" cy="5065395"/>
          </a:xfrm>
          <a:prstGeom prst="ellipse">
            <a:avLst/>
          </a:prstGeom>
          <a:solidFill>
            <a:srgbClr val="408D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0" y="5065486"/>
            <a:ext cx="12192000" cy="1792514"/>
          </a:xfrm>
          <a:prstGeom prst="rect">
            <a:avLst/>
          </a:prstGeom>
          <a:solidFill>
            <a:srgbClr val="004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11" name="流程图: 可选过程 10"/>
          <p:cNvSpPr/>
          <p:nvPr>
            <p:custDataLst>
              <p:tags r:id="rId7"/>
            </p:custDataLst>
          </p:nvPr>
        </p:nvSpPr>
        <p:spPr>
          <a:xfrm>
            <a:off x="16510" y="4459605"/>
            <a:ext cx="6591300" cy="605155"/>
          </a:xfrm>
          <a:prstGeom prst="flowChartAlternateProcess">
            <a:avLst/>
          </a:prstGeom>
          <a:solidFill>
            <a:srgbClr val="9DD5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人教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A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版选择性必修第二册</a:t>
            </a: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3" t="8328" r="9566" b="10302"/>
          <a:stretch>
            <a:fillRect/>
          </a:stretch>
        </p:blipFill>
        <p:spPr>
          <a:xfrm>
            <a:off x="8853805" y="2525395"/>
            <a:ext cx="2703830" cy="20574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803515" y="752475"/>
            <a:ext cx="2068830" cy="2068830"/>
          </a:xfrm>
          <a:prstGeom prst="rect">
            <a:avLst/>
          </a:prstGeom>
        </p:spPr>
      </p:pic>
      <p:sp>
        <p:nvSpPr>
          <p:cNvPr id="5" name="AutoShape 5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462915" y="1897971"/>
            <a:ext cx="6015990" cy="1134745"/>
          </a:xfrm>
          <a:prstGeom prst="roundRect">
            <a:avLst>
              <a:gd name="adj" fmla="val 16667"/>
            </a:avLst>
          </a:prstGeom>
          <a:noFill/>
          <a:ln w="3175">
            <a:solidFill>
              <a:srgbClr val="005692"/>
            </a:solidFill>
            <a:round/>
          </a:ln>
        </p:spPr>
        <p:txBody>
          <a:bodyPr wrap="none" lIns="98745" tIns="49372" rIns="98745" bIns="49372" anchor="ctr"/>
          <a:lstStyle>
            <a:lvl1pPr defTabSz="9874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3275" indent="-309880" defTabSz="9874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35075" indent="-247650" defTabSz="9874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29105" indent="-247650" defTabSz="9874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222500" indent="-247650" defTabSz="9874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79700" indent="-247650" defTabSz="987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136900" indent="-247650" defTabSz="987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94100" indent="-247650" defTabSz="987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51300" indent="-247650" defTabSz="9874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>
                <a:latin typeface="Arial"/>
                <a:ea typeface="微软雅黑" panose="020B0503020204020204" pitchFamily="34" charset="-122"/>
                <a:sym typeface="Arial"/>
              </a:rPr>
              <a:t>4.2     </a:t>
            </a:r>
            <a:r>
              <a:rPr lang="zh-CN" altLang="en-US" sz="2800" dirty="0">
                <a:latin typeface="Arial"/>
                <a:ea typeface="微软雅黑" panose="020B0503020204020204" pitchFamily="34" charset="-122"/>
                <a:sym typeface="Arial"/>
              </a:rPr>
              <a:t>等差数列</a:t>
            </a:r>
          </a:p>
          <a:p>
            <a:pPr algn="ctr" eaLnBrk="1" hangingPunct="1">
              <a:lnSpc>
                <a:spcPct val="160000"/>
              </a:lnSpc>
            </a:pPr>
            <a:r>
              <a:rPr lang="en-US" altLang="zh-CN" sz="2400" dirty="0">
                <a:latin typeface="Arial"/>
                <a:ea typeface="微软雅黑" panose="020B0503020204020204" pitchFamily="34" charset="-122"/>
                <a:sym typeface="Arial"/>
              </a:rPr>
              <a:t>4.2.2   </a:t>
            </a:r>
            <a:r>
              <a:rPr lang="zh-CN" altLang="en-US" sz="2400" dirty="0">
                <a:latin typeface="Arial"/>
                <a:ea typeface="微软雅黑" panose="020B0503020204020204" pitchFamily="34" charset="-122"/>
                <a:sym typeface="Arial"/>
              </a:rPr>
              <a:t>等差数列的前</a:t>
            </a:r>
            <a:r>
              <a:rPr lang="en-US" altLang="zh-CN" sz="2400" dirty="0">
                <a:latin typeface="Arial"/>
                <a:ea typeface="微软雅黑" panose="020B0503020204020204" pitchFamily="34" charset="-122"/>
                <a:sym typeface="Arial"/>
              </a:rPr>
              <a:t>n</a:t>
            </a:r>
            <a:r>
              <a:rPr lang="zh-CN" altLang="en-US" sz="2400" dirty="0">
                <a:latin typeface="Arial"/>
                <a:ea typeface="微软雅黑" panose="020B0503020204020204" pitchFamily="34" charset="-122"/>
                <a:sym typeface="Arial"/>
              </a:rPr>
              <a:t>项和公式（第</a:t>
            </a:r>
            <a:r>
              <a:rPr lang="en-US" altLang="zh-CN" sz="2400" dirty="0">
                <a:latin typeface="Arial"/>
                <a:ea typeface="微软雅黑" panose="020B0503020204020204" pitchFamily="34" charset="-122"/>
                <a:sym typeface="Arial"/>
              </a:rPr>
              <a:t>1</a:t>
            </a:r>
            <a:r>
              <a:rPr lang="zh-CN" altLang="en-US" sz="2400" dirty="0">
                <a:latin typeface="Arial"/>
                <a:ea typeface="微软雅黑" panose="020B0503020204020204" pitchFamily="34" charset="-122"/>
                <a:sym typeface="Arial"/>
              </a:rPr>
              <a:t>课时）</a:t>
            </a:r>
          </a:p>
        </p:txBody>
      </p:sp>
      <p:sp>
        <p:nvSpPr>
          <p:cNvPr id="22" name="圆角矩形​​ 10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72226" y="853290"/>
            <a:ext cx="4536000" cy="648000"/>
          </a:xfrm>
          <a:prstGeom prst="roundRect">
            <a:avLst>
              <a:gd name="adj" fmla="val 50000"/>
            </a:avLst>
          </a:prstGeom>
          <a:solidFill>
            <a:srgbClr val="1F7173"/>
          </a:solidFill>
          <a:ln w="3175" algn="ctr">
            <a:noFill/>
            <a:round/>
          </a:ln>
        </p:spPr>
        <p:txBody>
          <a:bodyPr anchor="ctr"/>
          <a:lstStyle/>
          <a:p>
            <a:pPr>
              <a:defRPr/>
            </a:pPr>
            <a:r>
              <a:rPr lang="en-US" altLang="zh-CN" sz="3200" b="1" kern="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Arial"/>
              </a:rPr>
              <a:t> </a:t>
            </a:r>
            <a:r>
              <a:rPr lang="zh-CN" altLang="en-US" sz="3200" b="1" kern="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Arial"/>
              </a:rPr>
              <a:t>第四章</a:t>
            </a:r>
            <a:r>
              <a:rPr lang="en-US" altLang="zh-CN" sz="3200" b="1" kern="0" spc="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Arial"/>
              </a:rPr>
              <a:t>    </a:t>
            </a:r>
            <a:r>
              <a:rPr lang="zh-CN" altLang="en-US" sz="3200" b="1" kern="0" spc="6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Arial"/>
              </a:rPr>
              <a:t>数列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53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14154" y="11316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5732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en-US" altLang="zh-CN">
                <a:sym typeface="Arial"/>
              </a:rPr>
              <a:t> </a:t>
            </a:r>
            <a:r>
              <a:rPr lang="zh-CN" altLang="en-US">
                <a:sym typeface="Arial"/>
              </a:rPr>
              <a:t>复习回顾</a:t>
            </a:r>
          </a:p>
        </p:txBody>
      </p:sp>
      <p:sp>
        <p:nvSpPr>
          <p:cNvPr id="7" name="Text 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30773" y="769907"/>
            <a:ext cx="4930082" cy="631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695" b="1">
                <a:solidFill>
                  <a:srgbClr val="0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1. </a:t>
            </a:r>
            <a:r>
              <a:rPr lang="zh-CN" altLang="zh-CN" sz="2695" b="1">
                <a:solidFill>
                  <a:srgbClr val="0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等差数列定义：</a:t>
            </a:r>
          </a:p>
        </p:txBody>
      </p:sp>
      <p:sp>
        <p:nvSpPr>
          <p:cNvPr id="12" name="Text Box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0505" y="1343660"/>
            <a:ext cx="3550285" cy="597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Autofit/>
          </a:bodyPr>
          <a:lstStyle/>
          <a:p>
            <a:pPr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695" b="1">
                <a:solidFill>
                  <a:srgbClr val="0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2. </a:t>
            </a:r>
            <a:r>
              <a:rPr lang="zh-CN" altLang="zh-CN" sz="2695" b="1">
                <a:solidFill>
                  <a:srgbClr val="0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等差数列通项公式： </a:t>
            </a:r>
            <a:r>
              <a:rPr lang="zh-CN" altLang="en-US" sz="2695" b="1">
                <a:solidFill>
                  <a:srgbClr val="0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                  </a:t>
            </a:r>
            <a:r>
              <a:rPr lang="zh-CN" altLang="zh-CN" sz="2695" b="1">
                <a:solidFill>
                  <a:srgbClr val="0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 </a:t>
            </a:r>
          </a:p>
        </p:txBody>
      </p:sp>
      <p:sp>
        <p:nvSpPr>
          <p:cNvPr id="13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456557" y="1860098"/>
            <a:ext cx="3406702" cy="506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695" b="1">
                <a:solidFill>
                  <a:srgbClr val="00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(2)</a:t>
            </a:r>
            <a:r>
              <a:rPr lang="zh-CN" altLang="zh-CN" sz="2695" b="1">
                <a:solidFill>
                  <a:srgbClr val="00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 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a</a:t>
            </a:r>
            <a:r>
              <a:rPr lang="en-US" altLang="zh-CN" sz="2695" b="1" i="1" baseline="-250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n</a:t>
            </a:r>
            <a:r>
              <a:rPr lang="zh-CN" altLang="en-US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＝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a</a:t>
            </a:r>
            <a:r>
              <a:rPr lang="en-US" altLang="zh-CN" sz="2695" b="1" i="1" baseline="-250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m</a:t>
            </a:r>
            <a:r>
              <a:rPr lang="zh-CN" altLang="en-US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＋</a:t>
            </a:r>
            <a:r>
              <a:rPr lang="en-US" altLang="zh-CN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(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n</a:t>
            </a:r>
            <a:r>
              <a:rPr lang="zh-CN" altLang="en-US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－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m</a:t>
            </a:r>
            <a:r>
              <a:rPr lang="en-US" altLang="zh-CN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)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d</a:t>
            </a:r>
            <a:r>
              <a:rPr lang="en-US" altLang="zh-CN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 </a:t>
            </a:r>
            <a:r>
              <a:rPr lang="en-US" altLang="zh-CN" sz="2695" b="1">
                <a:solidFill>
                  <a:srgbClr val="FFFFFF"/>
                </a:solidFill>
                <a:latin typeface="Times New Roman" panose="02020603050405020304" pitchFamily="34" charset="0"/>
                <a:ea typeface="黑体" panose="02010609060101010101" charset="-122"/>
              </a:rPr>
              <a:t>.</a:t>
            </a:r>
          </a:p>
        </p:txBody>
      </p:sp>
      <p:sp>
        <p:nvSpPr>
          <p:cNvPr id="14" name="Rectangl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863502" y="1836914"/>
            <a:ext cx="4256293" cy="506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695" b="1">
                <a:solidFill>
                  <a:srgbClr val="00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(3) 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a</a:t>
            </a:r>
            <a:r>
              <a:rPr lang="en-US" altLang="zh-CN" sz="2695" b="1" i="1" baseline="-250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n</a:t>
            </a:r>
            <a:r>
              <a:rPr lang="zh-CN" altLang="en-US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＝</a:t>
            </a:r>
            <a:r>
              <a:rPr lang="en-US" altLang="zh-CN" sz="2695" b="1" i="1" err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pn</a:t>
            </a:r>
            <a:r>
              <a:rPr lang="zh-CN" altLang="en-US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＋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q</a:t>
            </a:r>
            <a:r>
              <a:rPr lang="en-US" altLang="zh-CN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 </a:t>
            </a:r>
            <a:r>
              <a:rPr lang="zh-CN" altLang="zh-CN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(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p</a:t>
            </a:r>
            <a:r>
              <a:rPr lang="zh-CN" altLang="en-US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、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q</a:t>
            </a:r>
            <a:r>
              <a:rPr lang="zh-CN" altLang="en-US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是常数</a:t>
            </a:r>
            <a:r>
              <a:rPr lang="en-US" altLang="zh-CN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)</a:t>
            </a:r>
          </a:p>
        </p:txBody>
      </p:sp>
      <p:sp>
        <p:nvSpPr>
          <p:cNvPr id="8" name="Rectangle 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75912" y="1786843"/>
            <a:ext cx="4031873" cy="542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695" b="1">
                <a:solidFill>
                  <a:srgbClr val="0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(1)</a:t>
            </a:r>
            <a:r>
              <a:rPr lang="en-US" altLang="zh-CN" sz="2695" b="1" i="1">
                <a:solidFill>
                  <a:srgbClr val="0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 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a</a:t>
            </a:r>
            <a:r>
              <a:rPr lang="en-US" altLang="zh-CN" sz="2695" b="1" i="1" baseline="-25000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n</a:t>
            </a:r>
            <a:r>
              <a:rPr lang="zh-CN" altLang="en-US" sz="2695" b="1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＝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a</a:t>
            </a:r>
            <a:r>
              <a:rPr lang="en-US" altLang="zh-CN" sz="2695" b="1" baseline="-25000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1</a:t>
            </a:r>
            <a:r>
              <a:rPr lang="zh-CN" altLang="en-US" sz="2695" b="1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＋</a:t>
            </a:r>
            <a:r>
              <a:rPr lang="en-US" altLang="zh-CN" sz="2695" b="1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(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n</a:t>
            </a:r>
            <a:r>
              <a:rPr lang="zh-CN" altLang="en-US" sz="2695" b="1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－</a:t>
            </a:r>
            <a:r>
              <a:rPr lang="en-US" altLang="zh-CN" sz="2695" b="1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1)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d</a:t>
            </a:r>
            <a:r>
              <a:rPr lang="en-US" altLang="zh-CN" sz="2695" b="1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 </a:t>
            </a:r>
            <a:r>
              <a:rPr lang="zh-CN" altLang="zh-CN" sz="2695" b="1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(</a:t>
            </a:r>
            <a:r>
              <a:rPr lang="zh-CN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n</a:t>
            </a:r>
            <a:r>
              <a:rPr lang="zh-CN" altLang="zh-CN" sz="2695" b="1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≥1)</a:t>
            </a:r>
            <a:r>
              <a:rPr lang="en-US" altLang="zh-CN" sz="2695" b="1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.</a:t>
            </a:r>
            <a:endParaRPr lang="zh-CN" altLang="zh-CN" sz="2695" b="1">
              <a:solidFill>
                <a:srgbClr val="FF0000"/>
              </a:solidFill>
              <a:latin typeface="Times New Roman" panose="02020603050405020304" pitchFamily="34" charset="0"/>
              <a:ea typeface="华文中宋" panose="02010600040101010101" charset="-122"/>
              <a:cs typeface="Times New Roman" panose="02020603050405020304" pitchFamily="34" charset="-120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970530" y="734060"/>
            <a:ext cx="2858135" cy="631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a</a:t>
            </a:r>
            <a:r>
              <a:rPr lang="en-US" altLang="zh-CN" sz="2695" b="1" i="1" baseline="-250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n</a:t>
            </a:r>
            <a:r>
              <a:rPr lang="zh-CN" altLang="en-US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－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a</a:t>
            </a:r>
            <a:r>
              <a:rPr lang="en-US" altLang="zh-CN" sz="2695" b="1" i="1" baseline="-250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n</a:t>
            </a:r>
            <a:r>
              <a:rPr lang="zh-CN" altLang="en-US" sz="2695" b="1" baseline="-250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－</a:t>
            </a:r>
            <a:r>
              <a:rPr lang="en-US" altLang="zh-CN" sz="2695" b="1" baseline="-250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1</a:t>
            </a:r>
            <a:r>
              <a:rPr lang="en-US" altLang="zh-CN" sz="2695" b="1" i="1" baseline="-250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 </a:t>
            </a:r>
            <a:r>
              <a:rPr lang="zh-CN" altLang="en-US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＝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d</a:t>
            </a:r>
            <a:r>
              <a:rPr lang="en-US" altLang="zh-CN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 </a:t>
            </a:r>
            <a:r>
              <a:rPr lang="zh-CN" altLang="zh-CN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(</a:t>
            </a:r>
            <a:r>
              <a:rPr lang="zh-CN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n</a:t>
            </a:r>
            <a:r>
              <a:rPr lang="zh-CN" altLang="zh-CN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≥2)</a:t>
            </a:r>
          </a:p>
        </p:txBody>
      </p:sp>
      <p:sp>
        <p:nvSpPr>
          <p:cNvPr id="17" name="Text Box 9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829046" y="734176"/>
            <a:ext cx="2574901" cy="573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或</a:t>
            </a:r>
            <a:r>
              <a:rPr lang="zh-CN" altLang="en-US" sz="2695" b="1" i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  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a</a:t>
            </a:r>
            <a:r>
              <a:rPr lang="en-US" altLang="zh-CN" sz="2695" b="1" i="1" baseline="-250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n+1</a:t>
            </a:r>
            <a:r>
              <a:rPr lang="zh-CN" altLang="en-US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－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a</a:t>
            </a:r>
            <a:r>
              <a:rPr lang="en-US" altLang="zh-CN" sz="2695" b="1" i="1" baseline="-250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n </a:t>
            </a:r>
            <a:r>
              <a:rPr lang="zh-CN" altLang="en-US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＝</a:t>
            </a:r>
            <a:r>
              <a:rPr lang="en-US" altLang="zh-CN" sz="2695" b="1" i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d</a:t>
            </a:r>
            <a:r>
              <a:rPr lang="en-US" altLang="zh-CN" sz="2695" b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</a:rPr>
              <a:t>.</a:t>
            </a:r>
            <a:endParaRPr lang="zh-CN" altLang="zh-CN" sz="2695" b="1">
              <a:solidFill>
                <a:srgbClr val="FF0000"/>
              </a:solidFill>
              <a:latin typeface="Times New Roman" panose="02020603050405020304" pitchFamily="34" charset="0"/>
              <a:ea typeface="黑体" panose="02010609060101010101" charset="-122"/>
            </a:endParaRPr>
          </a:p>
        </p:txBody>
      </p:sp>
      <p:sp>
        <p:nvSpPr>
          <p:cNvPr id="18" name="Rectangle 6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00675" y="2371341"/>
            <a:ext cx="4060727" cy="598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695" b="1">
                <a:solidFill>
                  <a:srgbClr val="0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3. </a:t>
            </a:r>
            <a:r>
              <a:rPr lang="zh-CN" altLang="en-US" sz="2695" b="1">
                <a:solidFill>
                  <a:srgbClr val="0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几种计算公差</a:t>
            </a:r>
            <a:r>
              <a:rPr lang="en-US" altLang="zh-CN" sz="3290" b="1" i="1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d</a:t>
            </a:r>
            <a:r>
              <a:rPr lang="zh-CN" altLang="en-US" sz="2695" b="1">
                <a:solidFill>
                  <a:srgbClr val="0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的方法</a:t>
            </a:r>
            <a:r>
              <a:rPr lang="en-US" altLang="zh-CN" sz="2695" b="1">
                <a:solidFill>
                  <a:srgbClr val="0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: </a:t>
            </a: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1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802162" y="3075317"/>
            <a:ext cx="1949559" cy="55182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2">
            <a:duotone>
              <a:prstClr val="black"/>
              <a:srgbClr val="FF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744892" y="2803951"/>
            <a:ext cx="1860085" cy="982798"/>
          </a:xfrm>
          <a:prstGeom prst="rect">
            <a:avLst/>
          </a:prstGeom>
        </p:spPr>
      </p:pic>
      <p:sp>
        <p:nvSpPr>
          <p:cNvPr id="21" name="Rectangle 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55270" y="3696335"/>
            <a:ext cx="2014855" cy="506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695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4. </a:t>
            </a:r>
            <a:r>
              <a:rPr lang="zh-CN" altLang="en-US" sz="2695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等差中项</a:t>
            </a:r>
          </a:p>
        </p:txBody>
      </p:sp>
      <p:sp>
        <p:nvSpPr>
          <p:cNvPr id="23" name="Rectangle 5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84189" y="4650060"/>
            <a:ext cx="3527425" cy="506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695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5. </a:t>
            </a:r>
            <a:r>
              <a:rPr lang="zh-CN" altLang="en-US" sz="2695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等差数列的性质</a:t>
            </a:r>
          </a:p>
        </p:txBody>
      </p:sp>
      <p:graphicFrame>
        <p:nvGraphicFramePr>
          <p:cNvPr id="9" name="Object 27"/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637030" y="4101465"/>
          <a:ext cx="290258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193800" imgH="203200" progId="Equation.DSMT4">
                  <p:embed/>
                </p:oleObj>
              </mc:Choice>
              <mc:Fallback>
                <p:oleObj name="Equation" r:id="rId23" imgW="1193800" imgH="203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637030" y="4101465"/>
                        <a:ext cx="290258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7"/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4539615" y="4123690"/>
          <a:ext cx="2038350" cy="4743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901700" imgH="203200" progId="Equation.DSMT4">
                  <p:embed/>
                </p:oleObj>
              </mc:Choice>
              <mc:Fallback>
                <p:oleObj name="Equation" r:id="rId25" imgW="901700" imgH="203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539615" y="4123690"/>
                        <a:ext cx="2038350" cy="4743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857885" y="5149215"/>
            <a:ext cx="1070927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zh-CN" sz="2800" b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在等差数列</a:t>
            </a:r>
            <a:r>
              <a:rPr lang="en-US" altLang="zh-CN" sz="2800" b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{</a:t>
            </a:r>
            <a:r>
              <a:rPr lang="en-US" altLang="zh-CN" sz="2800" b="1" i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altLang="zh-CN" sz="2800" b="1" i="1" kern="100" baseline="-250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en-US" altLang="zh-CN" sz="2800" b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}</a:t>
            </a:r>
            <a:r>
              <a:rPr lang="zh-CN" altLang="zh-CN" sz="2800" b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中，若</a:t>
            </a:r>
            <a:r>
              <a:rPr lang="en-US" altLang="zh-CN" sz="2800" b="1" i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m</a:t>
            </a:r>
            <a:r>
              <a:rPr lang="zh-CN" altLang="zh-CN" sz="2800" b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＋</a:t>
            </a:r>
            <a:r>
              <a:rPr lang="en-US" altLang="zh-CN" sz="2800" b="1" i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altLang="zh-CN" sz="2800" b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＝</a:t>
            </a:r>
            <a:r>
              <a:rPr lang="en-US" altLang="zh-CN" sz="2800" b="1" i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p</a:t>
            </a:r>
            <a:r>
              <a:rPr lang="zh-CN" altLang="zh-CN" sz="2800" b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＋</a:t>
            </a:r>
            <a:r>
              <a:rPr lang="en-US" altLang="zh-CN" sz="2800" b="1" i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q</a:t>
            </a:r>
            <a:r>
              <a:rPr lang="en-US" altLang="zh-CN" sz="2800" b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(</a:t>
            </a:r>
            <a:r>
              <a:rPr lang="en-US" altLang="zh-CN" sz="2800" b="1" i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m</a:t>
            </a:r>
            <a:r>
              <a:rPr lang="en-US" altLang="zh-CN" sz="2800" b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,</a:t>
            </a:r>
            <a:r>
              <a:rPr lang="en-US" altLang="zh-CN" sz="2800" b="1" i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en-US" altLang="zh-CN" sz="2800" b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,</a:t>
            </a:r>
            <a:r>
              <a:rPr lang="en-US" altLang="zh-CN" sz="2800" b="1" i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p</a:t>
            </a:r>
            <a:r>
              <a:rPr lang="en-US" altLang="zh-CN" sz="2800" b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,</a:t>
            </a:r>
            <a:r>
              <a:rPr lang="en-US" altLang="zh-CN" sz="2800" b="1" i="1" kern="100" err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q</a:t>
            </a:r>
            <a:r>
              <a:rPr lang="en-US" altLang="zh-CN" sz="2800" b="1" kern="100" err="1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∈N</a:t>
            </a:r>
            <a:r>
              <a:rPr lang="en-US" altLang="zh-CN" sz="2800" b="1" kern="100" baseline="300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*</a:t>
            </a:r>
            <a:r>
              <a:rPr lang="en-US" altLang="zh-CN" sz="2800" b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)</a:t>
            </a:r>
            <a:r>
              <a:rPr lang="zh-CN" altLang="zh-CN" sz="2800" b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，则</a:t>
            </a:r>
            <a:r>
              <a:rPr lang="en-US" altLang="zh-CN" sz="2800" b="1" i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altLang="zh-CN" sz="2800" b="1" i="1" kern="100" baseline="-250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m</a:t>
            </a:r>
            <a:r>
              <a:rPr lang="zh-CN" altLang="zh-CN" sz="2800" b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＋</a:t>
            </a:r>
            <a:r>
              <a:rPr lang="en-US" altLang="zh-CN" sz="2800" b="1" i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altLang="zh-CN" sz="2800" b="1" i="1" kern="100" baseline="-250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altLang="zh-CN" sz="2800" b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＝</a:t>
            </a:r>
            <a:r>
              <a:rPr lang="en-US" altLang="zh-CN" sz="2800" b="1" i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altLang="zh-CN" sz="2800" b="1" i="1" kern="100" baseline="-250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p</a:t>
            </a:r>
            <a:r>
              <a:rPr lang="zh-CN" altLang="zh-CN" sz="2800" b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＋</a:t>
            </a:r>
            <a:r>
              <a:rPr lang="en-US" altLang="zh-CN" sz="2800" b="1" i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altLang="zh-CN" sz="2800" b="1" i="1" kern="100" baseline="-250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q</a:t>
            </a:r>
            <a:r>
              <a:rPr lang="en-US" altLang="zh-CN" sz="2800" b="1" kern="100">
                <a:solidFill>
                  <a:srgbClr val="FF0000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.</a:t>
            </a: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565150" y="5949950"/>
            <a:ext cx="1039177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华文中宋" panose="02010600040101010101" charset="-122"/>
                <a:ea typeface="华文中宋" panose="02010600040101010101" charset="-122"/>
                <a:sym typeface="+mn-ea"/>
              </a:rPr>
              <a:t>下面，我们将利用这些知识解决等差数列的求和问题。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  <p:cond evt="onBegin" delay="0">
                          <p:tn val="33"/>
                        </p:cond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  <p:cond evt="onBegin" delay="0">
                          <p:tn val="43"/>
                        </p:cond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  <p:cond evt="onBegin" delay="0">
                          <p:tn val="48"/>
                        </p:cond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  <p:cond evt="onBegin" delay="0">
                          <p:tn val="53"/>
                        </p:cond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  <p:cond evt="onBegin" delay="0">
                          <p:tn val="58"/>
                        </p:cond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  <p:cond evt="onBegin" delay="0">
                          <p:tn val="63"/>
                        </p:cond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  <p:cond evt="onBegin" delay="0">
                          <p:tn val="68"/>
                        </p:cond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  <p:cond evt="onBegin" delay="0">
                          <p:tn val="72"/>
                        </p:cond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  <p:cond evt="onBegin" delay="0">
                          <p:tn val="76"/>
                        </p:cond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  <p:cond evt="onBegin" delay="0">
                          <p:tn val="81"/>
                        </p:cond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  <p:cond evt="onBegin" delay="0">
                          <p:tn val="86"/>
                        </p:cond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  <p:bldP spid="12" grpId="0" animBg="1"/>
      <p:bldP spid="13" grpId="0" animBg="1"/>
      <p:bldP spid="14" grpId="0" animBg="1"/>
      <p:bldP spid="8" grpId="0" animBg="1"/>
      <p:bldP spid="10" grpId="0" animBg="1"/>
      <p:bldP spid="17" grpId="0" animBg="1"/>
      <p:bldP spid="21" grpId="0" animBg="1"/>
      <p:bldP spid="23" grpId="0" animBg="1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14154" y="11316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5732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/>
              </a:rPr>
              <a:t>新课导入</a:t>
            </a:r>
          </a:p>
        </p:txBody>
      </p:sp>
      <p:pic>
        <p:nvPicPr>
          <p:cNvPr id="3076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9392285" y="768350"/>
            <a:ext cx="2489200" cy="3043555"/>
          </a:xfrm>
          <a:prstGeom prst="rect">
            <a:avLst/>
          </a:prstGeom>
          <a:noFill/>
          <a:ln>
            <a:noFill/>
            <a:miter lim="800000"/>
          </a:ln>
          <a:effectLst/>
        </p:spPr>
      </p:pic>
      <p:sp>
        <p:nvSpPr>
          <p:cNvPr id="3077" name="TextBox 4"/>
          <p:cNvSpPr/>
          <p:nvPr>
            <p:custDataLst>
              <p:tags r:id="rId4"/>
            </p:custDataLst>
          </p:nvPr>
        </p:nvSpPr>
        <p:spPr>
          <a:xfrm>
            <a:off x="9311640" y="3784600"/>
            <a:ext cx="2661920" cy="293243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lnSpc>
                <a:spcPct val="120000"/>
              </a:lnSpc>
            </a:pPr>
            <a:r>
              <a:rPr lang="zh-CN" altLang="en-US" sz="2200">
                <a:solidFill>
                  <a:srgbClr val="000000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高斯（</a:t>
            </a:r>
            <a:r>
              <a:rPr lang="en-US" altLang="zh-CN" sz="2200">
                <a:solidFill>
                  <a:srgbClr val="000000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Gauss</a:t>
            </a:r>
            <a:r>
              <a:rPr lang="zh-CN" altLang="en-US" sz="2200">
                <a:solidFill>
                  <a:srgbClr val="000000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，</a:t>
            </a:r>
            <a:r>
              <a:rPr lang="en-US" altLang="zh-CN" sz="2200">
                <a:solidFill>
                  <a:srgbClr val="000000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1777</a:t>
            </a:r>
            <a:r>
              <a:rPr lang="zh-CN" altLang="en-US" sz="2200">
                <a:solidFill>
                  <a:srgbClr val="000000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－</a:t>
            </a:r>
            <a:r>
              <a:rPr lang="en-US" altLang="zh-CN" sz="2200">
                <a:solidFill>
                  <a:srgbClr val="000000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1855</a:t>
            </a:r>
            <a:r>
              <a:rPr lang="zh-CN" altLang="en-US" sz="2200">
                <a:solidFill>
                  <a:srgbClr val="000000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），德国数学家，近代数学的奠基者之一</a:t>
            </a:r>
            <a:r>
              <a:rPr lang="en-US" altLang="zh-CN" sz="2200">
                <a:solidFill>
                  <a:srgbClr val="000000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. </a:t>
            </a:r>
            <a:r>
              <a:rPr lang="zh-CN" altLang="en-US" sz="2200">
                <a:solidFill>
                  <a:srgbClr val="000000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他在天文学、大地测量学、磁学、光学等领域都做出过杰出贡献</a:t>
            </a:r>
            <a:r>
              <a:rPr lang="en-US" altLang="zh-CN" sz="2200">
                <a:solidFill>
                  <a:srgbClr val="000000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. </a:t>
            </a:r>
            <a:endParaRPr lang="en-US" altLang="zh-CN" sz="2200">
              <a:solidFill>
                <a:srgbClr val="000000"/>
              </a:solidFill>
              <a:ea typeface="楷体" panose="02010609060101010101" pitchFamily="49" charset="-122"/>
            </a:endParaRPr>
          </a:p>
        </p:txBody>
      </p:sp>
      <p:sp>
        <p:nvSpPr>
          <p:cNvPr id="3075" name="矩形 4"/>
          <p:cNvSpPr/>
          <p:nvPr>
            <p:custDataLst>
              <p:tags r:id="rId5"/>
            </p:custDataLst>
          </p:nvPr>
        </p:nvSpPr>
        <p:spPr>
          <a:xfrm>
            <a:off x="67945" y="706438"/>
            <a:ext cx="9228138" cy="1038860"/>
          </a:xfrm>
          <a:prstGeom prst="rect">
            <a:avLst/>
          </a:prstGeom>
          <a:noFill/>
          <a:ln>
            <a:noFill/>
            <a:round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lnSpc>
                <a:spcPct val="100000"/>
              </a:lnSpc>
              <a:tabLst>
                <a:tab pos="4686300" algn="l"/>
              </a:tabLst>
            </a:pPr>
            <a:r>
              <a:rPr lang="zh-CN" altLang="en-US" sz="2800">
                <a:solidFill>
                  <a:srgbClr val="000000"/>
                </a:solidFill>
                <a:ea typeface="华文中宋" panose="02010600040101010101" charset="-122"/>
                <a:cs typeface="Times New Roman" panose="02020603050405020304" pitchFamily="34" charset="-120"/>
                <a:sym typeface="Wingdings" panose="05000000000000000000" pitchFamily="2" charset="2"/>
              </a:rPr>
              <a:t>据说，</a:t>
            </a:r>
            <a:r>
              <a:rPr lang="en-US" altLang="zh-CN" sz="2800">
                <a:solidFill>
                  <a:srgbClr val="000000"/>
                </a:solidFill>
                <a:ea typeface="华文中宋" panose="02010600040101010101" charset="-122"/>
                <a:cs typeface="Times New Roman" panose="02020603050405020304" pitchFamily="34" charset="-120"/>
                <a:sym typeface="Wingdings" panose="05000000000000000000" pitchFamily="2" charset="2"/>
              </a:rPr>
              <a:t>200</a:t>
            </a:r>
            <a:r>
              <a:rPr lang="zh-CN" altLang="en-US" sz="2800">
                <a:solidFill>
                  <a:srgbClr val="000000"/>
                </a:solidFill>
                <a:ea typeface="华文中宋" panose="02010600040101010101" charset="-122"/>
                <a:cs typeface="Times New Roman" panose="02020603050405020304" pitchFamily="34" charset="-120"/>
                <a:sym typeface="Wingdings" panose="05000000000000000000" pitchFamily="2" charset="2"/>
              </a:rPr>
              <a:t>多年前，</a:t>
            </a:r>
            <a:r>
              <a:rPr lang="zh-CN" altLang="zh-CN" sz="2800">
                <a:solidFill>
                  <a:srgbClr val="000000"/>
                </a:solidFill>
                <a:ea typeface="华文中宋" panose="02010600040101010101" charset="-122"/>
                <a:cs typeface="Times New Roman" panose="02020603050405020304" pitchFamily="34" charset="-120"/>
                <a:sym typeface="Wingdings" panose="05000000000000000000" pitchFamily="2" charset="2"/>
              </a:rPr>
              <a:t>高斯</a:t>
            </a:r>
            <a:r>
              <a:rPr lang="zh-CN" altLang="en-US" sz="2800">
                <a:solidFill>
                  <a:srgbClr val="000000"/>
                </a:solidFill>
                <a:ea typeface="华文中宋" panose="02010600040101010101" charset="-122"/>
                <a:cs typeface="Times New Roman" panose="02020603050405020304" pitchFamily="34" charset="-120"/>
                <a:sym typeface="Wingdings" panose="05000000000000000000" pitchFamily="2" charset="2"/>
              </a:rPr>
              <a:t>的算术老师提出了下面的问题：</a:t>
            </a:r>
            <a:endParaRPr lang="en-US" altLang="zh-CN" sz="2800">
              <a:solidFill>
                <a:srgbClr val="000000"/>
              </a:solidFill>
              <a:ea typeface="华文中宋" panose="02010600040101010101" charset="-122"/>
              <a:cs typeface="Times New Roman" panose="02020603050405020304" pitchFamily="34" charset="-120"/>
            </a:endParaRPr>
          </a:p>
          <a:p>
            <a:pPr marL="0" lvl="0" indent="0" eaLnBrk="1" hangingPunct="1">
              <a:lnSpc>
                <a:spcPct val="120000"/>
              </a:lnSpc>
              <a:tabLst>
                <a:tab pos="4686300" algn="l"/>
              </a:tabLst>
            </a:pPr>
            <a:r>
              <a:rPr lang="en-US" altLang="zh-CN" sz="2800">
                <a:solidFill>
                  <a:srgbClr val="000000"/>
                </a:solidFill>
                <a:ea typeface="华文中宋" panose="02010600040101010101" charset="-122"/>
                <a:cs typeface="Times New Roman" panose="02020603050405020304" pitchFamily="34" charset="-120"/>
                <a:sym typeface="Wingdings" panose="05000000000000000000" pitchFamily="2" charset="2"/>
              </a:rPr>
              <a:t>                             1</a:t>
            </a:r>
            <a:r>
              <a:rPr lang="zh-CN" altLang="zh-CN" sz="2800">
                <a:solidFill>
                  <a:srgbClr val="000000"/>
                </a:solidFill>
                <a:ea typeface="华文中宋" panose="02010600040101010101" charset="-122"/>
                <a:cs typeface="Times New Roman" panose="02020603050405020304" pitchFamily="34" charset="-120"/>
                <a:sym typeface="Wingdings" panose="05000000000000000000" pitchFamily="2" charset="2"/>
              </a:rPr>
              <a:t>＋</a:t>
            </a:r>
            <a:r>
              <a:rPr lang="en-US" altLang="zh-CN" sz="2800">
                <a:solidFill>
                  <a:srgbClr val="000000"/>
                </a:solidFill>
                <a:ea typeface="华文中宋" panose="02010600040101010101" charset="-122"/>
                <a:cs typeface="Times New Roman" panose="02020603050405020304" pitchFamily="34" charset="-120"/>
                <a:sym typeface="Wingdings" panose="05000000000000000000" pitchFamily="2" charset="2"/>
              </a:rPr>
              <a:t>2</a:t>
            </a:r>
            <a:r>
              <a:rPr lang="zh-CN" altLang="zh-CN" sz="2800">
                <a:solidFill>
                  <a:srgbClr val="000000"/>
                </a:solidFill>
                <a:ea typeface="华文中宋" panose="02010600040101010101" charset="-122"/>
                <a:cs typeface="Times New Roman" panose="02020603050405020304" pitchFamily="34" charset="-120"/>
                <a:sym typeface="Wingdings" panose="05000000000000000000" pitchFamily="2" charset="2"/>
              </a:rPr>
              <a:t>＋</a:t>
            </a:r>
            <a:r>
              <a:rPr lang="en-US" altLang="zh-CN" sz="2800">
                <a:solidFill>
                  <a:srgbClr val="000000"/>
                </a:solidFill>
                <a:ea typeface="华文中宋" panose="02010600040101010101" charset="-122"/>
                <a:cs typeface="Times New Roman" panose="02020603050405020304" pitchFamily="34" charset="-120"/>
                <a:sym typeface="Wingdings" panose="05000000000000000000" pitchFamily="2" charset="2"/>
              </a:rPr>
              <a:t>3</a:t>
            </a:r>
            <a:r>
              <a:rPr lang="zh-CN" altLang="zh-CN" sz="2800">
                <a:solidFill>
                  <a:srgbClr val="000000"/>
                </a:solidFill>
                <a:ea typeface="华文中宋" panose="02010600040101010101" charset="-122"/>
                <a:cs typeface="Times New Roman" panose="02020603050405020304" pitchFamily="34" charset="-120"/>
                <a:sym typeface="Wingdings" panose="05000000000000000000" pitchFamily="2" charset="2"/>
              </a:rPr>
              <a:t>＋</a:t>
            </a:r>
            <a:r>
              <a:rPr lang="en-US" altLang="zh-CN" sz="28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‧‧‧</a:t>
            </a:r>
            <a:r>
              <a:rPr lang="zh-CN" altLang="zh-CN" sz="2800">
                <a:solidFill>
                  <a:srgbClr val="000000"/>
                </a:solidFill>
                <a:ea typeface="华文中宋" panose="02010600040101010101" charset="-122"/>
                <a:cs typeface="Times New Roman" panose="02020603050405020304" pitchFamily="34" charset="-120"/>
                <a:sym typeface="Wingdings" panose="05000000000000000000" pitchFamily="2" charset="2"/>
              </a:rPr>
              <a:t>＋</a:t>
            </a:r>
            <a:r>
              <a:rPr lang="en-US" altLang="zh-CN" sz="2800">
                <a:solidFill>
                  <a:srgbClr val="000000"/>
                </a:solidFill>
                <a:ea typeface="华文中宋" panose="02010600040101010101" charset="-122"/>
                <a:cs typeface="Times New Roman" panose="02020603050405020304" pitchFamily="34" charset="-120"/>
                <a:sym typeface="Wingdings" panose="05000000000000000000" pitchFamily="2" charset="2"/>
              </a:rPr>
              <a:t>100=</a:t>
            </a:r>
            <a:r>
              <a:rPr lang="zh-CN" altLang="en-US" sz="2800">
                <a:solidFill>
                  <a:srgbClr val="000000"/>
                </a:solidFill>
                <a:ea typeface="华文中宋" panose="02010600040101010101" charset="-122"/>
                <a:cs typeface="Times New Roman" panose="02020603050405020304" pitchFamily="34" charset="-120"/>
                <a:sym typeface="Wingdings" panose="05000000000000000000" pitchFamily="2" charset="2"/>
              </a:rPr>
              <a:t>？</a:t>
            </a:r>
            <a:endParaRPr lang="zh-CN" altLang="zh-CN" sz="2800">
              <a:solidFill>
                <a:srgbClr val="000000"/>
              </a:solidFill>
              <a:ea typeface="华文中宋" panose="02010600040101010101" charset="-122"/>
              <a:cs typeface="Times New Roman" panose="02020603050405020304" pitchFamily="34" charset="-120"/>
            </a:endParaRPr>
          </a:p>
        </p:txBody>
      </p:sp>
      <p:sp>
        <p:nvSpPr>
          <p:cNvPr id="3078" name="矩形 6"/>
          <p:cNvSpPr/>
          <p:nvPr>
            <p:custDataLst>
              <p:tags r:id="rId6"/>
            </p:custDataLst>
          </p:nvPr>
        </p:nvSpPr>
        <p:spPr>
          <a:xfrm>
            <a:off x="129540" y="1680210"/>
            <a:ext cx="9072563" cy="396938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5pPr>
          </a:lstStyle>
          <a:p>
            <a:pPr marL="0" lvl="0" indent="0" eaLnBrk="1" hangingPunct="1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     当其他同学忙于把100个数逐项相加时，10岁的高斯却用下面的方法迅速算出了正确答案:</a:t>
            </a:r>
            <a:endParaRPr lang="en-US" altLang="zh-CN" sz="2800">
              <a:solidFill>
                <a:schemeClr val="tx1"/>
              </a:solidFill>
              <a:ea typeface="华文中宋" panose="02010600040101010101" charset="-122"/>
              <a:cs typeface="Times New Roman" panose="02020603050405020304" pitchFamily="34" charset="-120"/>
            </a:endParaRPr>
          </a:p>
          <a:p>
            <a:pPr marL="0" lvl="0" indent="0" eaLnBrk="1" hangingPunct="1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     (1+ 100)+(2+99)+</a:t>
            </a:r>
            <a:r>
              <a:rPr lang="en-US" altLang="zh-CN" sz="28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‧‧‧</a:t>
            </a:r>
            <a:r>
              <a:rPr lang="zh-CN" altLang="en-US" sz="28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+ (50+51)=101</a:t>
            </a:r>
            <a:r>
              <a:rPr lang="en-US" altLang="zh-CN" sz="28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×</a:t>
            </a:r>
            <a:r>
              <a:rPr lang="zh-CN" altLang="en-US" sz="28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50= 5050.</a:t>
            </a:r>
            <a:endParaRPr lang="en-US" altLang="zh-CN" sz="2800">
              <a:solidFill>
                <a:schemeClr val="tx1"/>
              </a:solidFill>
              <a:ea typeface="华文中宋" panose="02010600040101010101" charset="-122"/>
              <a:cs typeface="Times New Roman" panose="02020603050405020304" pitchFamily="34" charset="-120"/>
            </a:endParaRPr>
          </a:p>
          <a:p>
            <a:pPr marL="0" lvl="0" indent="0" eaLnBrk="1" hangingPunct="1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     高斯的算法实际上解决了求等差数列</a:t>
            </a:r>
            <a:endParaRPr lang="en-US" altLang="zh-CN" sz="2800">
              <a:solidFill>
                <a:schemeClr val="tx1"/>
              </a:solidFill>
              <a:ea typeface="华文中宋" panose="02010600040101010101" charset="-122"/>
              <a:cs typeface="Times New Roman" panose="02020603050405020304" pitchFamily="34" charset="-120"/>
            </a:endParaRPr>
          </a:p>
          <a:p>
            <a:pPr marL="0" lvl="0" indent="0" eaLnBrk="1" hangingPunct="1">
              <a:lnSpc>
                <a:spcPct val="150000"/>
              </a:lnSpc>
            </a:pPr>
            <a:r>
              <a:rPr lang="en-US" altLang="zh-CN" sz="28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            </a:t>
            </a:r>
            <a:r>
              <a:rPr lang="zh-CN" altLang="en-US" sz="28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1，2，3，</a:t>
            </a:r>
            <a:r>
              <a:rPr lang="en-US" altLang="zh-CN" sz="28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‧‧‧</a:t>
            </a:r>
            <a:r>
              <a:rPr lang="zh-CN" altLang="en-US" sz="28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，</a:t>
            </a:r>
            <a:r>
              <a:rPr lang="zh-CN" altLang="en-US" sz="2800" i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n</a:t>
            </a:r>
            <a:r>
              <a:rPr lang="zh-CN" altLang="en-US" sz="28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，</a:t>
            </a:r>
            <a:r>
              <a:rPr lang="en-US" altLang="zh-CN" sz="28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‧‧‧   </a:t>
            </a:r>
            <a:r>
              <a:rPr lang="zh-CN" altLang="en-US" sz="28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①</a:t>
            </a:r>
            <a:endParaRPr lang="en-US" altLang="zh-CN" sz="2800">
              <a:solidFill>
                <a:schemeClr val="tx1"/>
              </a:solidFill>
              <a:ea typeface="华文中宋" panose="02010600040101010101" charset="-122"/>
              <a:cs typeface="Times New Roman" panose="02020603050405020304" pitchFamily="34" charset="-120"/>
            </a:endParaRPr>
          </a:p>
          <a:p>
            <a:pPr marL="0" lvl="0" indent="0" eaLnBrk="1" hangingPunct="1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前100项的和的问题.</a:t>
            </a:r>
          </a:p>
        </p:txBody>
      </p:sp>
      <p:sp>
        <p:nvSpPr>
          <p:cNvPr id="3079" name="矩形 1"/>
          <p:cNvSpPr/>
          <p:nvPr>
            <p:custDataLst>
              <p:tags r:id="rId7"/>
            </p:custDataLst>
          </p:nvPr>
        </p:nvSpPr>
        <p:spPr>
          <a:xfrm>
            <a:off x="129540" y="5568315"/>
            <a:ext cx="9072880" cy="105029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5pPr>
          </a:lstStyle>
          <a:p>
            <a:pPr marL="0" lvl="0" indent="0">
              <a:lnSpc>
                <a:spcPct val="120000"/>
              </a:lnSpc>
            </a:pPr>
            <a:r>
              <a:rPr lang="zh-CN" altLang="en-US" sz="260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问题</a:t>
            </a:r>
            <a:r>
              <a:rPr lang="en-US" altLang="zh-CN" sz="260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zh-CN" altLang="en-US" sz="26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你能说说高斯在求和过程中利用了数列①的什么性质吗?你能从中得到求数列①的前</a:t>
            </a:r>
            <a:r>
              <a:rPr lang="zh-CN" altLang="en-US" sz="2600" i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n</a:t>
            </a:r>
            <a:r>
              <a:rPr lang="zh-CN" altLang="en-US" sz="26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项和的方法吗?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  <p:cond evt="onBegin" delay="0">
                          <p:tn val="33"/>
                        </p:cond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0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  <p:cond evt="onBegin" delay="0">
                          <p:tn val="51"/>
                        </p:cond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077" grpId="0"/>
      <p:bldP spid="3075" grpId="0"/>
      <p:bldP spid="307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14154" y="9220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9224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/>
              </a:rPr>
              <a:t>新课讲授</a:t>
            </a:r>
          </a:p>
        </p:txBody>
      </p: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414020" y="1442720"/>
          <a:ext cx="7643495" cy="481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3213100" imgH="203200" progId="Equation.KSEE3">
                  <p:embed/>
                </p:oleObj>
              </mc:Choice>
              <mc:Fallback>
                <p:oleObj r:id="rId20" imgW="32131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14020" y="1442720"/>
                        <a:ext cx="7643495" cy="481965"/>
                      </a:xfrm>
                      <a:prstGeom prst="rect">
                        <a:avLst/>
                      </a:prstGeom>
                      <a:solidFill>
                        <a:srgbClr val="FFEBE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414020" y="874395"/>
            <a:ext cx="2704465" cy="53911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noAutofit/>
          </a:bodyPr>
          <a:lstStyle/>
          <a:p>
            <a:r>
              <a:rPr lang="zh-CN" altLang="en-US" sz="2800" b="1">
                <a:latin typeface="Times New Roman" panose="02020603050405020304" pitchFamily="34" charset="0"/>
                <a:ea typeface="华文中宋" panose="02010600040101010101" charset="-122"/>
              </a:rPr>
              <a:t>高斯的算法：</a:t>
            </a:r>
          </a:p>
        </p:txBody>
      </p:sp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4302125" y="2021205"/>
          <a:ext cx="1360170" cy="544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571500" imgH="228600" progId="Equation.KSEE3">
                  <p:embed/>
                </p:oleObj>
              </mc:Choice>
              <mc:Fallback>
                <p:oleObj r:id="rId22" imgW="5715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302125" y="2021205"/>
                        <a:ext cx="1360170" cy="5441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374015" y="2736215"/>
          <a:ext cx="8279130" cy="557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3390900" imgH="228600" progId="Equation.KSEE3">
                  <p:embed/>
                </p:oleObj>
              </mc:Choice>
              <mc:Fallback>
                <p:oleObj r:id="rId24" imgW="3390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374015" y="2736215"/>
                        <a:ext cx="8279130" cy="557530"/>
                      </a:xfrm>
                      <a:prstGeom prst="rect">
                        <a:avLst/>
                      </a:prstGeom>
                      <a:solidFill>
                        <a:srgbClr val="FFEBE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直接连接符 10"/>
          <p:cNvCxnSpPr/>
          <p:nvPr>
            <p:custDataLst>
              <p:tags r:id="rId7"/>
            </p:custDataLst>
          </p:nvPr>
        </p:nvCxnSpPr>
        <p:spPr>
          <a:xfrm>
            <a:off x="501015" y="3268028"/>
            <a:ext cx="12039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8"/>
            </p:custDataLst>
          </p:nvPr>
        </p:nvCxnSpPr>
        <p:spPr>
          <a:xfrm>
            <a:off x="2198053" y="3268028"/>
            <a:ext cx="12039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9"/>
            </p:custDataLst>
          </p:nvPr>
        </p:nvCxnSpPr>
        <p:spPr>
          <a:xfrm>
            <a:off x="4501515" y="3275965"/>
            <a:ext cx="120586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右箭头 6"/>
          <p:cNvSpPr/>
          <p:nvPr>
            <p:custDataLst>
              <p:tags r:id="rId10"/>
            </p:custDataLst>
          </p:nvPr>
        </p:nvSpPr>
        <p:spPr>
          <a:xfrm rot="5400000">
            <a:off x="3766820" y="2226310"/>
            <a:ext cx="697230" cy="27305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Times New Roman" panose="02020603050405020304" pitchFamily="34" charset="0"/>
              <a:ea typeface="华文中宋" panose="02010600040101010101" charset="-122"/>
              <a:cs typeface="Times New Roman" panose="02020603050405020304" pitchFamily="34" charset="-120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501015" y="3464560"/>
            <a:ext cx="3636010" cy="5194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6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这里用到了数列的性质：</a:t>
            </a:r>
            <a:endParaRPr lang="en-US" altLang="zh-CN" sz="2600" b="1" i="1" baseline="-25000">
              <a:solidFill>
                <a:srgbClr val="C00000"/>
              </a:solidFill>
              <a:latin typeface="Times New Roman" panose="02020603050405020304" pitchFamily="34" charset="0"/>
              <a:ea typeface="华文中宋" panose="02010600040101010101" charset="-122"/>
              <a:cs typeface="Times New Roman" panose="02020603050405020304" pitchFamily="34" charset="-120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4137025" y="3464560"/>
            <a:ext cx="4414520" cy="49149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6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若</a:t>
            </a:r>
            <a:r>
              <a:rPr lang="en-US" altLang="zh-CN" sz="2600" b="1" i="1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m</a:t>
            </a:r>
            <a:r>
              <a:rPr lang="en-US" altLang="zh-CN" sz="2600" b="1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+</a:t>
            </a:r>
            <a:r>
              <a:rPr lang="en-US" altLang="zh-CN" sz="2600" b="1" i="1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en-US" altLang="zh-CN" sz="2600" b="1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=</a:t>
            </a:r>
            <a:r>
              <a:rPr lang="en-US" altLang="zh-CN" sz="2600" b="1" i="1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p</a:t>
            </a:r>
            <a:r>
              <a:rPr lang="en-US" altLang="zh-CN" sz="2600" b="1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+</a:t>
            </a:r>
            <a:r>
              <a:rPr lang="en-US" altLang="zh-CN" sz="2600" b="1" i="1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q</a:t>
            </a:r>
            <a:r>
              <a:rPr lang="en-US" altLang="zh-CN" sz="2600" b="1" i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,</a:t>
            </a:r>
            <a:r>
              <a:rPr lang="zh-CN" altLang="en-US" sz="26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则</a:t>
            </a:r>
            <a:r>
              <a:rPr lang="en-US" altLang="zh-CN" sz="2600" b="1" i="1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altLang="zh-CN" sz="2600" b="1" i="1" baseline="-25000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m</a:t>
            </a:r>
            <a:r>
              <a:rPr lang="en-US" altLang="zh-CN" sz="2600" b="1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+ </a:t>
            </a:r>
            <a:r>
              <a:rPr lang="en-US" altLang="zh-CN" sz="2600" b="1" i="1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altLang="zh-CN" sz="2600" b="1" i="1" baseline="-25000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en-US" altLang="zh-CN" sz="2600" b="1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=</a:t>
            </a:r>
            <a:r>
              <a:rPr lang="en-US" altLang="zh-CN" sz="2600" b="1" i="1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altLang="zh-CN" sz="2600" b="1" i="1" baseline="-25000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p</a:t>
            </a:r>
            <a:r>
              <a:rPr lang="en-US" altLang="zh-CN" sz="2600" b="1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+</a:t>
            </a:r>
            <a:r>
              <a:rPr lang="en-US" altLang="zh-CN" sz="2600" b="1" i="1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 a</a:t>
            </a:r>
            <a:r>
              <a:rPr lang="en-US" altLang="zh-CN" sz="2600" b="1" i="1" baseline="-25000">
                <a:solidFill>
                  <a:srgbClr val="C0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q.</a:t>
            </a:r>
          </a:p>
        </p:txBody>
      </p:sp>
      <p:grpSp>
        <p:nvGrpSpPr>
          <p:cNvPr id="22" name="组合 21"/>
          <p:cNvGrpSpPr/>
          <p:nvPr>
            <p:custDataLst>
              <p:tags r:id="rId13"/>
            </p:custDataLst>
          </p:nvPr>
        </p:nvGrpSpPr>
        <p:grpSpPr>
          <a:xfrm>
            <a:off x="963295" y="4180205"/>
            <a:ext cx="6849110" cy="822325"/>
            <a:chOff x="2116" y="8311"/>
            <a:chExt cx="10784" cy="1293"/>
          </a:xfrm>
        </p:grpSpPr>
        <p:sp>
          <p:nvSpPr>
            <p:cNvPr id="18" name="文本框 3"/>
            <p:cNvSpPr txBox="1"/>
            <p:nvPr>
              <p:custDataLst>
                <p:tags r:id="rId14"/>
              </p:custDataLst>
            </p:nvPr>
          </p:nvSpPr>
          <p:spPr>
            <a:xfrm>
              <a:off x="2116" y="8714"/>
              <a:ext cx="4179" cy="89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anchor="t" anchorCtr="0">
              <a:spAutoFit/>
            </a:bodyPr>
            <a:lstStyle/>
            <a:p>
              <a:pPr algn="ctr" fontAlgn="base">
                <a:lnSpc>
                  <a:spcPct val="110000"/>
                </a:lnSpc>
              </a:pPr>
              <a:r>
                <a:rPr lang="zh-CN" altLang="en-US" sz="2800" b="1" strike="noStrike" noProof="1">
                  <a:solidFill>
                    <a:schemeClr val="bg1"/>
                  </a:solidFill>
                  <a:latin typeface="Times New Roman" panose="02020603050405020304" pitchFamily="34" charset="0"/>
                  <a:ea typeface="黑体" panose="02010609060101010101" charset="-122"/>
                </a:rPr>
                <a:t>不同数的求和</a:t>
              </a:r>
            </a:p>
          </p:txBody>
        </p:sp>
        <p:sp>
          <p:nvSpPr>
            <p:cNvPr id="19" name="文本框 3"/>
            <p:cNvSpPr txBox="1"/>
            <p:nvPr>
              <p:custDataLst>
                <p:tags r:id="rId15"/>
              </p:custDataLst>
            </p:nvPr>
          </p:nvSpPr>
          <p:spPr>
            <a:xfrm>
              <a:off x="8845" y="8714"/>
              <a:ext cx="4055" cy="890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anchor="t" anchorCtr="0">
              <a:spAutoFit/>
            </a:bodyPr>
            <a:lstStyle/>
            <a:p>
              <a:pPr algn="ctr" fontAlgn="base">
                <a:lnSpc>
                  <a:spcPct val="110000"/>
                </a:lnSpc>
              </a:pPr>
              <a:r>
                <a:rPr lang="zh-CN" altLang="en-US" sz="2800" b="1" strike="noStrike" noProof="1">
                  <a:solidFill>
                    <a:schemeClr val="bg1"/>
                  </a:solidFill>
                  <a:latin typeface="Times New Roman" panose="02020603050405020304" pitchFamily="34" charset="0"/>
                  <a:ea typeface="黑体" panose="02010609060101010101" charset="-122"/>
                </a:rPr>
                <a:t>相同数的求和</a:t>
              </a:r>
            </a:p>
          </p:txBody>
        </p:sp>
        <p:sp>
          <p:nvSpPr>
            <p:cNvPr id="20" name="右箭头 19"/>
            <p:cNvSpPr/>
            <p:nvPr>
              <p:custDataLst>
                <p:tags r:id="rId16"/>
              </p:custDataLst>
            </p:nvPr>
          </p:nvSpPr>
          <p:spPr>
            <a:xfrm>
              <a:off x="6422" y="9054"/>
              <a:ext cx="2309" cy="242"/>
            </a:xfrm>
            <a:prstGeom prst="rightArrow">
              <a:avLst/>
            </a:prstGeom>
            <a:solidFill>
              <a:schemeClr val="accent2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101396" name="文本框 20"/>
            <p:cNvSpPr txBox="1"/>
            <p:nvPr>
              <p:custDataLst>
                <p:tags r:id="rId17"/>
              </p:custDataLst>
            </p:nvPr>
          </p:nvSpPr>
          <p:spPr>
            <a:xfrm>
              <a:off x="6829" y="8311"/>
              <a:ext cx="1566" cy="8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ctr"/>
              <a:r>
                <a:rPr lang="zh-CN" altLang="en-US" sz="2800" b="1">
                  <a:solidFill>
                    <a:srgbClr val="7030A0"/>
                  </a:solidFill>
                  <a:latin typeface="Times New Roman" panose="02020603050405020304" pitchFamily="34" charset="0"/>
                  <a:ea typeface="黑体" panose="02010609060101010101" charset="-122"/>
                </a:rPr>
                <a:t>转化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  <p:cond evt="onBegin" delay="0">
                          <p:tn val="25"/>
                        </p:cond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  <p:cond evt="onBegin" delay="0">
                          <p:tn val="47"/>
                        </p:cond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  <p:cond evt="onBegin" delay="0">
                          <p:tn val="53"/>
                        </p:cond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  <p:cond evt="onBegin" delay="0">
                          <p:tn val="59"/>
                        </p:cond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  <p:cond evt="onBegin" delay="0">
                          <p:tn val="64"/>
                        </p:cond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  <p:cond evt="onBegin" delay="0">
                          <p:tn val="69"/>
                        </p:cond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7" grpId="0" animBg="1"/>
      <p:bldP spid="8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14154" y="9220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9224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/>
              </a:rPr>
              <a:t>新课讲授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04775" y="788670"/>
            <a:ext cx="78638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问题</a:t>
            </a:r>
            <a:r>
              <a:rPr lang="en-US" altLang="zh-CN" sz="2800" b="1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zh-CN" altLang="en-US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你能用高斯的方法求</a:t>
            </a:r>
            <a:r>
              <a:rPr lang="en-US" altLang="zh-CN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1+2+</a:t>
            </a:r>
            <a:r>
              <a:rPr lang="en-US" altLang="zh-CN" sz="2800" b="1" kern="10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…+100+101</a:t>
            </a:r>
            <a:r>
              <a:rPr lang="zh-CN" altLang="en-US" sz="2800" b="1" kern="10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吗？</a:t>
            </a:r>
          </a:p>
        </p:txBody>
      </p:sp>
      <p:sp>
        <p:nvSpPr>
          <p:cNvPr id="23559" name="Text Box 7"/>
          <p:cNvSpPr/>
          <p:nvPr>
            <p:custDataLst>
              <p:tags r:id="rId4"/>
            </p:custDataLst>
          </p:nvPr>
        </p:nvSpPr>
        <p:spPr>
          <a:xfrm>
            <a:off x="799465" y="5172075"/>
            <a:ext cx="8787765" cy="115781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auto">
              <a:lnSpc>
                <a:spcPct val="130000"/>
              </a:lnSpc>
              <a:buFontTx/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思路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4</a:t>
            </a:r>
            <a:r>
              <a:rPr lang="zh-CN" altLang="en-US" sz="2800" b="0" dirty="0">
                <a:solidFill>
                  <a:srgbClr val="0000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  <a:sym typeface="Wingdings" panose="05000000000000000000" pitchFamily="2" charset="2"/>
              </a:rPr>
              <a:t>（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  <a:sym typeface="Wingdings" panose="05000000000000000000" pitchFamily="2" charset="2"/>
              </a:rPr>
              <a:t>拿出中间项，再首尾配对</a:t>
            </a:r>
            <a:r>
              <a:rPr lang="zh-CN" altLang="en-US" sz="2800" b="0" dirty="0">
                <a:solidFill>
                  <a:srgbClr val="0000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  <a:sym typeface="Wingdings" panose="05000000000000000000" pitchFamily="2" charset="2"/>
              </a:rPr>
              <a:t>）</a:t>
            </a:r>
          </a:p>
          <a:p>
            <a:pPr fontAlgn="auto">
              <a:lnSpc>
                <a:spcPct val="130000"/>
              </a:lnSpc>
              <a:buFontTx/>
            </a:pPr>
            <a:r>
              <a:rPr lang="zh-CN" altLang="en-US" sz="1800" b="0" dirty="0">
                <a:solidFill>
                  <a:srgbClr val="0000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    </a:t>
            </a:r>
            <a:r>
              <a:rPr lang="en-US" altLang="zh-CN" sz="1800" b="0" dirty="0">
                <a:solidFill>
                  <a:srgbClr val="0000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      </a:t>
            </a:r>
            <a:r>
              <a:rPr lang="zh-CN" altLang="en-US" sz="2800" b="0" dirty="0">
                <a:solidFill>
                  <a:schemeClr val="tx1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 原式</a:t>
            </a:r>
            <a:r>
              <a:rPr lang="en-US" altLang="zh-CN" sz="2800" b="0" dirty="0">
                <a:solidFill>
                  <a:schemeClr val="tx1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=(1+101)+ </a:t>
            </a:r>
            <a:r>
              <a:rPr lang="en-US" altLang="zh-CN" sz="2800" b="0" dirty="0">
                <a:solidFill>
                  <a:schemeClr val="tx1"/>
                </a:solidFill>
                <a:latin typeface="Times New Roman" panose="02020603050405020304" pitchFamily="34" charset="0"/>
                <a:cs typeface="Times New Roman" panose="02020603050405020304" pitchFamily="34" charset="-120"/>
              </a:rPr>
              <a:t>(2+100)+ (3+99)+…</a:t>
            </a:r>
            <a:r>
              <a:rPr lang="en-US" altLang="zh-CN" sz="2800" b="0" dirty="0">
                <a:solidFill>
                  <a:schemeClr val="tx1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Times New Roman" panose="02020603050405020304" pitchFamily="34" charset="0"/>
                <a:cs typeface="Times New Roman" panose="02020603050405020304" pitchFamily="34" charset="-120"/>
              </a:rPr>
              <a:t> </a:t>
            </a:r>
            <a:r>
              <a:rPr lang="en-US" altLang="zh-CN" sz="2800" b="0" dirty="0">
                <a:solidFill>
                  <a:schemeClr val="tx1"/>
                </a:solidFill>
                <a:latin typeface="Times New Roman" panose="02020603050405020304" pitchFamily="34" charset="0"/>
                <a:cs typeface="Times New Roman" panose="02020603050405020304" pitchFamily="34" charset="-120"/>
              </a:rPr>
              <a:t>+ (50+52)+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pitchFamily="34" charset="0"/>
                <a:cs typeface="Times New Roman" panose="02020603050405020304" pitchFamily="34" charset="-120"/>
              </a:rPr>
              <a:t>51</a:t>
            </a:r>
          </a:p>
        </p:txBody>
      </p:sp>
      <p:sp>
        <p:nvSpPr>
          <p:cNvPr id="23560" name="Text Box 8"/>
          <p:cNvSpPr/>
          <p:nvPr>
            <p:custDataLst>
              <p:tags r:id="rId5"/>
            </p:custDataLst>
          </p:nvPr>
        </p:nvSpPr>
        <p:spPr>
          <a:xfrm>
            <a:off x="909955" y="1418590"/>
            <a:ext cx="6874510" cy="115781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auto">
              <a:lnSpc>
                <a:spcPct val="130000"/>
              </a:lnSpc>
              <a:buFontTx/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思路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1</a:t>
            </a:r>
            <a:r>
              <a:rPr lang="zh-CN" altLang="en-US" sz="2800" b="0" dirty="0">
                <a:solidFill>
                  <a:srgbClr val="0000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  <a:sym typeface="Wingdings" panose="05000000000000000000" pitchFamily="2" charset="2"/>
              </a:rPr>
              <a:t>（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  <a:sym typeface="Wingdings" panose="05000000000000000000" pitchFamily="2" charset="2"/>
              </a:rPr>
              <a:t>拿出末项，再首尾配对</a:t>
            </a:r>
            <a:r>
              <a:rPr lang="zh-CN" altLang="en-US" sz="2800" b="0" dirty="0">
                <a:solidFill>
                  <a:srgbClr val="0000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  <a:sym typeface="Wingdings" panose="05000000000000000000" pitchFamily="2" charset="2"/>
              </a:rPr>
              <a:t>）</a:t>
            </a:r>
          </a:p>
          <a:p>
            <a:pPr algn="l" fontAlgn="auto">
              <a:lnSpc>
                <a:spcPct val="130000"/>
              </a:lnSpc>
              <a:buClrTx/>
              <a:buSzTx/>
              <a:buFontTx/>
            </a:pP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           </a:t>
            </a:r>
            <a:r>
              <a:rPr lang="zh-CN" altLang="en-US" sz="2800" b="0" dirty="0"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原式=(1+2+3+… + 100)+</a:t>
            </a:r>
            <a:r>
              <a:rPr lang="zh-CN" altLang="en-US" sz="2800" dirty="0"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101</a:t>
            </a:r>
          </a:p>
        </p:txBody>
      </p:sp>
      <p:sp>
        <p:nvSpPr>
          <p:cNvPr id="23561" name="Text Box 9"/>
          <p:cNvSpPr/>
          <p:nvPr>
            <p:custDataLst>
              <p:tags r:id="rId6"/>
            </p:custDataLst>
          </p:nvPr>
        </p:nvSpPr>
        <p:spPr>
          <a:xfrm>
            <a:off x="840105" y="2580640"/>
            <a:ext cx="7198360" cy="115781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914400" fontAlgn="auto">
              <a:lnSpc>
                <a:spcPct val="130000"/>
              </a:lnSpc>
              <a:buClrTx/>
              <a:buSzTx/>
              <a:buFontTx/>
              <a:buNone/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思路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2</a:t>
            </a:r>
            <a:r>
              <a:rPr lang="zh-CN" altLang="en-US" sz="2800" b="0" dirty="0">
                <a:solidFill>
                  <a:srgbClr val="0000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  <a:sym typeface="Wingdings" panose="05000000000000000000" pitchFamily="2" charset="2"/>
              </a:rPr>
              <a:t>（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  <a:sym typeface="Wingdings" panose="05000000000000000000" pitchFamily="2" charset="2"/>
              </a:rPr>
              <a:t>先凑成偶数项，再配对</a:t>
            </a:r>
            <a:r>
              <a:rPr lang="zh-CN" altLang="en-US" sz="2800" b="0" dirty="0">
                <a:solidFill>
                  <a:srgbClr val="0000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  <a:sym typeface="Wingdings" panose="05000000000000000000" pitchFamily="2" charset="2"/>
              </a:rPr>
              <a:t>）</a:t>
            </a:r>
          </a:p>
          <a:p>
            <a:pPr defTabSz="914400" fontAlgn="auto">
              <a:lnSpc>
                <a:spcPct val="130000"/>
              </a:lnSpc>
              <a:buClrTx/>
              <a:buSzTx/>
              <a:buFontTx/>
              <a:buNone/>
            </a:pPr>
            <a:r>
              <a:rPr lang="en-US" altLang="zh-CN" sz="2800" b="0" dirty="0"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       </a:t>
            </a:r>
            <a:r>
              <a:rPr lang="zh-CN" altLang="en-US" sz="2800" b="0" dirty="0"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原式=(1+2+3+… + 10</a:t>
            </a:r>
            <a:r>
              <a:rPr lang="en-US" altLang="zh-CN" sz="2800" b="0" dirty="0"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1</a:t>
            </a:r>
            <a:r>
              <a:rPr lang="zh-CN" altLang="en-US" sz="2800" b="0" dirty="0"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+10</a:t>
            </a:r>
            <a:r>
              <a:rPr lang="en-US" altLang="zh-CN" sz="2800" dirty="0"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2</a:t>
            </a:r>
            <a:r>
              <a:rPr lang="zh-CN" altLang="en-US" sz="2800" b="0" dirty="0"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)-</a:t>
            </a:r>
            <a:r>
              <a:rPr lang="zh-CN" altLang="en-US" sz="2800" dirty="0"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102</a:t>
            </a:r>
            <a:r>
              <a:rPr lang="zh-CN" altLang="en-US" sz="2800" b="0" dirty="0"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        </a:t>
            </a:r>
            <a:r>
              <a:rPr lang="en-US" altLang="zh-CN" sz="2000" b="0" dirty="0">
                <a:solidFill>
                  <a:srgbClr val="009999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       </a:t>
            </a:r>
          </a:p>
        </p:txBody>
      </p:sp>
      <p:sp>
        <p:nvSpPr>
          <p:cNvPr id="23562" name="Text Box 10"/>
          <p:cNvSpPr/>
          <p:nvPr>
            <p:custDataLst>
              <p:tags r:id="rId7"/>
            </p:custDataLst>
          </p:nvPr>
        </p:nvSpPr>
        <p:spPr>
          <a:xfrm>
            <a:off x="840105" y="3825240"/>
            <a:ext cx="6184900" cy="115781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defTabSz="914400" fontAlgn="auto">
              <a:lnSpc>
                <a:spcPct val="130000"/>
              </a:lnSpc>
              <a:buClrTx/>
              <a:buSzTx/>
              <a:buFontTx/>
              <a:buNone/>
            </a:pP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思路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3</a:t>
            </a:r>
            <a:r>
              <a:rPr lang="zh-CN" altLang="en-US" sz="2800" b="0" dirty="0">
                <a:solidFill>
                  <a:srgbClr val="0000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  <a:sym typeface="Wingdings" panose="05000000000000000000" pitchFamily="2" charset="2"/>
              </a:rPr>
              <a:t>（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  <a:sym typeface="Wingdings" panose="05000000000000000000" pitchFamily="2" charset="2"/>
              </a:rPr>
              <a:t>先凑成偶数项，再配对</a:t>
            </a:r>
            <a:r>
              <a:rPr lang="zh-CN" altLang="en-US" sz="2800" b="0" dirty="0">
                <a:solidFill>
                  <a:srgbClr val="0000FF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  <a:sym typeface="Wingdings" panose="05000000000000000000" pitchFamily="2" charset="2"/>
              </a:rPr>
              <a:t>）</a:t>
            </a:r>
            <a:endParaRPr lang="zh-CN" altLang="en-US" sz="2400" b="0" dirty="0">
              <a:solidFill>
                <a:srgbClr val="0000FF"/>
              </a:solidFill>
              <a:latin typeface="Times New Roman" panose="02020603050405020304" pitchFamily="34" charset="0"/>
              <a:ea typeface="微软雅黑" panose="020B0503020204020204" pitchFamily="34" charset="-122"/>
              <a:cs typeface="Times New Roman" panose="02020603050405020304" pitchFamily="34" charset="-120"/>
              <a:sym typeface="Wingdings" panose="05000000000000000000" pitchFamily="2" charset="2"/>
            </a:endParaRPr>
          </a:p>
          <a:p>
            <a:pPr algn="l" defTabSz="914400" fontAlgn="auto">
              <a:lnSpc>
                <a:spcPct val="130000"/>
              </a:lnSpc>
              <a:buClrTx/>
              <a:buSzTx/>
              <a:buFontTx/>
              <a:buNone/>
            </a:pPr>
            <a:r>
              <a:rPr lang="en-US" altLang="zh-CN" sz="2800" b="0" dirty="0"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       </a:t>
            </a:r>
            <a:r>
              <a:rPr lang="zh-CN" altLang="en-US" sz="2800" b="0" dirty="0"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原式=0+1+2+3+… + 100+101               </a:t>
            </a: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7666990" y="4079240"/>
            <a:ext cx="4102100" cy="1210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sz="2800" b="1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34" charset="-120"/>
                <a:sym typeface="+mn-ea"/>
              </a:rPr>
              <a:t>结论：</a:t>
            </a:r>
            <a:r>
              <a:rPr lang="zh-CN" sz="2800" b="1">
                <a:solidFill>
                  <a:srgbClr val="004D4F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当</a:t>
            </a:r>
            <a:r>
              <a:rPr lang="en-US" sz="2800" b="1" i="1">
                <a:solidFill>
                  <a:srgbClr val="004D4F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sz="2800" b="1">
                <a:solidFill>
                  <a:srgbClr val="004D4F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为奇数时，“首尾配对”不太方便</a:t>
            </a:r>
            <a:r>
              <a:rPr lang="en-US" altLang="zh-CN" sz="2800" b="1">
                <a:solidFill>
                  <a:srgbClr val="004D4F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  <p:cond evt="onBegin" delay="0">
                          <p:tn val="44"/>
                        </p:cond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3559" grpId="0"/>
      <p:bldP spid="23560" grpId="0"/>
      <p:bldP spid="23561" grpId="0"/>
      <p:bldP spid="2356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14154" y="9220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9224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/>
              </a:rPr>
              <a:t>新课讲授</a:t>
            </a:r>
          </a:p>
        </p:txBody>
      </p:sp>
      <p:sp>
        <p:nvSpPr>
          <p:cNvPr id="5" name="矩形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14325" y="773430"/>
            <a:ext cx="940943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198" tIns="45598" rIns="91198" bIns="45598">
            <a:spAutoFit/>
          </a:bodyPr>
          <a:lstStyle/>
          <a:p>
            <a:pPr marL="800735" marR="0" lvl="0" indent="-800735" algn="l" defTabSz="68389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82115" algn="l"/>
              </a:tabLst>
              <a:defRPr/>
            </a:pPr>
            <a:r>
              <a:rPr kumimoji="0" lang="zh-CN" altLang="en-US" sz="2800" b="1" u="none" strike="noStrike" kern="1200" cap="none" spc="0" normalizeH="0" baseline="0" noProof="0">
                <a:ln>
                  <a:noFill/>
                </a:ln>
                <a:solidFill>
                  <a:srgbClr val="00C0D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问题</a:t>
            </a:r>
            <a:r>
              <a:rPr kumimoji="0" lang="en-US" altLang="zh-CN" sz="2800" b="1" u="none" strike="noStrike" kern="1200" cap="none" spc="0" normalizeH="0" baseline="0" noProof="0">
                <a:ln>
                  <a:noFill/>
                </a:ln>
                <a:solidFill>
                  <a:srgbClr val="00C0D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kumimoji="0" lang="en-US" altLang="zh-CN" sz="2800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34" charset="0"/>
                <a:ea typeface="宋体" panose="02010600030101010101" pitchFamily="2" charset="-122"/>
                <a:cs typeface="Times New Roman" panose="02020603050405020304" pitchFamily="34" charset="-120"/>
              </a:rPr>
              <a:t> </a:t>
            </a:r>
            <a:r>
              <a:rPr kumimoji="0" lang="en-US" altLang="zh-CN" sz="2800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 </a:t>
            </a:r>
            <a:r>
              <a:rPr kumimoji="0" lang="zh-CN" altLang="en-US" sz="2800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你能用高斯的方法计算</a:t>
            </a:r>
            <a:r>
              <a:rPr kumimoji="0" lang="en-US" altLang="zh-CN" sz="2800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1</a:t>
            </a:r>
            <a:r>
              <a:rPr kumimoji="0" lang="zh-CN" altLang="zh-CN" sz="2800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＋</a:t>
            </a:r>
            <a:r>
              <a:rPr kumimoji="0" lang="en-US" altLang="zh-CN" sz="2800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2</a:t>
            </a:r>
            <a:r>
              <a:rPr kumimoji="0" lang="zh-CN" altLang="zh-CN" sz="2800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＋</a:t>
            </a:r>
            <a:r>
              <a:rPr kumimoji="0" lang="en-US" altLang="zh-CN" sz="2800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3</a:t>
            </a:r>
            <a:r>
              <a:rPr kumimoji="0" lang="zh-CN" altLang="zh-CN" sz="2800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＋</a:t>
            </a:r>
            <a:r>
              <a:rPr kumimoji="0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…</a:t>
            </a:r>
            <a:r>
              <a:rPr kumimoji="0" lang="zh-CN" altLang="zh-CN" sz="2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 </a:t>
            </a:r>
            <a:r>
              <a:rPr kumimoji="0" lang="zh-CN" altLang="zh-CN" sz="2800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＋</a:t>
            </a:r>
            <a:r>
              <a:rPr kumimoji="0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n</a:t>
            </a:r>
            <a:r>
              <a:rPr kumimoji="0" lang="zh-CN" altLang="en-US" sz="2800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吗</a:t>
            </a:r>
            <a:r>
              <a:rPr kumimoji="0" lang="zh-CN" altLang="zh-CN" sz="2800" b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？</a:t>
            </a:r>
            <a:endParaRPr kumimoji="0" lang="en-US" altLang="zh-CN" sz="2800" b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34" charset="0"/>
              <a:ea typeface="华文中宋" panose="02010600040101010101" charset="-122"/>
              <a:cs typeface="Times New Roman" panose="02020603050405020304" pitchFamily="34" charset="-120"/>
            </a:endParaRPr>
          </a:p>
        </p:txBody>
      </p:sp>
      <p:sp>
        <p:nvSpPr>
          <p:cNvPr id="5122" name="矩形 1"/>
          <p:cNvSpPr/>
          <p:nvPr>
            <p:custDataLst>
              <p:tags r:id="rId4"/>
            </p:custDataLst>
          </p:nvPr>
        </p:nvSpPr>
        <p:spPr>
          <a:xfrm>
            <a:off x="120015" y="1218248"/>
            <a:ext cx="5688012" cy="6108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5pPr>
          </a:lstStyle>
          <a:p>
            <a:pPr marL="0" lvl="0" indent="0">
              <a:lnSpc>
                <a:spcPct val="130000"/>
              </a:lnSpc>
            </a:pPr>
            <a:r>
              <a:rPr lang="zh-CN" altLang="en-US" sz="2600">
                <a:solidFill>
                  <a:srgbClr val="004D4F"/>
                </a:solidFill>
                <a:ea typeface="楷体" panose="02010609060101010101" pitchFamily="49" charset="-122"/>
              </a:rPr>
              <a:t>将上述方法推广到一般，可以得到:</a:t>
            </a:r>
          </a:p>
        </p:txBody>
      </p:sp>
      <p:sp>
        <p:nvSpPr>
          <p:cNvPr id="5135" name="矩形 4"/>
          <p:cNvSpPr/>
          <p:nvPr>
            <p:custDataLst>
              <p:tags r:id="rId5"/>
            </p:custDataLst>
          </p:nvPr>
        </p:nvSpPr>
        <p:spPr>
          <a:xfrm>
            <a:off x="288290" y="1890713"/>
            <a:ext cx="2760345" cy="49149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5pPr>
          </a:lstStyle>
          <a:p>
            <a:pPr marL="0" lvl="0" indent="0"/>
            <a:r>
              <a:rPr lang="en-US" altLang="zh-CN" sz="2600">
                <a:solidFill>
                  <a:srgbClr val="FF0000"/>
                </a:solidFill>
                <a:ea typeface="楷体" panose="02010609060101010101" pitchFamily="49" charset="-122"/>
              </a:rPr>
              <a:t> </a:t>
            </a:r>
            <a:r>
              <a:rPr lang="zh-CN" altLang="en-US" sz="2600">
                <a:solidFill>
                  <a:srgbClr val="FF0000"/>
                </a:solidFill>
                <a:ea typeface="楷体" panose="02010609060101010101" pitchFamily="49" charset="-122"/>
              </a:rPr>
              <a:t>当</a:t>
            </a:r>
            <a:r>
              <a:rPr lang="zh-CN" altLang="en-US" sz="2600" i="1">
                <a:solidFill>
                  <a:srgbClr val="FF0000"/>
                </a:solidFill>
                <a:ea typeface="楷体" panose="02010609060101010101" pitchFamily="49" charset="-122"/>
              </a:rPr>
              <a:t>n</a:t>
            </a:r>
            <a:r>
              <a:rPr lang="zh-CN" altLang="en-US" sz="2600">
                <a:solidFill>
                  <a:srgbClr val="FF0000"/>
                </a:solidFill>
                <a:ea typeface="楷体" panose="02010609060101010101" pitchFamily="49" charset="-122"/>
              </a:rPr>
              <a:t>是偶数时，有</a:t>
            </a:r>
          </a:p>
        </p:txBody>
      </p:sp>
      <p:graphicFrame>
        <p:nvGraphicFramePr>
          <p:cNvPr id="5134" name="Object 27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3137778" y="1890713"/>
          <a:ext cx="4995619" cy="77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2171700" imgH="342900" progId="Equation.DSMT4">
                  <p:embed/>
                </p:oleObj>
              </mc:Choice>
              <mc:Fallback>
                <p:oleObj name="Equation" r:id="rId19" imgW="2171700" imgH="3429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137778" y="1890713"/>
                        <a:ext cx="4995619" cy="773112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矩形 3"/>
          <p:cNvSpPr/>
          <p:nvPr>
            <p:custDataLst>
              <p:tags r:id="rId7"/>
            </p:custDataLst>
          </p:nvPr>
        </p:nvSpPr>
        <p:spPr>
          <a:xfrm>
            <a:off x="511811" y="2473325"/>
            <a:ext cx="1173480" cy="61087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5pPr>
          </a:lstStyle>
          <a:p>
            <a:pPr marL="0" lvl="0" indent="0">
              <a:lnSpc>
                <a:spcPct val="130000"/>
              </a:lnSpc>
            </a:pPr>
            <a:r>
              <a:rPr lang="zh-CN" altLang="en-US" sz="2600">
                <a:solidFill>
                  <a:schemeClr val="tx1"/>
                </a:solidFill>
                <a:ea typeface="楷体" panose="02010609060101010101" pitchFamily="49" charset="-122"/>
              </a:rPr>
              <a:t>于是有</a:t>
            </a:r>
          </a:p>
        </p:txBody>
      </p:sp>
      <p:graphicFrame>
        <p:nvGraphicFramePr>
          <p:cNvPr id="5125" name="Object 27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586548" y="2565400"/>
          <a:ext cx="3155950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371600" imgH="228600" progId="Equation.DSMT4">
                  <p:embed/>
                </p:oleObj>
              </mc:Choice>
              <mc:Fallback>
                <p:oleObj name="Equation" r:id="rId21" imgW="13716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6548" y="2565400"/>
                        <a:ext cx="3155950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Object 27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2027873" y="2849880"/>
          <a:ext cx="574992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2565400" imgH="406400" progId="Equation.DSMT4">
                  <p:embed/>
                </p:oleObj>
              </mc:Choice>
              <mc:Fallback>
                <p:oleObj name="Equation" r:id="rId23" imgW="2565400" imgH="406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027873" y="2849880"/>
                        <a:ext cx="5749925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Object 27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7755573" y="2910205"/>
          <a:ext cx="1584325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723900" imgH="406400" progId="Equation.DSMT4">
                  <p:embed/>
                </p:oleObj>
              </mc:Choice>
              <mc:Fallback>
                <p:oleObj name="Equation" r:id="rId25" imgW="723900" imgH="406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7755573" y="2910205"/>
                        <a:ext cx="1584325" cy="871538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矩形 10"/>
          <p:cNvSpPr/>
          <p:nvPr>
            <p:custDataLst>
              <p:tags r:id="rId11"/>
            </p:custDataLst>
          </p:nvPr>
        </p:nvSpPr>
        <p:spPr>
          <a:xfrm>
            <a:off x="288290" y="3524885"/>
            <a:ext cx="2760345" cy="49149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5pPr>
          </a:lstStyle>
          <a:p>
            <a:pPr marL="0" lvl="0" indent="0"/>
            <a:r>
              <a:rPr lang="en-US" altLang="zh-CN" sz="2600">
                <a:solidFill>
                  <a:srgbClr val="FF0000"/>
                </a:solidFill>
                <a:ea typeface="楷体" panose="02010609060101010101" pitchFamily="49" charset="-122"/>
              </a:rPr>
              <a:t> </a:t>
            </a:r>
            <a:r>
              <a:rPr lang="zh-CN" altLang="en-US" sz="2600">
                <a:solidFill>
                  <a:srgbClr val="FF0000"/>
                </a:solidFill>
                <a:ea typeface="楷体" panose="02010609060101010101" pitchFamily="49" charset="-122"/>
              </a:rPr>
              <a:t>当</a:t>
            </a:r>
            <a:r>
              <a:rPr lang="zh-CN" altLang="en-US" sz="2600" i="1">
                <a:solidFill>
                  <a:srgbClr val="FF0000"/>
                </a:solidFill>
                <a:ea typeface="楷体" panose="02010609060101010101" pitchFamily="49" charset="-122"/>
              </a:rPr>
              <a:t>n</a:t>
            </a:r>
            <a:r>
              <a:rPr lang="zh-CN" altLang="en-US" sz="2600">
                <a:solidFill>
                  <a:srgbClr val="FF0000"/>
                </a:solidFill>
                <a:ea typeface="楷体" panose="02010609060101010101" pitchFamily="49" charset="-122"/>
              </a:rPr>
              <a:t>是奇数时，有</a:t>
            </a:r>
          </a:p>
        </p:txBody>
      </p:sp>
      <p:graphicFrame>
        <p:nvGraphicFramePr>
          <p:cNvPr id="5129" name="Object 27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380490" y="4043045"/>
          <a:ext cx="3155950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371600" imgH="228600" progId="Equation.DSMT4">
                  <p:embed/>
                </p:oleObj>
              </mc:Choice>
              <mc:Fallback>
                <p:oleObj name="Equation" r:id="rId27" imgW="13716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380490" y="4043045"/>
                        <a:ext cx="3155950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0" name="Object 27"/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847216" y="4340225"/>
          <a:ext cx="836612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3733800" imgH="406400" progId="Equation.DSMT4">
                  <p:embed/>
                </p:oleObj>
              </mc:Choice>
              <mc:Fallback>
                <p:oleObj name="Equation" r:id="rId29" imgW="3733800" imgH="406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847216" y="4340225"/>
                        <a:ext cx="8366125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1" name="Object 27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1915796" y="5177790"/>
          <a:ext cx="4697412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2145665" imgH="406400" progId="Equation.DSMT4">
                  <p:embed/>
                </p:oleObj>
              </mc:Choice>
              <mc:Fallback>
                <p:oleObj name="Equation" r:id="rId31" imgW="2145665" imgH="406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915796" y="5177790"/>
                        <a:ext cx="4697412" cy="871538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2" name="矩形 15"/>
          <p:cNvSpPr/>
          <p:nvPr>
            <p:custDataLst>
              <p:tags r:id="rId15"/>
            </p:custDataLst>
          </p:nvPr>
        </p:nvSpPr>
        <p:spPr>
          <a:xfrm>
            <a:off x="1231900" y="6102668"/>
            <a:ext cx="3750945" cy="49149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5pPr>
          </a:lstStyle>
          <a:p>
            <a:pPr marL="0" lvl="0" indent="0"/>
            <a:r>
              <a:rPr lang="en-US" altLang="zh-CN" sz="2600">
                <a:solidFill>
                  <a:schemeClr val="tx1"/>
                </a:solidFill>
                <a:ea typeface="楷体" panose="02010609060101010101" pitchFamily="49" charset="-122"/>
              </a:rPr>
              <a:t> </a:t>
            </a:r>
            <a:r>
              <a:rPr lang="zh-CN" altLang="en-US" sz="2600">
                <a:solidFill>
                  <a:schemeClr val="tx1"/>
                </a:solidFill>
                <a:ea typeface="楷体" panose="02010609060101010101" pitchFamily="49" charset="-122"/>
              </a:rPr>
              <a:t>∴对任意正整数</a:t>
            </a:r>
            <a:r>
              <a:rPr lang="zh-CN" altLang="en-US" sz="2600" i="1">
                <a:solidFill>
                  <a:schemeClr val="tx1"/>
                </a:solidFill>
                <a:ea typeface="楷体" panose="02010609060101010101" pitchFamily="49" charset="-122"/>
              </a:rPr>
              <a:t>n</a:t>
            </a:r>
            <a:r>
              <a:rPr lang="zh-CN" altLang="en-US" sz="2600">
                <a:solidFill>
                  <a:schemeClr val="tx1"/>
                </a:solidFill>
                <a:ea typeface="楷体" panose="02010609060101010101" pitchFamily="49" charset="-122"/>
              </a:rPr>
              <a:t>，都有</a:t>
            </a:r>
            <a:endParaRPr lang="zh-CN" altLang="en-US" sz="2600">
              <a:ea typeface="楷体" panose="02010609060101010101" pitchFamily="49" charset="-122"/>
            </a:endParaRPr>
          </a:p>
        </p:txBody>
      </p:sp>
      <p:graphicFrame>
        <p:nvGraphicFramePr>
          <p:cNvPr id="5133" name="Object 27"/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5293043" y="5878195"/>
          <a:ext cx="4792663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2082800" imgH="406400" progId="Equation.DSMT4">
                  <p:embed/>
                </p:oleObj>
              </mc:Choice>
              <mc:Fallback>
                <p:oleObj name="Equation" r:id="rId33" imgW="2082800" imgH="406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5293043" y="5878195"/>
                        <a:ext cx="4792663" cy="919163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  <p:cond evt="onBegin" delay="0">
                          <p:tn val="37"/>
                        </p:cond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  <p:cond evt="onBegin" delay="0">
                          <p:tn val="46"/>
                        </p:cond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  <p:cond evt="onBegin" delay="0">
                          <p:tn val="51"/>
                        </p:cond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  <p:cond evt="onBegin" delay="0">
                          <p:tn val="56"/>
                        </p:cond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  <p:cond evt="onBegin" delay="0">
                          <p:tn val="65"/>
                        </p:cond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  <p:cond evt="onBegin" delay="0">
                          <p:tn val="70"/>
                        </p:cond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  <p:cond evt="onBegin" delay="0">
                          <p:tn val="75"/>
                        </p:cond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135" grpId="0"/>
      <p:bldP spid="5123" grpId="0"/>
      <p:bldP spid="5128" grpId="0"/>
      <p:bldP spid="51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14154" y="9220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9224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/>
              </a:rPr>
              <a:t>新课讲授</a:t>
            </a:r>
          </a:p>
        </p:txBody>
      </p:sp>
      <p:sp>
        <p:nvSpPr>
          <p:cNvPr id="6146" name="矩形 1"/>
          <p:cNvSpPr/>
          <p:nvPr>
            <p:custDataLst>
              <p:tags r:id="rId3"/>
            </p:custDataLst>
          </p:nvPr>
        </p:nvSpPr>
        <p:spPr>
          <a:xfrm>
            <a:off x="49530" y="693420"/>
            <a:ext cx="11981180" cy="89154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5pPr>
          </a:lstStyle>
          <a:p>
            <a:pPr marL="0" lvl="0" indent="0">
              <a:lnSpc>
                <a:spcPct val="100000"/>
              </a:lnSpc>
            </a:pPr>
            <a:r>
              <a:rPr lang="zh-CN" altLang="en-US" sz="260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问题</a:t>
            </a:r>
            <a:r>
              <a:rPr lang="en-US" altLang="zh-CN" sz="260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2600">
                <a:solidFill>
                  <a:srgbClr val="00B0F0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 </a:t>
            </a:r>
            <a:r>
              <a:rPr lang="zh-CN" altLang="en-US" sz="26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我们发现，在求前</a:t>
            </a:r>
            <a:r>
              <a:rPr lang="zh-CN" altLang="en-US" sz="2600" i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n</a:t>
            </a:r>
            <a:r>
              <a:rPr lang="zh-CN" altLang="en-US" sz="26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个正整数的和时，要对</a:t>
            </a:r>
            <a:r>
              <a:rPr lang="zh-CN" altLang="en-US" sz="2600" i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n</a:t>
            </a:r>
            <a:r>
              <a:rPr lang="zh-CN" altLang="en-US" sz="26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分奇数、偶数进行讨论，比较麻烦</a:t>
            </a:r>
            <a:r>
              <a:rPr lang="en-US" altLang="zh-CN" sz="26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.  </a:t>
            </a:r>
            <a:r>
              <a:rPr lang="zh-CN" altLang="en-US" sz="26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能否设法避免分类讨论?</a:t>
            </a:r>
          </a:p>
        </p:txBody>
      </p:sp>
      <p:graphicFrame>
        <p:nvGraphicFramePr>
          <p:cNvPr id="6147" name="Object 27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881381" y="1457960"/>
          <a:ext cx="8416925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3657600" imgH="406400" progId="Equation.DSMT4">
                  <p:embed/>
                </p:oleObj>
              </mc:Choice>
              <mc:Fallback>
                <p:oleObj name="Equation" r:id="rId24" imgW="3657600" imgH="4064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881381" y="1457960"/>
                        <a:ext cx="8416925" cy="915988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27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818006" y="2359025"/>
          <a:ext cx="5318125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2311400" imgH="228600" progId="Equation.DSMT4">
                  <p:embed/>
                </p:oleObj>
              </mc:Choice>
              <mc:Fallback>
                <p:oleObj name="Equation" r:id="rId26" imgW="23114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818006" y="2359025"/>
                        <a:ext cx="5318125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27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909638" y="2926398"/>
          <a:ext cx="50260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2184400" imgH="203200" progId="Equation.DSMT4">
                  <p:embed/>
                </p:oleObj>
              </mc:Choice>
              <mc:Fallback>
                <p:oleObj name="Equation" r:id="rId28" imgW="2184400" imgH="203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909638" y="2926398"/>
                        <a:ext cx="50260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4" name="Rectangle 7"/>
          <p:cNvSpPr/>
          <p:nvPr>
            <p:custDataLst>
              <p:tags r:id="rId7"/>
            </p:custDataLst>
          </p:nvPr>
        </p:nvSpPr>
        <p:spPr>
          <a:xfrm>
            <a:off x="2364105" y="3471545"/>
            <a:ext cx="503555" cy="109029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ffectLst/>
        </p:spPr>
        <p:txBody>
          <a:bodyPr wrap="none" anchor="ctr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sym typeface="Wingdings" panose="05000000000000000000"/>
            </a:endParaRPr>
          </a:p>
        </p:txBody>
      </p:sp>
      <p:sp>
        <p:nvSpPr>
          <p:cNvPr id="22535" name="Rectangle 8"/>
          <p:cNvSpPr/>
          <p:nvPr>
            <p:custDataLst>
              <p:tags r:id="rId8"/>
            </p:custDataLst>
          </p:nvPr>
        </p:nvSpPr>
        <p:spPr>
          <a:xfrm>
            <a:off x="3170555" y="3437890"/>
            <a:ext cx="1007745" cy="112268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ffectLst/>
        </p:spPr>
        <p:txBody>
          <a:bodyPr wrap="none" anchor="ctr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sym typeface="Wingdings" panose="05000000000000000000"/>
            </a:endParaRPr>
          </a:p>
        </p:txBody>
      </p:sp>
      <p:sp>
        <p:nvSpPr>
          <p:cNvPr id="22536" name="Rectangle 9"/>
          <p:cNvSpPr/>
          <p:nvPr>
            <p:custDataLst>
              <p:tags r:id="rId9"/>
            </p:custDataLst>
          </p:nvPr>
        </p:nvSpPr>
        <p:spPr>
          <a:xfrm>
            <a:off x="4579620" y="3432810"/>
            <a:ext cx="1115695" cy="116903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ffectLst/>
        </p:spPr>
        <p:txBody>
          <a:bodyPr wrap="none" anchor="ctr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sym typeface="Wingdings" panose="05000000000000000000"/>
            </a:endParaRPr>
          </a:p>
        </p:txBody>
      </p:sp>
      <p:sp>
        <p:nvSpPr>
          <p:cNvPr id="22537" name="Rectangle 10"/>
          <p:cNvSpPr/>
          <p:nvPr>
            <p:custDataLst>
              <p:tags r:id="rId10"/>
            </p:custDataLst>
          </p:nvPr>
        </p:nvSpPr>
        <p:spPr>
          <a:xfrm>
            <a:off x="7212965" y="3429000"/>
            <a:ext cx="1079500" cy="117284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ffectLst/>
        </p:spPr>
        <p:txBody>
          <a:bodyPr wrap="none" anchor="ctr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sym typeface="Wingdings" panose="05000000000000000000"/>
            </a:endParaRPr>
          </a:p>
        </p:txBody>
      </p:sp>
      <p:sp>
        <p:nvSpPr>
          <p:cNvPr id="22538" name="Rectangle 11"/>
          <p:cNvSpPr/>
          <p:nvPr>
            <p:custDataLst>
              <p:tags r:id="rId11"/>
            </p:custDataLst>
          </p:nvPr>
        </p:nvSpPr>
        <p:spPr>
          <a:xfrm>
            <a:off x="8718550" y="3440430"/>
            <a:ext cx="503555" cy="116141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ffectLst/>
        </p:spPr>
        <p:txBody>
          <a:bodyPr wrap="none" anchor="ctr"/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3600" b="1" i="0" u="none" baseline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eaLnBrk="1" hangingPunct="1"/>
            <a:endParaRPr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000000"/>
              </a:solidFill>
              <a:sym typeface="Wingdings" panose="05000000000000000000"/>
            </a:endParaRPr>
          </a:p>
        </p:txBody>
      </p:sp>
      <p:grpSp>
        <p:nvGrpSpPr>
          <p:cNvPr id="4" name="组合 3"/>
          <p:cNvGrpSpPr/>
          <p:nvPr>
            <p:custDataLst>
              <p:tags r:id="rId12"/>
            </p:custDataLst>
          </p:nvPr>
        </p:nvGrpSpPr>
        <p:grpSpPr>
          <a:xfrm>
            <a:off x="1456690" y="3452495"/>
            <a:ext cx="8402955" cy="608430"/>
            <a:chOff x="1398058" y="2022300"/>
            <a:chExt cx="8403041" cy="683479"/>
          </a:xfrm>
        </p:grpSpPr>
        <p:graphicFrame>
          <p:nvGraphicFramePr>
            <p:cNvPr id="30722" name="Object 2"/>
            <p:cNvGraphicFramePr>
              <a:graphicFrameLocks noChangeAspect="1"/>
            </p:cNvGraphicFramePr>
            <p:nvPr>
              <p:custDataLst>
                <p:tags r:id="rId20"/>
              </p:custDataLst>
            </p:nvPr>
          </p:nvGraphicFramePr>
          <p:xfrm>
            <a:off x="1398058" y="2022300"/>
            <a:ext cx="7554913" cy="647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65836800" imgH="5486400" progId="Equation.DSMT4">
                    <p:embed/>
                  </p:oleObj>
                </mc:Choice>
                <mc:Fallback>
                  <p:oleObj name="Equation" r:id="rId30" imgW="65836800" imgH="54864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1398058" y="2022300"/>
                          <a:ext cx="7554913" cy="647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41" name="Text Box 14"/>
            <p:cNvSpPr/>
            <p:nvPr>
              <p:custDataLst>
                <p:tags r:id="rId21"/>
              </p:custDataLst>
            </p:nvPr>
          </p:nvSpPr>
          <p:spPr>
            <a:xfrm>
              <a:off x="9369299" y="2050232"/>
              <a:ext cx="431800" cy="655547"/>
            </a:xfrm>
            <a:prstGeom prst="rect">
              <a:avLst/>
            </a:prstGeom>
            <a:noFill/>
            <a:ln w="38100">
              <a:noFill/>
              <a:miter lim="800000"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 kumimoji="0" lang="zh-CN" altLang="en-US" sz="3600" b="1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 kumimoji="0" lang="zh-CN" altLang="en-US" sz="3600" b="1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 kumimoji="0" lang="zh-CN" altLang="en-US" sz="3600" b="1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 kumimoji="0" lang="zh-CN" altLang="en-US" sz="3600" b="1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 kumimoji="0" lang="zh-CN" altLang="en-US" sz="3600" b="1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algn="ctr" eaLnBrk="1" hangingPunct="1">
                <a:buFontTx/>
                <a:buNone/>
              </a:pPr>
              <a:r>
                <a:rPr kumimoji="1" sz="320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FF3300"/>
                  </a:solidFill>
                  <a:latin typeface="Times New Roman" panose="02020603050405020304" pitchFamily="34" charset="0"/>
                  <a:sym typeface="Wingdings" panose="05000000000000000000"/>
                </a:rPr>
                <a:t>①</a:t>
              </a:r>
              <a:endParaRPr kumimoji="1" sz="3200">
                <a:solidFill>
                  <a:srgbClr val="FF3300"/>
                </a:solidFill>
                <a:latin typeface="Times New Roman" panose="02020603050405020304" pitchFamily="34" charset="0"/>
              </a:endParaRPr>
            </a:p>
          </p:txBody>
        </p:sp>
      </p:grpSp>
      <p:grpSp>
        <p:nvGrpSpPr>
          <p:cNvPr id="5" name="组合 4"/>
          <p:cNvGrpSpPr/>
          <p:nvPr>
            <p:custDataLst>
              <p:tags r:id="rId13"/>
            </p:custDataLst>
          </p:nvPr>
        </p:nvGrpSpPr>
        <p:grpSpPr>
          <a:xfrm>
            <a:off x="1424940" y="3949700"/>
            <a:ext cx="8488045" cy="650161"/>
            <a:chOff x="1330677" y="2705100"/>
            <a:chExt cx="8440114" cy="708596"/>
          </a:xfrm>
        </p:grpSpPr>
        <p:sp>
          <p:nvSpPr>
            <p:cNvPr id="22542" name="Text Box 15"/>
            <p:cNvSpPr/>
            <p:nvPr>
              <p:custDataLst>
                <p:tags r:id="rId18"/>
              </p:custDataLst>
            </p:nvPr>
          </p:nvSpPr>
          <p:spPr>
            <a:xfrm>
              <a:off x="9338991" y="2777682"/>
              <a:ext cx="431800" cy="636014"/>
            </a:xfrm>
            <a:prstGeom prst="rect">
              <a:avLst/>
            </a:prstGeom>
            <a:noFill/>
            <a:ln w="38100">
              <a:noFill/>
              <a:miter lim="800000"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 kumimoji="0" lang="zh-CN" altLang="en-US" sz="3600" b="1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 kumimoji="0" lang="zh-CN" altLang="en-US" sz="3600" b="1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 kumimoji="0" lang="zh-CN" altLang="en-US" sz="3600" b="1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 kumimoji="0" lang="zh-CN" altLang="en-US" sz="3600" b="1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 kumimoji="0" lang="zh-CN" altLang="en-US" sz="3600" b="1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algn="ctr" eaLnBrk="1" hangingPunct="1">
                <a:buFontTx/>
                <a:buNone/>
              </a:pPr>
              <a:r>
                <a:rPr kumimoji="1" sz="3200"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FF3300"/>
                  </a:solidFill>
                  <a:latin typeface="Times New Roman" panose="02020603050405020304" pitchFamily="34" charset="0"/>
                  <a:sym typeface="Wingdings" panose="05000000000000000000"/>
                </a:rPr>
                <a:t>②</a:t>
              </a:r>
              <a:endParaRPr kumimoji="1" sz="3200">
                <a:solidFill>
                  <a:srgbClr val="FF3300"/>
                </a:solidFill>
                <a:latin typeface="Times New Roman" panose="02020603050405020304" pitchFamily="34" charset="0"/>
              </a:endParaRPr>
            </a:p>
          </p:txBody>
        </p:sp>
        <p:graphicFrame>
          <p:nvGraphicFramePr>
            <p:cNvPr id="20" name="Object 2"/>
            <p:cNvGraphicFramePr>
              <a:graphicFrameLocks noChangeAspect="1"/>
            </p:cNvGraphicFramePr>
            <p:nvPr>
              <p:custDataLst>
                <p:tags r:id="rId19"/>
              </p:custDataLst>
            </p:nvPr>
          </p:nvGraphicFramePr>
          <p:xfrm>
            <a:off x="1330677" y="2705100"/>
            <a:ext cx="7543506" cy="6477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2" imgW="66446400" imgH="5486400" progId="Equation.DSMT4">
                    <p:embed/>
                  </p:oleObj>
                </mc:Choice>
                <mc:Fallback>
                  <p:oleObj name="Equation" r:id="rId32" imgW="66446400" imgH="54864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33"/>
                        <a:stretch>
                          <a:fillRect/>
                        </a:stretch>
                      </p:blipFill>
                      <p:spPr>
                        <a:xfrm>
                          <a:off x="1330677" y="2705100"/>
                          <a:ext cx="7543506" cy="6477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152" name="Object 27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997268" y="4649153"/>
          <a:ext cx="34782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1511300" imgH="203200" progId="Equation.DSMT4">
                  <p:embed/>
                </p:oleObj>
              </mc:Choice>
              <mc:Fallback>
                <p:oleObj name="Equation" r:id="rId34" imgW="1511300" imgH="203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997268" y="4649153"/>
                        <a:ext cx="347821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"/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1470660" y="5161280"/>
          <a:ext cx="8566150" cy="519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3873500" imgH="228600" progId="Equation.DSMT4">
                  <p:embed/>
                </p:oleObj>
              </mc:Choice>
              <mc:Fallback>
                <p:oleObj name="Equation" r:id="rId36" imgW="38735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470660" y="5161280"/>
                        <a:ext cx="8566150" cy="5194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3" name="Object 3"/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1525270" y="5720080"/>
          <a:ext cx="6274435" cy="890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65836800" imgH="9448800" progId="Equation.DSMT4">
                  <p:embed/>
                </p:oleObj>
              </mc:Choice>
              <mc:Fallback>
                <p:oleObj name="Equation" r:id="rId38" imgW="65836800" imgH="9448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25270" y="5720080"/>
                        <a:ext cx="6274435" cy="890905"/>
                      </a:xfrm>
                      <a:prstGeom prst="rect">
                        <a:avLst/>
                      </a:prstGeom>
                      <a:noFill/>
                      <a:ln w="19050" algn="ctr">
                        <a:noFill/>
                        <a:miter lim="800000"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6" name="椭圆形标注 11"/>
          <p:cNvSpPr/>
          <p:nvPr>
            <p:custDataLst>
              <p:tags r:id="rId17"/>
            </p:custDataLst>
          </p:nvPr>
        </p:nvSpPr>
        <p:spPr>
          <a:xfrm>
            <a:off x="9427845" y="1979295"/>
            <a:ext cx="2674620" cy="1088390"/>
          </a:xfrm>
          <a:prstGeom prst="wedgeEllipseCallout">
            <a:avLst>
              <a:gd name="adj1" fmla="val -55126"/>
              <a:gd name="adj2" fmla="val 70981"/>
            </a:avLst>
          </a:prstGeom>
          <a:solidFill>
            <a:schemeClr val="accent1"/>
          </a:solidFill>
          <a:ln w="25400">
            <a:solidFill>
              <a:srgbClr val="385D8A"/>
            </a:solidFill>
            <a:miter lim="800000"/>
          </a:ln>
        </p:spPr>
        <p:txBody>
          <a:bodyPr anchor="ctr" anchorCtr="0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5pPr>
          </a:lstStyle>
          <a:p>
            <a:pPr marL="0" marR="0" lvl="0" indent="0" algn="ctr"/>
            <a:r>
              <a:rPr lang="zh-CN" altLang="en-US" sz="2800" spc="0">
                <a:solidFill>
                  <a:srgbClr val="FFFF00"/>
                </a:solidFill>
                <a:latin typeface="隶书" panose="02010509060101010101" charset="-122"/>
                <a:ea typeface="隶书" panose="02010509060101010101" charset="-122"/>
              </a:rPr>
              <a:t>倒序相加求和法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  <p:cond evt="onBegin" delay="0">
                          <p:tn val="35"/>
                        </p:cond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  <p:cond evt="onBegin" delay="0">
                          <p:tn val="40"/>
                        </p:cond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  <p:cond evt="onBegin" delay="0">
                          <p:tn val="45"/>
                        </p:cond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  <p:cond evt="onBegin" delay="0">
                          <p:tn val="50"/>
                        </p:cond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  <p:cond evt="onBegin" delay="0">
                          <p:tn val="55"/>
                        </p:cond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  <p:cond evt="onBegin" delay="0">
                          <p:tn val="60"/>
                        </p:cond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  <p:cond evt="onBegin" delay="0">
                          <p:tn val="65"/>
                        </p:cond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  <p:cond evt="onBegin" delay="0">
                          <p:tn val="70"/>
                        </p:cond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  <p:cond evt="onBegin" delay="0">
                          <p:tn val="75"/>
                        </p:cond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  <p:cond evt="onBegin" delay="0">
                          <p:tn val="80"/>
                        </p:cond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  <p:cond evt="onBegin" delay="0">
                          <p:tn val="85"/>
                        </p:cond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2534" grpId="0" animBg="1"/>
      <p:bldP spid="22535" grpId="0" animBg="1"/>
      <p:bldP spid="22536" grpId="0" animBg="1"/>
      <p:bldP spid="22537" grpId="0" animBg="1"/>
      <p:bldP spid="22538" grpId="0" animBg="1"/>
      <p:bldP spid="615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14154" y="9220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9224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/>
              </a:rPr>
              <a:t>新课讲授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97485" y="772160"/>
            <a:ext cx="98806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FontTx/>
            </a:pPr>
            <a:r>
              <a:rPr lang="zh-CN" altLang="en-US" sz="2800" b="1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问题</a:t>
            </a:r>
            <a:r>
              <a:rPr lang="en-US" altLang="zh-CN" sz="2800" b="1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</a:t>
            </a:r>
            <a:r>
              <a:rPr lang="en-US" altLang="zh-CN" sz="2800" b="1">
                <a:solidFill>
                  <a:srgbClr val="0000FF"/>
                </a:solidFill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那么，对于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一般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的等差数列，如何求它的前</a:t>
            </a:r>
            <a:r>
              <a:rPr lang="en-US" altLang="zh-CN" sz="2800" b="1" i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项和呢？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554480" y="1532536"/>
          <a:ext cx="5383530" cy="612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3" imgW="1867535" imgH="233680" progId="Equation.DSMT4">
                  <p:embed/>
                </p:oleObj>
              </mc:Choice>
              <mc:Fallback>
                <p:oleObj r:id="rId33" imgW="1867535" imgH="23368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554480" y="1532536"/>
                        <a:ext cx="5383530" cy="6121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Rectangle 6"/>
          <p:cNvSpPr/>
          <p:nvPr>
            <p:custDataLst>
              <p:tags r:id="rId5"/>
            </p:custDataLst>
          </p:nvPr>
        </p:nvSpPr>
        <p:spPr>
          <a:xfrm>
            <a:off x="2826703" y="1705256"/>
            <a:ext cx="468000" cy="1116000"/>
          </a:xfrm>
          <a:prstGeom prst="rect">
            <a:avLst/>
          </a:prstGeom>
          <a:noFill/>
          <a:ln w="19050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/>
          </a:p>
        </p:txBody>
      </p:sp>
      <p:sp>
        <p:nvSpPr>
          <p:cNvPr id="31751" name="Rectangle 7"/>
          <p:cNvSpPr/>
          <p:nvPr>
            <p:custDataLst>
              <p:tags r:id="rId6"/>
            </p:custDataLst>
          </p:nvPr>
        </p:nvSpPr>
        <p:spPr>
          <a:xfrm>
            <a:off x="3581717" y="1716686"/>
            <a:ext cx="756000" cy="1116000"/>
          </a:xfrm>
          <a:prstGeom prst="rect">
            <a:avLst/>
          </a:prstGeom>
          <a:noFill/>
          <a:ln w="19050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/>
          </a:p>
        </p:txBody>
      </p:sp>
      <p:sp>
        <p:nvSpPr>
          <p:cNvPr id="31752" name="Rectangle 8"/>
          <p:cNvSpPr/>
          <p:nvPr>
            <p:custDataLst>
              <p:tags r:id="rId7"/>
            </p:custDataLst>
          </p:nvPr>
        </p:nvSpPr>
        <p:spPr>
          <a:xfrm>
            <a:off x="4661535" y="1716686"/>
            <a:ext cx="684000" cy="1116000"/>
          </a:xfrm>
          <a:prstGeom prst="rect">
            <a:avLst/>
          </a:prstGeom>
          <a:noFill/>
          <a:ln w="19050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/>
          </a:p>
        </p:txBody>
      </p:sp>
      <p:sp>
        <p:nvSpPr>
          <p:cNvPr id="31753" name="Rectangle 9"/>
          <p:cNvSpPr/>
          <p:nvPr>
            <p:custDataLst>
              <p:tags r:id="rId8"/>
            </p:custDataLst>
          </p:nvPr>
        </p:nvSpPr>
        <p:spPr>
          <a:xfrm>
            <a:off x="6467158" y="1683243"/>
            <a:ext cx="649287" cy="1116000"/>
          </a:xfrm>
          <a:prstGeom prst="rect">
            <a:avLst/>
          </a:prstGeom>
          <a:noFill/>
          <a:ln w="19050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endParaRPr lang="zh-CN" altLang="en-US"/>
          </a:p>
        </p:txBody>
      </p:sp>
      <p:graphicFrame>
        <p:nvGraphicFramePr>
          <p:cNvPr id="31756" name="Object 13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540510" y="2259611"/>
          <a:ext cx="5338445" cy="612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5" imgW="1867535" imgH="233680" progId="Equation.DSMT4">
                  <p:embed/>
                </p:oleObj>
              </mc:Choice>
              <mc:Fallback>
                <p:oleObj r:id="rId35" imgW="1867535" imgH="23368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40510" y="2259611"/>
                        <a:ext cx="5338445" cy="6121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8" name="Text Box 15"/>
          <p:cNvSpPr/>
          <p:nvPr>
            <p:custDataLst>
              <p:tags r:id="rId10"/>
            </p:custDataLst>
          </p:nvPr>
        </p:nvSpPr>
        <p:spPr>
          <a:xfrm>
            <a:off x="7675192" y="1546823"/>
            <a:ext cx="431800" cy="58356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/>
          <a:p>
            <a:pPr algn="ctr">
              <a:buFontTx/>
            </a:pPr>
            <a:r>
              <a:rPr lang="zh-CN" altLang="en-US" sz="3200" b="1">
                <a:solidFill>
                  <a:srgbClr val="7030A0"/>
                </a:solidFill>
                <a:latin typeface="Times New Roman" panose="02020603050405020304" pitchFamily="34" charset="0"/>
              </a:rPr>
              <a:t>①</a:t>
            </a:r>
          </a:p>
        </p:txBody>
      </p:sp>
      <p:sp>
        <p:nvSpPr>
          <p:cNvPr id="31759" name="Text Box 16"/>
          <p:cNvSpPr/>
          <p:nvPr>
            <p:custDataLst>
              <p:tags r:id="rId11"/>
            </p:custDataLst>
          </p:nvPr>
        </p:nvSpPr>
        <p:spPr>
          <a:xfrm>
            <a:off x="7653531" y="2222801"/>
            <a:ext cx="431800" cy="583565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/>
          <a:p>
            <a:pPr algn="ctr">
              <a:buFontTx/>
            </a:pPr>
            <a:r>
              <a:rPr lang="zh-CN" altLang="en-US" sz="3200" b="1">
                <a:solidFill>
                  <a:srgbClr val="7030A0"/>
                </a:solidFill>
                <a:latin typeface="Times New Roman" panose="02020603050405020304" pitchFamily="34" charset="0"/>
              </a:rPr>
              <a:t>②</a:t>
            </a:r>
          </a:p>
        </p:txBody>
      </p:sp>
      <p:cxnSp>
        <p:nvCxnSpPr>
          <p:cNvPr id="7" name="直接箭头连接符 6"/>
          <p:cNvCxnSpPr/>
          <p:nvPr>
            <p:custDataLst>
              <p:tags r:id="rId12"/>
            </p:custDataLst>
          </p:nvPr>
        </p:nvCxnSpPr>
        <p:spPr>
          <a:xfrm flipH="1">
            <a:off x="2696845" y="2153920"/>
            <a:ext cx="4558665" cy="26035"/>
          </a:xfrm>
          <a:prstGeom prst="straightConnector1">
            <a:avLst/>
          </a:prstGeom>
          <a:ln w="127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>
            <p:custDataLst>
              <p:tags r:id="rId13"/>
            </p:custDataLst>
          </p:nvPr>
        </p:nvCxnSpPr>
        <p:spPr>
          <a:xfrm flipH="1" flipV="1">
            <a:off x="8257540" y="1739265"/>
            <a:ext cx="504190" cy="267335"/>
          </a:xfrm>
          <a:prstGeom prst="straightConnector1">
            <a:avLst/>
          </a:prstGeom>
          <a:ln>
            <a:solidFill>
              <a:srgbClr val="FF0000"/>
            </a:solidFill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>
            <p:custDataLst>
              <p:tags r:id="rId14"/>
            </p:custDataLst>
          </p:nvPr>
        </p:nvCxnSpPr>
        <p:spPr>
          <a:xfrm flipH="1">
            <a:off x="8257540" y="2276475"/>
            <a:ext cx="575945" cy="347345"/>
          </a:xfrm>
          <a:prstGeom prst="straightConnector1">
            <a:avLst/>
          </a:prstGeom>
          <a:ln>
            <a:solidFill>
              <a:srgbClr val="FF0000"/>
            </a:solidFill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8808720" y="1844675"/>
            <a:ext cx="11772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b="1">
                <a:solidFill>
                  <a:srgbClr val="FF0000"/>
                </a:solidFill>
              </a:rPr>
              <a:t>左右两边分别相加</a:t>
            </a:r>
          </a:p>
        </p:txBody>
      </p:sp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2541905" y="2972435"/>
          <a:ext cx="1084580" cy="545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7" imgW="431800" imgH="228600" progId="Equation.KSEE3">
                  <p:embed/>
                </p:oleObj>
              </mc:Choice>
              <mc:Fallback>
                <p:oleObj r:id="rId37" imgW="4318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2541905" y="2972435"/>
                        <a:ext cx="1084580" cy="5454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3958590" y="2919095"/>
          <a:ext cx="1189355" cy="544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9" imgW="508000" imgH="228600" progId="Equation.KSEE3">
                  <p:embed/>
                </p:oleObj>
              </mc:Choice>
              <mc:Fallback>
                <p:oleObj r:id="rId39" imgW="508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3958590" y="2919095"/>
                        <a:ext cx="1189355" cy="5441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6160453" y="2936558"/>
          <a:ext cx="1238885" cy="532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1" imgW="533400" imgH="228600" progId="Equation.KSEE3">
                  <p:embed/>
                </p:oleObj>
              </mc:Choice>
              <mc:Fallback>
                <p:oleObj r:id="rId41" imgW="5334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6160453" y="2936558"/>
                        <a:ext cx="1238885" cy="5327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7664450" y="2951480"/>
          <a:ext cx="1068070" cy="512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3" imgW="431800" imgH="228600" progId="Equation.KSEE3">
                  <p:embed/>
                </p:oleObj>
              </mc:Choice>
              <mc:Fallback>
                <p:oleObj r:id="rId43" imgW="4318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7664450" y="2951480"/>
                        <a:ext cx="1068070" cy="512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3621405" y="3112135"/>
          <a:ext cx="343535" cy="274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5" imgW="127000" imgH="101600" progId="Equation.KSEE3">
                  <p:embed/>
                </p:oleObj>
              </mc:Choice>
              <mc:Fallback>
                <p:oleObj r:id="rId45" imgW="127000" imgH="101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3621405" y="3112135"/>
                        <a:ext cx="343535" cy="2749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5076190" y="3094990"/>
          <a:ext cx="343535" cy="274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5" imgW="127000" imgH="101600" progId="Equation.KSEE3">
                  <p:embed/>
                </p:oleObj>
              </mc:Choice>
              <mc:Fallback>
                <p:oleObj r:id="rId45" imgW="127000" imgH="101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5076190" y="3094990"/>
                        <a:ext cx="343535" cy="2749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对象 3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2"/>
            </p:custDataLst>
          </p:nvPr>
        </p:nvGraphicFramePr>
        <p:xfrm>
          <a:off x="7281545" y="3091180"/>
          <a:ext cx="374015" cy="299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5" imgW="127000" imgH="101600" progId="Equation.KSEE3">
                  <p:embed/>
                </p:oleObj>
              </mc:Choice>
              <mc:Fallback>
                <p:oleObj r:id="rId45" imgW="127000" imgH="101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7281545" y="3091180"/>
                        <a:ext cx="374015" cy="2990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4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2039620" y="3622675"/>
          <a:ext cx="7018655" cy="455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7" imgW="3263900" imgH="228600" progId="Equation.KSEE3">
                  <p:embed/>
                </p:oleObj>
              </mc:Choice>
              <mc:Fallback>
                <p:oleObj r:id="rId47" imgW="3263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2039620" y="3622675"/>
                        <a:ext cx="7018655" cy="455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4"/>
            </p:custDataLst>
          </p:nvPr>
        </p:nvGraphicFramePr>
        <p:xfrm>
          <a:off x="2583180" y="4160520"/>
          <a:ext cx="6475095" cy="466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9" imgW="2794000" imgH="228600" progId="Equation.KSEE3">
                  <p:embed/>
                </p:oleObj>
              </mc:Choice>
              <mc:Fallback>
                <p:oleObj r:id="rId49" imgW="2794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2583180" y="4160520"/>
                        <a:ext cx="6475095" cy="4660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AutoShape 4"/>
          <p:cNvSpPr/>
          <p:nvPr>
            <p:custDataLst>
              <p:tags r:id="rId25"/>
            </p:custDataLst>
          </p:nvPr>
        </p:nvSpPr>
        <p:spPr>
          <a:xfrm rot="5400000" flipH="1" flipV="1">
            <a:off x="5780405" y="2023110"/>
            <a:ext cx="291465" cy="5410835"/>
          </a:xfrm>
          <a:prstGeom prst="leftBrace">
            <a:avLst>
              <a:gd name="adj1" fmla="val 32071"/>
              <a:gd name="adj2" fmla="val 51347"/>
            </a:avLst>
          </a:prstGeom>
          <a:noFill/>
          <a:ln w="127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eaVert" wrap="none" anchor="ctr" anchorCtr="0"/>
          <a:lstStyle/>
          <a:p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7" name="文本框 56"/>
          <p:cNvSpPr txBox="1"/>
          <p:nvPr>
            <p:custDataLst>
              <p:tags r:id="rId26"/>
            </p:custDataLst>
          </p:nvPr>
        </p:nvSpPr>
        <p:spPr>
          <a:xfrm>
            <a:off x="5657215" y="4827905"/>
            <a:ext cx="956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</a:rPr>
              <a:t>n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个</a:t>
            </a:r>
          </a:p>
        </p:txBody>
      </p:sp>
      <p:graphicFrame>
        <p:nvGraphicFramePr>
          <p:cNvPr id="43" name="对象 4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7"/>
            </p:custDataLst>
          </p:nvPr>
        </p:nvGraphicFramePr>
        <p:xfrm>
          <a:off x="2631440" y="4887595"/>
          <a:ext cx="1726565" cy="462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1" imgW="736600" imgH="228600" progId="Equation.KSEE3">
                  <p:embed/>
                </p:oleObj>
              </mc:Choice>
              <mc:Fallback>
                <p:oleObj r:id="rId51" imgW="7366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2631440" y="4887595"/>
                        <a:ext cx="1726565" cy="462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8"/>
            </p:custDataLst>
          </p:nvPr>
        </p:nvGraphicFramePr>
        <p:xfrm>
          <a:off x="5436235" y="3178810"/>
          <a:ext cx="459740" cy="197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3" imgW="177165" imgH="76200" progId="Equation.KSEE3">
                  <p:embed/>
                </p:oleObj>
              </mc:Choice>
              <mc:Fallback>
                <p:oleObj r:id="rId53" imgW="177165" imgH="76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4"/>
                      <a:stretch>
                        <a:fillRect/>
                      </a:stretch>
                    </p:blipFill>
                    <p:spPr>
                      <a:xfrm>
                        <a:off x="5436235" y="3178810"/>
                        <a:ext cx="459740" cy="1974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9"/>
            </p:custDataLst>
          </p:nvPr>
        </p:nvGraphicFramePr>
        <p:xfrm>
          <a:off x="5868035" y="3112135"/>
          <a:ext cx="343535" cy="274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5" imgW="127000" imgH="101600" progId="Equation.KSEE3">
                  <p:embed/>
                </p:oleObj>
              </mc:Choice>
              <mc:Fallback>
                <p:oleObj r:id="rId55" imgW="127000" imgH="101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5868035" y="3112135"/>
                        <a:ext cx="343535" cy="2749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0"/>
            </p:custDataLst>
          </p:nvPr>
        </p:nvGraphicFramePr>
        <p:xfrm>
          <a:off x="1979260" y="5490774"/>
          <a:ext cx="3030605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6" imgW="1104900" imgH="393700" progId="Equation.DSMT4">
                  <p:embed/>
                </p:oleObj>
              </mc:Choice>
              <mc:Fallback>
                <p:oleObj r:id="rId56" imgW="1104900" imgH="3937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1979260" y="5490774"/>
                        <a:ext cx="3030605" cy="10800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2" name="AutoShape 15"/>
          <p:cNvSpPr/>
          <p:nvPr>
            <p:custDataLst>
              <p:tags r:id="rId31"/>
            </p:custDataLst>
          </p:nvPr>
        </p:nvSpPr>
        <p:spPr>
          <a:xfrm>
            <a:off x="7282815" y="4879975"/>
            <a:ext cx="2120265" cy="1501775"/>
          </a:xfrm>
          <a:prstGeom prst="wedgeRectCallout">
            <a:avLst>
              <a:gd name="adj1" fmla="val -147064"/>
              <a:gd name="adj2" fmla="val 26236"/>
            </a:avLst>
          </a:prstGeom>
          <a:solidFill>
            <a:srgbClr val="CCFFFF">
              <a:alpha val="27843"/>
            </a:srgbClr>
          </a:solidFill>
          <a:ln w="19050">
            <a:solidFill>
              <a:srgbClr val="FF00FF"/>
            </a:solidFill>
            <a:miter lim="800000"/>
          </a:ln>
        </p:spPr>
        <p:txBody>
          <a:bodyPr anchor="ctr" anchorCtr="0">
            <a:noAutofit/>
          </a:bodyPr>
          <a:lstStyle>
            <a:lvl1pPr marL="228600" indent="-228600" algn="l" defTabSz="914400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 kumimoji="0" lang="zh-CN" altLang="en-US" sz="2000" b="0" i="0" u="non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 kumimoji="0" lang="zh-CN" altLang="en-US" sz="1800" b="0" i="0" u="non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 kumimoji="0" lang="zh-CN" altLang="en-US" sz="1600" b="0" i="0" u="non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 kumimoji="0" lang="zh-CN" altLang="en-US" sz="1400" b="0" i="0" u="non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defRPr kumimoji="0" lang="zh-CN" altLang="en-US" sz="1400" b="0" i="0" u="non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zh-CN" altLang="en-US"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zh-CN" altLang="en-US"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zh-CN" altLang="en-US"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zh-CN" altLang="en-US"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buClrTx/>
              <a:buNone/>
            </a:pPr>
            <a:r>
              <a:rPr lang="zh-CN" altLang="en-US" sz="2800">
                <a:solidFill>
                  <a:srgbClr val="0000FF"/>
                </a:solidFill>
                <a:latin typeface="宋体" panose="02010600030101010101" pitchFamily="2" charset="-122"/>
              </a:rPr>
              <a:t>这就是等差数列前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altLang="en-US" sz="2800">
                <a:solidFill>
                  <a:srgbClr val="0000FF"/>
                </a:solidFill>
                <a:latin typeface="宋体" panose="02010600030101010101" pitchFamily="2" charset="-122"/>
              </a:rPr>
              <a:t>项和的公式！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  <p:cond evt="onBegin" delay="0">
                          <p:tn val="35"/>
                        </p:cond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  <p:cond evt="onBegin" delay="0">
                          <p:tn val="40"/>
                        </p:cond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1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  <p:cond evt="onBegin" delay="0">
                          <p:tn val="52"/>
                        </p:cond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  <p:cond evt="onBegin" delay="0">
                          <p:tn val="63"/>
                        </p:cond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  <p:cond evt="onBegin" delay="0">
                          <p:tn val="68"/>
                        </p:cond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  <p:cond evt="onBegin" delay="0">
                          <p:tn val="73"/>
                        </p:cond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  <p:cond evt="onBegin" delay="0">
                          <p:tn val="78"/>
                        </p:cond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  <p:cond evt="onBegin" delay="0">
                          <p:tn val="83"/>
                        </p:cond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  <p:cond evt="onBegin" delay="0">
                          <p:tn val="100"/>
                        </p:cond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  <p:cond evt="onBegin" delay="0">
                          <p:tn val="114"/>
                        </p:cond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 nodeType="clickPar">
                      <p:stCondLst>
                        <p:cond delay="indefinite"/>
                        <p:cond evt="onBegin" delay="0">
                          <p:tn val="119"/>
                        </p:cond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  <p:cond evt="onBegin" delay="0">
                          <p:tn val="124"/>
                        </p:cond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  <p:cond evt="onBegin" delay="0">
                          <p:tn val="129"/>
                        </p:cond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  <p:cond evt="onBegin" delay="0">
                          <p:tn val="134"/>
                        </p:cond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8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  <p:cond evt="onBegin" delay="0">
                          <p:tn val="142"/>
                        </p:cond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  <p:cond evt="onBegin" delay="0">
                          <p:tn val="147"/>
                        </p:cond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  <p:cond evt="onBegin" delay="0">
                          <p:tn val="152"/>
                        </p:cond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31750" grpId="0" animBg="1"/>
      <p:bldP spid="31751" grpId="0" animBg="1"/>
      <p:bldP spid="31752" grpId="0" animBg="1"/>
      <p:bldP spid="31753" grpId="0" animBg="1"/>
      <p:bldP spid="31758" grpId="0"/>
      <p:bldP spid="31759" grpId="0"/>
      <p:bldP spid="13" grpId="0"/>
      <p:bldP spid="38916" grpId="0" animBg="1"/>
      <p:bldP spid="38916" grpId="1" animBg="1"/>
      <p:bldP spid="57" grpId="0"/>
      <p:bldP spid="57" grpId="1"/>
      <p:bldP spid="307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14154" y="9220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9224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/>
              </a:rPr>
              <a:t>概念生成</a:t>
            </a:r>
          </a:p>
        </p:txBody>
      </p:sp>
      <p:sp>
        <p:nvSpPr>
          <p:cNvPr id="14337" name="Text Box 2"/>
          <p:cNvSpPr txBox="1"/>
          <p:nvPr>
            <p:custDataLst>
              <p:tags r:id="rId3"/>
            </p:custDataLst>
          </p:nvPr>
        </p:nvSpPr>
        <p:spPr>
          <a:xfrm>
            <a:off x="127000" y="782320"/>
            <a:ext cx="37312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等差数列前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n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项和公式</a:t>
            </a: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518160" y="1395730"/>
            <a:ext cx="11365230" cy="6076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800" b="1" spc="100"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如果等差数列{</a:t>
            </a:r>
            <a:r>
              <a:rPr lang="zh-CN" altLang="en-US" sz="2800" b="1" i="1" spc="100"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zh-CN" altLang="en-US" sz="2800" b="1" i="1" spc="100" baseline="-25000"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altLang="en-US" sz="2800" b="1" spc="100"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}的首项</a:t>
            </a:r>
            <a:r>
              <a:rPr lang="en-US" sz="2800" b="1" i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sz="2800" b="1" baseline="-2500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1</a:t>
            </a:r>
            <a:r>
              <a:rPr lang="en-US" altLang="zh-CN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, </a:t>
            </a:r>
            <a:r>
              <a:rPr lang="zh-CN" altLang="en-US" sz="2800" b="1" spc="100"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公差为</a:t>
            </a:r>
            <a:r>
              <a:rPr lang="en-US" sz="2800" b="1" i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d</a:t>
            </a:r>
            <a:r>
              <a:rPr lang="en-US" altLang="zh-CN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, </a:t>
            </a:r>
            <a:r>
              <a:rPr lang="zh-CN" altLang="en-US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那么该</a:t>
            </a:r>
            <a:r>
              <a:rPr lang="zh-CN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等差数列的前</a:t>
            </a:r>
            <a:r>
              <a:rPr lang="zh-CN" sz="2800" b="1" i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项和公式为</a:t>
            </a:r>
            <a:endParaRPr lang="zh-CN" altLang="en-US" sz="2800" b="1">
              <a:latin typeface="Times New Roman" panose="02020603050405020304" pitchFamily="34" charset="0"/>
              <a:ea typeface="华文中宋" panose="02010600040101010101" charset="-122"/>
              <a:cs typeface="Times New Roman" panose="02020603050405020304" pitchFamily="34" charset="-120"/>
              <a:sym typeface="+mn-ea"/>
            </a:endParaRPr>
          </a:p>
        </p:txBody>
      </p:sp>
      <p:grpSp>
        <p:nvGrpSpPr>
          <p:cNvPr id="7181" name="组合 15"/>
          <p:cNvGrpSpPr/>
          <p:nvPr>
            <p:custDataLst>
              <p:tags r:id="rId5"/>
            </p:custDataLst>
          </p:nvPr>
        </p:nvGrpSpPr>
        <p:grpSpPr>
          <a:xfrm>
            <a:off x="3786188" y="2152650"/>
            <a:ext cx="3384550" cy="919163"/>
            <a:chOff x="5663158" y="3733974"/>
            <a:chExt cx="3384376" cy="919162"/>
          </a:xfrm>
        </p:grpSpPr>
        <p:graphicFrame>
          <p:nvGraphicFramePr>
            <p:cNvPr id="7185" name="Object 27"/>
            <p:cNvGraphicFramePr>
              <a:graphicFrameLocks noChangeAspect="1"/>
            </p:cNvGraphicFramePr>
            <p:nvPr>
              <p:custDataLst>
                <p:tags r:id="rId13"/>
              </p:custDataLst>
            </p:nvPr>
          </p:nvGraphicFramePr>
          <p:xfrm>
            <a:off x="5663158" y="3733974"/>
            <a:ext cx="2308225" cy="919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002665" imgH="406400" progId="Equation.DSMT4">
                    <p:embed/>
                  </p:oleObj>
                </mc:Choice>
                <mc:Fallback>
                  <p:oleObj name="Equation" r:id="rId16" imgW="1002665" imgH="4064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5663158" y="3733974"/>
                          <a:ext cx="2308225" cy="919162"/>
                        </a:xfrm>
                        <a:prstGeom prst="rect">
                          <a:avLst/>
                        </a:prstGeom>
                        <a:noFill/>
                        <a:ln>
                          <a:solidFill>
                            <a:srgbClr val="00B0F0"/>
                          </a:solidFill>
                          <a:miter lim="800000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6" name="文本框 14"/>
            <p:cNvSpPr/>
            <p:nvPr>
              <p:custDataLst>
                <p:tags r:id="rId14"/>
              </p:custDataLst>
            </p:nvPr>
          </p:nvSpPr>
          <p:spPr>
            <a:xfrm>
              <a:off x="8327454" y="4005064"/>
              <a:ext cx="720080" cy="46166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5pPr>
            </a:lstStyle>
            <a:p>
              <a:pPr marL="0" lvl="0" indent="0"/>
              <a:r>
                <a:t>(1)</a:t>
              </a:r>
            </a:p>
          </p:txBody>
        </p:sp>
      </p:grp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570092" y="3313526"/>
            <a:ext cx="794702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把等差数列的通项公式</a:t>
            </a:r>
            <a:r>
              <a:rPr lang="zh-CN" altLang="en-US" sz="2800" b="1" i="1" spc="100">
                <a:solidFill>
                  <a:srgbClr val="0000E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zh-CN" altLang="en-US" sz="2800" b="1" i="1" spc="100" baseline="-25000">
                <a:solidFill>
                  <a:srgbClr val="0000E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en-US" altLang="zh-CN" sz="2800" b="1" spc="100">
                <a:solidFill>
                  <a:srgbClr val="0000E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=</a:t>
            </a:r>
            <a:r>
              <a:rPr lang="zh-CN" altLang="en-US" sz="2800" b="1" i="1" spc="100">
                <a:solidFill>
                  <a:srgbClr val="0000E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altLang="zh-CN" sz="2800" b="1" spc="100" baseline="-25000">
                <a:solidFill>
                  <a:srgbClr val="0000E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1</a:t>
            </a:r>
            <a:r>
              <a:rPr lang="en-US" altLang="zh-CN" sz="2800" b="1" spc="100">
                <a:solidFill>
                  <a:srgbClr val="0000E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+(</a:t>
            </a:r>
            <a:r>
              <a:rPr lang="en-US" altLang="zh-CN" sz="2800" b="1" i="1" spc="100">
                <a:solidFill>
                  <a:srgbClr val="0000E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en-US" altLang="zh-CN" sz="2800" b="1" spc="100">
                <a:solidFill>
                  <a:srgbClr val="0000E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-1)</a:t>
            </a:r>
            <a:r>
              <a:rPr lang="en-US" altLang="zh-CN" sz="2800" b="1" i="1" spc="100">
                <a:solidFill>
                  <a:srgbClr val="0000E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d</a:t>
            </a:r>
            <a:r>
              <a:rPr lang="zh-CN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带入上式，得</a:t>
            </a:r>
          </a:p>
        </p:txBody>
      </p:sp>
      <p:grpSp>
        <p:nvGrpSpPr>
          <p:cNvPr id="7182" name="组合 17"/>
          <p:cNvGrpSpPr/>
          <p:nvPr>
            <p:custDataLst>
              <p:tags r:id="rId7"/>
            </p:custDataLst>
          </p:nvPr>
        </p:nvGrpSpPr>
        <p:grpSpPr>
          <a:xfrm>
            <a:off x="3569335" y="4056380"/>
            <a:ext cx="4195763" cy="919163"/>
            <a:chOff x="6743278" y="5822206"/>
            <a:chExt cx="4196043" cy="919162"/>
          </a:xfrm>
        </p:grpSpPr>
        <p:graphicFrame>
          <p:nvGraphicFramePr>
            <p:cNvPr id="7183" name="Object 27"/>
            <p:cNvGraphicFramePr>
              <a:graphicFrameLocks noChangeAspect="1"/>
            </p:cNvGraphicFramePr>
            <p:nvPr>
              <p:custDataLst>
                <p:tags r:id="rId11"/>
              </p:custDataLst>
            </p:nvPr>
          </p:nvGraphicFramePr>
          <p:xfrm>
            <a:off x="6743278" y="5822206"/>
            <a:ext cx="3067050" cy="919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332865" imgH="406400" progId="Equation.DSMT4">
                    <p:embed/>
                  </p:oleObj>
                </mc:Choice>
                <mc:Fallback>
                  <p:oleObj name="Equation" r:id="rId18" imgW="1332865" imgH="4064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6743278" y="5822206"/>
                          <a:ext cx="3067050" cy="919162"/>
                        </a:xfrm>
                        <a:prstGeom prst="rect">
                          <a:avLst/>
                        </a:prstGeom>
                        <a:noFill/>
                        <a:ln>
                          <a:solidFill>
                            <a:srgbClr val="00B0F0"/>
                          </a:solidFill>
                          <a:miter lim="800000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4" name="文本框 16"/>
            <p:cNvSpPr/>
            <p:nvPr>
              <p:custDataLst>
                <p:tags r:id="rId12"/>
              </p:custDataLst>
            </p:nvPr>
          </p:nvSpPr>
          <p:spPr>
            <a:xfrm>
              <a:off x="10219241" y="6050954"/>
              <a:ext cx="720080" cy="46166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5pPr>
            </a:lstStyle>
            <a:p>
              <a:pPr marL="0" lvl="0" indent="0"/>
              <a:r>
                <a:t>(2)</a:t>
              </a:r>
            </a:p>
          </p:txBody>
        </p:sp>
      </p:grp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314325" y="5083175"/>
            <a:ext cx="1176147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00000"/>
              </a:lnSpc>
            </a:pPr>
            <a:r>
              <a:rPr lang="zh-CN" sz="2800" b="1" err="1">
                <a:solidFill>
                  <a:srgbClr val="00C0DA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  <a:sym typeface="+mn-ea"/>
              </a:rPr>
              <a:t>追问</a:t>
            </a:r>
            <a:r>
              <a:rPr lang="en-US" altLang="zh-CN" sz="2800" err="1"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  </a:t>
            </a:r>
            <a:r>
              <a:rPr sz="2800" b="1" err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等差数列的</a:t>
            </a:r>
            <a:r>
              <a:rPr lang="zh-CN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通项公式和</a:t>
            </a:r>
            <a:r>
              <a:rPr sz="2800" b="1" err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前</a:t>
            </a:r>
            <a:r>
              <a:rPr sz="2800" b="1" i="1" err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sz="2800" b="1" err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项和</a:t>
            </a:r>
            <a:r>
              <a:rPr lang="zh-CN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公式中，共有</a:t>
            </a:r>
            <a:r>
              <a:rPr lang="en-US" altLang="zh-CN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“</a:t>
            </a:r>
            <a:r>
              <a:rPr lang="en-US" sz="2800" b="1" i="1">
                <a:solidFill>
                  <a:srgbClr val="0000FE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sz="2800" b="1" baseline="-25000">
                <a:solidFill>
                  <a:srgbClr val="0000FE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1</a:t>
            </a:r>
            <a:r>
              <a:rPr lang="en-US" altLang="zh-CN" sz="2800" b="1">
                <a:solidFill>
                  <a:srgbClr val="0000FE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, </a:t>
            </a:r>
            <a:r>
              <a:rPr lang="en-US" sz="2800" b="1" i="1">
                <a:solidFill>
                  <a:srgbClr val="0000FE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d</a:t>
            </a:r>
            <a:r>
              <a:rPr lang="en-US" altLang="zh-CN" sz="2800" b="1">
                <a:solidFill>
                  <a:srgbClr val="0000FE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, </a:t>
            </a:r>
            <a:r>
              <a:rPr sz="2800" b="1" i="1">
                <a:solidFill>
                  <a:srgbClr val="0000FE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en-US" altLang="zh-CN" sz="2800" b="1">
                <a:solidFill>
                  <a:srgbClr val="0000FE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, </a:t>
            </a:r>
            <a:r>
              <a:rPr lang="zh-CN" altLang="en-US" sz="2800" b="1" i="1" spc="100">
                <a:solidFill>
                  <a:srgbClr val="0000FE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zh-CN" altLang="en-US" sz="2800" b="1" i="1" spc="100" baseline="-25000">
                <a:solidFill>
                  <a:srgbClr val="0000FE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en-US" altLang="zh-CN" sz="2800" b="1">
                <a:solidFill>
                  <a:srgbClr val="0000FE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, </a:t>
            </a:r>
            <a:r>
              <a:rPr lang="en-US" altLang="zh-CN" sz="2800" b="1" i="1">
                <a:solidFill>
                  <a:srgbClr val="0000FE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S</a:t>
            </a:r>
            <a:r>
              <a:rPr lang="en-US" altLang="zh-CN" sz="2800" b="1" i="1" baseline="-25000">
                <a:solidFill>
                  <a:srgbClr val="0000FE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en-US" altLang="zh-CN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”</a:t>
            </a:r>
            <a:r>
              <a:rPr lang="zh-CN" altLang="en-US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五个量</a:t>
            </a:r>
            <a:r>
              <a:rPr lang="en-US" altLang="zh-CN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,</a:t>
            </a:r>
            <a:r>
              <a:rPr lang="zh-CN" altLang="en-US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已知几个量就可以确定其他量？</a:t>
            </a:r>
            <a:endParaRPr sz="2800" b="1">
              <a:latin typeface="Times New Roman" panose="02020603050405020304" pitchFamily="34" charset="0"/>
              <a:ea typeface="华文中宋" panose="02010600040101010101" charset="-122"/>
              <a:cs typeface="Times New Roman" panose="02020603050405020304" pitchFamily="34" charset="-120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400175" y="6083935"/>
            <a:ext cx="245808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DA20EA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知三求二！</a:t>
            </a:r>
          </a:p>
        </p:txBody>
      </p:sp>
      <p:pic>
        <p:nvPicPr>
          <p:cNvPr id="5" name="Picture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/>
          <a:stretch>
            <a:fillRect/>
          </a:stretch>
        </p:blipFill>
        <p:spPr>
          <a:xfrm flipH="1">
            <a:off x="10515600" y="123571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  <p:cond evt="onBegin" delay="0">
                          <p:tn val="46"/>
                        </p:cond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4337" grpId="0"/>
      <p:bldP spid="8" grpId="0"/>
      <p:bldP spid="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14154" y="9220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9224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/>
              </a:rPr>
              <a:t>深化概念</a:t>
            </a:r>
          </a:p>
        </p:txBody>
      </p:sp>
      <p:sp>
        <p:nvSpPr>
          <p:cNvPr id="8194" name="矩形 1"/>
          <p:cNvSpPr/>
          <p:nvPr>
            <p:custDataLst>
              <p:tags r:id="rId3"/>
            </p:custDataLst>
          </p:nvPr>
        </p:nvSpPr>
        <p:spPr>
          <a:xfrm>
            <a:off x="243840" y="1826895"/>
            <a:ext cx="9361805" cy="54102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5pPr>
          </a:lstStyle>
          <a:p>
            <a:pPr marL="0" lvl="0" indent="0">
              <a:lnSpc>
                <a:spcPct val="100000"/>
              </a:lnSpc>
            </a:pPr>
            <a:r>
              <a:rPr lang="zh-CN" altLang="en-US" sz="260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问题</a:t>
            </a:r>
            <a:r>
              <a:rPr lang="en-US" altLang="zh-CN" sz="260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sz="2600">
                <a:solidFill>
                  <a:schemeClr val="tx1"/>
                </a:solidFill>
                <a:ea typeface="楷体" panose="02010609060101010101" pitchFamily="49" charset="-122"/>
              </a:rPr>
              <a:t> </a:t>
            </a:r>
            <a:r>
              <a:rPr lang="zh-CN" altLang="en-US" sz="26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不从公式</a:t>
            </a:r>
            <a:r>
              <a:rPr lang="en-US" altLang="zh-CN" sz="26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(1)</a:t>
            </a:r>
            <a:r>
              <a:rPr lang="zh-CN" altLang="en-US" sz="26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出发，你能用其他方法得到公式</a:t>
            </a:r>
            <a:r>
              <a:rPr lang="en-US" altLang="zh-CN" sz="26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(2)</a:t>
            </a:r>
            <a:r>
              <a:rPr lang="zh-CN" altLang="en-US" sz="26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吗？</a:t>
            </a:r>
          </a:p>
        </p:txBody>
      </p:sp>
      <p:grpSp>
        <p:nvGrpSpPr>
          <p:cNvPr id="7181" name="组合 15"/>
          <p:cNvGrpSpPr/>
          <p:nvPr>
            <p:custDataLst>
              <p:tags r:id="rId4"/>
            </p:custDataLst>
          </p:nvPr>
        </p:nvGrpSpPr>
        <p:grpSpPr>
          <a:xfrm>
            <a:off x="1116013" y="806450"/>
            <a:ext cx="3384550" cy="919163"/>
            <a:chOff x="5663158" y="3733974"/>
            <a:chExt cx="3384376" cy="919162"/>
          </a:xfrm>
        </p:grpSpPr>
        <p:graphicFrame>
          <p:nvGraphicFramePr>
            <p:cNvPr id="7185" name="Object 27"/>
            <p:cNvGraphicFramePr>
              <a:graphicFrameLocks noChangeAspect="1"/>
            </p:cNvGraphicFramePr>
            <p:nvPr>
              <p:custDataLst>
                <p:tags r:id="rId19"/>
              </p:custDataLst>
            </p:nvPr>
          </p:nvGraphicFramePr>
          <p:xfrm>
            <a:off x="5663158" y="3733974"/>
            <a:ext cx="2308225" cy="919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002665" imgH="406400" progId="Equation.DSMT4">
                    <p:embed/>
                  </p:oleObj>
                </mc:Choice>
                <mc:Fallback>
                  <p:oleObj name="Equation" r:id="rId22" imgW="1002665" imgH="4064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5663158" y="3733974"/>
                          <a:ext cx="2308225" cy="919162"/>
                        </a:xfrm>
                        <a:prstGeom prst="rect">
                          <a:avLst/>
                        </a:prstGeom>
                        <a:noFill/>
                        <a:ln>
                          <a:solidFill>
                            <a:srgbClr val="00B0F0"/>
                          </a:solidFill>
                          <a:miter lim="800000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6" name="文本框 14"/>
            <p:cNvSpPr/>
            <p:nvPr>
              <p:custDataLst>
                <p:tags r:id="rId20"/>
              </p:custDataLst>
            </p:nvPr>
          </p:nvSpPr>
          <p:spPr>
            <a:xfrm>
              <a:off x="8327454" y="4005064"/>
              <a:ext cx="720080" cy="46166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5pPr>
            </a:lstStyle>
            <a:p>
              <a:pPr marL="0" lvl="0" indent="0"/>
              <a:r>
                <a:t>(1)</a:t>
              </a:r>
            </a:p>
          </p:txBody>
        </p:sp>
      </p:grpSp>
      <p:grpSp>
        <p:nvGrpSpPr>
          <p:cNvPr id="7182" name="组合 17"/>
          <p:cNvGrpSpPr/>
          <p:nvPr>
            <p:custDataLst>
              <p:tags r:id="rId5"/>
            </p:custDataLst>
          </p:nvPr>
        </p:nvGrpSpPr>
        <p:grpSpPr>
          <a:xfrm>
            <a:off x="6769100" y="806450"/>
            <a:ext cx="4195763" cy="919163"/>
            <a:chOff x="6743278" y="5822206"/>
            <a:chExt cx="4196043" cy="919162"/>
          </a:xfrm>
        </p:grpSpPr>
        <p:graphicFrame>
          <p:nvGraphicFramePr>
            <p:cNvPr id="7183" name="Object 27"/>
            <p:cNvGraphicFramePr>
              <a:graphicFrameLocks noChangeAspect="1"/>
            </p:cNvGraphicFramePr>
            <p:nvPr>
              <p:custDataLst>
                <p:tags r:id="rId17"/>
              </p:custDataLst>
            </p:nvPr>
          </p:nvGraphicFramePr>
          <p:xfrm>
            <a:off x="6743278" y="5822206"/>
            <a:ext cx="3067050" cy="919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332865" imgH="406400" progId="Equation.DSMT4">
                    <p:embed/>
                  </p:oleObj>
                </mc:Choice>
                <mc:Fallback>
                  <p:oleObj name="Equation" r:id="rId24" imgW="1332865" imgH="4064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6743278" y="5822206"/>
                          <a:ext cx="3067050" cy="919162"/>
                        </a:xfrm>
                        <a:prstGeom prst="rect">
                          <a:avLst/>
                        </a:prstGeom>
                        <a:noFill/>
                        <a:ln>
                          <a:solidFill>
                            <a:srgbClr val="00B0F0"/>
                          </a:solidFill>
                          <a:miter lim="800000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4" name="文本框 16"/>
            <p:cNvSpPr/>
            <p:nvPr>
              <p:custDataLst>
                <p:tags r:id="rId18"/>
              </p:custDataLst>
            </p:nvPr>
          </p:nvSpPr>
          <p:spPr>
            <a:xfrm>
              <a:off x="10219241" y="6050954"/>
              <a:ext cx="720080" cy="46166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5pPr>
            </a:lstStyle>
            <a:p>
              <a:pPr marL="0" lvl="0" indent="0"/>
              <a:r>
                <a:t>(2)</a:t>
              </a:r>
            </a:p>
          </p:txBody>
        </p:sp>
      </p:grpSp>
      <p:graphicFrame>
        <p:nvGraphicFramePr>
          <p:cNvPr id="32" name="Object 26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175068" y="2390140"/>
          <a:ext cx="5698490" cy="470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2768600" imgH="228600" progId="Equation.DSMT4">
                  <p:embed/>
                </p:oleObj>
              </mc:Choice>
              <mc:Fallback>
                <p:oleObj r:id="rId26" imgW="27686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175068" y="2390140"/>
                        <a:ext cx="5698490" cy="4705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434975" y="2398395"/>
            <a:ext cx="73279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600" b="1">
                <a:solidFill>
                  <a:srgbClr val="DA20E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解：</a:t>
            </a:r>
          </a:p>
        </p:txBody>
      </p:sp>
      <p:graphicFrame>
        <p:nvGraphicFramePr>
          <p:cNvPr id="5" name="Object 26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236345" y="2917825"/>
          <a:ext cx="3950335" cy="542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1663700" imgH="228600" progId="Equation.DSMT4">
                  <p:embed/>
                </p:oleObj>
              </mc:Choice>
              <mc:Fallback>
                <p:oleObj r:id="rId28" imgW="16637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236345" y="2917825"/>
                        <a:ext cx="3950335" cy="5422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6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2019935" y="3488690"/>
          <a:ext cx="73406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3492500" imgH="228600" progId="Equation.DSMT4">
                  <p:embed/>
                </p:oleObj>
              </mc:Choice>
              <mc:Fallback>
                <p:oleObj r:id="rId30" imgW="34925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019935" y="3488690"/>
                        <a:ext cx="7340600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2032953" y="4035425"/>
          <a:ext cx="4340860" cy="485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1968500" imgH="228600" progId="Equation.DSMT4">
                  <p:embed/>
                </p:oleObj>
              </mc:Choice>
              <mc:Fallback>
                <p:oleObj r:id="rId32" imgW="19685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2032953" y="4035425"/>
                        <a:ext cx="4340860" cy="4851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2105660" y="4468495"/>
          <a:ext cx="2820670" cy="880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1104900" imgH="405765" progId="Equation.DSMT4">
                  <p:embed/>
                </p:oleObj>
              </mc:Choice>
              <mc:Fallback>
                <p:oleObj r:id="rId34" imgW="1104900" imgH="40576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2105660" y="4468495"/>
                        <a:ext cx="2820670" cy="8801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1229551718"/>
              </p:ext>
            </p:extLst>
          </p:nvPr>
        </p:nvGraphicFramePr>
        <p:xfrm>
          <a:off x="1295400" y="6186488"/>
          <a:ext cx="7782560" cy="511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6" imgW="3403600" imgH="228600" progId="Equation.KSEE3">
                  <p:embed/>
                </p:oleObj>
              </mc:Choice>
              <mc:Fallback>
                <p:oleObj r:id="rId36" imgW="34036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295400" y="6186488"/>
                        <a:ext cx="7782560" cy="51181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836" name="对象 120835"/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285876" y="5546090"/>
          <a:ext cx="2401570" cy="436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8" imgW="1117600" imgH="203200" progId="Equation.DSMT4">
                  <p:embed/>
                </p:oleObj>
              </mc:Choice>
              <mc:Fallback>
                <p:oleObj r:id="rId38" imgW="1117600" imgH="203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285876" y="5546090"/>
                        <a:ext cx="2401570" cy="4362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3810318" y="5315268"/>
          <a:ext cx="2700655" cy="871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0" imgW="1257300" imgH="405765" progId="Equation.DSMT4">
                  <p:embed/>
                </p:oleObj>
              </mc:Choice>
              <mc:Fallback>
                <p:oleObj r:id="rId40" imgW="1257300" imgH="40576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3810318" y="5315268"/>
                        <a:ext cx="2700655" cy="8712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314154" y="6152833"/>
            <a:ext cx="112712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600" b="1" dirty="0">
                <a:solidFill>
                  <a:srgbClr val="DA20E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34" charset="-120"/>
                <a:sym typeface="+mn-ea"/>
              </a:rPr>
              <a:t>结论：</a:t>
            </a:r>
          </a:p>
        </p:txBody>
      </p:sp>
      <p:graphicFrame>
        <p:nvGraphicFramePr>
          <p:cNvPr id="21" name="对象 20"/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9152891" y="6126163"/>
          <a:ext cx="1746250" cy="518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2" imgW="812800" imgH="241300" progId="Equation.DSMT4">
                  <p:embed/>
                </p:oleObj>
              </mc:Choice>
              <mc:Fallback>
                <p:oleObj r:id="rId42" imgW="812800" imgH="2413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9152891" y="6126163"/>
                        <a:ext cx="1746250" cy="518160"/>
                      </a:xfrm>
                      <a:prstGeom prst="rect">
                        <a:avLst/>
                      </a:prstGeom>
                      <a:noFill/>
                      <a:ln w="6350">
                        <a:solidFill>
                          <a:schemeClr val="accent2">
                            <a:lumMod val="75000"/>
                          </a:schemeClr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  <p:cond evt="onBegin" delay="0">
                          <p:tn val="33"/>
                        </p:cond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  <p:cond evt="onBegin" delay="0">
                          <p:tn val="43"/>
                        </p:cond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  <p:cond evt="onBegin" delay="0">
                          <p:tn val="48"/>
                        </p:cond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  <p:cond evt="onBegin" delay="0">
                          <p:tn val="53"/>
                        </p:cond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  <p:cond evt="onBegin" delay="0">
                          <p:tn val="58"/>
                        </p:cond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  <p:cond evt="onBegin" delay="0">
                          <p:tn val="63"/>
                        </p:cond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  <p:cond evt="onBegin" delay="0">
                          <p:tn val="68"/>
                        </p:cond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  <p:cond evt="onBegin" delay="0">
                          <p:tn val="73"/>
                        </p:cond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  <p:cond evt="onBegin" delay="0">
                          <p:tn val="79"/>
                        </p:cond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8194" grpId="0"/>
      <p:bldP spid="4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14789" y="8903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9732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学以致用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0291445" y="161925"/>
            <a:ext cx="1499235" cy="4673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教材</a:t>
            </a:r>
            <a:r>
              <a: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P22</a:t>
            </a:r>
          </a:p>
        </p:txBody>
      </p:sp>
      <p:sp>
        <p:nvSpPr>
          <p:cNvPr id="18435" name="矩形 3"/>
          <p:cNvSpPr/>
          <p:nvPr>
            <p:custDataLst>
              <p:tags r:id="rId4"/>
            </p:custDataLst>
          </p:nvPr>
        </p:nvSpPr>
        <p:spPr>
          <a:xfrm>
            <a:off x="334963" y="781368"/>
            <a:ext cx="9504362" cy="165258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5pPr>
          </a:lstStyle>
          <a:p>
            <a:pPr marL="514350" marR="0" lvl="0" indent="-514350">
              <a:lnSpc>
                <a:spcPct val="130000"/>
              </a:lnSpc>
              <a:buAutoNum type="arabicPeriod"/>
            </a:pP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根据下列各题中的条件，求相应等差数列{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a</a:t>
            </a:r>
            <a:r>
              <a:rPr lang="zh-CN" altLang="en-US" sz="2600" i="1" spc="0" baseline="-25000">
                <a:solidFill>
                  <a:schemeClr val="tx1"/>
                </a:solidFill>
                <a:ea typeface="楷体" panose="02010609060101010101" pitchFamily="49" charset="-122"/>
              </a:rPr>
              <a:t>n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 }的前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n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项和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S</a:t>
            </a:r>
            <a:r>
              <a:rPr lang="en-US" altLang="zh-CN" sz="2600" i="1" spc="0" baseline="-25000">
                <a:solidFill>
                  <a:schemeClr val="tx1"/>
                </a:solidFill>
                <a:ea typeface="楷体" panose="02010609060101010101" pitchFamily="49" charset="-122"/>
              </a:rPr>
              <a:t>n </a:t>
            </a: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.</a:t>
            </a:r>
            <a:endParaRPr lang="en-US" altLang="zh-CN" sz="2600">
              <a:solidFill>
                <a:schemeClr val="tx1"/>
              </a:solidFill>
              <a:ea typeface="楷体" panose="02010609060101010101" pitchFamily="49" charset="-122"/>
            </a:endParaRPr>
          </a:p>
          <a:p>
            <a:pPr marL="0" marR="0" lvl="0" indent="0">
              <a:lnSpc>
                <a:spcPct val="130000"/>
              </a:lnSpc>
            </a:pP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  (1)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a</a:t>
            </a:r>
            <a:r>
              <a:rPr lang="zh-CN" altLang="en-US" sz="2600" spc="0" baseline="-25000">
                <a:solidFill>
                  <a:schemeClr val="tx1"/>
                </a:solidFill>
                <a:ea typeface="楷体" panose="02010609060101010101" pitchFamily="49" charset="-122"/>
              </a:rPr>
              <a:t>1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5</a:t>
            </a: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,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a</a:t>
            </a:r>
            <a:r>
              <a:rPr lang="en-US" altLang="zh-CN" sz="2600" i="1" spc="0" baseline="-25000">
                <a:solidFill>
                  <a:schemeClr val="tx1"/>
                </a:solidFill>
                <a:ea typeface="楷体" panose="02010609060101010101" pitchFamily="49" charset="-122"/>
              </a:rPr>
              <a:t>n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95</a:t>
            </a: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,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n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10;                  (2)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a</a:t>
            </a:r>
            <a:r>
              <a:rPr lang="zh-CN" altLang="en-US" sz="2600" spc="0" baseline="-25000">
                <a:solidFill>
                  <a:schemeClr val="tx1"/>
                </a:solidFill>
                <a:ea typeface="楷体" panose="02010609060101010101" pitchFamily="49" charset="-122"/>
              </a:rPr>
              <a:t>1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100</a:t>
            </a: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,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d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＝－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2</a:t>
            </a: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,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n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50;</a:t>
            </a:r>
            <a:endParaRPr lang="en-US" altLang="zh-CN" sz="2600">
              <a:solidFill>
                <a:schemeClr val="tx1"/>
              </a:solidFill>
              <a:ea typeface="楷体" panose="02010609060101010101" pitchFamily="49" charset="-122"/>
            </a:endParaRPr>
          </a:p>
          <a:p>
            <a:pPr marL="0" marR="0" lvl="0" indent="0">
              <a:lnSpc>
                <a:spcPct val="130000"/>
              </a:lnSpc>
            </a:pP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  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(3)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a</a:t>
            </a:r>
            <a:r>
              <a:rPr lang="zh-CN" altLang="en-US" sz="2600" spc="0" baseline="-25000">
                <a:solidFill>
                  <a:schemeClr val="tx1"/>
                </a:solidFill>
                <a:ea typeface="楷体" panose="02010609060101010101" pitchFamily="49" charset="-122"/>
              </a:rPr>
              <a:t>1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＝－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4</a:t>
            </a: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,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a</a:t>
            </a:r>
            <a:r>
              <a:rPr lang="en-US" altLang="zh-CN" sz="2600" spc="0" baseline="-25000">
                <a:solidFill>
                  <a:schemeClr val="tx1"/>
                </a:solidFill>
                <a:ea typeface="楷体" panose="02010609060101010101" pitchFamily="49" charset="-122"/>
              </a:rPr>
              <a:t>8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＝－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18,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n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10;          (4)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a</a:t>
            </a:r>
            <a:r>
              <a:rPr lang="zh-CN" altLang="en-US" sz="2600" spc="0" baseline="-25000">
                <a:solidFill>
                  <a:schemeClr val="tx1"/>
                </a:solidFill>
                <a:ea typeface="楷体" panose="02010609060101010101" pitchFamily="49" charset="-122"/>
              </a:rPr>
              <a:t>1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14.5</a:t>
            </a: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,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d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0.7</a:t>
            </a: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,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a</a:t>
            </a:r>
            <a:r>
              <a:rPr lang="en-US" altLang="zh-CN" sz="2600" i="1" spc="0" baseline="-25000">
                <a:solidFill>
                  <a:schemeClr val="tx1"/>
                </a:solidFill>
                <a:ea typeface="楷体" panose="02010609060101010101" pitchFamily="49" charset="-122"/>
              </a:rPr>
              <a:t>n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32.</a:t>
            </a:r>
            <a:endParaRPr lang="zh-CN" altLang="en-US" sz="2600">
              <a:solidFill>
                <a:schemeClr val="tx1"/>
              </a:solidFill>
              <a:ea typeface="楷体" panose="02010609060101010101" pitchFamily="49" charset="-122"/>
            </a:endParaRPr>
          </a:p>
        </p:txBody>
      </p:sp>
      <p:graphicFrame>
        <p:nvGraphicFramePr>
          <p:cNvPr id="18436" name="Object 27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622300" y="2840355"/>
          <a:ext cx="6513513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832100" imgH="406400" progId="Equation.DSMT4">
                  <p:embed/>
                </p:oleObj>
              </mc:Choice>
              <mc:Fallback>
                <p:oleObj name="Equation" r:id="rId9" imgW="2832100" imgH="406400" progId="Equation.DSMT4">
                  <p:embed/>
                  <p:pic>
                    <p:nvPicPr>
                      <p:cNvPr id="18436" name="Object 2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2300" y="2840355"/>
                        <a:ext cx="6513513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27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226185" y="4263073"/>
          <a:ext cx="6805613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959100" imgH="406400" progId="Equation.DSMT4">
                  <p:embed/>
                </p:oleObj>
              </mc:Choice>
              <mc:Fallback>
                <p:oleObj name="Equation" r:id="rId11" imgW="2959100" imgH="406400" progId="Equation.DSMT4">
                  <p:embed/>
                  <p:pic>
                    <p:nvPicPr>
                      <p:cNvPr id="18437" name="Object 2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226185" y="4263073"/>
                        <a:ext cx="6805613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5292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14789" y="8903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9732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学以致用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0291445" y="161925"/>
            <a:ext cx="1499235" cy="4673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教材</a:t>
            </a:r>
            <a:r>
              <a: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P22</a:t>
            </a:r>
          </a:p>
        </p:txBody>
      </p:sp>
      <p:sp>
        <p:nvSpPr>
          <p:cNvPr id="19458" name="矩形 3"/>
          <p:cNvSpPr/>
          <p:nvPr>
            <p:custDataLst>
              <p:tags r:id="rId4"/>
            </p:custDataLst>
          </p:nvPr>
        </p:nvSpPr>
        <p:spPr>
          <a:xfrm>
            <a:off x="334963" y="697548"/>
            <a:ext cx="9504362" cy="165258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5pPr>
          </a:lstStyle>
          <a:p>
            <a:pPr marL="514350" marR="0" lvl="0" indent="-514350">
              <a:lnSpc>
                <a:spcPct val="130000"/>
              </a:lnSpc>
              <a:buAutoNum type="arabicPeriod"/>
            </a:pP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根据下列各题中的条件，求相应等差数列{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a</a:t>
            </a:r>
            <a:r>
              <a:rPr lang="zh-CN" altLang="en-US" sz="2600" i="1" spc="0" baseline="-25000">
                <a:solidFill>
                  <a:schemeClr val="tx1"/>
                </a:solidFill>
                <a:ea typeface="楷体" panose="02010609060101010101" pitchFamily="49" charset="-122"/>
              </a:rPr>
              <a:t>n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 }的前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n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项和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S</a:t>
            </a:r>
            <a:r>
              <a:rPr lang="en-US" altLang="zh-CN" sz="2600" i="1" spc="0" baseline="-25000">
                <a:solidFill>
                  <a:schemeClr val="tx1"/>
                </a:solidFill>
                <a:ea typeface="楷体" panose="02010609060101010101" pitchFamily="49" charset="-122"/>
              </a:rPr>
              <a:t>n </a:t>
            </a: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.</a:t>
            </a:r>
            <a:endParaRPr lang="en-US" altLang="zh-CN" sz="2600">
              <a:solidFill>
                <a:schemeClr val="tx1"/>
              </a:solidFill>
              <a:ea typeface="楷体" panose="02010609060101010101" pitchFamily="49" charset="-122"/>
            </a:endParaRPr>
          </a:p>
          <a:p>
            <a:pPr marL="0" marR="0" lvl="0" indent="0">
              <a:lnSpc>
                <a:spcPct val="130000"/>
              </a:lnSpc>
            </a:pP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  (1)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a</a:t>
            </a:r>
            <a:r>
              <a:rPr lang="zh-CN" altLang="en-US" sz="2600" spc="0" baseline="-25000">
                <a:solidFill>
                  <a:schemeClr val="tx1"/>
                </a:solidFill>
                <a:ea typeface="楷体" panose="02010609060101010101" pitchFamily="49" charset="-122"/>
              </a:rPr>
              <a:t>1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5</a:t>
            </a: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,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a</a:t>
            </a:r>
            <a:r>
              <a:rPr lang="en-US" altLang="zh-CN" sz="2600" i="1" spc="0" baseline="-25000">
                <a:solidFill>
                  <a:schemeClr val="tx1"/>
                </a:solidFill>
                <a:ea typeface="楷体" panose="02010609060101010101" pitchFamily="49" charset="-122"/>
              </a:rPr>
              <a:t>n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95</a:t>
            </a: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,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n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10;                  (2)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a</a:t>
            </a:r>
            <a:r>
              <a:rPr lang="zh-CN" altLang="en-US" sz="2600" spc="0" baseline="-25000">
                <a:solidFill>
                  <a:schemeClr val="tx1"/>
                </a:solidFill>
                <a:ea typeface="楷体" panose="02010609060101010101" pitchFamily="49" charset="-122"/>
              </a:rPr>
              <a:t>1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100</a:t>
            </a: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,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d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＝－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2</a:t>
            </a: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,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n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50;</a:t>
            </a:r>
            <a:endParaRPr lang="en-US" altLang="zh-CN" sz="2600">
              <a:solidFill>
                <a:schemeClr val="tx1"/>
              </a:solidFill>
              <a:ea typeface="楷体" panose="02010609060101010101" pitchFamily="49" charset="-122"/>
            </a:endParaRPr>
          </a:p>
          <a:p>
            <a:pPr marL="0" marR="0" lvl="0" indent="0">
              <a:lnSpc>
                <a:spcPct val="130000"/>
              </a:lnSpc>
            </a:pP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  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(3)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a</a:t>
            </a:r>
            <a:r>
              <a:rPr lang="zh-CN" altLang="en-US" sz="2600" spc="0" baseline="-25000">
                <a:solidFill>
                  <a:schemeClr val="tx1"/>
                </a:solidFill>
                <a:ea typeface="楷体" panose="02010609060101010101" pitchFamily="49" charset="-122"/>
              </a:rPr>
              <a:t>1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＝－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4</a:t>
            </a: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,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a</a:t>
            </a:r>
            <a:r>
              <a:rPr lang="en-US" altLang="zh-CN" sz="2600" spc="0" baseline="-25000">
                <a:solidFill>
                  <a:schemeClr val="tx1"/>
                </a:solidFill>
                <a:ea typeface="楷体" panose="02010609060101010101" pitchFamily="49" charset="-122"/>
              </a:rPr>
              <a:t>8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＝－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18,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n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10;          (4)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a</a:t>
            </a:r>
            <a:r>
              <a:rPr lang="zh-CN" altLang="en-US" sz="2600" spc="0" baseline="-25000">
                <a:solidFill>
                  <a:schemeClr val="tx1"/>
                </a:solidFill>
                <a:ea typeface="楷体" panose="02010609060101010101" pitchFamily="49" charset="-122"/>
              </a:rPr>
              <a:t>1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14.5</a:t>
            </a: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,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d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0.7</a:t>
            </a:r>
            <a:r>
              <a:rPr lang="en-US" altLang="zh-CN" sz="2600" spc="0">
                <a:solidFill>
                  <a:schemeClr val="tx1"/>
                </a:solidFill>
                <a:ea typeface="楷体" panose="02010609060101010101" pitchFamily="49" charset="-122"/>
              </a:rPr>
              <a:t>, </a:t>
            </a:r>
            <a:r>
              <a:rPr lang="zh-CN" altLang="en-US" sz="2600" i="1" spc="0">
                <a:solidFill>
                  <a:schemeClr val="tx1"/>
                </a:solidFill>
                <a:ea typeface="楷体" panose="02010609060101010101" pitchFamily="49" charset="-122"/>
              </a:rPr>
              <a:t>a</a:t>
            </a:r>
            <a:r>
              <a:rPr lang="en-US" altLang="zh-CN" sz="2600" i="1" spc="0" baseline="-25000">
                <a:solidFill>
                  <a:schemeClr val="tx1"/>
                </a:solidFill>
                <a:ea typeface="楷体" panose="02010609060101010101" pitchFamily="49" charset="-122"/>
              </a:rPr>
              <a:t>n</a:t>
            </a:r>
            <a:r>
              <a:rPr lang="zh-CN" altLang="zh-CN" sz="2600" spc="0">
                <a:solidFill>
                  <a:schemeClr val="tx1"/>
                </a:solidFill>
                <a:ea typeface="楷体" panose="02010609060101010101" pitchFamily="49" charset="-122"/>
                <a:sym typeface="Wingdings" panose="05000000000000000000" pitchFamily="2" charset="2"/>
              </a:rPr>
              <a:t>＝</a:t>
            </a:r>
            <a:r>
              <a:rPr lang="zh-CN" altLang="en-US" sz="2600" spc="0">
                <a:solidFill>
                  <a:schemeClr val="tx1"/>
                </a:solidFill>
                <a:ea typeface="楷体" panose="02010609060101010101" pitchFamily="49" charset="-122"/>
              </a:rPr>
              <a:t>32.</a:t>
            </a:r>
            <a:endParaRPr lang="zh-CN" altLang="en-US" sz="2600">
              <a:solidFill>
                <a:schemeClr val="tx1"/>
              </a:solidFill>
              <a:ea typeface="楷体" panose="02010609060101010101" pitchFamily="49" charset="-122"/>
            </a:endParaRPr>
          </a:p>
        </p:txBody>
      </p:sp>
      <p:graphicFrame>
        <p:nvGraphicFramePr>
          <p:cNvPr id="19459" name="Object 27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947420" y="4662012"/>
          <a:ext cx="5754370" cy="1432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501900" imgH="634365" progId="Equation.DSMT4">
                  <p:embed/>
                </p:oleObj>
              </mc:Choice>
              <mc:Fallback>
                <p:oleObj name="Equation" r:id="rId9" imgW="2501900" imgH="634365" progId="Equation.DSMT4">
                  <p:embed/>
                  <p:pic>
                    <p:nvPicPr>
                      <p:cNvPr id="19459" name="Object 2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47420" y="4662012"/>
                        <a:ext cx="5754370" cy="143256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Object 27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784860" y="2511108"/>
          <a:ext cx="7183438" cy="183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124200" imgH="812800" progId="Equation.DSMT4">
                  <p:embed/>
                </p:oleObj>
              </mc:Choice>
              <mc:Fallback>
                <p:oleObj name="Equation" r:id="rId11" imgW="3124200" imgH="812800" progId="Equation.DSMT4">
                  <p:embed/>
                  <p:pic>
                    <p:nvPicPr>
                      <p:cNvPr id="18438" name="Object 2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84860" y="2511108"/>
                        <a:ext cx="7183438" cy="183515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00905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14154" y="11316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5732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sym typeface="Arial"/>
              </a:rPr>
              <a:t> </a:t>
            </a:r>
            <a:r>
              <a:rPr lang="zh-CN" altLang="en-US" dirty="0">
                <a:sym typeface="Arial"/>
              </a:rPr>
              <a:t>复习回顾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58470" y="2513965"/>
            <a:ext cx="8317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2.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在上一节中我们学习过了等差数列的哪些性质？</a:t>
            </a:r>
          </a:p>
        </p:txBody>
      </p:sp>
      <p:sp>
        <p:nvSpPr>
          <p:cNvPr id="5122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87985" y="752475"/>
            <a:ext cx="4299585" cy="528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800">
                <a:solidFill>
                  <a:schemeClr val="tx1"/>
                </a:solidFill>
                <a:cs typeface="Times New Roman" panose="02020603050405020304" pitchFamily="34" charset="-120"/>
              </a:rPr>
              <a:t>1.</a:t>
            </a:r>
            <a:r>
              <a:rPr lang="zh-CN" altLang="en-US" sz="2800">
                <a:solidFill>
                  <a:schemeClr val="tx1"/>
                </a:solidFill>
                <a:cs typeface="Times New Roman" panose="02020603050405020304" pitchFamily="34" charset="-120"/>
              </a:rPr>
              <a:t>等差数列的前</a:t>
            </a:r>
            <a:r>
              <a:rPr lang="en-US" altLang="zh-CN" sz="2800" i="1">
                <a:solidFill>
                  <a:schemeClr val="tx1"/>
                </a:solidFill>
                <a:cs typeface="Times New Roman" panose="02020603050405020304" pitchFamily="34" charset="-120"/>
              </a:rPr>
              <a:t>n</a:t>
            </a:r>
            <a:r>
              <a:rPr lang="zh-CN" altLang="en-US" sz="2800">
                <a:solidFill>
                  <a:schemeClr val="tx1"/>
                </a:solidFill>
                <a:cs typeface="Times New Roman" panose="02020603050405020304" pitchFamily="34" charset="-120"/>
              </a:rPr>
              <a:t>项和公式</a:t>
            </a:r>
            <a:r>
              <a:rPr lang="en-US" altLang="zh-CN" sz="2800">
                <a:solidFill>
                  <a:schemeClr val="tx1"/>
                </a:solidFill>
                <a:cs typeface="Times New Roman" panose="02020603050405020304" pitchFamily="34" charset="-120"/>
              </a:rPr>
              <a:t>:</a:t>
            </a:r>
          </a:p>
        </p:txBody>
      </p:sp>
      <p:graphicFrame>
        <p:nvGraphicFramePr>
          <p:cNvPr id="7185" name="Object 27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098550" y="1377315"/>
          <a:ext cx="2308225" cy="919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002665" imgH="406400" progId="Equation.DSMT4">
                  <p:embed/>
                </p:oleObj>
              </mc:Choice>
              <mc:Fallback>
                <p:oleObj name="Equation" r:id="rId14" imgW="1002665" imgH="406400" progId="Equation.DSMT4">
                  <p:embed/>
                  <p:pic>
                    <p:nvPicPr>
                      <p:cNvPr id="7185" name="Object 27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098550" y="1377315"/>
                        <a:ext cx="2308225" cy="91948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00B0F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83" name="Object 27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5059680" y="1377315"/>
          <a:ext cx="3067050" cy="919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32865" imgH="406400" progId="Equation.DSMT4">
                  <p:embed/>
                </p:oleObj>
              </mc:Choice>
              <mc:Fallback>
                <p:oleObj name="Equation" r:id="rId16" imgW="1332865" imgH="406400" progId="Equation.DSMT4">
                  <p:embed/>
                  <p:pic>
                    <p:nvPicPr>
                      <p:cNvPr id="7183" name="Object 27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059680" y="1377315"/>
                        <a:ext cx="3067050" cy="91948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00B0F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8719185" y="1377315"/>
            <a:ext cx="2333625" cy="6959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E18EE"/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E18EE"/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知三求二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E18EE"/>
                </a:solidFill>
                <a:effectLst/>
                <a:uLnTx/>
                <a:uFillTx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srgbClr val="0E18EE"/>
              </a:solidFill>
              <a:effectLst/>
              <a:uLnTx/>
              <a:uFillTx/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Wingdings" panose="05000000000000000000"/>
            </a:endParaRPr>
          </a:p>
        </p:txBody>
      </p:sp>
      <p:sp>
        <p:nvSpPr>
          <p:cNvPr id="78854" name="文本框 78853"/>
          <p:cNvSpPr txBox="1"/>
          <p:nvPr>
            <p:custDataLst>
              <p:tags r:id="rId8"/>
            </p:custDataLst>
          </p:nvPr>
        </p:nvSpPr>
        <p:spPr>
          <a:xfrm>
            <a:off x="212090" y="3044825"/>
            <a:ext cx="11547475" cy="798830"/>
          </a:xfrm>
          <a:prstGeom prst="rect">
            <a:avLst/>
          </a:prstGeom>
          <a:noFill/>
          <a:ln w="9525" cap="flat" cmpd="sng">
            <a:solidFill>
              <a:srgbClr val="00B0F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 anchorCtr="0">
            <a:noAutofit/>
          </a:bodyPr>
          <a:lstStyle/>
          <a:p>
            <a:r>
              <a:rPr lang="zh-CN" altLang="en-US" sz="2400" b="1">
                <a:solidFill>
                  <a:srgbClr val="DD33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性质</a:t>
            </a:r>
            <a:r>
              <a:rPr lang="en-US" altLang="zh-CN" sz="2400" b="1">
                <a:solidFill>
                  <a:srgbClr val="DD33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  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若{</a:t>
            </a:r>
            <a:r>
              <a:rPr lang="zh-CN" altLang="en-US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zh-CN" altLang="en-US" sz="2400" b="1" i="1" baseline="-25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}是等差数列，公差为</a:t>
            </a:r>
            <a:r>
              <a:rPr lang="en-US" altLang="zh-CN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d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，则</a:t>
            </a:r>
            <a:r>
              <a:rPr lang="zh-CN" altLang="en-US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altLang="zh-CN" sz="2400" b="1" i="1" baseline="-25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k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，</a:t>
            </a:r>
            <a:r>
              <a:rPr lang="zh-CN" altLang="en-US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altLang="zh-CN" sz="2400" b="1" i="1" baseline="-25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k+m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，</a:t>
            </a:r>
            <a:r>
              <a:rPr lang="zh-CN" altLang="en-US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altLang="zh-CN" sz="2400" b="1" i="1" baseline="-25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k+2m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，…(</a:t>
            </a:r>
            <a:r>
              <a:rPr lang="en-US" altLang="zh-CN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k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，</a:t>
            </a:r>
            <a:r>
              <a:rPr lang="en-US" altLang="zh-CN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m</a:t>
            </a:r>
            <a:r>
              <a:rPr lang="en-US" altLang="zh-CN" sz="2400" b="1" kern="100" err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∈</a:t>
            </a:r>
            <a:r>
              <a:rPr lang="en-US" altLang="zh-CN" sz="2400" b="1" i="1" kern="100" err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en-US" altLang="zh-CN" sz="2400" b="1" kern="100" baseline="30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*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)是公差为</a:t>
            </a:r>
            <a:r>
              <a:rPr lang="en-US" altLang="zh-CN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md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的等差数列．</a:t>
            </a:r>
            <a:endParaRPr lang="zh-CN" altLang="en-US" sz="2400" b="1" i="1">
              <a:solidFill>
                <a:srgbClr val="004D4F"/>
              </a:solidFill>
              <a:latin typeface="Times New Roman" panose="02020603050405020304" pitchFamily="34" charset="0"/>
              <a:ea typeface="黑体" panose="02010609060101010101" charset="-122"/>
              <a:cs typeface="Times New Roman" panose="02020603050405020304" pitchFamily="34" charset="-120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196850" y="3941445"/>
            <a:ext cx="11562080" cy="535305"/>
          </a:xfrm>
          <a:prstGeom prst="rect">
            <a:avLst/>
          </a:prstGeom>
          <a:noFill/>
          <a:ln w="9525" cap="flat" cmpd="sng">
            <a:solidFill>
              <a:srgbClr val="00B0F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 anchorCtr="0">
            <a:noAutofit/>
          </a:bodyPr>
          <a:lstStyle/>
          <a:p>
            <a:r>
              <a:rPr lang="zh-CN" altLang="en-US" sz="2400" b="1">
                <a:solidFill>
                  <a:srgbClr val="DD33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性质</a:t>
            </a:r>
            <a:r>
              <a:rPr lang="en-US" altLang="zh-CN" sz="2400" b="1">
                <a:solidFill>
                  <a:srgbClr val="DD33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  </a:t>
            </a:r>
            <a:r>
              <a:rPr lang="zh-CN" altLang="zh-CN" sz="2400" b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在等差数列</a:t>
            </a:r>
            <a:r>
              <a:rPr lang="en-US" altLang="zh-CN" sz="2400" b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{</a:t>
            </a:r>
            <a:r>
              <a:rPr lang="en-US" altLang="zh-CN" sz="2400" b="1" i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altLang="zh-CN" sz="2400" b="1" i="1" kern="100" baseline="-25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en-US" altLang="zh-CN" sz="2400" b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}</a:t>
            </a:r>
            <a:r>
              <a:rPr lang="zh-CN" altLang="zh-CN" sz="2400" b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中，若</a:t>
            </a:r>
            <a:r>
              <a:rPr lang="en-US" altLang="zh-CN" sz="2400" b="1" i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m</a:t>
            </a:r>
            <a:r>
              <a:rPr lang="zh-CN" altLang="zh-CN" sz="2400" b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＋</a:t>
            </a:r>
            <a:r>
              <a:rPr lang="en-US" altLang="zh-CN" sz="2400" b="1" i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altLang="zh-CN" sz="2400" b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＝</a:t>
            </a:r>
            <a:r>
              <a:rPr lang="en-US" altLang="zh-CN" sz="2400" b="1" i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p</a:t>
            </a:r>
            <a:r>
              <a:rPr lang="zh-CN" altLang="zh-CN" sz="2400" b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＋</a:t>
            </a:r>
            <a:r>
              <a:rPr lang="en-US" altLang="zh-CN" sz="2400" b="1" i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q</a:t>
            </a:r>
            <a:r>
              <a:rPr lang="en-US" altLang="zh-CN" sz="2400" b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(</a:t>
            </a:r>
            <a:r>
              <a:rPr lang="en-US" altLang="zh-CN" sz="2400" b="1" i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m</a:t>
            </a:r>
            <a:r>
              <a:rPr lang="en-US" altLang="zh-CN" sz="2400" b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,</a:t>
            </a:r>
            <a:r>
              <a:rPr lang="en-US" altLang="zh-CN" sz="2400" b="1" i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en-US" altLang="zh-CN" sz="2400" b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,</a:t>
            </a:r>
            <a:r>
              <a:rPr lang="en-US" altLang="zh-CN" sz="2400" b="1" i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p</a:t>
            </a:r>
            <a:r>
              <a:rPr lang="en-US" altLang="zh-CN" sz="2400" b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,</a:t>
            </a:r>
            <a:r>
              <a:rPr lang="en-US" altLang="zh-CN" sz="2400" b="1" i="1" kern="100" err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q</a:t>
            </a:r>
            <a:r>
              <a:rPr lang="en-US" altLang="zh-CN" sz="2400" b="1" kern="100" err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∈N</a:t>
            </a:r>
            <a:r>
              <a:rPr lang="en-US" altLang="zh-CN" sz="2400" b="1" kern="100" baseline="30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*</a:t>
            </a:r>
            <a:r>
              <a:rPr lang="en-US" altLang="zh-CN" sz="2400" b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)</a:t>
            </a:r>
            <a:r>
              <a:rPr lang="zh-CN" altLang="zh-CN" sz="2400" b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，则</a:t>
            </a:r>
            <a:r>
              <a:rPr lang="en-US" altLang="zh-CN" sz="2400" b="1" i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altLang="zh-CN" sz="2400" b="1" i="1" kern="100" baseline="-25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m</a:t>
            </a:r>
            <a:r>
              <a:rPr lang="zh-CN" altLang="zh-CN" sz="2400" b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＋</a:t>
            </a:r>
            <a:r>
              <a:rPr lang="en-US" altLang="zh-CN" sz="2400" b="1" i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altLang="zh-CN" sz="2400" b="1" i="1" kern="100" baseline="-25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altLang="zh-CN" sz="2400" b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＝</a:t>
            </a:r>
            <a:r>
              <a:rPr lang="en-US" altLang="zh-CN" sz="2400" b="1" i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altLang="zh-CN" sz="2400" b="1" i="1" kern="100" baseline="-25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p</a:t>
            </a:r>
            <a:r>
              <a:rPr lang="zh-CN" altLang="zh-CN" sz="2400" b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＋</a:t>
            </a:r>
            <a:r>
              <a:rPr lang="en-US" altLang="zh-CN" sz="2400" b="1" i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en-US" altLang="zh-CN" sz="2400" b="1" i="1" kern="100" baseline="-25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q</a:t>
            </a:r>
            <a:r>
              <a:rPr lang="en-US" altLang="zh-CN" sz="2400" b="1" kern="1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.</a:t>
            </a:r>
            <a:endParaRPr lang="zh-CN" altLang="en-US" sz="2400">
              <a:solidFill>
                <a:srgbClr val="004D4F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zh-CN" altLang="en-US" sz="2400" b="1" i="1">
              <a:solidFill>
                <a:srgbClr val="004D4F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227330" y="4582795"/>
            <a:ext cx="11519535" cy="105029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>
                <a:solidFill>
                  <a:srgbClr val="DD33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性质</a:t>
            </a:r>
            <a:r>
              <a:rPr lang="en-US" altLang="zh-CN" sz="2400" b="1">
                <a:solidFill>
                  <a:srgbClr val="DD33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  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数列{</a:t>
            </a:r>
            <a:r>
              <a:rPr lang="zh-CN" altLang="en-US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zh-CN" altLang="en-US" sz="2400" b="1" i="1" baseline="-25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}</a:t>
            </a:r>
            <a:r>
              <a:rPr lang="en-US" altLang="zh-CN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,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 {</a:t>
            </a:r>
            <a:r>
              <a:rPr lang="en-US" altLang="zh-CN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b</a:t>
            </a:r>
            <a:r>
              <a:rPr lang="zh-CN" altLang="en-US" sz="2400" b="1" i="1" baseline="-25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}都是等差数列</a:t>
            </a:r>
            <a:r>
              <a:rPr lang="en-US" altLang="zh-CN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, 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公差分别为</a:t>
            </a:r>
            <a:r>
              <a:rPr lang="en-US" altLang="zh-CN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d</a:t>
            </a:r>
            <a:r>
              <a:rPr lang="en-US" altLang="zh-CN" sz="2400" b="1" baseline="-25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1</a:t>
            </a:r>
            <a:r>
              <a:rPr lang="en-US" altLang="zh-CN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, </a:t>
            </a:r>
            <a:r>
              <a:rPr lang="en-US" altLang="zh-CN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d</a:t>
            </a:r>
            <a:r>
              <a:rPr lang="en-US" altLang="zh-CN" sz="2400" b="1" baseline="-25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2</a:t>
            </a:r>
            <a:r>
              <a:rPr lang="en-US" altLang="zh-CN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,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则数{</a:t>
            </a:r>
            <a:r>
              <a:rPr lang="en-US" altLang="zh-CN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p</a:t>
            </a:r>
            <a:r>
              <a:rPr lang="zh-CN" altLang="en-US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zh-CN" altLang="en-US" sz="2400" b="1" i="1" baseline="-25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en-US" altLang="zh-CN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+</a:t>
            </a:r>
            <a:r>
              <a:rPr lang="en-US" altLang="zh-CN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qb</a:t>
            </a:r>
            <a:r>
              <a:rPr lang="zh-CN" altLang="en-US" sz="2400" b="1" i="1" baseline="-25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}</a:t>
            </a:r>
            <a:r>
              <a:rPr lang="en-US" altLang="zh-CN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(</a:t>
            </a:r>
            <a:r>
              <a:rPr lang="en-US" altLang="zh-CN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p</a:t>
            </a:r>
            <a:r>
              <a:rPr lang="en-US" altLang="zh-CN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,</a:t>
            </a:r>
            <a:r>
              <a:rPr lang="en-US" altLang="zh-CN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q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为常数</a:t>
            </a:r>
            <a:r>
              <a:rPr lang="en-US" altLang="zh-CN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)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是公差为</a:t>
            </a:r>
            <a:r>
              <a:rPr lang="en-US" altLang="zh-CN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pd</a:t>
            </a:r>
            <a:r>
              <a:rPr lang="en-US" altLang="zh-CN" sz="2400" b="1" baseline="-25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1</a:t>
            </a:r>
            <a:r>
              <a:rPr lang="en-US" altLang="zh-CN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+</a:t>
            </a:r>
            <a:r>
              <a:rPr lang="en-US" altLang="zh-CN" sz="2400" b="1" i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qd</a:t>
            </a:r>
            <a:r>
              <a:rPr lang="en-US" altLang="zh-CN" sz="2400" b="1" baseline="-25000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2</a:t>
            </a:r>
            <a:r>
              <a:rPr lang="zh-CN" altLang="en-US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的等差数列</a:t>
            </a:r>
            <a:r>
              <a:rPr lang="en-US" altLang="zh-CN" sz="2400" b="1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.</a:t>
            </a:r>
            <a:r>
              <a:rPr lang="zh-CN" altLang="en-US" sz="2400" b="1" u="sng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 </a:t>
            </a:r>
            <a:r>
              <a:rPr lang="en-US" altLang="zh-CN" sz="2400" b="1" u="sng">
                <a:solidFill>
                  <a:srgbClr val="004D4F"/>
                </a:solidFill>
                <a:latin typeface="Times New Roman" panose="02020603050405020304" pitchFamily="34" charset="0"/>
                <a:ea typeface="黑体" panose="02010609060101010101" charset="-122"/>
                <a:cs typeface="Times New Roman" panose="02020603050405020304" pitchFamily="34" charset="-120"/>
                <a:sym typeface="+mn-ea"/>
              </a:rPr>
              <a:t>   </a:t>
            </a: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314325" y="5848350"/>
            <a:ext cx="110223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那么，结合等差数列的前</a:t>
            </a:r>
            <a:r>
              <a:rPr lang="en-US" altLang="zh-CN" sz="2800" b="1" i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altLang="en-US" sz="2800" b="1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项和公式，等差数列还会哪些性质？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  <p:cond evt="onBegin" delay="0">
                          <p:tn val="36"/>
                        </p:cond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  <p:cond evt="onBegin" delay="0">
                          <p:tn val="42"/>
                        </p:cond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  <p:cond evt="onBegin" delay="0">
                          <p:tn val="54"/>
                        </p:cond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  <p:cond evt="onBegin" delay="0">
                          <p:tn val="66"/>
                        </p:cond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  <p:cond evt="onBegin" delay="0">
                          <p:tn val="72"/>
                        </p:cond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122" grpId="0" animBg="1"/>
      <p:bldP spid="6" grpId="0"/>
      <p:bldP spid="78854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14789" y="8903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5" name="TextBox 4"/>
          <p:cNvSpPr txBox="1"/>
          <p:nvPr>
            <p:custDataLst>
              <p:tags r:id="rId2"/>
            </p:custDataLst>
          </p:nvPr>
        </p:nvSpPr>
        <p:spPr>
          <a:xfrm>
            <a:off x="909903" y="9732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学以致用</a:t>
            </a: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132341" y="149673"/>
            <a:ext cx="2612851" cy="4673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  <a:sym typeface="+mn-lt"/>
              </a:rPr>
              <a:t>教材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  <a:sym typeface="+mn-lt"/>
              </a:rPr>
              <a:t>P24  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  <a:sym typeface="+mn-lt"/>
              </a:rPr>
              <a:t>练习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微软雅黑" panose="020B0503020204020204" pitchFamily="34" charset="-122"/>
                <a:sym typeface="+mn-lt"/>
              </a:rPr>
              <a:t>2</a:t>
            </a:r>
          </a:p>
        </p:txBody>
      </p:sp>
      <p:graphicFrame>
        <p:nvGraphicFramePr>
          <p:cNvPr id="7170" name="Object 27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945390921"/>
              </p:ext>
            </p:extLst>
          </p:nvPr>
        </p:nvGraphicFramePr>
        <p:xfrm>
          <a:off x="221933" y="737553"/>
          <a:ext cx="10337800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4495800" imgH="406400" progId="Equation.DSMT4">
                  <p:embed/>
                </p:oleObj>
              </mc:Choice>
              <mc:Fallback>
                <p:oleObj name="Equation" r:id="rId11" imgW="4495800" imgH="406400" progId="Equation.DSMT4">
                  <p:embed/>
                  <p:pic>
                    <p:nvPicPr>
                      <p:cNvPr id="7170" name="Object 2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21933" y="737553"/>
                        <a:ext cx="10337800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27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344171" y="1677988"/>
          <a:ext cx="10136187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4406900" imgH="406400" progId="Equation.DSMT4">
                  <p:embed/>
                </p:oleObj>
              </mc:Choice>
              <mc:Fallback>
                <p:oleObj name="Equation" r:id="rId13" imgW="4406900" imgH="406400" progId="Equation.DSMT4">
                  <p:embed/>
                  <p:pic>
                    <p:nvPicPr>
                      <p:cNvPr id="7171" name="Object 2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44171" y="1677988"/>
                        <a:ext cx="10136187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27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9021446" y="2670175"/>
          <a:ext cx="1693862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735965" imgH="406400" progId="Equation.DSMT4">
                  <p:embed/>
                </p:oleObj>
              </mc:Choice>
              <mc:Fallback>
                <p:oleObj name="Equation" r:id="rId15" imgW="735965" imgH="406400" progId="Equation.DSMT4">
                  <p:embed/>
                  <p:pic>
                    <p:nvPicPr>
                      <p:cNvPr id="7172" name="Object 2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021446" y="2670175"/>
                        <a:ext cx="1693862" cy="915988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27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017271" y="3724910"/>
          <a:ext cx="5462587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2373630" imgH="406400" progId="Equation.DSMT4">
                  <p:embed/>
                </p:oleObj>
              </mc:Choice>
              <mc:Fallback>
                <p:oleObj name="Equation" r:id="rId17" imgW="2373630" imgH="406400" progId="Equation.DSMT4">
                  <p:embed/>
                  <p:pic>
                    <p:nvPicPr>
                      <p:cNvPr id="7173" name="Object 2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017271" y="3724910"/>
                        <a:ext cx="5462587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27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415257" y="4723130"/>
          <a:ext cx="3620770" cy="188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574800" imgH="838200" progId="Equation.DSMT4">
                  <p:embed/>
                </p:oleObj>
              </mc:Choice>
              <mc:Fallback>
                <p:oleObj name="Equation" r:id="rId19" imgW="1574800" imgH="838200" progId="Equation.DSMT4">
                  <p:embed/>
                  <p:pic>
                    <p:nvPicPr>
                      <p:cNvPr id="7174" name="Object 27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415257" y="4723130"/>
                        <a:ext cx="3620770" cy="188912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5" name="Object 27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2873058" y="2670175"/>
          <a:ext cx="6134100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2667000" imgH="406400" progId="Equation.DSMT4">
                  <p:embed/>
                </p:oleObj>
              </mc:Choice>
              <mc:Fallback>
                <p:oleObj name="Equation" r:id="rId21" imgW="2667000" imgH="406400" progId="Equation.DSMT4">
                  <p:embed/>
                  <p:pic>
                    <p:nvPicPr>
                      <p:cNvPr id="7175" name="Object 27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873058" y="2670175"/>
                        <a:ext cx="6134100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  <p:cond evt="onBegin" delay="0">
                          <p:tn val="33"/>
                        </p:cond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  <p:cond evt="onBegin" delay="0">
                          <p:tn val="38"/>
                        </p:cond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  <p:cond evt="onBegin" delay="0">
                          <p:tn val="43"/>
                        </p:cond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14154" y="9220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9224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/>
              </a:rPr>
              <a:t>新课讲授</a:t>
            </a:r>
          </a:p>
        </p:txBody>
      </p:sp>
      <p:graphicFrame>
        <p:nvGraphicFramePr>
          <p:cNvPr id="84996" name="对象 84995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075128323"/>
              </p:ext>
            </p:extLst>
          </p:nvPr>
        </p:nvGraphicFramePr>
        <p:xfrm>
          <a:off x="1221740" y="1795144"/>
          <a:ext cx="1626235" cy="435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723900" imgH="215900" progId="Equation.DSMT4">
                  <p:embed/>
                </p:oleObj>
              </mc:Choice>
              <mc:Fallback>
                <p:oleObj name="Equation" r:id="rId16" imgW="723900" imgH="215900" progId="Equation.DSMT4">
                  <p:embed/>
                  <p:pic>
                    <p:nvPicPr>
                      <p:cNvPr id="84996" name="对象 84995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221740" y="1795144"/>
                        <a:ext cx="1626235" cy="4356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41707" y="1779832"/>
            <a:ext cx="107315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600" b="1" dirty="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证明：</a:t>
            </a: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15170644"/>
              </p:ext>
            </p:extLst>
          </p:nvPr>
        </p:nvGraphicFramePr>
        <p:xfrm>
          <a:off x="1214857" y="2218049"/>
          <a:ext cx="1792605" cy="506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889000" imgH="228600" progId="Equation.DSMT4">
                  <p:embed/>
                </p:oleObj>
              </mc:Choice>
              <mc:Fallback>
                <p:oleObj r:id="rId18" imgW="889000" imgH="228600" progId="Equation.DSMT4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214857" y="2218049"/>
                        <a:ext cx="1792605" cy="5067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918691109"/>
              </p:ext>
            </p:extLst>
          </p:nvPr>
        </p:nvGraphicFramePr>
        <p:xfrm>
          <a:off x="3007462" y="2171811"/>
          <a:ext cx="4998085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2540000" imgH="228600" progId="Equation.DSMT4">
                  <p:embed/>
                </p:oleObj>
              </mc:Choice>
              <mc:Fallback>
                <p:oleObj r:id="rId20" imgW="2540000" imgH="228600" progId="Equation.DSMT4">
                  <p:embed/>
                  <p:pic>
                    <p:nvPicPr>
                      <p:cNvPr id="7" name="对象 6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007462" y="2171811"/>
                        <a:ext cx="4998085" cy="498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696509594"/>
              </p:ext>
            </p:extLst>
          </p:nvPr>
        </p:nvGraphicFramePr>
        <p:xfrm>
          <a:off x="7992745" y="2259968"/>
          <a:ext cx="207518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927000" imgH="203040" progId="Equation.DSMT4">
                  <p:embed/>
                </p:oleObj>
              </mc:Choice>
              <mc:Fallback>
                <p:oleObj name="Equation" r:id="rId22" imgW="927000" imgH="203040" progId="Equation.DSMT4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7992745" y="2259968"/>
                        <a:ext cx="2075180" cy="422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997" name="对象 84996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569619642"/>
              </p:ext>
            </p:extLst>
          </p:nvPr>
        </p:nvGraphicFramePr>
        <p:xfrm>
          <a:off x="1214857" y="2832148"/>
          <a:ext cx="4591685" cy="484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866900" imgH="228600" progId="Equation.DSMT4">
                  <p:embed/>
                </p:oleObj>
              </mc:Choice>
              <mc:Fallback>
                <p:oleObj r:id="rId24" imgW="1866900" imgH="228600" progId="Equation.DSMT4">
                  <p:embed/>
                  <p:pic>
                    <p:nvPicPr>
                      <p:cNvPr id="84997" name="对象 84996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214857" y="2832148"/>
                        <a:ext cx="4591685" cy="4845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623957305"/>
              </p:ext>
            </p:extLst>
          </p:nvPr>
        </p:nvGraphicFramePr>
        <p:xfrm>
          <a:off x="1221740" y="3216383"/>
          <a:ext cx="3997325" cy="1042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2005965" imgH="469900" progId="Equation.DSMT4">
                  <p:embed/>
                </p:oleObj>
              </mc:Choice>
              <mc:Fallback>
                <p:oleObj r:id="rId26" imgW="2005965" imgH="469900" progId="Equation.DSMT4">
                  <p:embed/>
                  <p:pic>
                    <p:nvPicPr>
                      <p:cNvPr id="11" name="对象 10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221740" y="3216383"/>
                        <a:ext cx="3997325" cy="10420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998" name="对象 84997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1221740" y="4270375"/>
          <a:ext cx="8260080" cy="470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4114800" imgH="228600" progId="Equation.DSMT4">
                  <p:embed/>
                </p:oleObj>
              </mc:Choice>
              <mc:Fallback>
                <p:oleObj r:id="rId28" imgW="4114800" imgH="228600" progId="Equation.DSMT4">
                  <p:embed/>
                  <p:pic>
                    <p:nvPicPr>
                      <p:cNvPr id="84998" name="对象 84997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221740" y="4270375"/>
                        <a:ext cx="8260080" cy="4705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821351115"/>
              </p:ext>
            </p:extLst>
          </p:nvPr>
        </p:nvGraphicFramePr>
        <p:xfrm>
          <a:off x="1463992" y="4796790"/>
          <a:ext cx="7510145" cy="485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3213100" imgH="228600" progId="Equation.DSMT4">
                  <p:embed/>
                </p:oleObj>
              </mc:Choice>
              <mc:Fallback>
                <p:oleObj r:id="rId30" imgW="3213100" imgH="228600" progId="Equation.DSMT4">
                  <p:embed/>
                  <p:pic>
                    <p:nvPicPr>
                      <p:cNvPr id="13" name="对象 12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463992" y="4796790"/>
                        <a:ext cx="7510145" cy="4851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08305" y="5398132"/>
            <a:ext cx="114338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DA20E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34" charset="-120"/>
                <a:sym typeface="+mn-ea"/>
              </a:rPr>
              <a:t>结论：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若数列{</a:t>
            </a:r>
            <a:r>
              <a:rPr lang="zh-CN" altLang="en-US" sz="2400" b="1" i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zh-CN" altLang="en-US" sz="2400" b="1" i="1" baseline="-25000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}的前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项和是一个不含有常数项的二次函数，则该数列是等差数列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408305" y="6096057"/>
                <a:ext cx="7436485" cy="487680"/>
              </a:xfrm>
              <a:prstGeom prst="rect">
                <a:avLst/>
              </a:prstGeom>
              <a:noFill/>
              <a:ln>
                <a:solidFill>
                  <a:srgbClr val="00B0F0"/>
                </a:solidFill>
              </a:ln>
            </p:spPr>
            <p:txBody>
              <a:bodyPr wrap="square" rtlCol="0" anchor="t">
                <a:noAutofit/>
              </a:bodyPr>
              <a:lstStyle/>
              <a:p>
                <a:r>
                  <a:rPr lang="zh-CN" altLang="en-US" sz="2400" b="1" dirty="0">
                    <a:solidFill>
                      <a:srgbClr val="DD336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性质</a:t>
                </a:r>
                <a:r>
                  <a:rPr lang="en-US" altLang="zh-CN" sz="2400" b="1" dirty="0">
                    <a:solidFill>
                      <a:srgbClr val="DD336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4  </a:t>
                </a:r>
                <a:r>
                  <a:rPr lang="zh-CN" altLang="en-US" sz="2400" b="1" dirty="0">
                    <a:solidFill>
                      <a:srgbClr val="004D4F"/>
                    </a:solidFill>
                    <a:latin typeface="Times New Roman" panose="02020603050405020304" pitchFamily="34" charset="0"/>
                    <a:sym typeface="+mn-ea"/>
                  </a:rPr>
                  <a:t>数列</a:t>
                </a:r>
                <a:r>
                  <a:rPr lang="en-US" altLang="zh-CN" sz="2400" b="1" dirty="0">
                    <a:solidFill>
                      <a:srgbClr val="004D4F"/>
                    </a:solidFill>
                    <a:latin typeface="Times New Roman" panose="02020603050405020304" pitchFamily="34" charset="0"/>
                    <a:sym typeface="+mn-ea"/>
                  </a:rPr>
                  <a:t>{</a:t>
                </a:r>
                <a:r>
                  <a:rPr lang="en-US" altLang="zh-CN" sz="2400" b="1" i="1" dirty="0">
                    <a:solidFill>
                      <a:srgbClr val="004D4F"/>
                    </a:solidFill>
                    <a:latin typeface="Times New Roman" panose="02020603050405020304" pitchFamily="34" charset="0"/>
                    <a:sym typeface="+mn-ea"/>
                  </a:rPr>
                  <a:t>a</a:t>
                </a:r>
                <a:r>
                  <a:rPr lang="en-US" altLang="zh-CN" sz="2400" b="1" i="1" baseline="-25000" dirty="0">
                    <a:solidFill>
                      <a:srgbClr val="004D4F"/>
                    </a:solidFill>
                    <a:latin typeface="Times New Roman" panose="02020603050405020304" pitchFamily="34" charset="0"/>
                    <a:sym typeface="+mn-ea"/>
                  </a:rPr>
                  <a:t>n</a:t>
                </a:r>
                <a:r>
                  <a:rPr lang="en-US" altLang="zh-CN" sz="2400" b="1" dirty="0">
                    <a:solidFill>
                      <a:srgbClr val="004D4F"/>
                    </a:solidFill>
                    <a:latin typeface="Times New Roman" panose="02020603050405020304" pitchFamily="34" charset="0"/>
                    <a:sym typeface="+mn-ea"/>
                  </a:rPr>
                  <a:t>}</a:t>
                </a:r>
                <a:r>
                  <a:rPr lang="zh-CN" altLang="en-US" sz="2400" b="1" dirty="0">
                    <a:solidFill>
                      <a:srgbClr val="004D4F"/>
                    </a:solidFill>
                    <a:latin typeface="Times New Roman" panose="02020603050405020304" pitchFamily="34" charset="0"/>
                    <a:sym typeface="+mn-ea"/>
                  </a:rPr>
                  <a:t>是等差数列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4D4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</m:oMath>
                </a14:m>
                <a:r>
                  <a:rPr lang="en-US" altLang="zh-CN" sz="2400" b="1" i="1" dirty="0">
                    <a:solidFill>
                      <a:srgbClr val="004D4F"/>
                    </a:solidFill>
                    <a:effectLst/>
                    <a:latin typeface="Times New Roman" panose="02020603050405020304" pitchFamily="34" charset="0"/>
                    <a:sym typeface="+mn-ea"/>
                  </a:rPr>
                  <a:t>S</a:t>
                </a:r>
                <a:r>
                  <a:rPr lang="en-US" altLang="zh-CN" sz="2400" b="1" i="1" baseline="-25000" dirty="0">
                    <a:solidFill>
                      <a:srgbClr val="004D4F"/>
                    </a:solidFill>
                    <a:effectLst/>
                    <a:latin typeface="Times New Roman" panose="02020603050405020304" pitchFamily="34" charset="0"/>
                    <a:sym typeface="+mn-ea"/>
                  </a:rPr>
                  <a:t>n</a:t>
                </a:r>
                <a:r>
                  <a:rPr lang="en-US" altLang="zh-CN" sz="2400" b="1" dirty="0">
                    <a:solidFill>
                      <a:srgbClr val="004D4F"/>
                    </a:solidFill>
                    <a:effectLst/>
                    <a:latin typeface="Times New Roman" panose="02020603050405020304" pitchFamily="34" charset="0"/>
                    <a:sym typeface="+mn-ea"/>
                  </a:rPr>
                  <a:t>=</a:t>
                </a:r>
                <a:r>
                  <a:rPr lang="en-US" altLang="zh-CN" sz="2400" b="1" i="1" dirty="0">
                    <a:solidFill>
                      <a:srgbClr val="004D4F"/>
                    </a:solidFill>
                    <a:effectLst/>
                    <a:latin typeface="Times New Roman" panose="02020603050405020304" pitchFamily="34" charset="0"/>
                    <a:sym typeface="+mn-ea"/>
                  </a:rPr>
                  <a:t>An</a:t>
                </a:r>
                <a:r>
                  <a:rPr lang="en-US" altLang="zh-CN" sz="2400" b="1" baseline="30000" dirty="0">
                    <a:solidFill>
                      <a:srgbClr val="004D4F"/>
                    </a:solidFill>
                    <a:effectLst/>
                    <a:latin typeface="Times New Roman" panose="02020603050405020304" pitchFamily="34" charset="0"/>
                    <a:sym typeface="+mn-ea"/>
                  </a:rPr>
                  <a:t>2</a:t>
                </a:r>
                <a:r>
                  <a:rPr lang="en-US" altLang="zh-CN" sz="2400" b="1" dirty="0">
                    <a:solidFill>
                      <a:srgbClr val="004D4F"/>
                    </a:solidFill>
                    <a:effectLst/>
                    <a:latin typeface="Times New Roman" panose="02020603050405020304" pitchFamily="34" charset="0"/>
                    <a:sym typeface="+mn-ea"/>
                  </a:rPr>
                  <a:t>+</a:t>
                </a:r>
                <a:r>
                  <a:rPr lang="en-US" altLang="zh-CN" sz="2400" b="1" i="1" dirty="0">
                    <a:solidFill>
                      <a:srgbClr val="004D4F"/>
                    </a:solidFill>
                    <a:effectLst/>
                    <a:latin typeface="Times New Roman" panose="02020603050405020304" pitchFamily="34" charset="0"/>
                    <a:sym typeface="+mn-ea"/>
                  </a:rPr>
                  <a:t>Bn  </a:t>
                </a:r>
                <a:r>
                  <a:rPr lang="en-US" altLang="zh-CN" sz="2400" b="1" dirty="0">
                    <a:solidFill>
                      <a:srgbClr val="004D4F"/>
                    </a:solidFill>
                    <a:effectLst/>
                    <a:latin typeface="Times New Roman" panose="02020603050405020304" pitchFamily="34" charset="0"/>
                    <a:sym typeface="+mn-ea"/>
                  </a:rPr>
                  <a:t>(</a:t>
                </a:r>
                <a:r>
                  <a:rPr lang="en-US" altLang="zh-CN" sz="2400" b="1" i="1" dirty="0">
                    <a:solidFill>
                      <a:srgbClr val="004D4F"/>
                    </a:solidFill>
                    <a:effectLst/>
                    <a:latin typeface="Times New Roman" panose="02020603050405020304" pitchFamily="34" charset="0"/>
                    <a:sym typeface="+mn-ea"/>
                  </a:rPr>
                  <a:t>A,B</a:t>
                </a:r>
                <a:r>
                  <a:rPr lang="zh-CN" altLang="en-US" sz="2400" b="1" dirty="0">
                    <a:solidFill>
                      <a:srgbClr val="004D4F"/>
                    </a:solidFill>
                    <a:effectLst/>
                    <a:latin typeface="Times New Roman" panose="02020603050405020304" pitchFamily="34" charset="0"/>
                    <a:sym typeface="+mn-ea"/>
                  </a:rPr>
                  <a:t>为常数</a:t>
                </a:r>
                <a:r>
                  <a:rPr lang="en-US" altLang="zh-CN" sz="2400" b="1" dirty="0">
                    <a:solidFill>
                      <a:srgbClr val="004D4F"/>
                    </a:solidFill>
                    <a:effectLst/>
                    <a:latin typeface="Times New Roman" panose="02020603050405020304" pitchFamily="34" charset="0"/>
                    <a:sym typeface="+mn-ea"/>
                  </a:rPr>
                  <a:t>).</a:t>
                </a:r>
                <a:endParaRPr lang="en-US" altLang="zh-CN" sz="2400" b="1" dirty="0">
                  <a:solidFill>
                    <a:prstClr val="black"/>
                  </a:solidFill>
                  <a:effectLst/>
                  <a:latin typeface="Times New Roman" panose="02020603050405020304" pitchFamily="34" charset="0"/>
                  <a:sym typeface="+mn-ea"/>
                </a:endParaRPr>
              </a:p>
              <a:p>
                <a:endParaRPr lang="en-US" altLang="zh-CN" sz="2400" b="1" dirty="0">
                  <a:solidFill>
                    <a:srgbClr val="DD33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endParaRPr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2"/>
                </p:custDataLst>
              </p:nvPr>
            </p:nvSpPr>
            <p:spPr>
              <a:xfrm>
                <a:off x="408305" y="6096057"/>
                <a:ext cx="7436485" cy="487680"/>
              </a:xfrm>
              <a:prstGeom prst="rect">
                <a:avLst/>
              </a:prstGeom>
              <a:blipFill>
                <a:blip r:embed="rId33"/>
                <a:stretch>
                  <a:fillRect l="-1227" t="-9756" r="-2128" b="-21951"/>
                </a:stretch>
              </a:blipFill>
              <a:ln>
                <a:solidFill>
                  <a:srgbClr val="00B0F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D9A830F2-D58F-35F7-1E79-C4A8A468C49A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0" y="671914"/>
            <a:ext cx="11842115" cy="101155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 dirty="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问题</a:t>
            </a:r>
            <a:r>
              <a:rPr lang="en-US" altLang="zh-CN" sz="2600" b="1" dirty="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  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已知数列</a:t>
            </a:r>
            <a:r>
              <a:rPr lang="zh-CN" altLang="en-US" sz="2600" b="1" spc="100" dirty="0">
                <a:solidFill>
                  <a:schemeClr val="tx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{</a:t>
            </a:r>
            <a:r>
              <a:rPr lang="zh-CN" altLang="en-US" sz="2600" b="1" i="1" spc="100" dirty="0">
                <a:solidFill>
                  <a:schemeClr val="tx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zh-CN" altLang="en-US" sz="2600" b="1" i="1" spc="100" baseline="-25000" dirty="0">
                <a:solidFill>
                  <a:schemeClr val="tx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altLang="en-US" sz="2600" b="1" spc="100" dirty="0">
                <a:solidFill>
                  <a:schemeClr val="tx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}的</a:t>
            </a:r>
            <a:r>
              <a:rPr lang="zh-CN" sz="2600" b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前</a:t>
            </a:r>
            <a:r>
              <a:rPr lang="zh-CN" sz="2600" b="1" i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sz="2600" b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项和为</a:t>
            </a:r>
            <a:r>
              <a:rPr lang="en-US" altLang="zh-CN" sz="2600" b="1" i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S</a:t>
            </a:r>
            <a:r>
              <a:rPr lang="en-US" altLang="zh-CN" sz="2600" b="1" i="1" baseline="-25000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en-US" altLang="zh-CN" sz="2600" b="1" i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=pn</a:t>
            </a:r>
            <a:r>
              <a:rPr lang="en-US" altLang="zh-CN" sz="2600" b="1" baseline="30000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2</a:t>
            </a:r>
            <a:r>
              <a:rPr lang="en-US" altLang="zh-CN" sz="2600" b="1" i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+qn+r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,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其中</a:t>
            </a:r>
            <a:r>
              <a:rPr lang="en-US" altLang="zh-CN" sz="2600" b="1" i="1" dirty="0" err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p,q,r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为常数，且</a:t>
            </a:r>
            <a:r>
              <a:rPr lang="en-US" altLang="zh-CN" sz="2600" b="1" i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p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≠0.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 观察数列</a:t>
            </a:r>
            <a:r>
              <a:rPr lang="zh-CN" altLang="en-US" sz="2600" b="1" spc="100" dirty="0">
                <a:solidFill>
                  <a:schemeClr val="tx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{</a:t>
            </a:r>
            <a:r>
              <a:rPr lang="zh-CN" altLang="en-US" sz="2600" b="1" i="1" spc="100" dirty="0">
                <a:solidFill>
                  <a:schemeClr val="tx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a</a:t>
            </a:r>
            <a:r>
              <a:rPr lang="zh-CN" altLang="en-US" sz="2600" b="1" i="1" spc="100" baseline="-25000" dirty="0">
                <a:solidFill>
                  <a:schemeClr val="tx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n</a:t>
            </a:r>
            <a:r>
              <a:rPr lang="zh-CN" altLang="en-US" sz="2600" b="1" spc="100" dirty="0">
                <a:solidFill>
                  <a:schemeClr val="tx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}的特点，研究它是一个怎样的数列，并证明你的结论</a:t>
            </a:r>
            <a:r>
              <a:rPr lang="en-US" altLang="zh-CN" sz="2600" b="1" spc="100" dirty="0">
                <a:solidFill>
                  <a:schemeClr val="tx1"/>
                </a:solidFill>
                <a:uFillTx/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  <a:sym typeface="+mn-ea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  <p:cond evt="onBegin" delay="0">
                          <p:tn val="25"/>
                        </p:cond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  <p:cond evt="onBegin" delay="0">
                          <p:tn val="35"/>
                        </p:cond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  <p:cond evt="onBegin" delay="0">
                          <p:tn val="40"/>
                        </p:cond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84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  <p:cond evt="onBegin" delay="0">
                          <p:tn val="45"/>
                        </p:cond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  <p:cond evt="onBegin" delay="0">
                          <p:tn val="50"/>
                        </p:cond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4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  <p:cond evt="onBegin" delay="0">
                          <p:tn val="55"/>
                        </p:cond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  <p:cond evt="onBegin" delay="0">
                          <p:tn val="60"/>
                        </p:cond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  <p:cond evt="onBegin" delay="0">
                          <p:tn val="65"/>
                        </p:cond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15" grpId="0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83540" y="45720"/>
            <a:ext cx="564515" cy="56642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55" y="81280"/>
            <a:ext cx="5184775" cy="626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/>
              </a:rPr>
              <a:t>典例分析</a:t>
            </a:r>
          </a:p>
        </p:txBody>
      </p:sp>
      <p:sp>
        <p:nvSpPr>
          <p:cNvPr id="12290" name="矩形 2"/>
          <p:cNvSpPr/>
          <p:nvPr>
            <p:custDataLst>
              <p:tags r:id="rId3"/>
            </p:custDataLst>
          </p:nvPr>
        </p:nvSpPr>
        <p:spPr>
          <a:xfrm>
            <a:off x="137795" y="690880"/>
            <a:ext cx="11885295" cy="92519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5pPr>
          </a:lstStyle>
          <a:p>
            <a:pPr marL="0" lvl="0" indent="0">
              <a:lnSpc>
                <a:spcPct val="110000"/>
              </a:lnSpc>
            </a:pPr>
            <a:r>
              <a:rPr lang="en-US" altLang="zh-CN" sz="260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</a:t>
            </a:r>
            <a:r>
              <a:rPr lang="zh-CN" altLang="en-US" sz="260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例</a:t>
            </a:r>
            <a:r>
              <a:rPr lang="en-US" altLang="zh-CN" sz="260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2]</a:t>
            </a:r>
            <a:r>
              <a:rPr lang="zh-CN" altLang="en-US" sz="2600">
                <a:solidFill>
                  <a:srgbClr val="00B0F0"/>
                </a:solidFill>
              </a:rPr>
              <a:t> </a:t>
            </a:r>
            <a:r>
              <a:rPr lang="zh-CN" altLang="en-US" sz="26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已知一个等 差数列{</a:t>
            </a:r>
            <a:r>
              <a:rPr lang="zh-CN" altLang="en-US" sz="2600" i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a</a:t>
            </a:r>
            <a:r>
              <a:rPr lang="zh-CN" altLang="en-US" sz="2600" i="1" baseline="-250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n</a:t>
            </a:r>
            <a:r>
              <a:rPr lang="zh-CN" altLang="en-US" sz="26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}前10项的和是310，前20项的和是1220. 由这些条件能确定这个等差数列的首项和公差吗?</a:t>
            </a: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37795" y="1834035"/>
            <a:ext cx="1026160" cy="5270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600" b="1" dirty="0">
                <a:solidFill>
                  <a:srgbClr val="00C0DA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  <a:sym typeface="+mn-ea"/>
              </a:rPr>
              <a:t>法</a:t>
            </a:r>
            <a:r>
              <a:rPr lang="en-US" altLang="zh-CN" sz="2600" b="1" dirty="0">
                <a:solidFill>
                  <a:srgbClr val="00C0DA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  <a:sym typeface="+mn-ea"/>
              </a:rPr>
              <a:t>1</a:t>
            </a:r>
            <a:r>
              <a:rPr lang="zh-CN" altLang="en-US" sz="2600" b="1" dirty="0">
                <a:solidFill>
                  <a:srgbClr val="00C0DA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  <a:sym typeface="+mn-ea"/>
              </a:rPr>
              <a:t>：</a:t>
            </a:r>
          </a:p>
        </p:txBody>
      </p:sp>
      <p:graphicFrame>
        <p:nvGraphicFramePr>
          <p:cNvPr id="4" name="Object 27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817813816"/>
              </p:ext>
            </p:extLst>
          </p:nvPr>
        </p:nvGraphicFramePr>
        <p:xfrm>
          <a:off x="1276985" y="1825142"/>
          <a:ext cx="473583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057400" imgH="228600" progId="Equation.DSMT4">
                  <p:embed/>
                </p:oleObj>
              </mc:Choice>
              <mc:Fallback>
                <p:oleObj name="Equation" r:id="rId12" imgW="20574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276985" y="1825142"/>
                        <a:ext cx="473583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7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607996430"/>
              </p:ext>
            </p:extLst>
          </p:nvPr>
        </p:nvGraphicFramePr>
        <p:xfrm>
          <a:off x="1460500" y="2425776"/>
          <a:ext cx="4005263" cy="188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739900" imgH="838200" progId="Equation.DSMT4">
                  <p:embed/>
                </p:oleObj>
              </mc:Choice>
              <mc:Fallback>
                <p:oleObj name="Equation" r:id="rId14" imgW="1739900" imgH="838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460500" y="2425776"/>
                        <a:ext cx="4005263" cy="188595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7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048847695"/>
              </p:ext>
            </p:extLst>
          </p:nvPr>
        </p:nvGraphicFramePr>
        <p:xfrm>
          <a:off x="1460500" y="4534518"/>
          <a:ext cx="3741737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625600" imgH="482600" progId="Equation.DSMT4">
                  <p:embed/>
                </p:oleObj>
              </mc:Choice>
              <mc:Fallback>
                <p:oleObj name="Equation" r:id="rId16" imgW="1625600" imgH="482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460500" y="4534518"/>
                        <a:ext cx="3741737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7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891259871"/>
              </p:ext>
            </p:extLst>
          </p:nvPr>
        </p:nvGraphicFramePr>
        <p:xfrm>
          <a:off x="5465763" y="4481618"/>
          <a:ext cx="198755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862965" imgH="482600" progId="Equation.DSMT4">
                  <p:embed/>
                </p:oleObj>
              </mc:Choice>
              <mc:Fallback>
                <p:oleObj name="Equation" r:id="rId18" imgW="862965" imgH="482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465763" y="4481618"/>
                        <a:ext cx="198755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7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666060853"/>
              </p:ext>
            </p:extLst>
          </p:nvPr>
        </p:nvGraphicFramePr>
        <p:xfrm>
          <a:off x="1460500" y="5827843"/>
          <a:ext cx="759936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3302000" imgH="203200" progId="Equation.DSMT4">
                  <p:embed/>
                </p:oleObj>
              </mc:Choice>
              <mc:Fallback>
                <p:oleObj name="Equation" r:id="rId20" imgW="3302000" imgH="203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460500" y="5827843"/>
                        <a:ext cx="7599363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  <p:cond evt="onBegin" delay="0">
                          <p:tn val="36"/>
                        </p:cond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  <p:cond evt="onBegin" delay="0">
                          <p:tn val="46"/>
                        </p:cond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83540" y="60960"/>
            <a:ext cx="564515" cy="56642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55" y="81280"/>
            <a:ext cx="5184775" cy="626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/>
              </a:rPr>
              <a:t>典例分析</a:t>
            </a:r>
          </a:p>
        </p:txBody>
      </p:sp>
      <p:sp>
        <p:nvSpPr>
          <p:cNvPr id="12290" name="矩形 2"/>
          <p:cNvSpPr/>
          <p:nvPr>
            <p:custDataLst>
              <p:tags r:id="rId3"/>
            </p:custDataLst>
          </p:nvPr>
        </p:nvSpPr>
        <p:spPr>
          <a:xfrm>
            <a:off x="137795" y="690880"/>
            <a:ext cx="11885295" cy="95694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5pPr>
          </a:lstStyle>
          <a:p>
            <a:pPr marL="0" lvl="0" indent="0">
              <a:lnSpc>
                <a:spcPct val="110000"/>
              </a:lnSpc>
            </a:pPr>
            <a:r>
              <a:rPr lang="en-US" altLang="zh-CN" sz="260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</a:t>
            </a:r>
            <a:r>
              <a:rPr lang="zh-CN" altLang="en-US" sz="260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例</a:t>
            </a:r>
            <a:r>
              <a:rPr lang="en-US" altLang="zh-CN" sz="260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2]</a:t>
            </a:r>
            <a:r>
              <a:rPr lang="zh-CN" altLang="en-US" sz="2600">
                <a:solidFill>
                  <a:srgbClr val="00B0F0"/>
                </a:solidFill>
              </a:rPr>
              <a:t> </a:t>
            </a:r>
            <a:r>
              <a:rPr lang="zh-CN" altLang="en-US" sz="26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已知一个等差数列{</a:t>
            </a:r>
            <a:r>
              <a:rPr lang="zh-CN" altLang="en-US" sz="2600" i="1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a</a:t>
            </a:r>
            <a:r>
              <a:rPr lang="zh-CN" altLang="en-US" sz="2600" i="1" baseline="-250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n</a:t>
            </a:r>
            <a:r>
              <a:rPr lang="zh-CN" altLang="en-US" sz="260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}前10项的和是310，前20项的和是1220. 由这些条件能确定这个等差数列的首项和公差吗?</a:t>
            </a: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152717" y="1929288"/>
            <a:ext cx="1026160" cy="5270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600" b="1" dirty="0">
                <a:solidFill>
                  <a:srgbClr val="00C0DA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  <a:sym typeface="+mn-ea"/>
              </a:rPr>
              <a:t>法</a:t>
            </a:r>
            <a:r>
              <a:rPr lang="en-US" altLang="zh-CN" sz="2600" b="1" dirty="0">
                <a:solidFill>
                  <a:srgbClr val="00C0DA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  <a:sym typeface="+mn-ea"/>
              </a:rPr>
              <a:t>2</a:t>
            </a:r>
            <a:r>
              <a:rPr lang="zh-CN" altLang="en-US" sz="2600" b="1" dirty="0">
                <a:solidFill>
                  <a:srgbClr val="00C0DA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  <a:sym typeface="+mn-ea"/>
              </a:rPr>
              <a:t>：</a:t>
            </a:r>
          </a:p>
        </p:txBody>
      </p:sp>
      <p:graphicFrame>
        <p:nvGraphicFramePr>
          <p:cNvPr id="4" name="Object 27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80731822"/>
              </p:ext>
            </p:extLst>
          </p:nvPr>
        </p:nvGraphicFramePr>
        <p:xfrm>
          <a:off x="1264602" y="1996789"/>
          <a:ext cx="473583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057400" imgH="228600" progId="Equation.DSMT4">
                  <p:embed/>
                </p:oleObj>
              </mc:Choice>
              <mc:Fallback>
                <p:oleObj name="Equation" r:id="rId18" imgW="20574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264602" y="1996789"/>
                        <a:ext cx="473583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7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480937617"/>
              </p:ext>
            </p:extLst>
          </p:nvPr>
        </p:nvGraphicFramePr>
        <p:xfrm>
          <a:off x="1296353" y="2637067"/>
          <a:ext cx="3742690" cy="913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625600" imgH="405765" progId="Equation.DSMT4">
                  <p:embed/>
                </p:oleObj>
              </mc:Choice>
              <mc:Fallback>
                <p:oleObj name="Equation" r:id="rId20" imgW="1625600" imgH="40576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296353" y="2637067"/>
                        <a:ext cx="3742690" cy="91313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7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530417172"/>
              </p:ext>
            </p:extLst>
          </p:nvPr>
        </p:nvGraphicFramePr>
        <p:xfrm>
          <a:off x="1296353" y="3448049"/>
          <a:ext cx="3977005" cy="913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727200" imgH="405765" progId="Equation.DSMT4">
                  <p:embed/>
                </p:oleObj>
              </mc:Choice>
              <mc:Fallback>
                <p:oleObj name="Equation" r:id="rId22" imgW="1727200" imgH="40576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296353" y="3448049"/>
                        <a:ext cx="3977005" cy="91313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7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316564316"/>
              </p:ext>
            </p:extLst>
          </p:nvPr>
        </p:nvGraphicFramePr>
        <p:xfrm>
          <a:off x="6457316" y="2773831"/>
          <a:ext cx="1986915" cy="514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862965" imgH="228600" progId="Equation.DSMT4">
                  <p:embed/>
                </p:oleObj>
              </mc:Choice>
              <mc:Fallback>
                <p:oleObj name="Equation" r:id="rId24" imgW="862965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457316" y="2773831"/>
                        <a:ext cx="1986915" cy="51498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27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164447521"/>
              </p:ext>
            </p:extLst>
          </p:nvPr>
        </p:nvGraphicFramePr>
        <p:xfrm>
          <a:off x="6457316" y="3647121"/>
          <a:ext cx="2193290" cy="514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952500" imgH="228600" progId="Equation.DSMT4">
                  <p:embed/>
                </p:oleObj>
              </mc:Choice>
              <mc:Fallback>
                <p:oleObj name="Equation" r:id="rId26" imgW="9525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6457316" y="3647121"/>
                        <a:ext cx="2193290" cy="51498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8871860" y="2773831"/>
            <a:ext cx="4565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Calibri"/>
              </a:rPr>
              <a:t>①</a:t>
            </a:r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8875982" y="3586480"/>
            <a:ext cx="510540" cy="376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Calibri"/>
              </a:rPr>
              <a:t>②</a:t>
            </a:r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1296353" y="4524930"/>
            <a:ext cx="1333500" cy="368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34" charset="0"/>
              </a:rPr>
              <a:t>②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34" charset="0"/>
                <a:ea typeface="微软雅黑" panose="020B0503020204020204" pitchFamily="34" charset="-122"/>
              </a:rPr>
              <a:t>ￚ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34" charset="0"/>
                <a:sym typeface="+mn-ea"/>
              </a:rPr>
              <a:t>①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得</a:t>
            </a:r>
          </a:p>
        </p:txBody>
      </p:sp>
      <p:graphicFrame>
        <p:nvGraphicFramePr>
          <p:cNvPr id="20" name="Object 27"/>
          <p:cNvGraphicFramePr>
            <a:graphicFrameLocks noChangeAspect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459334378"/>
              </p:ext>
            </p:extLst>
          </p:nvPr>
        </p:nvGraphicFramePr>
        <p:xfrm>
          <a:off x="2638425" y="4495958"/>
          <a:ext cx="2575560" cy="514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117600" imgH="228600" progId="Equation.DSMT4">
                  <p:embed/>
                </p:oleObj>
              </mc:Choice>
              <mc:Fallback>
                <p:oleObj name="Equation" r:id="rId28" imgW="11176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2638425" y="4495958"/>
                        <a:ext cx="2575560" cy="51498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7"/>
          <p:cNvGraphicFramePr>
            <a:graphicFrameLocks noChangeAspect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542233420"/>
              </p:ext>
            </p:extLst>
          </p:nvPr>
        </p:nvGraphicFramePr>
        <p:xfrm>
          <a:off x="6896831" y="4611528"/>
          <a:ext cx="995680" cy="399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431800" imgH="177165" progId="Equation.DSMT4">
                  <p:embed/>
                </p:oleObj>
              </mc:Choice>
              <mc:Fallback>
                <p:oleObj name="Equation" r:id="rId30" imgW="431800" imgH="17716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6896831" y="4611528"/>
                        <a:ext cx="995680" cy="39941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7"/>
          <p:cNvGraphicFramePr>
            <a:graphicFrameLocks noChangeAspect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1682342165"/>
              </p:ext>
            </p:extLst>
          </p:nvPr>
        </p:nvGraphicFramePr>
        <p:xfrm>
          <a:off x="1264602" y="5145722"/>
          <a:ext cx="4475480" cy="514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1943100" imgH="228600" progId="Equation.DSMT4">
                  <p:embed/>
                </p:oleObj>
              </mc:Choice>
              <mc:Fallback>
                <p:oleObj name="Equation" r:id="rId32" imgW="19431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264602" y="5145722"/>
                        <a:ext cx="4475480" cy="51498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2486607922"/>
              </p:ext>
            </p:extLst>
          </p:nvPr>
        </p:nvGraphicFramePr>
        <p:xfrm>
          <a:off x="6935566" y="5145722"/>
          <a:ext cx="956945" cy="483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469900" imgH="228600" progId="Equation.DSMT4">
                  <p:embed/>
                </p:oleObj>
              </mc:Choice>
              <mc:Fallback>
                <p:oleObj r:id="rId34" imgW="4699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6935566" y="5145722"/>
                        <a:ext cx="956945" cy="483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  <p:cond evt="onBegin" delay="0">
                          <p:tn val="36"/>
                        </p:cond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  <p:cond evt="onBegin" delay="0">
                          <p:tn val="45"/>
                        </p:cond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  <p:cond evt="onBegin" delay="0">
                          <p:tn val="50"/>
                        </p:cond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  <p:cond evt="onBegin" delay="0">
                          <p:tn val="59"/>
                        </p:cond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  <p:cond evt="onBegin" delay="0">
                          <p:tn val="64"/>
                        </p:cond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  <p:cond evt="onBegin" delay="0">
                          <p:tn val="69"/>
                        </p:cond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  <p:cond evt="onBegin" delay="0">
                          <p:tn val="74"/>
                        </p:cond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  <p:cond evt="onBegin" delay="0">
                          <p:tn val="79"/>
                        </p:cond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15" grpId="0"/>
      <p:bldP spid="16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2"/>
          <p:cNvSpPr/>
          <p:nvPr>
            <p:custDataLst>
              <p:tags r:id="rId1"/>
            </p:custDataLst>
          </p:nvPr>
        </p:nvSpPr>
        <p:spPr>
          <a:xfrm>
            <a:off x="137160" y="846455"/>
            <a:ext cx="11885295" cy="925195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2400" b="1" i="0" u="none" baseline="0">
                <a:solidFill>
                  <a:srgbClr val="FF0000"/>
                </a:solidFill>
                <a:effectLst/>
                <a:latin typeface="Times New Roman" panose="02020603050405020304" pitchFamily="34" charset="0"/>
                <a:ea typeface="宋体" panose="02010600030101010101" pitchFamily="2" charset="-122"/>
              </a:defRPr>
            </a:lvl5pPr>
          </a:lstStyle>
          <a:p>
            <a:pPr marL="0" lvl="0" indent="0">
              <a:lnSpc>
                <a:spcPct val="110000"/>
              </a:lnSpc>
            </a:pPr>
            <a:r>
              <a:rPr lang="en-US" altLang="zh-CN" sz="2600" dirty="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</a:t>
            </a:r>
            <a:r>
              <a:rPr lang="zh-CN" altLang="en-US" sz="2600" dirty="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例</a:t>
            </a:r>
            <a:r>
              <a:rPr lang="en-US" altLang="zh-CN" sz="2600" dirty="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2]</a:t>
            </a:r>
            <a:r>
              <a:rPr lang="zh-CN" altLang="en-US" sz="2600" dirty="0">
                <a:solidFill>
                  <a:srgbClr val="00B0F0"/>
                </a:solidFill>
              </a:rPr>
              <a:t> </a:t>
            </a:r>
            <a:r>
              <a:rPr lang="zh-CN" altLang="en-US" sz="2600" dirty="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已知一个等差数列{</a:t>
            </a:r>
            <a:r>
              <a:rPr lang="zh-CN" altLang="en-US" sz="2600" i="1" dirty="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a</a:t>
            </a:r>
            <a:r>
              <a:rPr lang="zh-CN" altLang="en-US" sz="2600" i="1" baseline="-25000" dirty="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n</a:t>
            </a:r>
            <a:r>
              <a:rPr lang="zh-CN" altLang="en-US" sz="2600" dirty="0">
                <a:solidFill>
                  <a:schemeClr val="tx1"/>
                </a:solidFill>
                <a:ea typeface="华文中宋" panose="02010600040101010101" charset="-122"/>
                <a:cs typeface="Times New Roman" panose="02020603050405020304" pitchFamily="34" charset="-120"/>
              </a:rPr>
              <a:t>}前10项的和是310，前20项的和是1220. 由这些条件能确定这个等差数列的首项和公差吗?</a:t>
            </a:r>
          </a:p>
        </p:txBody>
      </p:sp>
      <p:sp>
        <p:nvSpPr>
          <p:cNvPr id="3" name="Freeform 5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314154" y="9220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4" name="TextBox 4"/>
          <p:cNvSpPr txBox="1"/>
          <p:nvPr>
            <p:custDataLst>
              <p:tags r:id="rId3"/>
            </p:custDataLst>
          </p:nvPr>
        </p:nvSpPr>
        <p:spPr>
          <a:xfrm>
            <a:off x="909955" y="92075"/>
            <a:ext cx="27178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/>
              </a:rPr>
              <a:t>例题再现</a:t>
            </a: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369252" y="1997897"/>
            <a:ext cx="1081405" cy="5270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800" b="1" dirty="0">
                <a:solidFill>
                  <a:srgbClr val="00C0DA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  <a:sym typeface="+mn-ea"/>
              </a:rPr>
              <a:t>法</a:t>
            </a:r>
            <a:r>
              <a:rPr lang="en-US" altLang="zh-CN" sz="2800" b="1" dirty="0">
                <a:solidFill>
                  <a:srgbClr val="00C0DA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  <a:sym typeface="+mn-ea"/>
              </a:rPr>
              <a:t>3</a:t>
            </a:r>
            <a:r>
              <a:rPr lang="zh-CN" altLang="en-US" sz="2800" b="1" dirty="0">
                <a:solidFill>
                  <a:srgbClr val="00C0DA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  <a:sym typeface="+mn-ea"/>
              </a:rPr>
              <a:t>：</a:t>
            </a:r>
          </a:p>
        </p:txBody>
      </p:sp>
      <p:graphicFrame>
        <p:nvGraphicFramePr>
          <p:cNvPr id="20488" name="Object 27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63815162"/>
              </p:ext>
            </p:extLst>
          </p:nvPr>
        </p:nvGraphicFramePr>
        <p:xfrm>
          <a:off x="1713281" y="2251883"/>
          <a:ext cx="2424430" cy="544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054100" imgH="241300" progId="Equation.DSMT4">
                  <p:embed/>
                </p:oleObj>
              </mc:Choice>
              <mc:Fallback>
                <p:oleObj name="Equation" r:id="rId13" imgW="1054100" imgH="241300" progId="Equation.DSMT4">
                  <p:embed/>
                  <p:pic>
                    <p:nvPicPr>
                      <p:cNvPr id="20488" name="Object 2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713281" y="2251883"/>
                        <a:ext cx="2424430" cy="54419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7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422163256"/>
              </p:ext>
            </p:extLst>
          </p:nvPr>
        </p:nvGraphicFramePr>
        <p:xfrm>
          <a:off x="1670685" y="2915523"/>
          <a:ext cx="391414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701800" imgH="495300" progId="Equation.DSMT4">
                  <p:embed/>
                </p:oleObj>
              </mc:Choice>
              <mc:Fallback>
                <p:oleObj name="Equation" r:id="rId15" imgW="1701800" imgH="495300" progId="Equation.DSMT4">
                  <p:embed/>
                  <p:pic>
                    <p:nvPicPr>
                      <p:cNvPr id="10" name="Object 2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670685" y="2915523"/>
                        <a:ext cx="3914140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7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199382519"/>
              </p:ext>
            </p:extLst>
          </p:nvPr>
        </p:nvGraphicFramePr>
        <p:xfrm>
          <a:off x="5845900" y="2981596"/>
          <a:ext cx="221996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965200" imgH="469900" progId="Equation.DSMT4">
                  <p:embed/>
                </p:oleObj>
              </mc:Choice>
              <mc:Fallback>
                <p:oleObj name="Equation" r:id="rId17" imgW="965200" imgH="469900" progId="Equation.DSMT4">
                  <p:embed/>
                  <p:pic>
                    <p:nvPicPr>
                      <p:cNvPr id="12" name="Object 2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845900" y="2981596"/>
                        <a:ext cx="2219960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27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35562469"/>
              </p:ext>
            </p:extLst>
          </p:nvPr>
        </p:nvGraphicFramePr>
        <p:xfrm>
          <a:off x="1786737" y="4362537"/>
          <a:ext cx="166497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723900" imgH="469900" progId="Equation.DSMT4">
                  <p:embed/>
                </p:oleObj>
              </mc:Choice>
              <mc:Fallback>
                <p:oleObj name="Equation" r:id="rId19" imgW="723900" imgH="469900" progId="Equation.DSMT4">
                  <p:embed/>
                  <p:pic>
                    <p:nvPicPr>
                      <p:cNvPr id="16" name="Object 27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786737" y="4362537"/>
                        <a:ext cx="1664970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27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807756161"/>
              </p:ext>
            </p:extLst>
          </p:nvPr>
        </p:nvGraphicFramePr>
        <p:xfrm>
          <a:off x="3910717" y="4549121"/>
          <a:ext cx="2044700" cy="544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889000" imgH="241300" progId="Equation.DSMT4">
                  <p:embed/>
                </p:oleObj>
              </mc:Choice>
              <mc:Fallback>
                <p:oleObj name="Equation" r:id="rId21" imgW="889000" imgH="241300" progId="Equation.DSMT4">
                  <p:embed/>
                  <p:pic>
                    <p:nvPicPr>
                      <p:cNvPr id="18" name="Object 27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910717" y="4549121"/>
                        <a:ext cx="2044700" cy="54419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4"/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286234201"/>
              </p:ext>
            </p:extLst>
          </p:nvPr>
        </p:nvGraphicFramePr>
        <p:xfrm>
          <a:off x="4137711" y="5873523"/>
          <a:ext cx="51816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2095500" imgH="203200" progId="Equation.KSEE3">
                  <p:embed/>
                </p:oleObj>
              </mc:Choice>
              <mc:Fallback>
                <p:oleObj r:id="rId23" imgW="2095500" imgH="203200" progId="Equation.KSEE3">
                  <p:embed/>
                  <p:pic>
                    <p:nvPicPr>
                      <p:cNvPr id="21" name="对象 4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137711" y="5873523"/>
                        <a:ext cx="5181600" cy="50482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DE20EA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7"/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681068911"/>
              </p:ext>
            </p:extLst>
          </p:nvPr>
        </p:nvGraphicFramePr>
        <p:xfrm>
          <a:off x="6284558" y="4549121"/>
          <a:ext cx="3622040" cy="544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574800" imgH="241300" progId="Equation.DSMT4">
                  <p:embed/>
                </p:oleObj>
              </mc:Choice>
              <mc:Fallback>
                <p:oleObj name="Equation" r:id="rId25" imgW="1574800" imgH="241300" progId="Equation.DSMT4">
                  <p:embed/>
                  <p:pic>
                    <p:nvPicPr>
                      <p:cNvPr id="22" name="Object 27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284558" y="4549121"/>
                        <a:ext cx="3622040" cy="544195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  <p:cond evt="onBegin" delay="0">
                          <p:tn val="36"/>
                        </p:cond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  <p:cond evt="onBegin" delay="0">
                          <p:tn val="46"/>
                        </p:cond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  <p:cond evt="onBegin" delay="0">
                          <p:tn val="51"/>
                        </p:cond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  <p:cond evt="onBegin" delay="0">
                          <p:tn val="56"/>
                        </p:cond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/>
      <p:bldP spid="3" grpId="0" animBg="1"/>
      <p:bldP spid="4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14154" y="9220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9224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/>
              </a:rPr>
              <a:t>新知探究</a:t>
            </a: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436245" y="1423670"/>
            <a:ext cx="1081405" cy="5270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600" b="1">
                <a:solidFill>
                  <a:srgbClr val="00C0DA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  <a:sym typeface="+mn-ea"/>
              </a:rPr>
              <a:t>证明：</a:t>
            </a:r>
          </a:p>
        </p:txBody>
      </p:sp>
      <p:graphicFrame>
        <p:nvGraphicFramePr>
          <p:cNvPr id="7" name="对象 4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777436" y="1964347"/>
          <a:ext cx="517207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62179200" imgH="10668000" progId="Equation.DSMT4">
                  <p:embed/>
                </p:oleObj>
              </mc:Choice>
              <mc:Fallback>
                <p:oleObj name="Equation" r:id="rId19" imgW="62179200" imgH="10668000" progId="Equation.DSMT4">
                  <p:embed/>
                  <p:pic>
                    <p:nvPicPr>
                      <p:cNvPr id="7" name="对象 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777436" y="1964347"/>
                        <a:ext cx="5172075" cy="889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4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814610" y="3782600"/>
          <a:ext cx="7267575" cy="960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83210400" imgH="10972800" progId="Equation.DSMT4">
                  <p:embed/>
                </p:oleObj>
              </mc:Choice>
              <mc:Fallback>
                <p:oleObj name="Equation" r:id="rId21" imgW="83210400" imgH="10972800" progId="Equation.DSMT4">
                  <p:embed/>
                  <p:pic>
                    <p:nvPicPr>
                      <p:cNvPr id="14" name="对象 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814610" y="3782600"/>
                        <a:ext cx="7267575" cy="9604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4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814830" y="4742799"/>
          <a:ext cx="4246636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2044700" imgH="431800" progId="Equation.KSEE3">
                  <p:embed/>
                </p:oleObj>
              </mc:Choice>
              <mc:Fallback>
                <p:oleObj r:id="rId23" imgW="2044700" imgH="431800" progId="Equation.KSEE3">
                  <p:embed/>
                  <p:pic>
                    <p:nvPicPr>
                      <p:cNvPr id="17" name="对象 4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814830" y="4742799"/>
                        <a:ext cx="4246636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4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777224" y="2857149"/>
          <a:ext cx="271145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32613600" imgH="10363200" progId="Equation.DSMT4">
                  <p:embed/>
                </p:oleObj>
              </mc:Choice>
              <mc:Fallback>
                <p:oleObj name="Equation" r:id="rId25" imgW="32613600" imgH="10363200" progId="Equation.DSMT4">
                  <p:embed/>
                  <p:pic>
                    <p:nvPicPr>
                      <p:cNvPr id="15" name="对象 4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777224" y="2857149"/>
                        <a:ext cx="2711450" cy="863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组合 10"/>
          <p:cNvGrpSpPr/>
          <p:nvPr>
            <p:custDataLst>
              <p:tags r:id="rId8"/>
            </p:custDataLst>
          </p:nvPr>
        </p:nvGrpSpPr>
        <p:grpSpPr>
          <a:xfrm>
            <a:off x="93345" y="683260"/>
            <a:ext cx="11776075" cy="868680"/>
            <a:chOff x="147" y="1076"/>
            <a:chExt cx="18545" cy="1368"/>
          </a:xfrm>
        </p:grpSpPr>
        <p:sp>
          <p:nvSpPr>
            <p:cNvPr id="6" name="文本框 5"/>
            <p:cNvSpPr txBox="1"/>
            <p:nvPr>
              <p:custDataLst>
                <p:tags r:id="rId14"/>
              </p:custDataLst>
            </p:nvPr>
          </p:nvSpPr>
          <p:spPr>
            <a:xfrm>
              <a:off x="147" y="1371"/>
              <a:ext cx="2361" cy="736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r>
                <a:rPr lang="zh-CN" altLang="en-US" sz="2400">
                  <a:solidFill>
                    <a:srgbClr val="0E18E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教材</a:t>
              </a:r>
              <a:r>
                <a:rPr lang="en-US" altLang="zh-CN" sz="2400">
                  <a:solidFill>
                    <a:srgbClr val="0E18E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lt"/>
                </a:rPr>
                <a:t>P25</a:t>
              </a:r>
            </a:p>
          </p:txBody>
        </p:sp>
        <p:pic>
          <p:nvPicPr>
            <p:cNvPr id="8" name="图片 7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7"/>
            <a:srcRect l="8545" t="8814" r="12184" b="59570"/>
            <a:stretch>
              <a:fillRect/>
            </a:stretch>
          </p:blipFill>
          <p:spPr>
            <a:xfrm>
              <a:off x="2257" y="1241"/>
              <a:ext cx="9984" cy="89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7"/>
            <a:srcRect l="14102" t="45830" r="33336" b="4543"/>
            <a:stretch>
              <a:fillRect/>
            </a:stretch>
          </p:blipFill>
          <p:spPr>
            <a:xfrm>
              <a:off x="12210" y="1076"/>
              <a:ext cx="6483" cy="1368"/>
            </a:xfrm>
            <a:prstGeom prst="rect">
              <a:avLst/>
            </a:prstGeom>
          </p:spPr>
        </p:pic>
      </p:grpSp>
      <p:graphicFrame>
        <p:nvGraphicFramePr>
          <p:cNvPr id="18" name="对象 4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703070" y="1465580"/>
          <a:ext cx="3769995" cy="476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1765300" imgH="228600" progId="Equation.KSEE3">
                  <p:embed/>
                </p:oleObj>
              </mc:Choice>
              <mc:Fallback>
                <p:oleObj r:id="rId28" imgW="1765300" imgH="228600" progId="Equation.KSEE3">
                  <p:embed/>
                  <p:pic>
                    <p:nvPicPr>
                      <p:cNvPr id="18" name="对象 4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703070" y="1465580"/>
                        <a:ext cx="3769995" cy="4768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组合 22"/>
          <p:cNvGrpSpPr/>
          <p:nvPr>
            <p:custDataLst>
              <p:tags r:id="rId10"/>
            </p:custDataLst>
          </p:nvPr>
        </p:nvGrpSpPr>
        <p:grpSpPr>
          <a:xfrm>
            <a:off x="448945" y="5746750"/>
            <a:ext cx="11303000" cy="855345"/>
            <a:chOff x="707" y="8750"/>
            <a:chExt cx="17800" cy="1347"/>
          </a:xfrm>
        </p:grpSpPr>
        <p:sp>
          <p:nvSpPr>
            <p:cNvPr id="12" name="文本框 11"/>
            <p:cNvSpPr txBox="1"/>
            <p:nvPr>
              <p:custDataLst>
                <p:tags r:id="rId11"/>
              </p:custDataLst>
            </p:nvPr>
          </p:nvSpPr>
          <p:spPr>
            <a:xfrm>
              <a:off x="724" y="9039"/>
              <a:ext cx="1667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400" b="1">
                  <a:solidFill>
                    <a:srgbClr val="DD33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性质</a:t>
              </a:r>
              <a:r>
                <a:rPr lang="en-US" altLang="zh-CN" sz="2400" b="1">
                  <a:solidFill>
                    <a:srgbClr val="DD33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5</a:t>
              </a:r>
            </a:p>
          </p:txBody>
        </p:sp>
        <p:graphicFrame>
          <p:nvGraphicFramePr>
            <p:cNvPr id="20" name="对象 4"/>
            <p:cNvGraphicFramePr>
              <a:graphicFrameLocks noChangeAspect="1"/>
            </p:cNvGraphicFramePr>
            <p:nvPr>
              <p:custDataLst>
                <p:tags r:id="rId12"/>
              </p:custDataLst>
            </p:nvPr>
          </p:nvGraphicFramePr>
          <p:xfrm>
            <a:off x="2292" y="8750"/>
            <a:ext cx="16138" cy="13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6235700" imgH="431800" progId="Equation.DSMT4">
                    <p:embed/>
                  </p:oleObj>
                </mc:Choice>
                <mc:Fallback>
                  <p:oleObj name="Equation" r:id="rId30" imgW="6235700" imgH="431800" progId="Equation.DSMT4">
                    <p:embed/>
                    <p:pic>
                      <p:nvPicPr>
                        <p:cNvPr id="20" name="对象 4"/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2292" y="8750"/>
                          <a:ext cx="16138" cy="134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 lim="800000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矩形 21"/>
            <p:cNvSpPr/>
            <p:nvPr>
              <p:custDataLst>
                <p:tags r:id="rId13"/>
              </p:custDataLst>
            </p:nvPr>
          </p:nvSpPr>
          <p:spPr>
            <a:xfrm>
              <a:off x="707" y="8750"/>
              <a:ext cx="17800" cy="1346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98AC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  <p:cond evt="onBegin" delay="0">
                          <p:tn val="36"/>
                        </p:cond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  <p:cond evt="onBegin" delay="0">
                          <p:tn val="46"/>
                        </p:cond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  <p:cond evt="onBegin" delay="0">
                          <p:tn val="51"/>
                        </p:cond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83540" y="137160"/>
            <a:ext cx="526415" cy="527685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8145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/>
              </a:rPr>
              <a:t>典例分析</a:t>
            </a:r>
          </a:p>
        </p:txBody>
      </p:sp>
      <p:sp>
        <p:nvSpPr>
          <p:cNvPr id="20" name="文本框 19"/>
          <p:cNvSpPr txBox="1"/>
          <p:nvPr>
            <p:custDataLst>
              <p:tags r:id="rId3"/>
            </p:custDataLst>
          </p:nvPr>
        </p:nvSpPr>
        <p:spPr>
          <a:xfrm>
            <a:off x="100648" y="1112838"/>
            <a:ext cx="9636760" cy="5448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US" altLang="zh-CN" sz="2400" dirty="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</a:t>
            </a:r>
            <a:r>
              <a:rPr lang="zh-CN" altLang="en-US" sz="2400" dirty="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例</a:t>
            </a:r>
            <a:r>
              <a:rPr lang="en-US" altLang="zh-CN" sz="2400" dirty="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2]</a:t>
            </a:r>
            <a:r>
              <a:rPr lang="en-US" altLang="zh-CN" sz="2400" b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 </a:t>
            </a:r>
            <a:r>
              <a:rPr lang="zh-CN" altLang="en-US" sz="2400" b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已知等差数列{</a:t>
            </a:r>
            <a:r>
              <a:rPr lang="zh-CN" altLang="en-US" sz="2400" b="1" i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a</a:t>
            </a:r>
            <a:r>
              <a:rPr lang="zh-CN" altLang="en-US" sz="2400" b="1" i="1" baseline="-25000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n</a:t>
            </a:r>
            <a:r>
              <a:rPr lang="zh-CN" altLang="en-US" sz="2400" b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}的</a:t>
            </a:r>
            <a:r>
              <a:rPr lang="zh-CN" altLang="en-US" sz="2400" b="1" i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n</a:t>
            </a:r>
            <a:r>
              <a:rPr lang="zh-CN" altLang="en-US" sz="2400" b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项和为</a:t>
            </a:r>
            <a:r>
              <a:rPr lang="zh-CN" altLang="en-US" sz="2400" b="1" i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S</a:t>
            </a:r>
            <a:r>
              <a:rPr lang="zh-CN" altLang="en-US" sz="2400" b="1" i="1" baseline="-25000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n</a:t>
            </a:r>
            <a:r>
              <a:rPr lang="zh-CN" altLang="en-US" sz="2400" b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，且</a:t>
            </a:r>
            <a:r>
              <a:rPr lang="zh-CN" altLang="en-US" sz="2400" b="1" i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S</a:t>
            </a:r>
            <a:r>
              <a:rPr lang="zh-CN" altLang="en-US" sz="2400" b="1" baseline="-25000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10</a:t>
            </a:r>
            <a:r>
              <a:rPr lang="zh-CN" altLang="en-US" sz="2400" b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＝310，</a:t>
            </a:r>
            <a:r>
              <a:rPr lang="zh-CN" altLang="en-US" sz="2400" b="1" i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S</a:t>
            </a:r>
            <a:r>
              <a:rPr lang="zh-CN" altLang="en-US" sz="2400" b="1" baseline="-25000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20</a:t>
            </a:r>
            <a:r>
              <a:rPr lang="zh-CN" altLang="en-US" sz="2400" b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＝1220，求</a:t>
            </a:r>
            <a:r>
              <a:rPr lang="zh-CN" altLang="en-US" sz="2400" b="1" i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S</a:t>
            </a:r>
            <a:r>
              <a:rPr lang="zh-CN" altLang="en-US" sz="2400" b="1" baseline="-25000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30</a:t>
            </a:r>
            <a:r>
              <a:rPr lang="zh-CN" altLang="en-US" sz="2400" b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.</a:t>
            </a: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275590" y="2044065"/>
            <a:ext cx="1081405" cy="5270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600" b="1" dirty="0">
                <a:solidFill>
                  <a:srgbClr val="00C0DA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  <a:sym typeface="+mn-ea"/>
              </a:rPr>
              <a:t>法</a:t>
            </a:r>
            <a:r>
              <a:rPr lang="en-US" altLang="zh-CN" sz="2600" b="1" dirty="0">
                <a:solidFill>
                  <a:srgbClr val="00C0DA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  <a:sym typeface="+mn-ea"/>
              </a:rPr>
              <a:t>4</a:t>
            </a:r>
            <a:r>
              <a:rPr lang="zh-CN" altLang="en-US" sz="2600" b="1" dirty="0">
                <a:solidFill>
                  <a:srgbClr val="00C0DA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  <a:sym typeface="+mn-ea"/>
              </a:rPr>
              <a:t>：</a:t>
            </a:r>
          </a:p>
        </p:txBody>
      </p:sp>
      <p:graphicFrame>
        <p:nvGraphicFramePr>
          <p:cNvPr id="8" name="对象 1129473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63313089"/>
              </p:ext>
            </p:extLst>
          </p:nvPr>
        </p:nvGraphicFramePr>
        <p:xfrm>
          <a:off x="1410335" y="1872933"/>
          <a:ext cx="936180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0047605" imgH="1012190" progId="Word.Document.8">
                  <p:embed/>
                </p:oleObj>
              </mc:Choice>
              <mc:Fallback>
                <p:oleObj r:id="rId12" imgW="10047605" imgH="1012190" progId="Word.Document.8">
                  <p:embed/>
                  <p:pic>
                    <p:nvPicPr>
                      <p:cNvPr id="8" name="对象 112947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410335" y="1872933"/>
                        <a:ext cx="9361805" cy="9429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129473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516093825"/>
              </p:ext>
            </p:extLst>
          </p:nvPr>
        </p:nvGraphicFramePr>
        <p:xfrm>
          <a:off x="1410335" y="2832319"/>
          <a:ext cx="9556115" cy="895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0047605" imgH="941705" progId="Word.Document.8">
                  <p:embed/>
                </p:oleObj>
              </mc:Choice>
              <mc:Fallback>
                <p:oleObj r:id="rId14" imgW="10047605" imgH="941705" progId="Word.Document.8">
                  <p:embed/>
                  <p:pic>
                    <p:nvPicPr>
                      <p:cNvPr id="11" name="对象 1129473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410335" y="2832319"/>
                        <a:ext cx="9556115" cy="8959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129473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387634645"/>
              </p:ext>
            </p:extLst>
          </p:nvPr>
        </p:nvGraphicFramePr>
        <p:xfrm>
          <a:off x="1356995" y="3863658"/>
          <a:ext cx="9029700" cy="846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0047605" imgH="941705" progId="Word.Document.8">
                  <p:embed/>
                </p:oleObj>
              </mc:Choice>
              <mc:Fallback>
                <p:oleObj r:id="rId16" imgW="10047605" imgH="941705" progId="Word.Document.8">
                  <p:embed/>
                  <p:pic>
                    <p:nvPicPr>
                      <p:cNvPr id="13" name="对象 1129473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356995" y="3863658"/>
                        <a:ext cx="9029700" cy="8464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129473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103503429"/>
              </p:ext>
            </p:extLst>
          </p:nvPr>
        </p:nvGraphicFramePr>
        <p:xfrm>
          <a:off x="1356995" y="4741668"/>
          <a:ext cx="9478645" cy="868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10047605" imgH="920115" progId="Word.Document.8">
                  <p:embed/>
                </p:oleObj>
              </mc:Choice>
              <mc:Fallback>
                <p:oleObj r:id="rId18" imgW="10047605" imgH="920115" progId="Word.Document.8">
                  <p:embed/>
                  <p:pic>
                    <p:nvPicPr>
                      <p:cNvPr id="15" name="对象 1129473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356995" y="4741668"/>
                        <a:ext cx="9478645" cy="8680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176567536"/>
              </p:ext>
            </p:extLst>
          </p:nvPr>
        </p:nvGraphicFramePr>
        <p:xfrm>
          <a:off x="8387608" y="5614874"/>
          <a:ext cx="3579495" cy="1071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447800" imgH="431800" progId="Equation.KSEE3">
                  <p:embed/>
                </p:oleObj>
              </mc:Choice>
              <mc:Fallback>
                <p:oleObj r:id="rId20" imgW="1447800" imgH="431800" progId="Equation.KSEE3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8387608" y="5614874"/>
                        <a:ext cx="3579495" cy="107188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DE20EA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  <p:cond evt="onBegin" delay="0">
                          <p:tn val="36"/>
                        </p:cond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  <p:cond evt="onBegin" delay="0">
                          <p:tn val="46"/>
                        </p:cond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0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14154" y="92208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9224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/>
              </a:rPr>
              <a:t>新知探究</a:t>
            </a:r>
          </a:p>
        </p:txBody>
      </p:sp>
      <p:grpSp>
        <p:nvGrpSpPr>
          <p:cNvPr id="8" name="组合 7"/>
          <p:cNvGrpSpPr/>
          <p:nvPr>
            <p:custDataLst>
              <p:tags r:id="rId3"/>
            </p:custDataLst>
          </p:nvPr>
        </p:nvGrpSpPr>
        <p:grpSpPr>
          <a:xfrm>
            <a:off x="59690" y="837565"/>
            <a:ext cx="12009120" cy="527050"/>
            <a:chOff x="94" y="1319"/>
            <a:chExt cx="18912" cy="830"/>
          </a:xfrm>
        </p:grpSpPr>
        <p:graphicFrame>
          <p:nvGraphicFramePr>
            <p:cNvPr id="4" name="对象 4"/>
            <p:cNvGraphicFramePr>
              <a:graphicFrameLocks noChangeAspect="1"/>
            </p:cNvGraphicFramePr>
            <p:nvPr>
              <p:custDataLst>
                <p:tags r:id="rId14"/>
              </p:custDataLst>
            </p:nvPr>
          </p:nvGraphicFramePr>
          <p:xfrm>
            <a:off x="1632" y="1319"/>
            <a:ext cx="17375" cy="8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6070600" imgH="254000" progId="Equation.DSMT4">
                    <p:embed/>
                  </p:oleObj>
                </mc:Choice>
                <mc:Fallback>
                  <p:oleObj name="Equation" r:id="rId17" imgW="6070600" imgH="254000" progId="Equation.DSMT4">
                    <p:embed/>
                    <p:pic>
                      <p:nvPicPr>
                        <p:cNvPr id="4" name="对象 4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1632" y="1319"/>
                          <a:ext cx="17375" cy="83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 lim="800000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文本框 6"/>
            <p:cNvSpPr txBox="1"/>
            <p:nvPr>
              <p:custDataLst>
                <p:tags r:id="rId15"/>
              </p:custDataLst>
            </p:nvPr>
          </p:nvSpPr>
          <p:spPr>
            <a:xfrm>
              <a:off x="94" y="1319"/>
              <a:ext cx="1630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400" b="1">
                  <a:solidFill>
                    <a:srgbClr val="00C0D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34" charset="-120"/>
                  <a:sym typeface="+mn-ea"/>
                </a:rPr>
                <a:t>问题</a:t>
              </a:r>
              <a:r>
                <a:rPr lang="en-US" altLang="zh-CN" sz="2400" b="1">
                  <a:solidFill>
                    <a:srgbClr val="00C0D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34" charset="-120"/>
                  <a:sym typeface="+mn-ea"/>
                </a:rPr>
                <a:t>1</a:t>
              </a:r>
            </a:p>
          </p:txBody>
        </p:sp>
      </p:grpSp>
      <p:graphicFrame>
        <p:nvGraphicFramePr>
          <p:cNvPr id="9" name="对象 4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272487" y="1433970"/>
          <a:ext cx="347281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473200" imgH="228600" progId="Equation.KSEE3">
                  <p:embed/>
                </p:oleObj>
              </mc:Choice>
              <mc:Fallback>
                <p:oleObj r:id="rId19" imgW="1473200" imgH="228600" progId="Equation.KSEE3">
                  <p:embed/>
                  <p:pic>
                    <p:nvPicPr>
                      <p:cNvPr id="9" name="对象 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272487" y="1433970"/>
                        <a:ext cx="347281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4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272540" y="2042160"/>
          <a:ext cx="8876030" cy="623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3695700" imgH="254000" progId="Equation.DSMT4">
                  <p:embed/>
                </p:oleObj>
              </mc:Choice>
              <mc:Fallback>
                <p:oleObj name="Equation" r:id="rId21" imgW="3695700" imgH="254000" progId="Equation.DSMT4">
                  <p:embed/>
                  <p:pic>
                    <p:nvPicPr>
                      <p:cNvPr id="10" name="对象 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272540" y="2042160"/>
                        <a:ext cx="8876030" cy="6235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4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615758" y="2665730"/>
          <a:ext cx="895985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96316800" imgH="6096000" progId="Equation.DSMT4">
                  <p:embed/>
                </p:oleObj>
              </mc:Choice>
              <mc:Fallback>
                <p:oleObj name="Equation" r:id="rId23" imgW="96316800" imgH="6096000" progId="Equation.DSMT4">
                  <p:embed/>
                  <p:pic>
                    <p:nvPicPr>
                      <p:cNvPr id="11" name="对象 4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615758" y="2665730"/>
                        <a:ext cx="8959850" cy="568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4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436370" y="3342323"/>
          <a:ext cx="6918325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74371200" imgH="6096000" progId="Equation.DSMT4">
                  <p:embed/>
                </p:oleObj>
              </mc:Choice>
              <mc:Fallback>
                <p:oleObj name="Equation" r:id="rId25" imgW="74371200" imgH="6096000" progId="Equation.DSMT4">
                  <p:embed/>
                  <p:pic>
                    <p:nvPicPr>
                      <p:cNvPr id="12" name="对象 4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436370" y="3342323"/>
                        <a:ext cx="6918325" cy="568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5"/>
          <p:cNvSpPr txBox="1"/>
          <p:nvPr>
            <p:custDataLst>
              <p:tags r:id="rId8"/>
            </p:custDataLst>
          </p:nvPr>
        </p:nvSpPr>
        <p:spPr>
          <a:xfrm>
            <a:off x="186151" y="1514913"/>
            <a:ext cx="1131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C0D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证明：</a:t>
            </a:r>
          </a:p>
        </p:txBody>
      </p:sp>
      <p:graphicFrame>
        <p:nvGraphicFramePr>
          <p:cNvPr id="17" name="对象 4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436370" y="4032316"/>
          <a:ext cx="7439293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3327400" imgH="241300" progId="Equation.KSEE3">
                  <p:embed/>
                </p:oleObj>
              </mc:Choice>
              <mc:Fallback>
                <p:oleObj r:id="rId27" imgW="3327400" imgH="241300" progId="Equation.KSEE3">
                  <p:embed/>
                  <p:pic>
                    <p:nvPicPr>
                      <p:cNvPr id="17" name="对象 4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436370" y="4032316"/>
                        <a:ext cx="7439293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组合 17"/>
          <p:cNvGrpSpPr/>
          <p:nvPr>
            <p:custDataLst>
              <p:tags r:id="rId10"/>
            </p:custDataLst>
          </p:nvPr>
        </p:nvGrpSpPr>
        <p:grpSpPr>
          <a:xfrm>
            <a:off x="415608" y="4930560"/>
            <a:ext cx="10160000" cy="1179830"/>
            <a:chOff x="1619" y="1823"/>
            <a:chExt cx="16000" cy="1858"/>
          </a:xfrm>
        </p:grpSpPr>
        <p:graphicFrame>
          <p:nvGraphicFramePr>
            <p:cNvPr id="19" name="对象 4"/>
            <p:cNvGraphicFramePr>
              <a:graphicFrameLocks noChangeAspect="1"/>
            </p:cNvGraphicFramePr>
            <p:nvPr>
              <p:custDataLst>
                <p:tags r:id="rId11"/>
              </p:custDataLst>
            </p:nvPr>
          </p:nvGraphicFramePr>
          <p:xfrm>
            <a:off x="1798" y="1827"/>
            <a:ext cx="15717" cy="18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9" imgW="3860800" imgH="495300" progId="Equation.DSMT4">
                    <p:embed/>
                  </p:oleObj>
                </mc:Choice>
                <mc:Fallback>
                  <p:oleObj name="Equation" r:id="rId29" imgW="3860800" imgH="495300" progId="Equation.DSMT4">
                    <p:embed/>
                    <p:pic>
                      <p:nvPicPr>
                        <p:cNvPr id="19" name="对象 4"/>
                        <p:cNvPicPr/>
                        <p:nvPr/>
                      </p:nvPicPr>
                      <p:blipFill>
                        <a:blip r:embed="rId30"/>
                        <a:stretch>
                          <a:fillRect/>
                        </a:stretch>
                      </p:blipFill>
                      <p:spPr>
                        <a:xfrm>
                          <a:off x="1798" y="1827"/>
                          <a:ext cx="15717" cy="185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 lim="800000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文本框 20"/>
            <p:cNvSpPr txBox="1"/>
            <p:nvPr>
              <p:custDataLst>
                <p:tags r:id="rId12"/>
              </p:custDataLst>
            </p:nvPr>
          </p:nvSpPr>
          <p:spPr>
            <a:xfrm>
              <a:off x="1733" y="1823"/>
              <a:ext cx="1766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400" b="1">
                  <a:solidFill>
                    <a:srgbClr val="DD33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性质</a:t>
              </a:r>
              <a:r>
                <a:rPr lang="en-US" altLang="zh-CN" sz="2400" b="1">
                  <a:solidFill>
                    <a:srgbClr val="DD33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6</a:t>
              </a:r>
            </a:p>
          </p:txBody>
        </p:sp>
        <p:sp>
          <p:nvSpPr>
            <p:cNvPr id="22" name="矩形 21"/>
            <p:cNvSpPr/>
            <p:nvPr>
              <p:custDataLst>
                <p:tags r:id="rId13"/>
              </p:custDataLst>
            </p:nvPr>
          </p:nvSpPr>
          <p:spPr>
            <a:xfrm>
              <a:off x="1619" y="1823"/>
              <a:ext cx="16001" cy="1859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98AC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  <p:cond evt="onBegin" delay="0">
                          <p:tn val="35"/>
                        </p:cond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  <p:cond evt="onBegin" delay="0">
                          <p:tn val="40"/>
                        </p:cond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  <p:cond evt="onBegin" delay="0">
                          <p:tn val="45"/>
                        </p:cond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  <p:cond evt="onBegin" delay="0">
                          <p:tn val="50"/>
                        </p:cond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83540" y="76200"/>
            <a:ext cx="526415" cy="527685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81453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sym typeface="Arial"/>
              </a:rPr>
              <a:t>典例分析</a:t>
            </a:r>
          </a:p>
        </p:txBody>
      </p:sp>
      <p:sp>
        <p:nvSpPr>
          <p:cNvPr id="20" name="文本框 19"/>
          <p:cNvSpPr txBox="1"/>
          <p:nvPr>
            <p:custDataLst>
              <p:tags r:id="rId3"/>
            </p:custDataLst>
          </p:nvPr>
        </p:nvSpPr>
        <p:spPr>
          <a:xfrm>
            <a:off x="168169" y="1114743"/>
            <a:ext cx="10945363" cy="5448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400" b="1" dirty="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34" charset="-120"/>
              </a:rPr>
              <a:t>例</a:t>
            </a:r>
            <a:r>
              <a:rPr lang="en-US" altLang="zh-CN" sz="2400" b="1" dirty="0">
                <a:solidFill>
                  <a:srgbClr val="00C0D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34" charset="-120"/>
              </a:rPr>
              <a:t>2</a:t>
            </a:r>
            <a:r>
              <a:rPr lang="en-US" altLang="zh-CN" sz="2400" b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  </a:t>
            </a:r>
            <a:r>
              <a:rPr lang="zh-CN" altLang="en-US" sz="2400" b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已知等差数列{</a:t>
            </a:r>
            <a:r>
              <a:rPr lang="zh-CN" altLang="en-US" sz="2400" b="1" i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a</a:t>
            </a:r>
            <a:r>
              <a:rPr lang="zh-CN" altLang="en-US" sz="2400" b="1" i="1" baseline="-25000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n</a:t>
            </a:r>
            <a:r>
              <a:rPr lang="zh-CN" altLang="en-US" sz="2400" b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}的</a:t>
            </a:r>
            <a:r>
              <a:rPr lang="zh-CN" altLang="en-US" sz="2400" b="1" i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n</a:t>
            </a:r>
            <a:r>
              <a:rPr lang="zh-CN" altLang="en-US" sz="2400" b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项和为</a:t>
            </a:r>
            <a:r>
              <a:rPr lang="zh-CN" altLang="en-US" sz="2400" b="1" i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S</a:t>
            </a:r>
            <a:r>
              <a:rPr lang="zh-CN" altLang="en-US" sz="2400" b="1" i="1" baseline="-25000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n</a:t>
            </a:r>
            <a:r>
              <a:rPr lang="zh-CN" altLang="en-US" sz="2400" b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，且</a:t>
            </a:r>
            <a:r>
              <a:rPr lang="zh-CN" altLang="en-US" sz="2400" b="1" i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S</a:t>
            </a:r>
            <a:r>
              <a:rPr lang="zh-CN" altLang="en-US" sz="2400" b="1" baseline="-25000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10</a:t>
            </a:r>
            <a:r>
              <a:rPr lang="zh-CN" altLang="en-US" sz="2400" b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＝310，</a:t>
            </a:r>
            <a:r>
              <a:rPr lang="zh-CN" altLang="en-US" sz="2400" b="1" i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S</a:t>
            </a:r>
            <a:r>
              <a:rPr lang="zh-CN" altLang="en-US" sz="2400" b="1" baseline="-25000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20</a:t>
            </a:r>
            <a:r>
              <a:rPr lang="zh-CN" altLang="en-US" sz="2400" b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＝1220，求</a:t>
            </a:r>
            <a:r>
              <a:rPr lang="zh-CN" altLang="en-US" sz="2400" b="1" i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S</a:t>
            </a:r>
            <a:r>
              <a:rPr lang="zh-CN" altLang="en-US" sz="2400" b="1" baseline="-25000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30</a:t>
            </a:r>
            <a:r>
              <a:rPr lang="zh-CN" altLang="en-US" sz="2400" b="1" dirty="0">
                <a:latin typeface="Times New Roman" panose="02020603050405020304" pitchFamily="34" charset="0"/>
                <a:ea typeface="华文中宋" panose="02010600040101010101" charset="-122"/>
                <a:cs typeface="Times New Roman" panose="02020603050405020304" pitchFamily="34" charset="-120"/>
              </a:rPr>
              <a:t>.</a:t>
            </a: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552114" y="1913081"/>
            <a:ext cx="1081405" cy="5270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zh-CN" altLang="en-US" sz="2600" b="1" dirty="0">
                <a:solidFill>
                  <a:srgbClr val="00C0DA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  <a:sym typeface="+mn-ea"/>
              </a:rPr>
              <a:t>法</a:t>
            </a:r>
            <a:r>
              <a:rPr lang="en-US" altLang="zh-CN" sz="2600" b="1" dirty="0">
                <a:solidFill>
                  <a:srgbClr val="00C0DA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  <a:sym typeface="+mn-ea"/>
              </a:rPr>
              <a:t>5</a:t>
            </a:r>
            <a:r>
              <a:rPr lang="zh-CN" altLang="en-US" sz="2600" b="1" dirty="0">
                <a:solidFill>
                  <a:srgbClr val="00C0DA"/>
                </a:solidFill>
                <a:latin typeface="Times New Roman" panose="02020603050405020304" pitchFamily="34" charset="0"/>
                <a:ea typeface="楷体" panose="02010609060101010101" pitchFamily="49" charset="-122"/>
                <a:cs typeface="Times New Roman" panose="02020603050405020304" pitchFamily="34" charset="-120"/>
                <a:sym typeface="+mn-ea"/>
              </a:rPr>
              <a:t>：</a:t>
            </a:r>
          </a:p>
        </p:txBody>
      </p:sp>
      <p:graphicFrame>
        <p:nvGraphicFramePr>
          <p:cNvPr id="28674" name="对象 1127427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038357439"/>
              </p:ext>
            </p:extLst>
          </p:nvPr>
        </p:nvGraphicFramePr>
        <p:xfrm>
          <a:off x="1552213" y="2599058"/>
          <a:ext cx="785939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7859395" imgH="467995" progId="Word.Document.8">
                  <p:embed/>
                </p:oleObj>
              </mc:Choice>
              <mc:Fallback>
                <p:oleObj r:id="rId12" imgW="7859395" imgH="467995" progId="Word.Document.8">
                  <p:embed/>
                  <p:pic>
                    <p:nvPicPr>
                      <p:cNvPr id="28674" name="对象 1127427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52213" y="2599058"/>
                        <a:ext cx="7859395" cy="4679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1127427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070932432"/>
              </p:ext>
            </p:extLst>
          </p:nvPr>
        </p:nvGraphicFramePr>
        <p:xfrm>
          <a:off x="1552213" y="1934322"/>
          <a:ext cx="785939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7859395" imgH="467995" progId="Word.Document.8">
                  <p:embed/>
                </p:oleObj>
              </mc:Choice>
              <mc:Fallback>
                <p:oleObj r:id="rId14" imgW="7859395" imgH="467995" progId="Word.Document.8">
                  <p:embed/>
                  <p:pic>
                    <p:nvPicPr>
                      <p:cNvPr id="4" name="对象 1127427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52213" y="1934322"/>
                        <a:ext cx="7859395" cy="4679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1127427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465164935"/>
              </p:ext>
            </p:extLst>
          </p:nvPr>
        </p:nvGraphicFramePr>
        <p:xfrm>
          <a:off x="1552213" y="3320561"/>
          <a:ext cx="785939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7859395" imgH="467995" progId="Word.Document.8">
                  <p:embed/>
                </p:oleObj>
              </mc:Choice>
              <mc:Fallback>
                <p:oleObj r:id="rId16" imgW="7859395" imgH="467995" progId="Word.Document.8">
                  <p:embed/>
                  <p:pic>
                    <p:nvPicPr>
                      <p:cNvPr id="10" name="对象 1127427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52213" y="3320561"/>
                        <a:ext cx="7859395" cy="4679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27427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4083106460"/>
              </p:ext>
            </p:extLst>
          </p:nvPr>
        </p:nvGraphicFramePr>
        <p:xfrm>
          <a:off x="1633519" y="3987689"/>
          <a:ext cx="785939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7859395" imgH="467995" progId="Word.Document.8">
                  <p:embed/>
                </p:oleObj>
              </mc:Choice>
              <mc:Fallback>
                <p:oleObj r:id="rId18" imgW="7859395" imgH="467995" progId="Word.Document.8">
                  <p:embed/>
                  <p:pic>
                    <p:nvPicPr>
                      <p:cNvPr id="12" name="对象 1127427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633519" y="3987689"/>
                        <a:ext cx="7859395" cy="4679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127427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06304506"/>
              </p:ext>
            </p:extLst>
          </p:nvPr>
        </p:nvGraphicFramePr>
        <p:xfrm>
          <a:off x="1711154" y="4694375"/>
          <a:ext cx="785939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7859395" imgH="467995" progId="Word.Document.8">
                  <p:embed/>
                </p:oleObj>
              </mc:Choice>
              <mc:Fallback>
                <p:oleObj r:id="rId20" imgW="7859395" imgH="467995" progId="Word.Document.8">
                  <p:embed/>
                  <p:pic>
                    <p:nvPicPr>
                      <p:cNvPr id="17" name="对象 1127427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711154" y="4694375"/>
                        <a:ext cx="7859395" cy="4679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647374752"/>
              </p:ext>
            </p:extLst>
          </p:nvPr>
        </p:nvGraphicFramePr>
        <p:xfrm>
          <a:off x="6317735" y="6148245"/>
          <a:ext cx="5576570" cy="455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2552700" imgH="228600" progId="Equation.KSEE3">
                  <p:embed/>
                </p:oleObj>
              </mc:Choice>
              <mc:Fallback>
                <p:oleObj r:id="rId22" imgW="2552700" imgH="228600" progId="Equation.KSEE3">
                  <p:embed/>
                  <p:pic>
                    <p:nvPicPr>
                      <p:cNvPr id="5" name="对象 4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317735" y="6148245"/>
                        <a:ext cx="5576570" cy="45593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DE20EA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  <p:cond evt="onBegin" delay="0">
                          <p:tn val="31"/>
                        </p:cond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  <p:cond evt="onBegin" delay="0">
                          <p:tn val="36"/>
                        </p:cond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  <p:cond evt="onBegin" delay="0">
                          <p:tn val="41"/>
                        </p:cond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  <p:cond evt="onBegin" delay="0">
                          <p:tn val="46"/>
                        </p:cond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  <p:cond evt="onBegin" delay="0">
                          <p:tn val="51"/>
                        </p:cond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0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83369" y="10046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/>
          <p:cNvSpPr txBox="1"/>
          <p:nvPr>
            <p:custDataLst>
              <p:tags r:id="rId2"/>
            </p:custDataLst>
          </p:nvPr>
        </p:nvSpPr>
        <p:spPr>
          <a:xfrm>
            <a:off x="909903" y="11383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  <a:sym typeface="Arial"/>
              </a:rPr>
              <a:t>课堂小结</a:t>
            </a:r>
          </a:p>
        </p:txBody>
      </p:sp>
      <p:sp>
        <p:nvSpPr>
          <p:cNvPr id="5122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7824" y="882015"/>
            <a:ext cx="6324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anose="02020603050405020304" pitchFamily="34" charset="0"/>
                <a:ea typeface="华文中宋" panose="02010600040101010101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sz="2800">
                <a:solidFill>
                  <a:srgbClr val="004D4F"/>
                </a:solidFill>
                <a:cs typeface="Times New Roman" panose="02020603050405020304" pitchFamily="34" charset="-120"/>
              </a:rPr>
              <a:t>等差数列的前</a:t>
            </a:r>
            <a:r>
              <a:rPr lang="en-US" altLang="zh-CN" sz="2800" i="1">
                <a:solidFill>
                  <a:srgbClr val="004D4F"/>
                </a:solidFill>
                <a:cs typeface="Times New Roman" panose="02020603050405020304" pitchFamily="34" charset="-120"/>
              </a:rPr>
              <a:t>n</a:t>
            </a:r>
            <a:r>
              <a:rPr lang="zh-CN" altLang="en-US" sz="2800">
                <a:solidFill>
                  <a:srgbClr val="004D4F"/>
                </a:solidFill>
                <a:cs typeface="Times New Roman" panose="02020603050405020304" pitchFamily="34" charset="-120"/>
              </a:rPr>
              <a:t>项和公式</a:t>
            </a:r>
            <a:r>
              <a:rPr lang="en-US" altLang="zh-CN" sz="2800">
                <a:solidFill>
                  <a:srgbClr val="004D4F"/>
                </a:solidFill>
                <a:cs typeface="Times New Roman" panose="02020603050405020304" pitchFamily="34" charset="-120"/>
              </a:rPr>
              <a:t>:</a:t>
            </a:r>
          </a:p>
        </p:txBody>
      </p:sp>
      <p:grpSp>
        <p:nvGrpSpPr>
          <p:cNvPr id="7181" name="组合 15"/>
          <p:cNvGrpSpPr/>
          <p:nvPr>
            <p:custDataLst>
              <p:tags r:id="rId4"/>
            </p:custDataLst>
          </p:nvPr>
        </p:nvGrpSpPr>
        <p:grpSpPr>
          <a:xfrm>
            <a:off x="3786188" y="2137410"/>
            <a:ext cx="3384550" cy="919163"/>
            <a:chOff x="5663158" y="3733974"/>
            <a:chExt cx="3384376" cy="919162"/>
          </a:xfrm>
        </p:grpSpPr>
        <p:graphicFrame>
          <p:nvGraphicFramePr>
            <p:cNvPr id="7185" name="Object 27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5663158" y="3733974"/>
            <a:ext cx="2308225" cy="919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002665" imgH="406400" progId="Equation.DSMT4">
                    <p:embed/>
                  </p:oleObj>
                </mc:Choice>
                <mc:Fallback>
                  <p:oleObj name="Equation" r:id="rId13" imgW="1002665" imgH="406400" progId="Equation.DSMT4">
                    <p:embed/>
                    <p:pic>
                      <p:nvPicPr>
                        <p:cNvPr id="7185" name="Object 27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5663158" y="3733974"/>
                          <a:ext cx="2308225" cy="919162"/>
                        </a:xfrm>
                        <a:prstGeom prst="rect">
                          <a:avLst/>
                        </a:prstGeom>
                        <a:noFill/>
                        <a:ln>
                          <a:solidFill>
                            <a:srgbClr val="00B0F0"/>
                          </a:solidFill>
                          <a:miter lim="800000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6" name="文本框 14"/>
            <p:cNvSpPr/>
            <p:nvPr>
              <p:custDataLst>
                <p:tags r:id="rId10"/>
              </p:custDataLst>
            </p:nvPr>
          </p:nvSpPr>
          <p:spPr>
            <a:xfrm>
              <a:off x="8327454" y="4005064"/>
              <a:ext cx="720080" cy="46166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5pPr>
            </a:lstStyle>
            <a:p>
              <a:pPr marL="0" lvl="0" indent="0"/>
              <a:r>
                <a:t>(1)</a:t>
              </a:r>
            </a:p>
          </p:txBody>
        </p:sp>
      </p:grpSp>
      <p:grpSp>
        <p:nvGrpSpPr>
          <p:cNvPr id="7182" name="组合 17"/>
          <p:cNvGrpSpPr/>
          <p:nvPr>
            <p:custDataLst>
              <p:tags r:id="rId5"/>
            </p:custDataLst>
          </p:nvPr>
        </p:nvGrpSpPr>
        <p:grpSpPr>
          <a:xfrm>
            <a:off x="3561715" y="3431540"/>
            <a:ext cx="4195763" cy="919163"/>
            <a:chOff x="6743278" y="5822206"/>
            <a:chExt cx="4196043" cy="919162"/>
          </a:xfrm>
        </p:grpSpPr>
        <p:graphicFrame>
          <p:nvGraphicFramePr>
            <p:cNvPr id="7183" name="Object 27"/>
            <p:cNvGraphicFramePr>
              <a:graphicFrameLocks noChangeAspect="1"/>
            </p:cNvGraphicFramePr>
            <p:nvPr>
              <p:custDataLst>
                <p:tags r:id="rId7"/>
              </p:custDataLst>
            </p:nvPr>
          </p:nvGraphicFramePr>
          <p:xfrm>
            <a:off x="6743278" y="5822206"/>
            <a:ext cx="3067050" cy="919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332865" imgH="406400" progId="Equation.DSMT4">
                    <p:embed/>
                  </p:oleObj>
                </mc:Choice>
                <mc:Fallback>
                  <p:oleObj name="Equation" r:id="rId15" imgW="1332865" imgH="406400" progId="Equation.DSMT4">
                    <p:embed/>
                    <p:pic>
                      <p:nvPicPr>
                        <p:cNvPr id="7183" name="Object 27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6743278" y="5822206"/>
                          <a:ext cx="3067050" cy="919162"/>
                        </a:xfrm>
                        <a:prstGeom prst="rect">
                          <a:avLst/>
                        </a:prstGeom>
                        <a:noFill/>
                        <a:ln>
                          <a:solidFill>
                            <a:srgbClr val="00B0F0"/>
                          </a:solidFill>
                          <a:miter lim="800000"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84" name="文本框 16"/>
            <p:cNvSpPr/>
            <p:nvPr>
              <p:custDataLst>
                <p:tags r:id="rId8"/>
              </p:custDataLst>
            </p:nvPr>
          </p:nvSpPr>
          <p:spPr>
            <a:xfrm>
              <a:off x="10219241" y="6050954"/>
              <a:ext cx="720080" cy="46166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2400" b="1" i="0" u="none" baseline="0">
                  <a:solidFill>
                    <a:srgbClr val="FF0000"/>
                  </a:solidFill>
                  <a:effectLst/>
                  <a:latin typeface="Times New Roman" panose="02020603050405020304" pitchFamily="34" charset="0"/>
                  <a:ea typeface="宋体" panose="02010600030101010101" pitchFamily="2" charset="-122"/>
                </a:defRPr>
              </a:lvl5pPr>
            </a:lstStyle>
            <a:p>
              <a:pPr marL="0" lvl="0" indent="0"/>
              <a:r>
                <a:t>(2)</a:t>
              </a:r>
            </a:p>
          </p:txBody>
        </p:sp>
      </p:grp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560070" y="4429125"/>
            <a:ext cx="11036300" cy="122364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    </a:t>
            </a:r>
            <a:r>
              <a:rPr lang="zh-CN" altLang="en-US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在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两个求和公式</a:t>
            </a:r>
            <a:r>
              <a:rPr lang="zh-CN" altLang="en-US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中</a:t>
            </a:r>
            <a:r>
              <a:rPr lang="en-US" altLang="zh-CN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, </a:t>
            </a:r>
            <a:r>
              <a:rPr lang="zh-CN" altLang="en-US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各有五个元素</a:t>
            </a:r>
            <a:r>
              <a:rPr lang="en-US" altLang="zh-CN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, </a:t>
            </a:r>
            <a:r>
              <a:rPr lang="zh-CN" altLang="en-US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只要知道其中三个元素</a:t>
            </a:r>
            <a:r>
              <a:rPr lang="en-US" altLang="zh-CN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, </a:t>
            </a:r>
            <a:r>
              <a:rPr lang="zh-CN" altLang="en-US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结合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通项公式</a:t>
            </a:r>
            <a:r>
              <a:rPr lang="zh-CN" altLang="en-US" sz="280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/>
              </a:rPr>
              <a:t>就可求出另两个元素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——</a:t>
            </a:r>
            <a:r>
              <a: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知三求二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.</a:t>
            </a:r>
            <a:endParaRPr lang="en-US" altLang="zh-CN" sz="280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2857446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  <p:cond evt="onBegin" delay="0">
                          <p:tn val="15"/>
                        </p:cond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122" grpId="0" animBg="1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8F585-1D0C-ACEF-4850-0F0140442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F82B33BE-DE8B-2ACC-BFE8-D39D59270A8E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83369" y="10046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60CCD204-7D80-18A6-BD85-5BE0779E41F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09903" y="11383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Arial"/>
                <a:ea typeface="微软雅黑" panose="020B0503020204020204" pitchFamily="34" charset="-122"/>
                <a:sym typeface="Arial"/>
              </a:rPr>
              <a:t>课堂小结</a:t>
            </a: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69900" y="928370"/>
            <a:ext cx="81470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仿宋" panose="02010609060101010101" charset="-122"/>
                <a:ea typeface="仿宋" panose="02010609060101010101" charset="-122"/>
              </a:rPr>
              <a:t>1.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等差数列前</a:t>
            </a:r>
            <a:r>
              <a:rPr lang="en-US" altLang="zh-CN" sz="2800" i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项和的求解方法：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倒序相加法</a:t>
            </a: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469900" y="1777151"/>
            <a:ext cx="81470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仿宋" panose="02010609060101010101" charset="-122"/>
                <a:ea typeface="仿宋" panose="02010609060101010101" charset="-122"/>
              </a:rPr>
              <a:t>2.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等差数列前</a:t>
            </a:r>
            <a:r>
              <a:rPr lang="en-US" altLang="zh-CN" sz="2800" i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项和的通项公式：</a:t>
            </a:r>
            <a:endParaRPr lang="zh-CN" altLang="en-US" sz="2800" dirty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2A3B791-43D9-7137-06C8-E570695507C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956435" y="2422525"/>
            <a:ext cx="2407920" cy="90995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5371585" y="2422525"/>
            <a:ext cx="2773680" cy="87312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FD29E1D-5DC8-2239-4239-65B6DED0BE9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69900" y="3562351"/>
            <a:ext cx="81470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仿宋" panose="02010609060101010101" charset="-122"/>
                <a:ea typeface="仿宋" panose="02010609060101010101" charset="-122"/>
              </a:rPr>
              <a:t>3.</a:t>
            </a:r>
            <a:r>
              <a:rPr lang="zh-CN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图形记忆法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：</a:t>
            </a:r>
          </a:p>
        </p:txBody>
      </p:sp>
      <p:grpSp>
        <p:nvGrpSpPr>
          <p:cNvPr id="9" name="组合 8"/>
          <p:cNvGrpSpPr/>
          <p:nvPr>
            <p:custDataLst>
              <p:tags r:id="rId8"/>
            </p:custDataLst>
          </p:nvPr>
        </p:nvGrpSpPr>
        <p:grpSpPr>
          <a:xfrm>
            <a:off x="3085465" y="3437283"/>
            <a:ext cx="1855352" cy="1790195"/>
            <a:chOff x="6335" y="3455"/>
            <a:chExt cx="3587" cy="3801"/>
          </a:xfrm>
        </p:grpSpPr>
        <p:sp>
          <p:nvSpPr>
            <p:cNvPr id="10" name="自选图形 9"/>
            <p:cNvSpPr/>
            <p:nvPr>
              <p:custDataLst>
                <p:tags r:id="rId11"/>
              </p:custDataLst>
            </p:nvPr>
          </p:nvSpPr>
          <p:spPr>
            <a:xfrm rot="10800000">
              <a:off x="6335" y="4439"/>
              <a:ext cx="3587" cy="1955"/>
            </a:xfrm>
            <a:custGeom>
              <a:avLst/>
              <a:gdLst>
                <a:gd name="txL" fmla="*/ 4500 w 21600"/>
                <a:gd name="txT" fmla="*/ 4500 h 21600"/>
                <a:gd name="txR" fmla="*/ 17100 w 21600"/>
                <a:gd name="txB" fmla="*/ 17100 h 21600"/>
              </a:gdLst>
              <a:ahLst/>
              <a:cxnLst>
                <a:cxn ang="0">
                  <a:pos x="18900" y="10800"/>
                </a:cxn>
                <a:cxn ang="90">
                  <a:pos x="10800" y="21600"/>
                </a:cxn>
                <a:cxn ang="180">
                  <a:pos x="2700" y="10800"/>
                </a:cxn>
                <a:cxn ang="270">
                  <a:pos x="10800" y="0"/>
                </a:cxn>
              </a:cxnLst>
              <a:rect l="txL" t="txT" r="txR" b="txB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0"/>
            </a:gradFill>
            <a:ln w="15875" cap="flat" cmpd="sng">
              <a:solidFill>
                <a:srgbClr val="739C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/>
            </a:p>
          </p:txBody>
        </p:sp>
        <p:cxnSp>
          <p:nvCxnSpPr>
            <p:cNvPr id="14" name="直接连接符 13"/>
            <p:cNvCxnSpPr/>
            <p:nvPr>
              <p:custDataLst>
                <p:tags r:id="rId12"/>
              </p:custDataLst>
            </p:nvPr>
          </p:nvCxnSpPr>
          <p:spPr>
            <a:xfrm flipH="1">
              <a:off x="7203" y="4441"/>
              <a:ext cx="24" cy="19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5" name="对象 14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3"/>
              </p:custDataLst>
            </p:nvPr>
          </p:nvGraphicFramePr>
          <p:xfrm>
            <a:off x="7732" y="3455"/>
            <a:ext cx="765" cy="10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0" imgW="152400" imgH="215900" progId="Equation.3">
                    <p:embed/>
                  </p:oleObj>
                </mc:Choice>
                <mc:Fallback>
                  <p:oleObj r:id="rId20" imgW="152400" imgH="215900" progId="Equation.3">
                    <p:embed/>
                    <p:pic>
                      <p:nvPicPr>
                        <p:cNvPr id="15" name="对象 14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7732" y="3455"/>
                          <a:ext cx="765" cy="108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对象 10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4"/>
              </p:custDataLst>
            </p:nvPr>
          </p:nvGraphicFramePr>
          <p:xfrm>
            <a:off x="7759" y="6125"/>
            <a:ext cx="878" cy="11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2" imgW="177165" imgH="228600" progId="Equation.3">
                    <p:embed/>
                  </p:oleObj>
                </mc:Choice>
                <mc:Fallback>
                  <p:oleObj r:id="rId22" imgW="177165" imgH="228600" progId="Equation.3">
                    <p:embed/>
                    <p:pic>
                      <p:nvPicPr>
                        <p:cNvPr id="10" name="对象 9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7759" y="6125"/>
                          <a:ext cx="878" cy="113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对象 18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15"/>
              </p:custDataLst>
            </p:nvPr>
          </p:nvGraphicFramePr>
          <p:xfrm>
            <a:off x="7203" y="5127"/>
            <a:ext cx="529" cy="5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4" imgW="127000" imgH="139700" progId="Equation.3">
                    <p:embed/>
                  </p:oleObj>
                </mc:Choice>
                <mc:Fallback>
                  <p:oleObj r:id="rId24" imgW="127000" imgH="139700" progId="Equation.3">
                    <p:embed/>
                    <p:pic>
                      <p:nvPicPr>
                        <p:cNvPr id="19" name="对象 18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7203" y="5127"/>
                          <a:ext cx="529" cy="58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5800EEA8-16C6-7130-B03F-D74AA1237C2A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6094478" y="3396889"/>
            <a:ext cx="2188210" cy="180467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3410B7D-90CF-D03F-AA92-EFDAFD215FF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38911" y="5453062"/>
            <a:ext cx="1065720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仿宋" panose="02010609060101010101" charset="-122"/>
                <a:ea typeface="仿宋" panose="02010609060101010101" charset="-122"/>
              </a:rPr>
              <a:t>4.</a:t>
            </a:r>
            <a:r>
              <a:rPr lang="zh-CN" sz="28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等差数列的等价条件：等差数列的前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项和的函数形式是一个常数项等于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的二次函数式，</a:t>
            </a:r>
            <a:r>
              <a:rPr lang="zh-CN" sz="28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即：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S</a:t>
            </a:r>
            <a:r>
              <a:rPr lang="en-US" altLang="zh-CN" sz="28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n 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= An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+Bn</a:t>
            </a:r>
            <a:r>
              <a:rPr lang="en-US" altLang="zh-CN" sz="2800" b="1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其中</a:t>
            </a:r>
            <a:r>
              <a:rPr lang="en-US" altLang="zh-CN" sz="2800" b="1" i="1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800" b="1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en-US" altLang="zh-CN" sz="2800" b="1" i="1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B</a:t>
            </a: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是常数</a:t>
            </a:r>
            <a:r>
              <a:rPr lang="en-US" altLang="zh-CN" sz="2800" b="1" dirty="0">
                <a:latin typeface="Times New Roman" panose="02020603050405020304" pitchFamily="18" charset="0"/>
                <a:ea typeface="仿宋" panose="02010609060101010101" charset="-122"/>
                <a:cs typeface="Times New Roman" panose="02020603050405020304" pitchFamily="18" charset="0"/>
                <a:sym typeface="+mn-ea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44315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3B00D-E063-F8B0-69D5-968BEFB7E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7694644F-63C5-4025-E7C9-F2192A1B498F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 bwMode="auto">
          <a:xfrm>
            <a:off x="383369" y="100463"/>
            <a:ext cx="526167" cy="528000"/>
          </a:xfrm>
          <a:custGeom>
            <a:avLst/>
            <a:gdLst>
              <a:gd name="T0" fmla="*/ 453 w 638"/>
              <a:gd name="T1" fmla="*/ 529 h 638"/>
              <a:gd name="T2" fmla="*/ 79 w 638"/>
              <a:gd name="T3" fmla="*/ 529 h 638"/>
              <a:gd name="T4" fmla="*/ 25 w 638"/>
              <a:gd name="T5" fmla="*/ 584 h 638"/>
              <a:gd name="T6" fmla="*/ 79 w 638"/>
              <a:gd name="T7" fmla="*/ 638 h 638"/>
              <a:gd name="T8" fmla="*/ 583 w 638"/>
              <a:gd name="T9" fmla="*/ 638 h 638"/>
              <a:gd name="T10" fmla="*/ 585 w 638"/>
              <a:gd name="T11" fmla="*/ 638 h 638"/>
              <a:gd name="T12" fmla="*/ 586 w 638"/>
              <a:gd name="T13" fmla="*/ 638 h 638"/>
              <a:gd name="T14" fmla="*/ 622 w 638"/>
              <a:gd name="T15" fmla="*/ 622 h 638"/>
              <a:gd name="T16" fmla="*/ 638 w 638"/>
              <a:gd name="T17" fmla="*/ 585 h 638"/>
              <a:gd name="T18" fmla="*/ 638 w 638"/>
              <a:gd name="T19" fmla="*/ 583 h 638"/>
              <a:gd name="T20" fmla="*/ 638 w 638"/>
              <a:gd name="T21" fmla="*/ 79 h 638"/>
              <a:gd name="T22" fmla="*/ 584 w 638"/>
              <a:gd name="T23" fmla="*/ 25 h 638"/>
              <a:gd name="T24" fmla="*/ 529 w 638"/>
              <a:gd name="T25" fmla="*/ 79 h 638"/>
              <a:gd name="T26" fmla="*/ 529 w 638"/>
              <a:gd name="T27" fmla="*/ 453 h 638"/>
              <a:gd name="T28" fmla="*/ 97 w 638"/>
              <a:gd name="T29" fmla="*/ 21 h 638"/>
              <a:gd name="T30" fmla="*/ 21 w 638"/>
              <a:gd name="T31" fmla="*/ 21 h 638"/>
              <a:gd name="T32" fmla="*/ 21 w 638"/>
              <a:gd name="T33" fmla="*/ 97 h 638"/>
              <a:gd name="T34" fmla="*/ 453 w 638"/>
              <a:gd name="T35" fmla="*/ 529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38" h="638">
                <a:moveTo>
                  <a:pt x="453" y="529"/>
                </a:moveTo>
                <a:lnTo>
                  <a:pt x="79" y="529"/>
                </a:lnTo>
                <a:cubicBezTo>
                  <a:pt x="50" y="529"/>
                  <a:pt x="25" y="554"/>
                  <a:pt x="25" y="584"/>
                </a:cubicBezTo>
                <a:cubicBezTo>
                  <a:pt x="25" y="613"/>
                  <a:pt x="50" y="638"/>
                  <a:pt x="79" y="638"/>
                </a:cubicBezTo>
                <a:lnTo>
                  <a:pt x="583" y="638"/>
                </a:lnTo>
                <a:lnTo>
                  <a:pt x="585" y="638"/>
                </a:lnTo>
                <a:lnTo>
                  <a:pt x="586" y="638"/>
                </a:lnTo>
                <a:cubicBezTo>
                  <a:pt x="600" y="637"/>
                  <a:pt x="612" y="631"/>
                  <a:pt x="622" y="622"/>
                </a:cubicBezTo>
                <a:cubicBezTo>
                  <a:pt x="632" y="612"/>
                  <a:pt x="637" y="599"/>
                  <a:pt x="638" y="585"/>
                </a:cubicBezTo>
                <a:lnTo>
                  <a:pt x="638" y="583"/>
                </a:lnTo>
                <a:lnTo>
                  <a:pt x="638" y="79"/>
                </a:lnTo>
                <a:cubicBezTo>
                  <a:pt x="638" y="50"/>
                  <a:pt x="613" y="25"/>
                  <a:pt x="584" y="25"/>
                </a:cubicBezTo>
                <a:cubicBezTo>
                  <a:pt x="554" y="25"/>
                  <a:pt x="529" y="50"/>
                  <a:pt x="529" y="79"/>
                </a:cubicBezTo>
                <a:lnTo>
                  <a:pt x="529" y="453"/>
                </a:lnTo>
                <a:lnTo>
                  <a:pt x="97" y="21"/>
                </a:lnTo>
                <a:cubicBezTo>
                  <a:pt x="76" y="0"/>
                  <a:pt x="42" y="0"/>
                  <a:pt x="21" y="21"/>
                </a:cubicBezTo>
                <a:cubicBezTo>
                  <a:pt x="0" y="42"/>
                  <a:pt x="0" y="76"/>
                  <a:pt x="21" y="97"/>
                </a:cubicBezTo>
                <a:lnTo>
                  <a:pt x="453" y="529"/>
                </a:lnTo>
                <a:close/>
              </a:path>
            </a:pathLst>
          </a:custGeom>
          <a:solidFill>
            <a:srgbClr val="00C0DA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>
              <a:latin typeface="Arial"/>
              <a:ea typeface="微软雅黑" panose="020B0503020204020204" pitchFamily="34" charset="-122"/>
              <a:sym typeface="Arial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78D8358A-65A9-F21E-79D0-D69BD2449CC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09903" y="113838"/>
            <a:ext cx="5184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Arial"/>
                <a:ea typeface="微软雅黑" panose="020B0503020204020204" pitchFamily="34" charset="-122"/>
                <a:sym typeface="Arial"/>
              </a:rPr>
              <a:t>课后作业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37B4796-2DD0-B1FD-48CA-BBBAAC723B7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64951" y="1507599"/>
            <a:ext cx="81470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活页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P11 4.2.2《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等差数列的前项</a:t>
            </a:r>
            <a:r>
              <a:rPr lang="en-US" altLang="zh-CN" sz="2800" dirty="0">
                <a:latin typeface="Arial"/>
                <a:ea typeface="微软雅黑" panose="020B0503020204020204" pitchFamily="34" charset="-122"/>
                <a:sym typeface="Arial"/>
              </a:rPr>
              <a:t>n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和公式（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1363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TliY2RkNzE4MDRmYjBjMDM0YjgxZWI5NmI3YTM3NDcifQ=="/>
  <p:tag name="ISPRING_PLAYERS_CUSTOMIZATION" val="UEsDBBQAAgAIABSiw0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UosNI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BSiw0i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FKLDSC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FKLDSG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FKLDS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FKLDSCPzQztyAAAAcgAAABwAAAB1bml2ZXJzYWwvbG9jYWxfc2V0dGluZ3MueG1ss7GvyM1RKEstKs7Mz7NVMtQzUFJIzUvOT8nMS7dVCg1x07VQUiguScxLSczJz0u1VcrLV1Kwt+OyyclPTswJTi0pASosVijISaxMLQpJzQUySlL9EnOBKp/tmfJ8ya5n09qfr9ivoJGcX1CpqaRvxwUA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BSiw0iNMDbvXAgAAJAgAAApAAAAdW5pdmVyc2FsL3NraW5fY3VzdG9taXphdGlvbl9zZXR0aW5ncy54bWy1Wmtu48gR/r+naChYYAME1oN6OdAooMiWTYxMaUXankkQCC2xbREm2QrZ0owW+pF/uUCQEwRBzhAEyF3yY/caqW6SFilLMmlPxLExrK76qrpe/ZB70ZMbaOuIM9/9iXCXBRbl3A0eo/53CPUWzGPhJKQR5VF1T7l3A4d9MYIHJmhAjTgJHBI6mhiN+jU0lB/U7ahdvQtvzUGzgTpN3MBdpOOWBmOXin6paDCmN+par3oAEeOGdEEDfhy1V82NvhQwgoiG3Agc+rWv5LmzQ/kZXIXEcYEv6reb4tmlWnd6UzyoWW91WnjXUBVFaSOtpdf12q7TueyodYRrzVZN2Q26DaWhoHqrVb9s7+qdRkuBt+FlG1Ca+LKNmp1ms6HvGrgB0khVB3pD23WUy3pdBW24e6nthsNBp1ZD9Xpdaeq7VlsZDmoIuBXAUJWucKCiKwOlvVMHar2roKE2HAybO6zjttZC3QZu12q75mCg1Gp75+5nl3XXnlp4Oqk7XwE8GoKjoyK3qkeSq7dYhyEw29RfeYRTFBCffqj8/O+//vL3f/38t7/88s//oB8WbLX9dSVJUJnMKXtqV54aE4EswPpHsHpVOZKySbuyhZGlI9f5UJmvOWfBxYIFHIy9CFjoE6/S/1WcO8nMikiyDQ3LyD2QBd2r68hPUbFEF+QzPOeEFsxfkWA7Yo/sYk4WT48hWwdOITOX2xUNPTd4Au7aZUfDZxV5bsQNTv2cfbgrnuJiK+hXERXmtbF4Ckl6ZE69VGNNfkrI7VW+7pED0Y0buVyKqnXxnBNdkUeaD0BXFc95mQC05KPWEc/rQpx+5cCuiPJvnGX3yJaGeSVxuzwrxVbrVdl8WoXsUTg7L/d6oJ/lPAbdJ3gUFtbEU0hITFAoLBSlxG1y/voBY/J62Et6PmiB4GabS0KSkJPBTBvfTFTz82w0vhrPBsZVpa/FVYlEWX73Q6Pd/VpvtaF1JYIFoawbdTTKgyEJ1qoVwzLt6Xg0A0A8mpn4k13pi9+lRce39sgwcaWf/Kc0wGSK7yp98buI6O10ik17Zo0MHc8Ma2aObemXEbaxXul/Zmu0JBuKOEMbl35BfEkR9Gc3pCjyXEcOiJ7tBmtaQJ8+vlENczbFlj01NNsYm5W+xcJw+xuJTNZ8CdmzJBFy3IjMPepItZAjclz0F9AuN2gI/vGlC5zMJ25wUUT7VL03zKuZPR6PrBk29ZRS6ePAQXpIhKbyQFPVwlPACAks5G8Tn8nskwhI9bzSINfG1fUIfmxhyLX7uPTgh7/BmgmGkExoUEAQEgdPIess63481YUPQSEiaEWi6AsLnVzSZENXANswtTGkpmZn8G0Bk2JD4N1gAalDF7wA3g22LPUKzwbjT5DjUJvjkkLjj1CSH0sKfcYW1BC2CoiZ6p1xpYqKEGWYFkhagwsi8t3bIrJYgJzw5sZl6wgowsNQJrIao4vSmiz84y0E0lBHJ6o9BgZny7dHd0PBlNCBda6ALmhDGtZFdv14a/x+NlSNEdZnkG76+H5myy4plPpkiwLGEXE2JFhQNKcLsoZK2MKY4zpyTERemvCntfsTIjzpP98nrcvU8afv32BSruEdsQw2zKAM9ikr/pp24bZkBm80ROT6SSuKOODNJlgaNtWpMf42IYpcf+3FXfpbBOrZuLLBetWO9/ureNj+D8ZYcQseGNDRBi4rJYRhJRZLDiyeXilBwxyCukncz6HhiyNqKQBznGCYDL0D5g48lzPkDjxaDuIeDyzDhs3WPZ2L40cBYVmrcdSOx1scEj0KJ/TnUp3TBwb7JY+STbyRgbVLhr9IlDNbpdzSYhv2CAw3AfMxTipA9VxfHKKKwd7e4NQV8WqQm889W3uOrG7PfZIrAvh57dOX+7CHkPmS6pEozet4UfrdOw2JpziN9U7KbSCeC7RwrDL1+a6IWVidatczTTU1LE4Uop694nJQHcInI9uajdSBQIAy8QlfLGEVfhAHveJY8YlAx0MV8JLJW5SEi+V///yP4jAH9sRUlFB/WxYHil90TfyM9weTcRr9sQCOrQ7yovKloGByoEpFi5+vbAMS9JscWUi8LPnMF3dchVRDCSRhVG1b1a5voEosWRRsHcJesCTIjTr9CI1P7vUr/RsSPkHjtBnzygJJz4vc5KVt2B9x19xzA1pS/N0rkZi8bUxmqq7Lsz/UqOcunuLl14EDTHLPhzz2WAZPu1ZN6M4HkNRxeXlMubilXQtaQvy+bwibo2vdM2F/o+IR6OE8d0ET8JB5E3G19fIuFxjETRykcZ+H4kifvmU5oiX7ksSu/0C8CNiypEPWCdgwEZvFBDJPO+SeitpxsrgJ5ZDxjnmwLmjxdDLQefqhlKYN5NVvVsEz7YXlcMxKhjKm74mH/Cb9yl/wZ4iH/JZYU8Zwrntp0+FQVjS9jxuQMEsvEjvgoYHsUglP+pbnERaMxL1slJlIQshz+syhfbk22q5Pk3IWtKzB1RMW94Ln7cuNkJlv5bQj8b1DbmCfvtXz+dvjLvfo6eSW84ASzLpavh+rgITnWAnE3x8cOiOmIr5d0Q8VOIiQxVJ0+qiCEowPFeHO+CuaU3KrtJ+JdpaRlNacF/VlP5ftvJTKQHTxcqpYXOznhXrVF37qVc9FqJfAng5gsPbnNMSQAy50uSRCeWKWfZlehd3JHemB3InRLABfAnYAZ6S0EjKEXGLJbVVaLfFLdhz2ltz16IamrSpDyDjn/Px7EVTH+eRW+Yg+8Gx6J5TSVZD0un0u5ntghn5SSp7IskoORkoWHSfzSM7+SLdKF5+9jUeWo7RNi3TPdmjGD6JePaIKeE95v1fNLrPQo158zXpIA1HAO/lHB/8DUEsDBBQAAgAIABSiw0hyCctNChIAACg+AAAXAAAAdW5pdmVyc2FsL3VuaXZlcnNhbC5wbmftm3tYktnWwCmTMS8z1Whk3rrMHGa6oJaZmohpnmo0rcbKKRQnnZqiREXzCqhpZZjMZKUnBdNKLVOjMvEGXkImUel4CU0FlRQFFRUBEYEPv3HK7zln/vj+h+fh5Xn32vtda+39Y++13mfv1KPeB430N+oDAACjw4cOHAcAdEAAwMpUPaCm5O2+zmrNzwr08YNugNI28zHNzarz+4/sBwDIBIOFn3U196tDD/2EBgC+bFz8rmCgioIBAGjt4QP7faMDJvp98MHn5cABuRcWAEs4U59C+X38QISJrq6HR2fKN0lrjJOqbn6XT1m9JSvlB+PkG4ar1mYcsduUNb6OZyXgdyxwBlvIT1mOJ6K6IiRoI7sML+XYUzHcHzOpKKlQ1IfM8IlRnJ7a6SazanZA3MQIb7Dxuou5DnBDYMKKpUt0cGBwSrPRXasCnGWaWi5EqPWN7Axt6gA6S5fnb12Hb0zz/wGvkbw/kz1Zd/OaicXyB2wAbvPpzP1CVCsjBW4m7vrcsK7uMHDbKeci2Q+HicfBOsuemXP2QTj9Kkw1TWhIudMMWCYCmxbBpwfuRAy9bt+5vIWhTkNKcuxxN8nZIXryX5oDXSlrtiXrLzMmH/gMDjDRfVz5Dv6pLcZID9SQElr/WY3rm4TQFcdX3b6Wj3L/WXqOtSSRwvVM3HSXaT2mcxKScDOpHf4r5C8ViVRgssGgG+Wz+4GbzrpSAN+vPOz+74o8m7iX55ckcZBk/bykT7USEotWbAe5euy/ALEDfTIEoXErdDN8WW+vsd0ETzBOfJQ32ns0q7Zn95+SBCjILeXochc6E+4aPMh/YAe6b/CXigdlKzSWrYEsG5sbG9ZAXG+6th+dvfxdC2fc9E9JHckgz61ouQsX65p1jx47et+g9ZP/79gJGsv0QMsG4YChHmiTx6YL383bG59DSZckgayUo5t9l7uwJ3B4ZdF337WmjHzyfxSpGStIssGysdqi6cnftvxmZ4wx03+5N25J8pzvVrRm23IXNj4PX+FrfGfEDf3J/9k9mzSWNSwfq7U6DbqH1h7aeJNqlNKTDV2SdKM3++qZLHfByK8SsE3/B3Re5ScV8xsXLRtcPlY3VgyufKT3jZEH91rDeCtpSTJeqcVNi5sWNy1uWty0uGlx0+KmxU2LmxY3LW5a3LS4aXHT4qbFTYubFjctblrctLhpcdPipsVNi5sWNy1uWty0uGlx0+KmxU2LmxY3LW5a3LS4aXHT4qbFTYvb/we36KnJatFkvANw+Qbt0KeLNddBTP8DTKc9w1W1BZ/2S1Owf2vgBYqqoN6w9belqt5/S0BhAbyCfedTKRv1t+AZsbl2WXmmSxvC6578l64eKAqdlvaiRAHx0/R+NAtaoWg+RX2hmC2EYfgugrAuXjHjJ4Ks03hEett5yZSIPTZQWTWej0Fa/Ug0e88g4BZ4R/jXJQtCe54UCeP613AqWYS91/F7ufFomZyFU7WlpPZeO0WosIxig1axeve6L+l3eF8nLKNhzzM//ujNES48J/W2hz0RwnsrRfd5xz0W7vNpEfEjmagvQdY1Uw0ndPFhocIwFNQBWap+aKX89ZQVslTRw8JekX1AlilZkTilECGiyltRnPh4WTXXPxKBdMkV7sBtlTdaqaZGu9Xj52Fx490+/OPsfRHOyHNBWJyil2tZzXlfabnr9py5J2G4GKEUTL7mxzwtnL1Z2PX2F25hW8uERRBwQ1G4tJTq+Uvr6tn2SKqYKNpBiuqKvDfJP21d1lNgMNc6OHQ64wx0chYfTJyqFWFE1Y5kOJrrA5V0quFlSYeVccQ/3jO+cJlKzKax+3KFOap8BIPq5mEh9sHOZOxV+zPK3RqyPPyleV9hRgNtnvV2RQpeR9baZoYfA49vfdSJs269lPv7dLe33LwCei+2VGLePFM5Toyjdwg+jiEMPO39JzfsfsdyvevGcha31ELJlomBb6XlwOvlhOpzOX1uzx3hzzAPoqZjPaNfwwPAQZFbfsKVrQaVnyWLPr64Lxhb3f9rZoXzejZ0UheXfC1s4Wl5mesxNcy7ifGLyTfIkxK1iR6j5Z8OpuztXwV9W+z9vnC7qQinVsiAd8J63f+ZrjSXmDf90HOZ8JgknoovDQ1LNWGhS7zn550mhcwwdN8i9uUoCYTEemzVcbtrll+Nl516GeD0JdIaBElfeAvgTWxFNroSc9q4V16iDp2EQGRnnTkX7YjuxGS2muWOIEYQTqTop2519Q3M4mCjizLm5dve+OU5zdJj/viDnPvQBeHoH7tja8IOKLXcepuiNGrRgGfepJmcfmk4gpleHtTqynGtBakhpFW5PNudckcGvwYpq7yifttOfspMwW9tpDtQkI0eexrFMh7rC1/wq4cWiN3ObMcJegR3/J+UrNxffRrpVJtdsueieU+w6HpaGiNinO+n8Ltnyf2eA5FsiW0OiujtoJLMYQxCoiLoAWcLOlf2UwsNvLOntlP2HKyMEUwc82ScbR1uoKc00KmydsKKE6NFTF08k2rDLQ8N++NGKFl10L8s5t9oIhNLdOSk79Vhnx9wQQVyolbSgmcP584iZsRsQq+/k6VnpgEIpAeSXClyV+za5tfJubUnG5N5bWzmsvWA5H3BhQfZk5VFuFyV8fMxEn4srLSCfAS3srsbfUxtL0WlCbmv+UP2Wwux6eUEejPdHkblmFtr5iYCMAArH7ZHXX+RF4eLkTVvL8sxtiH5UbpbVV4/9lzOJN7mtE1veT5y+ViF8gbLKbUk1BZ72ldZK2J0kXjkKBrLqS2yASZleXHvnazPHzk+iFpVt9a+wKyqsOKJ4l/AG/q6Hb0tjU2zc9amppt/ZfKzQkYDxH6TpylzmkmCKjOD17qYx1qMhnwQR71gAnQKNzjIfKT7hs0ncyr8nc7xF/qipqk+ytVpDfTU7SAklkXPq6hOq3DvGu4glNP2Bo3h64eZ3GCBH7s3XRCUnBrWJ0jGwk9uX8fjFppVHZzawM5uC1mVWPXMjXEZlnph7DJa0v0am07Oq7aU3WeEt3HR5GH6y4BO1QIfxo0wVISA4TuqpeWiDbZ1dbZAbzn55Qm9VhhVViuCxlqUiWw7mLj5jtxJqqQENUHCSHsYAUJZv4+y9yvs1NXsqJg0NQmHK1I8ZQpEO7loQZUn46JQ2SURkjvROZwrzk2xlhKRJOdLKLeqJh3h7wJNl4giaZoi5cy7CQJ0PW+a9ELtRnGwhe9IjKgERQM5/ko3hHWNqEbc9pDOlN88p6SFDiKb2cY6hh+NOuMmCI6plhX/ogmDF9QO9aVsmTvO0iV+bhRtVeV911tS2SS7IffZvMBEqMLRHWFD1OHKHTEfwhFinq3RvsgGBK6JdmvLZS66VPFk4ARO4Ejgn9n/UJXGC5t6oJIluYsAfor49H7cYryET8WM4duG5SC54ooXKm5z9UTKMUqgkIrZGe3ixfXQKaPOCw7XnzWG8ZKjXgk7MgbWQgrANSarOLHCEoZb/ay9ghq1MBlFq65URZx4MFmo8q3zixtyruW0e6VXsqZrS0hcijIvNKxXSejtFJcm2DZ0OR+4xdtHrLclxGGzX5AXFwUDUAP9nN2Z3yupqILCZDz5uK06jot50bRx8bhUv+tQofuEgW7QnryAMlkKfl6GUM1kEsrlnoNnX8k7Nh3TuNbZm5bumBewC92C8ca/XFuUvhokqWSEmW+3UJz8ps0E0tzUPr0Wkpzaeuh1frhywnpcpsxaDfLqi+KRrHjsSwNZGXz55abm/cSP7xl6Rl2vfBo9iJsImJViYZrJb5jtHzq+FpA/2EqRaRmiINzPwvbxdEeXrd90BRUH2UjxnTTr2p0XqfM2K0/0X6latwsD5+uDJI730gmh5M3whTEf3AeMZm2irrBVFuGKma8tL7FlrYXFKwaTlKVSKEpaVl9nC2YpNNPIURv7rYQM7lpDQVVku79iZwFq2lQdAO7uIIw9faP3rUQW7elbe3m0m0+2exg0GZWMn64RxliersyCsWMDOliOmH2deRXQ1SA17Xv0zVAVR+CeabF7ICz7W2fejP6XKZKvc+feTCIRig+TZty5piCrxY6MslJ0M0JKtwbPNZHfn+ALV4Oo3k4KWZ+cJgSuo92Ko4bbqp8cEVd43Pp6Qp46296bL1C8jXgojvbsXABvu+yIgN9n3VNsZBNdCGSf4JqSC9RwcoTaxKvpqYcSqv7eV3w377GiNzymx8/J5SRk/UmISiWjiUjY+TF/3RtJsaM8OT+XVuntXxHyUlJXTUXZEw1z1kEKrDuD3i68U0Y6FZCK2WuAGw6ZRo89zkwPUcqIXqK4W5wK/tka4gVVR/77Sz+QShPMY4vffcgYfcyjSLEjHvJoy4671zEofNWECkk/t+ruhaL7aj0uugR+59Zj3lb4jmT86cdzLedd0MjnWcD0qpD+c8LEKAzX2MnUT9HgfP8ZOdwRl7ceEt8fMV81DY+hPUrkk+ImHyWQXw2FjhZ63GIr/j1iFXum0zk0zQRfpYqXBE3IcspFl3picby4rllbgtXmamt4C3f9CTViMI+z+UeUhVmcvQDLEJPUwc/QyfhdYWn7YTsvrrMXgG519RJDzpC7o3oOusz83r8YQ/Rr1uM4q1NXDLFzjVacGmUrYzDoqHUoo4bihXo5nBIzXw2R9pcGZJXAHcacuh717n5TxwNysIqJgzTPn5lIKSWEuIZ75TaC6ylwEueO+oKZQRlR/Wzq1xPTqA7GCTCHxyXI+9d3KE6/+M3JUiItWmsucBFGW8RSI2uehhYz+airG2W7Mdu7HaiFwJJpOLL8sdcOC82iZADKCD1mVo4k0J1dO0NxkmJEf3wa945DbVsmdfZxP4g6pVs/1JxE17uaRA+nOI3Qh7tDj1lf4lVEGIC8AT7lfKmh7XOO65DM3xy9RfUI9TL442EYFTwtR8QM332Y5GHBBK+HkN4knm4QT2si0RHG1SNX3R/T5TcPKHtnncovzQ5+hfPTBMiTE/p/tLPb2ocz52MRseYQBO72oJ/jScNZu6khvDVpVlrkWcsBw1i3JR/5VdcUsYMpoPQv1zfQL6npP2riOFjx+uscgR2if27gC9h3i5E5PRF6JDPW1n8eODhDAnuOhEwaXto91bKb9Up/g6cLRAIdh8ST5seOMqgWF80PbgdlZGwezOeT1moQi0PhnaS6V8bMkpkVxECHgHSQDtSoRj6SDZ6gOUj3LBzuD3krz4iF+wyJqap5IbjktF9lVvkzBWf9ibgdI8UgMQbEWR/Zn3eA4oCjOEgrCkJifi5hkWeNGoahPnda+vtMu0MecNC04T1z98uqP/Lu5/beY6hmmNYHqQTNX39V2vzvLxT2EeohEC3a2EZA46NSnxr1S7ZeUL4qEhqaNtDljR61ODTToM+WDZVA8z25cDhV+fGNLbplAyVEJzN6wmVE4oLJ/rZwjBUFElnLoRFoCuWATkz6VWpB10IrCosWk+QlsJtSTZw+OqngqqmhYSlxEKxmTuP0YtY9eTf7xAcj+PgPXp/nuETinxu02BVligOMhRZCItPMQSJD5PByIDG5SKxO5NDeLLAVep6arsSsv0611CQWyCNk5Nc9fBdZJZ3bBjWykpypEtoHTEHUSfwsBNu2TBZG4mX79p8fguY7+2eCxbusgZCggb7ho/MHYoTKEkdYzXs0dw9jyHy4byQ07NYfr80peznRQafirKlzdGtOVdL0gpjFhReWnqmY3hL1L5Ajoyfs3P8mTAMvgE/rKt9HlfZdSaqVLkxtZGHYQDz6Djq70QOzP7c4EY7e9DqAn3XyZYPbBK2o4monV1xxGKPJTGgx24/4/8MPLtVt22vMyP4zhWWaUQrQtD38m2dYX1XD1DsR6IMp+J25A/fLFO2e1hOCU81sQhER20nr+oW90OcsZdJs9o2kOy4lYn1ROhoKEfOR3C9E8piwoE953SGzxYRwu81/vtl4/GOZouPR59zx/EA9TDX9FThzJfD/nA4OXjwdjFOJc8H9qQdiMKntLS1pn7PGy4tStSZM+q9nhwNlXNhJ62/YEeGROC/bT28NDH1JRbC9g/mqBSFC7fT9k7qOLwg/Ze/5fFTZ5qjj2YUYY4jASqUU4UScOBF0c+PtDcvt6rv4INx9+PpYrlrH79f0GbuYaBpA8zns4X2g1C0w6X8AUEsDBBQAAgAIABSiw0jXo5xjSwAAAGoAAAAbAAAAdW5pdmVyc2FsL3VuaXZlcnNhbC5wbmcueG1ss7GvyM1RKEstKs7Mz7NVMtQzULK34+WyKShKLctMLVeoAIoBBSFASaESyDVCcMszU0oybJXMzcwRYhmpmekZJbZKpuamcEF9oJEAUEsBAgAAFAACAAgAFKLDSBUOrShkBAAABxEAAB0AAAAAAAAAAQAAAAAAAAAAAHVuaXZlcnNhbC9jb21tb25fbWVzc2FnZXMubG5nUEsBAgAAFAACAAgAFKLDSAh+CyMpAwAAhgwAACcAAAAAAAAAAQAAAAAAnwQAAHVuaXZlcnNhbC9mbGFzaF9wdWJsaXNoaW5nX3NldHRpbmdzLnhtbFBLAQIAABQAAgAIABSiw0i1/AlkugIAAFUKAAAhAAAAAAAAAAEAAAAAAA0IAAB1bml2ZXJzYWwvZmxhc2hfc2tpbl9zZXR0aW5ncy54bWxQSwECAAAUAAIACAAUosNIKpYPZ/4CAACXCwAAJgAAAAAAAAABAAAAAAAGCwAAdW5pdmVyc2FsL2h0bWxfcHVibGlzaGluZ19zZXR0aW5ncy54bWxQSwECAAAUAAIACAAUosNIaHFSkZoBAAAfBgAAHwAAAAAAAAABAAAAAABIDgAAdW5pdmVyc2FsL2h0bWxfc2tpbl9zZXR0aW5ncy5qc1BLAQIAABQAAgAIABSiw0g9PC/RwQAAAOUBAAAaAAAAAAAAAAEAAAAAAB8QAAB1bml2ZXJzYWwvaTE4bl9wcmVzZXRzLnhtbFBLAQIAABQAAgAIABSiw0gj80M7cgAAAHIAAAAcAAAAAAAAAAEAAAAAABgRAAB1bml2ZXJzYWwvbG9jYWxfc2V0dGluZ3MueG1sUEsBAgAAFAACAAgARJRXRyO0Tvv7AgAAsAgAABQAAAAAAAAAAQAAAAAAxBEAAHVuaXZlcnNhbC9wbGF5ZXIueG1sUEsBAgAAFAACAAgAFKLDSI0wNu9cCAAAkCAAACkAAAAAAAAAAQAAAAAA8RQAAHVuaXZlcnNhbC9za2luX2N1c3RvbWl6YXRpb25fc2V0dGluZ3MueG1sUEsBAgAAFAACAAgAFKLDSHIJy00KEgAAKD4AABcAAAAAAAAAAAAAAAAAlB0AAHVuaXZlcnNhbC91bml2ZXJzYWwucG5nUEsBAgAAFAACAAgAFKLDSNejnGNLAAAAagAAABsAAAAAAAAAAQAAAAAA0y8AAHVuaXZlcnNhbC91bml2ZXJzYWwucG5nLnhtbFBLBQYAAAAACwALAEkDAABXMAAAAAA="/>
  <p:tag name="ISPRING_PRESENTATION_TITLE" val="课程设计PPT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_ULTRA_SCORM_COURSE_ID" val="581DC8C8-4930-4546-80B0-1FA778519224"/>
  <p:tag name="ISPRINGCLOUDFOLDERID" val="0"/>
  <p:tag name="ISPRINGCLOUDFOLDERPATH" val="资源库"/>
  <p:tag name="ISPRINGONLINEFOLDERID" val="0"/>
  <p:tag name="ISPRINGONLINEFOLDERPATH" val="内容列表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6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6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6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1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1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1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2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2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2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2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2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2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2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2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3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3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3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3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3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3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3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4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4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4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4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4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4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4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4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5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5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5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5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5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5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5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59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6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6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6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6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6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6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6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6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7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7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7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7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7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7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7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7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8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8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8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8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8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8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8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8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9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9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9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9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9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97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9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99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0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0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0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0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0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0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0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09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1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1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1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1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1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1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1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19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2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2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2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2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25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27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2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29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3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3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3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34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3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3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38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39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4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4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4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4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4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4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48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49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5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5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5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5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5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5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58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59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6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6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63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6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65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67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68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69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7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7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73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74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75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77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78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79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8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8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8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8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8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87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88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89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9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9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9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9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9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97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98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99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0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0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03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04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05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07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08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09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1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1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13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14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1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17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18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19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2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2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23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24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2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27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28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29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3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3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33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34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3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3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38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39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4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4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4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4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4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47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48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49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5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52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53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54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55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57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58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59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6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62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6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64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65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67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68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69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0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2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3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4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7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8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79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2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3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4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5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7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8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89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3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4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5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7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8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99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0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02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0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0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05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07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08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09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1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12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13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14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15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17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18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19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2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22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23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24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2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27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28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29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30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32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3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34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35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37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38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39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40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42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4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44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45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47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48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49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50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5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5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54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55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5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58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59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60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62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63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64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65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87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4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5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6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7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78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8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8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82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83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84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89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90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9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92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93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94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96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97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98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99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04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05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06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07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08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09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10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1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12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13"/>
  <p:tag name="KSO_WM_DIAGRAM_VIRTUALLY_FRAME" val="{&quot;height&quot;:377.45236220472447,&quot;left&quot;:394.9966929133858,&quot;top&quot;:138.0355118110236,&quot;width&quot;:404.24787401574815}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14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0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02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29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0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8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9"/>
  <p:tag name="KSO_WM_BEAUTIFY_FLAG" val="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0"/>
  <p:tag name="KSO_WM_BEAUTIFY_FLAG" val="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1"/>
  <p:tag name="KSO_WM_BEAUTIFY_FLAG" val="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2"/>
  <p:tag name="KSO_WM_BEAUTIFY_FLAG" val="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3"/>
  <p:tag name="KSO_WM_BEAUTIFY_FLAG" val="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4"/>
  <p:tag name="KSO_WM_BEAUTIFY_FLAG" val="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6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7"/>
  <p:tag name="KSO_WM_BEAUTIFY_FLAG" val="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9"/>
  <p:tag name="KSO_WM_BEAUTIFY_FLAG" val="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"/>
  <p:tag name="KSO_WM_BEAUTIFY_FLAG" val="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"/>
  <p:tag name="KSO_WM_BEAUTIFY_FLAG" val="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9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9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1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2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26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27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7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8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2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3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7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2"/>
  <p:tag name="KSO_WM_BEAUTIFY_FLAG" val="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4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5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3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4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5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6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7"/>
  <p:tag name="KSO_WM_BEAUTIFY_FLAG" val="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8"/>
  <p:tag name="KSO_WM_BEAUTIFY_FLAG" val="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9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0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1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2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3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4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5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6"/>
  <p:tag name="KSO_WM_BEAUTIFY_FLAG" val="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7"/>
  <p:tag name="KSO_WM_BEAUTIFY_FLAG" val="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8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9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0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64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65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66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2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3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4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67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6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62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72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73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7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5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9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8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6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0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2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3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4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5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6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7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8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69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70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78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79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0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3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0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1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2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3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4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5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6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5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9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0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2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3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6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7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75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76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1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2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3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0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3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4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5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6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8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9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0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4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9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0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1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6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7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8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9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0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1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2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3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4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5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6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7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0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1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3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0"/>
  <p:tag name="KSO_WM_BEAUTIFY_FLAG" val="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5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6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7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7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3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6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6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4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8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15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7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8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4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5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3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4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0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3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6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5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7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6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7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8"/>
  <p:tag name="KSO_WM_BEAUTIFY_FLAG" val="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3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3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9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3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7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8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4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5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28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29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30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0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1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2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25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26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35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36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37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7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8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3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32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33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29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0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1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2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4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7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9"/>
  <p:tag name="KSO_WM_BEAUTIFY_FLAG" val="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8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8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3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4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26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27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1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2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3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4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5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6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7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8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59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4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5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9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6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9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9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9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0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0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1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71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7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48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38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1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12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8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13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9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0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1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2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3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08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09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16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17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8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18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9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9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9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9"/>
  <p:tag name="KSO_WM_DIAGRAM_VIRTUALLY_FRAME" val="{&quot;height&quot;:119.60003937007873,&quot;left&quot;:441.225,&quot;top&quot;:186.625,&quot;width&quot;:294.475}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9"/>
  <p:tag name="KSO_WM_DIAGRAM_VIRTUALLY_FRAME" val="{&quot;height&quot;:119.60003937007873,&quot;left&quot;:441.225,&quot;top&quot;:186.625,&quot;width&quot;:294.475}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19"/>
  <p:tag name="KSO_WM_DIAGRAM_VIRTUALLY_FRAME" val="{&quot;height&quot;:119.60003937007873,&quot;left&quot;:441.225,&quot;top&quot;:186.625,&quot;width&quot;:294.475}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20"/>
  <p:tag name="KSO_WM_DIAGRAM_VIRTUALLY_FRAME" val="{&quot;height&quot;:119.60003937007873,&quot;left&quot;:441.225,&quot;top&quot;:186.625,&quot;width&quot;:294.475}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21"/>
  <p:tag name="KSO_WM_DIAGRAM_VIRTUALLY_FRAME" val="{&quot;height&quot;:119.60003937007873,&quot;left&quot;:441.225,&quot;top&quot;:186.625,&quot;width&quot;:240.475}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9"/>
  <p:tag name="KSO_WM_DIAGRAM_VIRTUALLY_FRAME" val="{&quot;height&quot;:119.60003937007873,&quot;left&quot;:441.225,&quot;top&quot;:186.625,&quot;width&quot;:240.475}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9"/>
  <p:tag name="KSO_WM_DIAGRAM_VIRTUALLY_FRAME" val="{&quot;height&quot;:119.60003937007873,&quot;left&quot;:441.225,&quot;top&quot;:186.625,&quot;width&quot;:240.475}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9"/>
  <p:tag name="KSO_WM_DIAGRAM_VIRTUALLY_FRAME" val="{&quot;height&quot;:119.60003937007873,&quot;left&quot;:441.225,&quot;top&quot;:186.625,&quot;width&quot;:240.475}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22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8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61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62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64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8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8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8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8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8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7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8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77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78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79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6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1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3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6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0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3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4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5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5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6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1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2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3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74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75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1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2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1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4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5"/>
  <p:tag name="KSO_WM_BEAUTIFY_FLAG" val="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5"/>
  <p:tag name="KSO_WM_BEAUTIFY_FLAG" val="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5"/>
  <p:tag name="KSO_WM_BEAUTIFY_FLAG" val="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5"/>
  <p:tag name="KSO_WM_BEAUTIFY_FLAG" val="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7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8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89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6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7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8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8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9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0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1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2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3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00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7"/>
  <p:tag name="KSO_WM_BEAUTIFY_FLAG" val="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01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02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7"/>
  <p:tag name="KSO_WM_BEAUTIFY_FLAG" val="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9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04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05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1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07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7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7"/>
  <p:tag name="KSO_WM_BEAUTIFY_FLAG" val="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7"/>
  <p:tag name="KSO_WM_BEAUTIFY_FLAG" val="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7"/>
  <p:tag name="KSO_WM_BEAUTIFY_FLAG" val="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7"/>
  <p:tag name="KSO_WM_BEAUTIFY_FLAG" val="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7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12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13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14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3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6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9"/>
  <p:tag name="KSO_WM_BEAUTIFY_FLAG" val="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7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8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4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5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09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10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12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13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0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1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2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3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4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5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1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2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6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7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8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9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70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09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10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12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13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60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09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10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98AC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1680</Words>
  <Application>Microsoft Office PowerPoint</Application>
  <PresentationFormat>宽屏</PresentationFormat>
  <Paragraphs>142</Paragraphs>
  <Slides>25</Slides>
  <Notes>16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25</vt:i4>
      </vt:variant>
    </vt:vector>
  </HeadingPairs>
  <TitlesOfParts>
    <vt:vector size="46" baseType="lpstr">
      <vt:lpstr>等线</vt:lpstr>
      <vt:lpstr>等线 Light</vt:lpstr>
      <vt:lpstr>仿宋</vt:lpstr>
      <vt:lpstr>黑体</vt:lpstr>
      <vt:lpstr>华文中宋</vt:lpstr>
      <vt:lpstr>楷体</vt:lpstr>
      <vt:lpstr>隶书</vt:lpstr>
      <vt:lpstr>宋体</vt:lpstr>
      <vt:lpstr>微软雅黑</vt:lpstr>
      <vt:lpstr>Arial</vt:lpstr>
      <vt:lpstr>Calibri</vt:lpstr>
      <vt:lpstr>Cambria Math</vt:lpstr>
      <vt:lpstr>Times New Roman</vt:lpstr>
      <vt:lpstr>Wingdings</vt:lpstr>
      <vt:lpstr>第一PPT，www.1ppt.com</vt:lpstr>
      <vt:lpstr>自定义设计方案</vt:lpstr>
      <vt:lpstr>Equation</vt:lpstr>
      <vt:lpstr>Equation.KSEE3</vt:lpstr>
      <vt:lpstr>MathType 6.0 Equation</vt:lpstr>
      <vt:lpstr>Microsoft Word 97 - 2003 Document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rbm.xkw.com</dc:creator>
  <cp:lastModifiedBy>微软用户</cp:lastModifiedBy>
  <cp:revision>4</cp:revision>
  <cp:lastPrinted>2024-10-25T15:03:16Z</cp:lastPrinted>
  <dcterms:created xsi:type="dcterms:W3CDTF">2024-10-25T15:03:16Z</dcterms:created>
  <dcterms:modified xsi:type="dcterms:W3CDTF">2024-12-24T03:44:00Z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