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heme/theme3.xml" ContentType="application/vnd.openxmlformats-officedocument.theme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notesSlides/notesSlide1.xml" ContentType="application/vnd.openxmlformats-officedocument.presentationml.notesSlid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notesSlides/notesSlide2.xml" ContentType="application/vnd.openxmlformats-officedocument.presentationml.notesSlid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notesSlides/notesSlide3.xml" ContentType="application/vnd.openxmlformats-officedocument.presentationml.notesSlide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4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notesSlides/notesSlide5.xml" ContentType="application/vnd.openxmlformats-officedocument.presentationml.notesSlide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notesSlides/notesSlide6.xml" ContentType="application/vnd.openxmlformats-officedocument.presentationml.notesSlide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notesSlides/notesSlide7.xml" ContentType="application/vnd.openxmlformats-officedocument.presentationml.notesSlide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notesSlides/notesSlide8.xml" ContentType="application/vnd.openxmlformats-officedocument.presentationml.notesSlide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notesSlides/notesSlide9.xml" ContentType="application/vnd.openxmlformats-officedocument.presentationml.notesSlide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notesSlides/notesSlide10.xml" ContentType="application/vnd.openxmlformats-officedocument.presentationml.notesSlide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notesSlides/notesSlide11.xml" ContentType="application/vnd.openxmlformats-officedocument.presentationml.notesSlide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notesSlides/notesSlide12.xml" ContentType="application/vnd.openxmlformats-officedocument.presentationml.notesSlide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notesSlides/notesSlide13.xml" ContentType="application/vnd.openxmlformats-officedocument.presentationml.notesSlide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notesSlides/notesSlide14.xml" ContentType="application/vnd.openxmlformats-officedocument.presentationml.notesSlide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notesSlides/notesSlide15.xml" ContentType="application/vnd.openxmlformats-officedocument.presentationml.notesSlide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tags/tag5360.xml" ContentType="application/vnd.openxmlformats-officedocument.presentationml.tags+xml"/>
  <Override PartName="/ppt/tags/tag56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2"/>
  </p:sldMasterIdLst>
  <p:notesMasterIdLst>
    <p:notesMasterId r:id="rId20"/>
  </p:notesMasterIdLst>
  <p:sldIdLst>
    <p:sldId id="1110" r:id="rId3"/>
    <p:sldId id="987" r:id="rId4"/>
    <p:sldId id="1104" r:id="rId5"/>
    <p:sldId id="1125" r:id="rId6"/>
    <p:sldId id="1105" r:id="rId7"/>
    <p:sldId id="1145" r:id="rId8"/>
    <p:sldId id="1146" r:id="rId9"/>
    <p:sldId id="1147" r:id="rId10"/>
    <p:sldId id="1152" r:id="rId11"/>
    <p:sldId id="1153" r:id="rId12"/>
    <p:sldId id="1150" r:id="rId13"/>
    <p:sldId id="1151" r:id="rId14"/>
    <p:sldId id="1161" r:id="rId15"/>
    <p:sldId id="1162" r:id="rId16"/>
    <p:sldId id="1157" r:id="rId17"/>
    <p:sldId id="1159" r:id="rId18"/>
    <p:sldId id="1163" r:id="rId19"/>
  </p:sldIdLst>
  <p:sldSz cx="12192000" cy="6858000"/>
  <p:notesSz cx="6858000" cy="9144000"/>
  <p:custShowLst>
    <p:custShow name="自定义放映 1" id="0">
      <p:sldLst/>
    </p:custShow>
  </p:custShowLst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FX" initials="S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2288" autoAdjust="0"/>
  </p:normalViewPr>
  <p:slideViewPr>
    <p:cSldViewPr snapToGrid="0">
      <p:cViewPr varScale="1">
        <p:scale>
          <a:sx n="64" d="100"/>
          <a:sy n="64" d="100"/>
        </p:scale>
        <p:origin x="7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7" Type="http://schemas.openxmlformats.org/officeDocument/2006/relationships/tags" Target="../tags/tag161.xml"/><Relationship Id="rId2" Type="http://schemas.openxmlformats.org/officeDocument/2006/relationships/tags" Target="../tags/tag156.xml"/><Relationship Id="rId1" Type="http://schemas.openxmlformats.org/officeDocument/2006/relationships/theme" Target="../theme/theme3.xml"/><Relationship Id="rId6" Type="http://schemas.openxmlformats.org/officeDocument/2006/relationships/tags" Target="../tags/tag160.xml"/><Relationship Id="rId5" Type="http://schemas.openxmlformats.org/officeDocument/2006/relationships/tags" Target="../tags/tag159.xml"/><Relationship Id="rId4" Type="http://schemas.openxmlformats.org/officeDocument/2006/relationships/tags" Target="../tags/tag15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D6FC0F-2E08-4254-BD5E-448DC58097C2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F798D5-70EB-4C25-B721-10423FE5E5A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001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5" Type="http://schemas.openxmlformats.org/officeDocument/2006/relationships/slide" Target="../slides/slide1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06.xml"/><Relationship Id="rId2" Type="http://schemas.openxmlformats.org/officeDocument/2006/relationships/tags" Target="../tags/tag205.xml"/><Relationship Id="rId1" Type="http://schemas.openxmlformats.org/officeDocument/2006/relationships/tags" Target="../tags/tag204.xml"/><Relationship Id="rId5" Type="http://schemas.openxmlformats.org/officeDocument/2006/relationships/slide" Target="../slides/slide2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234.xml"/><Relationship Id="rId2" Type="http://schemas.openxmlformats.org/officeDocument/2006/relationships/tags" Target="../tags/tag233.xml"/><Relationship Id="rId1" Type="http://schemas.openxmlformats.org/officeDocument/2006/relationships/tags" Target="../tags/tag232.xml"/><Relationship Id="rId5" Type="http://schemas.openxmlformats.org/officeDocument/2006/relationships/slide" Target="../slides/slide3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271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95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324.xml"/><Relationship Id="rId2" Type="http://schemas.openxmlformats.org/officeDocument/2006/relationships/tags" Target="../tags/tag323.xml"/><Relationship Id="rId1" Type="http://schemas.openxmlformats.org/officeDocument/2006/relationships/tags" Target="../tags/tag322.xml"/><Relationship Id="rId5" Type="http://schemas.openxmlformats.org/officeDocument/2006/relationships/slide" Target="../slides/slide6.xml"/><Relationship Id="rId4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49.xml"/><Relationship Id="rId2" Type="http://schemas.openxmlformats.org/officeDocument/2006/relationships/tags" Target="../tags/tag348.xml"/><Relationship Id="rId1" Type="http://schemas.openxmlformats.org/officeDocument/2006/relationships/tags" Target="../tags/tag347.xml"/><Relationship Id="rId5" Type="http://schemas.openxmlformats.org/officeDocument/2006/relationships/slide" Target="../slides/slide7.xml"/><Relationship Id="rId4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72.xml"/><Relationship Id="rId2" Type="http://schemas.openxmlformats.org/officeDocument/2006/relationships/tags" Target="../tags/tag371.xml"/><Relationship Id="rId1" Type="http://schemas.openxmlformats.org/officeDocument/2006/relationships/tags" Target="../tags/tag370.xml"/><Relationship Id="rId5" Type="http://schemas.openxmlformats.org/officeDocument/2006/relationships/slide" Target="../slides/slide8.xml"/><Relationship Id="rId4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5" Type="http://schemas.openxmlformats.org/officeDocument/2006/relationships/slide" Target="../slides/slide9.xml"/><Relationship Id="rId4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418.xml"/><Relationship Id="rId2" Type="http://schemas.openxmlformats.org/officeDocument/2006/relationships/tags" Target="../tags/tag417.xml"/><Relationship Id="rId1" Type="http://schemas.openxmlformats.org/officeDocument/2006/relationships/tags" Target="../tags/tag416.xml"/><Relationship Id="rId5" Type="http://schemas.openxmlformats.org/officeDocument/2006/relationships/slide" Target="../slides/slide10.xml"/><Relationship Id="rId4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45.xml"/><Relationship Id="rId2" Type="http://schemas.openxmlformats.org/officeDocument/2006/relationships/tags" Target="../tags/tag444.xml"/><Relationship Id="rId1" Type="http://schemas.openxmlformats.org/officeDocument/2006/relationships/tags" Target="../tags/tag443.xml"/><Relationship Id="rId5" Type="http://schemas.openxmlformats.org/officeDocument/2006/relationships/slide" Target="../slides/slide11.xml"/><Relationship Id="rId4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70.xml"/><Relationship Id="rId2" Type="http://schemas.openxmlformats.org/officeDocument/2006/relationships/tags" Target="../tags/tag469.xml"/><Relationship Id="rId1" Type="http://schemas.openxmlformats.org/officeDocument/2006/relationships/tags" Target="../tags/tag468.xml"/><Relationship Id="rId5" Type="http://schemas.openxmlformats.org/officeDocument/2006/relationships/slide" Target="../slides/slide12.xml"/><Relationship Id="rId4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92.xml"/><Relationship Id="rId2" Type="http://schemas.openxmlformats.org/officeDocument/2006/relationships/tags" Target="../tags/tag491.xml"/><Relationship Id="rId1" Type="http://schemas.openxmlformats.org/officeDocument/2006/relationships/tags" Target="../tags/tag490.xml"/><Relationship Id="rId5" Type="http://schemas.openxmlformats.org/officeDocument/2006/relationships/slide" Target="../slides/slide13.xml"/><Relationship Id="rId4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16.xml"/><Relationship Id="rId2" Type="http://schemas.openxmlformats.org/officeDocument/2006/relationships/tags" Target="../tags/tag515.xml"/><Relationship Id="rId1" Type="http://schemas.openxmlformats.org/officeDocument/2006/relationships/tags" Target="../tags/tag514.xml"/><Relationship Id="rId5" Type="http://schemas.openxmlformats.org/officeDocument/2006/relationships/slide" Target="../slides/slide15.xml"/><Relationship Id="rId4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538.xml"/><Relationship Id="rId2" Type="http://schemas.openxmlformats.org/officeDocument/2006/relationships/tags" Target="../tags/tag537.xml"/><Relationship Id="rId1" Type="http://schemas.openxmlformats.org/officeDocument/2006/relationships/tags" Target="../tags/tag536.xml"/><Relationship Id="rId5" Type="http://schemas.openxmlformats.org/officeDocument/2006/relationships/slide" Target="../slides/slide16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1D0AB8-341E-46D0-B384-DEE42B9FE01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6122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783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1481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2001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519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93562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262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70866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7404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8825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4960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634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3116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9406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3"/>
            </p:custDataLst>
          </p:nvPr>
        </p:nvSpPr>
        <p:spPr/>
        <p:txBody>
          <a:bodyPr/>
          <a:lstStyle/>
          <a:p>
            <a:fld id="{EF1D0AB8-341E-46D0-B384-DEE42B9FE01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449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0.xml"/><Relationship Id="rId4" Type="http://schemas.openxmlformats.org/officeDocument/2006/relationships/tags" Target="../tags/tag59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4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71.xml"/><Relationship Id="rId7" Type="http://schemas.openxmlformats.org/officeDocument/2006/relationships/tags" Target="../tags/tag75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4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9.xml"/><Relationship Id="rId4" Type="http://schemas.openxmlformats.org/officeDocument/2006/relationships/tags" Target="../tags/tag88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94.xml"/><Relationship Id="rId4" Type="http://schemas.openxmlformats.org/officeDocument/2006/relationships/tags" Target="../tags/tag9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99.xml"/><Relationship Id="rId4" Type="http://schemas.openxmlformats.org/officeDocument/2006/relationships/tags" Target="../tags/tag9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10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01.xml"/><Relationship Id="rId1" Type="http://schemas.openxmlformats.org/officeDocument/2006/relationships/tags" Target="../tags/tag100.xml"/><Relationship Id="rId6" Type="http://schemas.openxmlformats.org/officeDocument/2006/relationships/tags" Target="../tags/tag105.xml"/><Relationship Id="rId5" Type="http://schemas.openxmlformats.org/officeDocument/2006/relationships/tags" Target="../tags/tag104.xml"/><Relationship Id="rId4" Type="http://schemas.openxmlformats.org/officeDocument/2006/relationships/tags" Target="../tags/tag103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3" Type="http://schemas.openxmlformats.org/officeDocument/2006/relationships/tags" Target="../tags/tag108.xml"/><Relationship Id="rId7" Type="http://schemas.openxmlformats.org/officeDocument/2006/relationships/tags" Target="../tags/tag112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9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" Type="http://schemas.openxmlformats.org/officeDocument/2006/relationships/tags" Target="../tags/tag114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17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4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123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tags" Target="../tags/tag12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tags" Target="../tags/tag129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tags" Target="../tags/tag130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37.xml"/><Relationship Id="rId4" Type="http://schemas.openxmlformats.org/officeDocument/2006/relationships/tags" Target="../tags/tag13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42.xml"/><Relationship Id="rId4" Type="http://schemas.openxmlformats.org/officeDocument/2006/relationships/tags" Target="../tags/tag14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4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148.xml"/><Relationship Id="rId7" Type="http://schemas.openxmlformats.org/officeDocument/2006/relationships/tags" Target="../tags/tag152.xml"/><Relationship Id="rId2" Type="http://schemas.openxmlformats.org/officeDocument/2006/relationships/tags" Target="../tags/tag147.xml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5" Type="http://schemas.openxmlformats.org/officeDocument/2006/relationships/tags" Target="../tags/tag150.xml"/><Relationship Id="rId4" Type="http://schemas.openxmlformats.org/officeDocument/2006/relationships/tags" Target="../tags/tag149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tags" Target="../tags/tag153.xml"/><Relationship Id="rId4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 userDrawn="1">
            <p:custDataLst>
              <p:tags r:id="rId2"/>
            </p:custDataLst>
          </p:nvPr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8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>
            <p:custDataLst>
              <p:tags r:id="rId3"/>
            </p:custDataLst>
          </p:nvPr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accent3"/>
                </a:solidFill>
              </a:rPr>
              <a:t>LOGO</a:t>
            </a:r>
            <a:endParaRPr lang="zh-CN" altLang="en-US" sz="140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4338" name="页脚占位符 1028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  <p:sp>
        <p:nvSpPr>
          <p:cNvPr id="14341" name="灯片编号占位符 1029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4342" name="日期占位符 1027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102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5365" name="日期占位符 1027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5366" name="页脚占位符 1028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643991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66372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284719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10993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106867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032438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04138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458999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06692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012818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 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77880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1"/>
            </p:custDataLst>
          </p:nvPr>
        </p:nvSpPr>
        <p:spPr>
          <a:xfrm>
            <a:off x="0" y="810883"/>
            <a:ext cx="12192000" cy="5745192"/>
          </a:xfrm>
          <a:prstGeom prst="rect">
            <a:avLst/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KSO_Shape"/>
          <p:cNvSpPr/>
          <p:nvPr userDrawn="1">
            <p:custDataLst>
              <p:tags r:id="rId2"/>
            </p:custDataLst>
          </p:nvPr>
        </p:nvSpPr>
        <p:spPr bwMode="auto">
          <a:xfrm>
            <a:off x="11453566" y="91345"/>
            <a:ext cx="395925" cy="460377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8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文本框 3"/>
          <p:cNvSpPr txBox="1"/>
          <p:nvPr userDrawn="1">
            <p:custDataLst>
              <p:tags r:id="rId3"/>
            </p:custDataLst>
          </p:nvPr>
        </p:nvSpPr>
        <p:spPr>
          <a:xfrm>
            <a:off x="11347983" y="520944"/>
            <a:ext cx="6070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>
                <a:solidFill>
                  <a:schemeClr val="accent3"/>
                </a:solidFill>
              </a:rPr>
              <a:t>LOGO</a:t>
            </a:r>
            <a:endParaRPr lang="zh-CN" altLang="en-US" sz="14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49004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6346356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kumimoji="0" lang="zh-CN" altLang="en-US" sz="4400" b="0" i="0" u="none" strike="noStrike" kern="1200" cap="none" spc="0" normalizeH="0" baseline="0" noProof="1">
                <a:uLnTx/>
                <a:uFillTx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  <p:custDataLst>
              <p:tags r:id="rId2"/>
            </p:custDataLst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  <p:custDataLst>
              <p:tags r:id="rId3"/>
            </p:custDataLst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  <p:custDataLst>
              <p:tags r:id="rId4"/>
            </p:custDataLst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kumimoji="0" lang="zh-CN" altLang="en-US" sz="3200" b="0" i="0" u="none" strike="noStrike" kern="1200" cap="none" spc="0" normalizeH="0" baseline="0" noProof="1">
                <a:uLnTx/>
                <a:uFillTx/>
              </a:rPr>
              <a:t>单击此处编辑母版文本样式</a:t>
            </a:r>
          </a:p>
          <a:p>
            <a:pPr lvl="1"/>
            <a:r>
              <a:rPr kumimoji="0" lang="zh-CN" altLang="en-US" sz="2800" b="0" i="0" u="none" strike="noStrike" kern="1200" cap="none" spc="0" normalizeH="0" baseline="0" noProof="1">
                <a:uLnTx/>
                <a:uFillTx/>
              </a:rPr>
              <a:t>第二级</a:t>
            </a:r>
          </a:p>
          <a:p>
            <a:pPr lvl="2"/>
            <a:r>
              <a:rPr kumimoji="0" lang="zh-CN" altLang="en-US" sz="2400" b="0" i="0" u="none" strike="noStrike" kern="1200" cap="none" spc="0" normalizeH="0" baseline="0" noProof="1">
                <a:uLnTx/>
                <a:uFillTx/>
              </a:rPr>
              <a:t>第三级</a:t>
            </a:r>
          </a:p>
          <a:p>
            <a:pPr lvl="3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第四级</a:t>
            </a:r>
          </a:p>
          <a:p>
            <a:pPr lvl="4"/>
            <a:r>
              <a:rPr kumimoji="0" lang="zh-CN" altLang="en-US" sz="2000" b="0" i="0" u="none" strike="noStrike" kern="1200" cap="none" spc="0" normalizeH="0" baseline="0" noProof="1">
                <a:uLnTx/>
                <a:uFillTx/>
              </a:rPr>
              <a:t>第五级</a:t>
            </a:r>
          </a:p>
        </p:txBody>
      </p:sp>
      <p:sp>
        <p:nvSpPr>
          <p:cNvPr id="14338" name="页脚占位符 1028"/>
          <p:cNvSpPr>
            <a:spLocks noGrp="1"/>
          </p:cNvSpPr>
          <p:nvPr>
            <p:ph type="ftr" sz="quarter" idx="13"/>
            <p:custDataLst>
              <p:tags r:id="rId5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  <p:sp>
        <p:nvSpPr>
          <p:cNvPr id="14341" name="灯片编号占位符 1029"/>
          <p:cNvSpPr>
            <a:spLocks noGrp="1"/>
          </p:cNvSpPr>
          <p:nvPr>
            <p:ph type="sldNum" sz="quarter" idx="4"/>
            <p:custDataLst>
              <p:tags r:id="rId6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4342" name="日期占位符 1027"/>
          <p:cNvSpPr>
            <a:spLocks noGrp="1"/>
          </p:cNvSpPr>
          <p:nvPr>
            <p:ph type="dt" sz="half" idx="12"/>
            <p:custDataLst>
              <p:tags r:id="rId7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022383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灯片编号占位符 1029"/>
          <p:cNvSpPr>
            <a:spLocks noGrp="1"/>
          </p:cNvSpPr>
          <p:nvPr>
            <p:ph type="sldNum" sz="quarter" idx="4"/>
            <p:custDataLst>
              <p:tags r:id="rId1"/>
            </p:custDataLst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r"/>
            <a:fld id="{9A0DB2DC-4C9A-4742-B13C-FB6460FD3503}" type="slidenum">
              <a:rPr lang="en-US" altLang="en-US"/>
              <a:t>‹#›</a:t>
            </a:fld>
            <a:endParaRPr lang="en-US" altLang="en-US"/>
          </a:p>
        </p:txBody>
      </p:sp>
      <p:sp>
        <p:nvSpPr>
          <p:cNvPr id="15365" name="日期占位符 1027"/>
          <p:cNvSpPr>
            <a:spLocks noGrp="1"/>
          </p:cNvSpPr>
          <p:nvPr>
            <p:ph type="dt" sz="half" idx="2"/>
            <p:custDataLst>
              <p:tags r:id="rId2"/>
            </p:custDataLst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endParaRPr lang="en-US" altLang="en-US"/>
          </a:p>
        </p:txBody>
      </p:sp>
      <p:sp>
        <p:nvSpPr>
          <p:cNvPr id="15366" name="页脚占位符 1028"/>
          <p:cNvSpPr>
            <a:spLocks noGrp="1"/>
          </p:cNvSpPr>
          <p:nvPr>
            <p:ph type="ftr" sz="quarter" idx="3"/>
            <p:custDataLst>
              <p:tags r:id="rId3"/>
            </p:custDataLst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/>
          <a:lstStyle/>
          <a:p>
            <a:pPr algn="ctr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5839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ags" Target="../tags/tag4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7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2.xml"/><Relationship Id="rId20" Type="http://schemas.openxmlformats.org/officeDocument/2006/relationships/tags" Target="../tags/tag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23" Type="http://schemas.openxmlformats.org/officeDocument/2006/relationships/image" Target="file:///D:\qq&#25991;&#20214;\712321467\Image\C2C\Image2\%7b75232B38-A165-1FB7-499C-2E1C792CACB5%7d.png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ags" Target="../tags/tag80.xml"/><Relationship Id="rId3" Type="http://schemas.openxmlformats.org/officeDocument/2006/relationships/slideLayout" Target="../slideLayouts/slideLayout17.xml"/><Relationship Id="rId21" Type="http://schemas.openxmlformats.org/officeDocument/2006/relationships/tags" Target="../tags/tag83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tags" Target="../tags/tag79.xml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20" Type="http://schemas.openxmlformats.org/officeDocument/2006/relationships/tags" Target="../tags/tag8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image" Target="file:///D:\qq&#25991;&#20214;\712321467\Image\C2C\Image2\%7b75232B38-A165-1FB7-499C-2E1C792CACB5%7d.png" TargetMode="Externa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24.xml"/><Relationship Id="rId19" Type="http://schemas.openxmlformats.org/officeDocument/2006/relationships/tags" Target="../tags/tag81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tags" Target="../tags/tag8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7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8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9"/>
            </p:custDataLst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0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1"/>
            </p:custDataLst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1073743875" descr="学科网 zxxk.com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 r:link="rId2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086146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13" Type="http://schemas.openxmlformats.org/officeDocument/2006/relationships/tags" Target="../tags/tag174.xml"/><Relationship Id="rId18" Type="http://schemas.openxmlformats.org/officeDocument/2006/relationships/image" Target="../media/image5.png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17" Type="http://schemas.openxmlformats.org/officeDocument/2006/relationships/image" Target="../media/image4.png"/><Relationship Id="rId2" Type="http://schemas.openxmlformats.org/officeDocument/2006/relationships/tags" Target="../tags/tag163.xml"/><Relationship Id="rId16" Type="http://schemas.openxmlformats.org/officeDocument/2006/relationships/image" Target="../media/image3.png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5" Type="http://schemas.openxmlformats.org/officeDocument/2006/relationships/tags" Target="../tags/tag166.xml"/><Relationship Id="rId15" Type="http://schemas.openxmlformats.org/officeDocument/2006/relationships/notesSlide" Target="../notesSlides/notesSlide1.xml"/><Relationship Id="rId10" Type="http://schemas.openxmlformats.org/officeDocument/2006/relationships/tags" Target="../tags/tag171.xml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85.xml"/><Relationship Id="rId13" Type="http://schemas.openxmlformats.org/officeDocument/2006/relationships/tags" Target="../tags/tag190.xml"/><Relationship Id="rId18" Type="http://schemas.openxmlformats.org/officeDocument/2006/relationships/tags" Target="../tags/tag195.xml"/><Relationship Id="rId26" Type="http://schemas.openxmlformats.org/officeDocument/2006/relationships/tags" Target="../tags/tag203.xml"/><Relationship Id="rId3" Type="http://schemas.openxmlformats.org/officeDocument/2006/relationships/tags" Target="../tags/tag180.xml"/><Relationship Id="rId21" Type="http://schemas.openxmlformats.org/officeDocument/2006/relationships/tags" Target="../tags/tag198.xml"/><Relationship Id="rId7" Type="http://schemas.openxmlformats.org/officeDocument/2006/relationships/tags" Target="../tags/tag184.xml"/><Relationship Id="rId12" Type="http://schemas.openxmlformats.org/officeDocument/2006/relationships/tags" Target="../tags/tag189.xml"/><Relationship Id="rId17" Type="http://schemas.openxmlformats.org/officeDocument/2006/relationships/tags" Target="../tags/tag194.xml"/><Relationship Id="rId25" Type="http://schemas.openxmlformats.org/officeDocument/2006/relationships/tags" Target="../tags/tag202.xml"/><Relationship Id="rId2" Type="http://schemas.openxmlformats.org/officeDocument/2006/relationships/tags" Target="../tags/tag179.xml"/><Relationship Id="rId16" Type="http://schemas.openxmlformats.org/officeDocument/2006/relationships/tags" Target="../tags/tag193.xml"/><Relationship Id="rId20" Type="http://schemas.openxmlformats.org/officeDocument/2006/relationships/tags" Target="../tags/tag197.xml"/><Relationship Id="rId29" Type="http://schemas.openxmlformats.org/officeDocument/2006/relationships/oleObject" Target="../embeddings/oleObject1.bin"/><Relationship Id="rId1" Type="http://schemas.openxmlformats.org/officeDocument/2006/relationships/tags" Target="../tags/tag178.xml"/><Relationship Id="rId6" Type="http://schemas.openxmlformats.org/officeDocument/2006/relationships/tags" Target="../tags/tag183.xml"/><Relationship Id="rId11" Type="http://schemas.openxmlformats.org/officeDocument/2006/relationships/tags" Target="../tags/tag188.xml"/><Relationship Id="rId24" Type="http://schemas.openxmlformats.org/officeDocument/2006/relationships/tags" Target="../tags/tag201.xml"/><Relationship Id="rId32" Type="http://schemas.openxmlformats.org/officeDocument/2006/relationships/image" Target="../media/image7.wmf"/><Relationship Id="rId5" Type="http://schemas.openxmlformats.org/officeDocument/2006/relationships/tags" Target="../tags/tag182.xml"/><Relationship Id="rId15" Type="http://schemas.openxmlformats.org/officeDocument/2006/relationships/tags" Target="../tags/tag192.xml"/><Relationship Id="rId23" Type="http://schemas.openxmlformats.org/officeDocument/2006/relationships/tags" Target="../tags/tag200.xml"/><Relationship Id="rId28" Type="http://schemas.openxmlformats.org/officeDocument/2006/relationships/notesSlide" Target="../notesSlides/notesSlide2.xml"/><Relationship Id="rId10" Type="http://schemas.openxmlformats.org/officeDocument/2006/relationships/tags" Target="../tags/tag187.xml"/><Relationship Id="rId19" Type="http://schemas.openxmlformats.org/officeDocument/2006/relationships/tags" Target="../tags/tag196.xml"/><Relationship Id="rId31" Type="http://schemas.openxmlformats.org/officeDocument/2006/relationships/oleObject" Target="../embeddings/oleObject2.bin"/><Relationship Id="rId4" Type="http://schemas.openxmlformats.org/officeDocument/2006/relationships/tags" Target="../tags/tag181.xml"/><Relationship Id="rId9" Type="http://schemas.openxmlformats.org/officeDocument/2006/relationships/tags" Target="../tags/tag186.xml"/><Relationship Id="rId14" Type="http://schemas.openxmlformats.org/officeDocument/2006/relationships/tags" Target="../tags/tag191.xml"/><Relationship Id="rId22" Type="http://schemas.openxmlformats.org/officeDocument/2006/relationships/tags" Target="../tags/tag199.xml"/><Relationship Id="rId27" Type="http://schemas.openxmlformats.org/officeDocument/2006/relationships/slideLayout" Target="../slideLayouts/slideLayout12.xml"/><Relationship Id="rId30" Type="http://schemas.openxmlformats.org/officeDocument/2006/relationships/image" Target="../media/image6.wmf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219.xml"/><Relationship Id="rId18" Type="http://schemas.openxmlformats.org/officeDocument/2006/relationships/tags" Target="../tags/tag224.xml"/><Relationship Id="rId26" Type="http://schemas.openxmlformats.org/officeDocument/2006/relationships/slideLayout" Target="../slideLayouts/slideLayout12.xml"/><Relationship Id="rId3" Type="http://schemas.openxmlformats.org/officeDocument/2006/relationships/tags" Target="../tags/tag209.xml"/><Relationship Id="rId21" Type="http://schemas.openxmlformats.org/officeDocument/2006/relationships/tags" Target="../tags/tag227.xml"/><Relationship Id="rId34" Type="http://schemas.openxmlformats.org/officeDocument/2006/relationships/oleObject" Target="../embeddings/oleObject6.bin"/><Relationship Id="rId7" Type="http://schemas.openxmlformats.org/officeDocument/2006/relationships/tags" Target="../tags/tag213.xml"/><Relationship Id="rId12" Type="http://schemas.openxmlformats.org/officeDocument/2006/relationships/tags" Target="../tags/tag218.xml"/><Relationship Id="rId17" Type="http://schemas.openxmlformats.org/officeDocument/2006/relationships/tags" Target="../tags/tag223.xml"/><Relationship Id="rId25" Type="http://schemas.openxmlformats.org/officeDocument/2006/relationships/tags" Target="../tags/tag231.xml"/><Relationship Id="rId33" Type="http://schemas.openxmlformats.org/officeDocument/2006/relationships/image" Target="../media/image10.wmf"/><Relationship Id="rId2" Type="http://schemas.openxmlformats.org/officeDocument/2006/relationships/tags" Target="../tags/tag208.xml"/><Relationship Id="rId16" Type="http://schemas.openxmlformats.org/officeDocument/2006/relationships/tags" Target="../tags/tag222.xml"/><Relationship Id="rId20" Type="http://schemas.openxmlformats.org/officeDocument/2006/relationships/tags" Target="../tags/tag226.xml"/><Relationship Id="rId29" Type="http://schemas.openxmlformats.org/officeDocument/2006/relationships/image" Target="../media/image8.wmf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tags" Target="../tags/tag217.xml"/><Relationship Id="rId24" Type="http://schemas.openxmlformats.org/officeDocument/2006/relationships/tags" Target="../tags/tag230.xml"/><Relationship Id="rId32" Type="http://schemas.openxmlformats.org/officeDocument/2006/relationships/oleObject" Target="../embeddings/oleObject5.bin"/><Relationship Id="rId5" Type="http://schemas.openxmlformats.org/officeDocument/2006/relationships/tags" Target="../tags/tag211.xml"/><Relationship Id="rId15" Type="http://schemas.openxmlformats.org/officeDocument/2006/relationships/tags" Target="../tags/tag221.xml"/><Relationship Id="rId23" Type="http://schemas.openxmlformats.org/officeDocument/2006/relationships/tags" Target="../tags/tag229.xml"/><Relationship Id="rId28" Type="http://schemas.openxmlformats.org/officeDocument/2006/relationships/oleObject" Target="../embeddings/oleObject3.bin"/><Relationship Id="rId10" Type="http://schemas.openxmlformats.org/officeDocument/2006/relationships/tags" Target="../tags/tag216.xml"/><Relationship Id="rId19" Type="http://schemas.openxmlformats.org/officeDocument/2006/relationships/tags" Target="../tags/tag225.xml"/><Relationship Id="rId31" Type="http://schemas.openxmlformats.org/officeDocument/2006/relationships/image" Target="../media/image9.wmf"/><Relationship Id="rId4" Type="http://schemas.openxmlformats.org/officeDocument/2006/relationships/tags" Target="../tags/tag210.xml"/><Relationship Id="rId9" Type="http://schemas.openxmlformats.org/officeDocument/2006/relationships/tags" Target="../tags/tag215.xml"/><Relationship Id="rId14" Type="http://schemas.openxmlformats.org/officeDocument/2006/relationships/tags" Target="../tags/tag220.xml"/><Relationship Id="rId22" Type="http://schemas.openxmlformats.org/officeDocument/2006/relationships/tags" Target="../tags/tag228.xml"/><Relationship Id="rId27" Type="http://schemas.openxmlformats.org/officeDocument/2006/relationships/notesSlide" Target="../notesSlides/notesSlide3.xml"/><Relationship Id="rId30" Type="http://schemas.openxmlformats.org/officeDocument/2006/relationships/oleObject" Target="../embeddings/oleObject4.bin"/><Relationship Id="rId35" Type="http://schemas.openxmlformats.org/officeDocument/2006/relationships/image" Target="../media/image11.wmf"/><Relationship Id="rId8" Type="http://schemas.openxmlformats.org/officeDocument/2006/relationships/tags" Target="../tags/tag214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247.xml"/><Relationship Id="rId18" Type="http://schemas.openxmlformats.org/officeDocument/2006/relationships/tags" Target="../tags/tag252.xml"/><Relationship Id="rId26" Type="http://schemas.openxmlformats.org/officeDocument/2006/relationships/tags" Target="../tags/tag260.xml"/><Relationship Id="rId39" Type="http://schemas.openxmlformats.org/officeDocument/2006/relationships/oleObject" Target="../embeddings/oleObject8.bin"/><Relationship Id="rId21" Type="http://schemas.openxmlformats.org/officeDocument/2006/relationships/tags" Target="../tags/tag255.xml"/><Relationship Id="rId34" Type="http://schemas.openxmlformats.org/officeDocument/2006/relationships/tags" Target="../tags/tag268.xml"/><Relationship Id="rId42" Type="http://schemas.openxmlformats.org/officeDocument/2006/relationships/image" Target="../media/image14.wmf"/><Relationship Id="rId47" Type="http://schemas.openxmlformats.org/officeDocument/2006/relationships/oleObject" Target="../embeddings/oleObject12.bin"/><Relationship Id="rId50" Type="http://schemas.openxmlformats.org/officeDocument/2006/relationships/image" Target="../media/image18.wmf"/><Relationship Id="rId55" Type="http://schemas.openxmlformats.org/officeDocument/2006/relationships/oleObject" Target="../embeddings/oleObject16.bin"/><Relationship Id="rId7" Type="http://schemas.openxmlformats.org/officeDocument/2006/relationships/tags" Target="../tags/tag241.xml"/><Relationship Id="rId2" Type="http://schemas.openxmlformats.org/officeDocument/2006/relationships/tags" Target="../tags/tag236.xml"/><Relationship Id="rId16" Type="http://schemas.openxmlformats.org/officeDocument/2006/relationships/tags" Target="../tags/tag250.xml"/><Relationship Id="rId29" Type="http://schemas.openxmlformats.org/officeDocument/2006/relationships/tags" Target="../tags/tag263.xml"/><Relationship Id="rId11" Type="http://schemas.openxmlformats.org/officeDocument/2006/relationships/tags" Target="../tags/tag245.xml"/><Relationship Id="rId24" Type="http://schemas.openxmlformats.org/officeDocument/2006/relationships/tags" Target="../tags/tag258.xml"/><Relationship Id="rId32" Type="http://schemas.openxmlformats.org/officeDocument/2006/relationships/tags" Target="../tags/tag266.xml"/><Relationship Id="rId37" Type="http://schemas.openxmlformats.org/officeDocument/2006/relationships/oleObject" Target="../embeddings/oleObject7.bin"/><Relationship Id="rId40" Type="http://schemas.openxmlformats.org/officeDocument/2006/relationships/image" Target="../media/image13.wmf"/><Relationship Id="rId45" Type="http://schemas.openxmlformats.org/officeDocument/2006/relationships/oleObject" Target="../embeddings/oleObject11.bin"/><Relationship Id="rId53" Type="http://schemas.openxmlformats.org/officeDocument/2006/relationships/oleObject" Target="../embeddings/oleObject15.bin"/><Relationship Id="rId5" Type="http://schemas.openxmlformats.org/officeDocument/2006/relationships/tags" Target="../tags/tag239.xml"/><Relationship Id="rId10" Type="http://schemas.openxmlformats.org/officeDocument/2006/relationships/tags" Target="../tags/tag244.xml"/><Relationship Id="rId19" Type="http://schemas.openxmlformats.org/officeDocument/2006/relationships/tags" Target="../tags/tag253.xml"/><Relationship Id="rId31" Type="http://schemas.openxmlformats.org/officeDocument/2006/relationships/tags" Target="../tags/tag265.xml"/><Relationship Id="rId44" Type="http://schemas.openxmlformats.org/officeDocument/2006/relationships/image" Target="../media/image15.wmf"/><Relationship Id="rId52" Type="http://schemas.openxmlformats.org/officeDocument/2006/relationships/image" Target="../media/image19.wmf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tags" Target="../tags/tag248.xml"/><Relationship Id="rId22" Type="http://schemas.openxmlformats.org/officeDocument/2006/relationships/tags" Target="../tags/tag256.xml"/><Relationship Id="rId27" Type="http://schemas.openxmlformats.org/officeDocument/2006/relationships/tags" Target="../tags/tag261.xml"/><Relationship Id="rId30" Type="http://schemas.openxmlformats.org/officeDocument/2006/relationships/tags" Target="../tags/tag264.xml"/><Relationship Id="rId35" Type="http://schemas.openxmlformats.org/officeDocument/2006/relationships/slideLayout" Target="../slideLayouts/slideLayout12.xml"/><Relationship Id="rId43" Type="http://schemas.openxmlformats.org/officeDocument/2006/relationships/oleObject" Target="../embeddings/oleObject10.bin"/><Relationship Id="rId48" Type="http://schemas.openxmlformats.org/officeDocument/2006/relationships/image" Target="../media/image17.wmf"/><Relationship Id="rId56" Type="http://schemas.openxmlformats.org/officeDocument/2006/relationships/image" Target="../media/image21.emf"/><Relationship Id="rId8" Type="http://schemas.openxmlformats.org/officeDocument/2006/relationships/tags" Target="../tags/tag242.xml"/><Relationship Id="rId51" Type="http://schemas.openxmlformats.org/officeDocument/2006/relationships/oleObject" Target="../embeddings/oleObject14.bin"/><Relationship Id="rId3" Type="http://schemas.openxmlformats.org/officeDocument/2006/relationships/tags" Target="../tags/tag237.xml"/><Relationship Id="rId12" Type="http://schemas.openxmlformats.org/officeDocument/2006/relationships/tags" Target="../tags/tag246.xml"/><Relationship Id="rId17" Type="http://schemas.openxmlformats.org/officeDocument/2006/relationships/tags" Target="../tags/tag251.xml"/><Relationship Id="rId25" Type="http://schemas.openxmlformats.org/officeDocument/2006/relationships/tags" Target="../tags/tag259.xml"/><Relationship Id="rId33" Type="http://schemas.openxmlformats.org/officeDocument/2006/relationships/tags" Target="../tags/tag267.xml"/><Relationship Id="rId38" Type="http://schemas.openxmlformats.org/officeDocument/2006/relationships/image" Target="../media/image12.emf"/><Relationship Id="rId46" Type="http://schemas.openxmlformats.org/officeDocument/2006/relationships/image" Target="../media/image16.wmf"/><Relationship Id="rId20" Type="http://schemas.openxmlformats.org/officeDocument/2006/relationships/tags" Target="../tags/tag254.xml"/><Relationship Id="rId41" Type="http://schemas.openxmlformats.org/officeDocument/2006/relationships/oleObject" Target="../embeddings/oleObject9.bin"/><Relationship Id="rId54" Type="http://schemas.openxmlformats.org/officeDocument/2006/relationships/image" Target="../media/image20.wmf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5" Type="http://schemas.openxmlformats.org/officeDocument/2006/relationships/tags" Target="../tags/tag249.xml"/><Relationship Id="rId23" Type="http://schemas.openxmlformats.org/officeDocument/2006/relationships/tags" Target="../tags/tag257.xml"/><Relationship Id="rId28" Type="http://schemas.openxmlformats.org/officeDocument/2006/relationships/tags" Target="../tags/tag262.xml"/><Relationship Id="rId36" Type="http://schemas.openxmlformats.org/officeDocument/2006/relationships/notesSlide" Target="../notesSlides/notesSlide4.xml"/><Relationship Id="rId49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79.xml"/><Relationship Id="rId13" Type="http://schemas.openxmlformats.org/officeDocument/2006/relationships/tags" Target="../tags/tag284.xml"/><Relationship Id="rId18" Type="http://schemas.openxmlformats.org/officeDocument/2006/relationships/tags" Target="../tags/tag289.xml"/><Relationship Id="rId26" Type="http://schemas.openxmlformats.org/officeDocument/2006/relationships/image" Target="../media/image23.png"/><Relationship Id="rId3" Type="http://schemas.openxmlformats.org/officeDocument/2006/relationships/tags" Target="../tags/tag274.xml"/><Relationship Id="rId21" Type="http://schemas.openxmlformats.org/officeDocument/2006/relationships/tags" Target="../tags/tag292.xml"/><Relationship Id="rId7" Type="http://schemas.openxmlformats.org/officeDocument/2006/relationships/tags" Target="../tags/tag278.xml"/><Relationship Id="rId12" Type="http://schemas.openxmlformats.org/officeDocument/2006/relationships/tags" Target="../tags/tag283.xml"/><Relationship Id="rId17" Type="http://schemas.openxmlformats.org/officeDocument/2006/relationships/tags" Target="../tags/tag288.xml"/><Relationship Id="rId25" Type="http://schemas.openxmlformats.org/officeDocument/2006/relationships/image" Target="../media/image22.png"/><Relationship Id="rId2" Type="http://schemas.openxmlformats.org/officeDocument/2006/relationships/tags" Target="../tags/tag273.xml"/><Relationship Id="rId16" Type="http://schemas.openxmlformats.org/officeDocument/2006/relationships/tags" Target="../tags/tag287.xml"/><Relationship Id="rId20" Type="http://schemas.openxmlformats.org/officeDocument/2006/relationships/tags" Target="../tags/tag291.xml"/><Relationship Id="rId1" Type="http://schemas.openxmlformats.org/officeDocument/2006/relationships/tags" Target="../tags/tag272.xml"/><Relationship Id="rId6" Type="http://schemas.openxmlformats.org/officeDocument/2006/relationships/tags" Target="../tags/tag277.xml"/><Relationship Id="rId11" Type="http://schemas.openxmlformats.org/officeDocument/2006/relationships/tags" Target="../tags/tag282.xml"/><Relationship Id="rId24" Type="http://schemas.openxmlformats.org/officeDocument/2006/relationships/tags" Target="../tags/tag290.xml"/><Relationship Id="rId5" Type="http://schemas.openxmlformats.org/officeDocument/2006/relationships/tags" Target="../tags/tag276.xml"/><Relationship Id="rId15" Type="http://schemas.openxmlformats.org/officeDocument/2006/relationships/tags" Target="../tags/tag286.xml"/><Relationship Id="rId23" Type="http://schemas.openxmlformats.org/officeDocument/2006/relationships/notesSlide" Target="../notesSlides/notesSlide5.xml"/><Relationship Id="rId10" Type="http://schemas.openxmlformats.org/officeDocument/2006/relationships/tags" Target="../tags/tag281.xml"/><Relationship Id="rId19" Type="http://schemas.openxmlformats.org/officeDocument/2006/relationships/tags" Target="../tags/tag290.xml"/><Relationship Id="rId4" Type="http://schemas.openxmlformats.org/officeDocument/2006/relationships/tags" Target="../tags/tag275.xml"/><Relationship Id="rId9" Type="http://schemas.openxmlformats.org/officeDocument/2006/relationships/tags" Target="../tags/tag280.xml"/><Relationship Id="rId14" Type="http://schemas.openxmlformats.org/officeDocument/2006/relationships/tags" Target="../tags/tag285.xml"/><Relationship Id="rId22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03.xml"/><Relationship Id="rId13" Type="http://schemas.openxmlformats.org/officeDocument/2006/relationships/tags" Target="../tags/tag308.xml"/><Relationship Id="rId18" Type="http://schemas.openxmlformats.org/officeDocument/2006/relationships/tags" Target="../tags/tag313.xml"/><Relationship Id="rId26" Type="http://schemas.openxmlformats.org/officeDocument/2006/relationships/tags" Target="../tags/tag321.xml"/><Relationship Id="rId3" Type="http://schemas.openxmlformats.org/officeDocument/2006/relationships/tags" Target="../tags/tag298.xml"/><Relationship Id="rId21" Type="http://schemas.openxmlformats.org/officeDocument/2006/relationships/tags" Target="../tags/tag316.xml"/><Relationship Id="rId7" Type="http://schemas.openxmlformats.org/officeDocument/2006/relationships/tags" Target="../tags/tag302.xml"/><Relationship Id="rId12" Type="http://schemas.openxmlformats.org/officeDocument/2006/relationships/tags" Target="../tags/tag307.xml"/><Relationship Id="rId17" Type="http://schemas.openxmlformats.org/officeDocument/2006/relationships/tags" Target="../tags/tag312.xml"/><Relationship Id="rId25" Type="http://schemas.openxmlformats.org/officeDocument/2006/relationships/tags" Target="../tags/tag320.xml"/><Relationship Id="rId2" Type="http://schemas.openxmlformats.org/officeDocument/2006/relationships/tags" Target="../tags/tag297.xml"/><Relationship Id="rId16" Type="http://schemas.openxmlformats.org/officeDocument/2006/relationships/tags" Target="../tags/tag311.xml"/><Relationship Id="rId20" Type="http://schemas.openxmlformats.org/officeDocument/2006/relationships/tags" Target="../tags/tag315.xml"/><Relationship Id="rId29" Type="http://schemas.openxmlformats.org/officeDocument/2006/relationships/image" Target="../media/image24.png"/><Relationship Id="rId1" Type="http://schemas.openxmlformats.org/officeDocument/2006/relationships/tags" Target="../tags/tag296.xml"/><Relationship Id="rId6" Type="http://schemas.openxmlformats.org/officeDocument/2006/relationships/tags" Target="../tags/tag301.xml"/><Relationship Id="rId11" Type="http://schemas.openxmlformats.org/officeDocument/2006/relationships/tags" Target="../tags/tag306.xml"/><Relationship Id="rId24" Type="http://schemas.openxmlformats.org/officeDocument/2006/relationships/tags" Target="../tags/tag319.xml"/><Relationship Id="rId5" Type="http://schemas.openxmlformats.org/officeDocument/2006/relationships/tags" Target="../tags/tag300.xml"/><Relationship Id="rId15" Type="http://schemas.openxmlformats.org/officeDocument/2006/relationships/tags" Target="../tags/tag310.xml"/><Relationship Id="rId23" Type="http://schemas.openxmlformats.org/officeDocument/2006/relationships/tags" Target="../tags/tag318.xml"/><Relationship Id="rId28" Type="http://schemas.openxmlformats.org/officeDocument/2006/relationships/notesSlide" Target="../notesSlides/notesSlide6.xml"/><Relationship Id="rId10" Type="http://schemas.openxmlformats.org/officeDocument/2006/relationships/tags" Target="../tags/tag305.xml"/><Relationship Id="rId19" Type="http://schemas.openxmlformats.org/officeDocument/2006/relationships/tags" Target="../tags/tag314.xml"/><Relationship Id="rId4" Type="http://schemas.openxmlformats.org/officeDocument/2006/relationships/tags" Target="../tags/tag299.xml"/><Relationship Id="rId9" Type="http://schemas.openxmlformats.org/officeDocument/2006/relationships/tags" Target="../tags/tag304.xml"/><Relationship Id="rId14" Type="http://schemas.openxmlformats.org/officeDocument/2006/relationships/tags" Target="../tags/tag309.xml"/><Relationship Id="rId22" Type="http://schemas.openxmlformats.org/officeDocument/2006/relationships/tags" Target="../tags/tag317.xml"/><Relationship Id="rId27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32.xml"/><Relationship Id="rId13" Type="http://schemas.openxmlformats.org/officeDocument/2006/relationships/tags" Target="../tags/tag337.xml"/><Relationship Id="rId18" Type="http://schemas.openxmlformats.org/officeDocument/2006/relationships/tags" Target="../tags/tag342.xml"/><Relationship Id="rId26" Type="http://schemas.openxmlformats.org/officeDocument/2006/relationships/tags" Target="../tags/tag343.xml"/><Relationship Id="rId3" Type="http://schemas.openxmlformats.org/officeDocument/2006/relationships/tags" Target="../tags/tag327.xml"/><Relationship Id="rId21" Type="http://schemas.openxmlformats.org/officeDocument/2006/relationships/tags" Target="../tags/tag345.xml"/><Relationship Id="rId7" Type="http://schemas.openxmlformats.org/officeDocument/2006/relationships/tags" Target="../tags/tag331.xml"/><Relationship Id="rId12" Type="http://schemas.openxmlformats.org/officeDocument/2006/relationships/tags" Target="../tags/tag336.xml"/><Relationship Id="rId17" Type="http://schemas.openxmlformats.org/officeDocument/2006/relationships/tags" Target="../tags/tag341.xml"/><Relationship Id="rId33" Type="http://schemas.openxmlformats.org/officeDocument/2006/relationships/image" Target="../media/image25.emf"/><Relationship Id="rId2" Type="http://schemas.openxmlformats.org/officeDocument/2006/relationships/tags" Target="../tags/tag326.xml"/><Relationship Id="rId16" Type="http://schemas.openxmlformats.org/officeDocument/2006/relationships/tags" Target="../tags/tag340.xml"/><Relationship Id="rId20" Type="http://schemas.openxmlformats.org/officeDocument/2006/relationships/tags" Target="../tags/tag344.xml"/><Relationship Id="rId29" Type="http://schemas.openxmlformats.org/officeDocument/2006/relationships/image" Target="../media/image26.png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tags" Target="../tags/tag335.xml"/><Relationship Id="rId24" Type="http://schemas.openxmlformats.org/officeDocument/2006/relationships/notesSlide" Target="../notesSlides/notesSlide7.xml"/><Relationship Id="rId32" Type="http://schemas.openxmlformats.org/officeDocument/2006/relationships/oleObject" Target="../embeddings/oleObject17.bin"/><Relationship Id="rId5" Type="http://schemas.openxmlformats.org/officeDocument/2006/relationships/tags" Target="../tags/tag329.xml"/><Relationship Id="rId15" Type="http://schemas.openxmlformats.org/officeDocument/2006/relationships/tags" Target="../tags/tag339.xml"/><Relationship Id="rId23" Type="http://schemas.openxmlformats.org/officeDocument/2006/relationships/slideLayout" Target="../slideLayouts/slideLayout12.xml"/><Relationship Id="rId28" Type="http://schemas.openxmlformats.org/officeDocument/2006/relationships/tags" Target="../tags/tag344.xml"/><Relationship Id="rId10" Type="http://schemas.openxmlformats.org/officeDocument/2006/relationships/tags" Target="../tags/tag334.xml"/><Relationship Id="rId19" Type="http://schemas.openxmlformats.org/officeDocument/2006/relationships/tags" Target="../tags/tag343.xml"/><Relationship Id="rId31" Type="http://schemas.openxmlformats.org/officeDocument/2006/relationships/image" Target="../media/image27.png"/><Relationship Id="rId4" Type="http://schemas.openxmlformats.org/officeDocument/2006/relationships/tags" Target="../tags/tag328.xml"/><Relationship Id="rId9" Type="http://schemas.openxmlformats.org/officeDocument/2006/relationships/tags" Target="../tags/tag333.xml"/><Relationship Id="rId14" Type="http://schemas.openxmlformats.org/officeDocument/2006/relationships/tags" Target="../tags/tag338.xml"/><Relationship Id="rId22" Type="http://schemas.openxmlformats.org/officeDocument/2006/relationships/tags" Target="../tags/tag346.xml"/><Relationship Id="rId27" Type="http://schemas.openxmlformats.org/officeDocument/2006/relationships/image" Target="../media/image25.png"/><Relationship Id="rId30" Type="http://schemas.openxmlformats.org/officeDocument/2006/relationships/tags" Target="../tags/tag34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57.xml"/><Relationship Id="rId13" Type="http://schemas.openxmlformats.org/officeDocument/2006/relationships/tags" Target="../tags/tag362.xml"/><Relationship Id="rId18" Type="http://schemas.openxmlformats.org/officeDocument/2006/relationships/tags" Target="../tags/tag367.xml"/><Relationship Id="rId3" Type="http://schemas.openxmlformats.org/officeDocument/2006/relationships/tags" Target="../tags/tag352.xml"/><Relationship Id="rId21" Type="http://schemas.openxmlformats.org/officeDocument/2006/relationships/slideLayout" Target="../slideLayouts/slideLayout12.xml"/><Relationship Id="rId7" Type="http://schemas.openxmlformats.org/officeDocument/2006/relationships/tags" Target="../tags/tag356.xml"/><Relationship Id="rId12" Type="http://schemas.openxmlformats.org/officeDocument/2006/relationships/tags" Target="../tags/tag361.xml"/><Relationship Id="rId17" Type="http://schemas.openxmlformats.org/officeDocument/2006/relationships/tags" Target="../tags/tag366.xml"/><Relationship Id="rId25" Type="http://schemas.openxmlformats.org/officeDocument/2006/relationships/image" Target="../media/image30.png"/><Relationship Id="rId2" Type="http://schemas.openxmlformats.org/officeDocument/2006/relationships/tags" Target="../tags/tag351.xml"/><Relationship Id="rId16" Type="http://schemas.openxmlformats.org/officeDocument/2006/relationships/tags" Target="../tags/tag365.xml"/><Relationship Id="rId20" Type="http://schemas.openxmlformats.org/officeDocument/2006/relationships/tags" Target="../tags/tag369.xml"/><Relationship Id="rId1" Type="http://schemas.openxmlformats.org/officeDocument/2006/relationships/tags" Target="../tags/tag350.xml"/><Relationship Id="rId6" Type="http://schemas.openxmlformats.org/officeDocument/2006/relationships/tags" Target="../tags/tag355.xml"/><Relationship Id="rId11" Type="http://schemas.openxmlformats.org/officeDocument/2006/relationships/tags" Target="../tags/tag360.xml"/><Relationship Id="rId24" Type="http://schemas.openxmlformats.org/officeDocument/2006/relationships/tags" Target="../tags/tag368.xml"/><Relationship Id="rId5" Type="http://schemas.openxmlformats.org/officeDocument/2006/relationships/tags" Target="../tags/tag354.xml"/><Relationship Id="rId15" Type="http://schemas.openxmlformats.org/officeDocument/2006/relationships/tags" Target="../tags/tag364.xml"/><Relationship Id="rId23" Type="http://schemas.openxmlformats.org/officeDocument/2006/relationships/image" Target="../media/image28.png"/><Relationship Id="rId10" Type="http://schemas.openxmlformats.org/officeDocument/2006/relationships/tags" Target="../tags/tag359.xml"/><Relationship Id="rId19" Type="http://schemas.openxmlformats.org/officeDocument/2006/relationships/tags" Target="../tags/tag368.xml"/><Relationship Id="rId4" Type="http://schemas.openxmlformats.org/officeDocument/2006/relationships/tags" Target="../tags/tag353.xml"/><Relationship Id="rId9" Type="http://schemas.openxmlformats.org/officeDocument/2006/relationships/tags" Target="../tags/tag358.xml"/><Relationship Id="rId14" Type="http://schemas.openxmlformats.org/officeDocument/2006/relationships/tags" Target="../tags/tag363.xml"/><Relationship Id="rId2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80.xml"/><Relationship Id="rId13" Type="http://schemas.openxmlformats.org/officeDocument/2006/relationships/tags" Target="../tags/tag385.xml"/><Relationship Id="rId18" Type="http://schemas.openxmlformats.org/officeDocument/2006/relationships/tags" Target="../tags/tag390.xml"/><Relationship Id="rId3" Type="http://schemas.openxmlformats.org/officeDocument/2006/relationships/tags" Target="../tags/tag375.xml"/><Relationship Id="rId21" Type="http://schemas.openxmlformats.org/officeDocument/2006/relationships/tags" Target="../tags/tag393.xml"/><Relationship Id="rId7" Type="http://schemas.openxmlformats.org/officeDocument/2006/relationships/tags" Target="../tags/tag379.xml"/><Relationship Id="rId12" Type="http://schemas.openxmlformats.org/officeDocument/2006/relationships/tags" Target="../tags/tag384.xml"/><Relationship Id="rId17" Type="http://schemas.openxmlformats.org/officeDocument/2006/relationships/tags" Target="../tags/tag389.xml"/><Relationship Id="rId25" Type="http://schemas.openxmlformats.org/officeDocument/2006/relationships/image" Target="../media/image31.png"/><Relationship Id="rId2" Type="http://schemas.openxmlformats.org/officeDocument/2006/relationships/tags" Target="../tags/tag374.xml"/><Relationship Id="rId16" Type="http://schemas.openxmlformats.org/officeDocument/2006/relationships/tags" Target="../tags/tag388.xml"/><Relationship Id="rId20" Type="http://schemas.openxmlformats.org/officeDocument/2006/relationships/tags" Target="../tags/tag392.xml"/><Relationship Id="rId1" Type="http://schemas.openxmlformats.org/officeDocument/2006/relationships/tags" Target="../tags/tag373.xml"/><Relationship Id="rId6" Type="http://schemas.openxmlformats.org/officeDocument/2006/relationships/tags" Target="../tags/tag378.xml"/><Relationship Id="rId11" Type="http://schemas.openxmlformats.org/officeDocument/2006/relationships/tags" Target="../tags/tag383.xml"/><Relationship Id="rId24" Type="http://schemas.openxmlformats.org/officeDocument/2006/relationships/image" Target="../media/image29.png"/><Relationship Id="rId5" Type="http://schemas.openxmlformats.org/officeDocument/2006/relationships/tags" Target="../tags/tag377.xml"/><Relationship Id="rId15" Type="http://schemas.openxmlformats.org/officeDocument/2006/relationships/tags" Target="../tags/tag387.xml"/><Relationship Id="rId23" Type="http://schemas.openxmlformats.org/officeDocument/2006/relationships/notesSlide" Target="../notesSlides/notesSlide9.xml"/><Relationship Id="rId10" Type="http://schemas.openxmlformats.org/officeDocument/2006/relationships/tags" Target="../tags/tag382.xml"/><Relationship Id="rId19" Type="http://schemas.openxmlformats.org/officeDocument/2006/relationships/tags" Target="../tags/tag391.xml"/><Relationship Id="rId4" Type="http://schemas.openxmlformats.org/officeDocument/2006/relationships/tags" Target="../tags/tag376.xml"/><Relationship Id="rId9" Type="http://schemas.openxmlformats.org/officeDocument/2006/relationships/tags" Target="../tags/tag381.xml"/><Relationship Id="rId14" Type="http://schemas.openxmlformats.org/officeDocument/2006/relationships/tags" Target="../tags/tag386.xml"/><Relationship Id="rId22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404.xml"/><Relationship Id="rId13" Type="http://schemas.openxmlformats.org/officeDocument/2006/relationships/tags" Target="../tags/tag409.xml"/><Relationship Id="rId18" Type="http://schemas.openxmlformats.org/officeDocument/2006/relationships/tags" Target="../tags/tag414.xml"/><Relationship Id="rId3" Type="http://schemas.openxmlformats.org/officeDocument/2006/relationships/tags" Target="../tags/tag399.xml"/><Relationship Id="rId21" Type="http://schemas.openxmlformats.org/officeDocument/2006/relationships/notesSlide" Target="../notesSlides/notesSlide10.xml"/><Relationship Id="rId7" Type="http://schemas.openxmlformats.org/officeDocument/2006/relationships/tags" Target="../tags/tag403.xml"/><Relationship Id="rId12" Type="http://schemas.openxmlformats.org/officeDocument/2006/relationships/tags" Target="../tags/tag408.xml"/><Relationship Id="rId17" Type="http://schemas.openxmlformats.org/officeDocument/2006/relationships/tags" Target="../tags/tag413.xml"/><Relationship Id="rId25" Type="http://schemas.openxmlformats.org/officeDocument/2006/relationships/image" Target="../media/image60.png"/><Relationship Id="rId2" Type="http://schemas.openxmlformats.org/officeDocument/2006/relationships/tags" Target="../tags/tag398.xml"/><Relationship Id="rId16" Type="http://schemas.openxmlformats.org/officeDocument/2006/relationships/tags" Target="../tags/tag412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tags" Target="../tags/tag407.xml"/><Relationship Id="rId24" Type="http://schemas.openxmlformats.org/officeDocument/2006/relationships/tags" Target="../tags/tag5360.xml"/><Relationship Id="rId5" Type="http://schemas.openxmlformats.org/officeDocument/2006/relationships/tags" Target="../tags/tag401.xml"/><Relationship Id="rId15" Type="http://schemas.openxmlformats.org/officeDocument/2006/relationships/tags" Target="../tags/tag411.xml"/><Relationship Id="rId10" Type="http://schemas.openxmlformats.org/officeDocument/2006/relationships/tags" Target="../tags/tag406.xml"/><Relationship Id="rId19" Type="http://schemas.openxmlformats.org/officeDocument/2006/relationships/tags" Target="../tags/tag415.xml"/><Relationship Id="rId4" Type="http://schemas.openxmlformats.org/officeDocument/2006/relationships/tags" Target="../tags/tag400.xml"/><Relationship Id="rId9" Type="http://schemas.openxmlformats.org/officeDocument/2006/relationships/tags" Target="../tags/tag405.xml"/><Relationship Id="rId14" Type="http://schemas.openxmlformats.org/officeDocument/2006/relationships/tags" Target="../tags/tag4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26.xml"/><Relationship Id="rId13" Type="http://schemas.openxmlformats.org/officeDocument/2006/relationships/tags" Target="../tags/tag431.xml"/><Relationship Id="rId18" Type="http://schemas.openxmlformats.org/officeDocument/2006/relationships/tags" Target="../tags/tag436.xml"/><Relationship Id="rId26" Type="http://schemas.openxmlformats.org/officeDocument/2006/relationships/notesSlide" Target="../notesSlides/notesSlide11.xml"/><Relationship Id="rId3" Type="http://schemas.openxmlformats.org/officeDocument/2006/relationships/tags" Target="../tags/tag421.xml"/><Relationship Id="rId21" Type="http://schemas.openxmlformats.org/officeDocument/2006/relationships/tags" Target="../tags/tag439.xml"/><Relationship Id="rId7" Type="http://schemas.openxmlformats.org/officeDocument/2006/relationships/tags" Target="../tags/tag425.xml"/><Relationship Id="rId12" Type="http://schemas.openxmlformats.org/officeDocument/2006/relationships/tags" Target="../tags/tag430.xml"/><Relationship Id="rId17" Type="http://schemas.openxmlformats.org/officeDocument/2006/relationships/tags" Target="../tags/tag435.xml"/><Relationship Id="rId25" Type="http://schemas.openxmlformats.org/officeDocument/2006/relationships/slideLayout" Target="../slideLayouts/slideLayout12.xml"/><Relationship Id="rId2" Type="http://schemas.openxmlformats.org/officeDocument/2006/relationships/tags" Target="../tags/tag420.xml"/><Relationship Id="rId16" Type="http://schemas.openxmlformats.org/officeDocument/2006/relationships/tags" Target="../tags/tag434.xml"/><Relationship Id="rId20" Type="http://schemas.openxmlformats.org/officeDocument/2006/relationships/tags" Target="../tags/tag438.xml"/><Relationship Id="rId29" Type="http://schemas.openxmlformats.org/officeDocument/2006/relationships/image" Target="../media/image34.png"/><Relationship Id="rId1" Type="http://schemas.openxmlformats.org/officeDocument/2006/relationships/tags" Target="../tags/tag419.xml"/><Relationship Id="rId6" Type="http://schemas.openxmlformats.org/officeDocument/2006/relationships/tags" Target="../tags/tag424.xml"/><Relationship Id="rId11" Type="http://schemas.openxmlformats.org/officeDocument/2006/relationships/tags" Target="../tags/tag429.xml"/><Relationship Id="rId24" Type="http://schemas.openxmlformats.org/officeDocument/2006/relationships/tags" Target="../tags/tag442.xml"/><Relationship Id="rId5" Type="http://schemas.openxmlformats.org/officeDocument/2006/relationships/tags" Target="../tags/tag423.xml"/><Relationship Id="rId15" Type="http://schemas.openxmlformats.org/officeDocument/2006/relationships/tags" Target="../tags/tag433.xml"/><Relationship Id="rId23" Type="http://schemas.openxmlformats.org/officeDocument/2006/relationships/tags" Target="../tags/tag441.xml"/><Relationship Id="rId28" Type="http://schemas.openxmlformats.org/officeDocument/2006/relationships/image" Target="../media/image33.png"/><Relationship Id="rId10" Type="http://schemas.openxmlformats.org/officeDocument/2006/relationships/tags" Target="../tags/tag428.xml"/><Relationship Id="rId19" Type="http://schemas.openxmlformats.org/officeDocument/2006/relationships/tags" Target="../tags/tag437.xml"/><Relationship Id="rId4" Type="http://schemas.openxmlformats.org/officeDocument/2006/relationships/tags" Target="../tags/tag422.xml"/><Relationship Id="rId9" Type="http://schemas.openxmlformats.org/officeDocument/2006/relationships/tags" Target="../tags/tag427.xml"/><Relationship Id="rId14" Type="http://schemas.openxmlformats.org/officeDocument/2006/relationships/tags" Target="../tags/tag432.xml"/><Relationship Id="rId22" Type="http://schemas.openxmlformats.org/officeDocument/2006/relationships/tags" Target="../tags/tag440.xml"/><Relationship Id="rId27" Type="http://schemas.openxmlformats.org/officeDocument/2006/relationships/image" Target="../media/image32.png"/><Relationship Id="rId30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53.xml"/><Relationship Id="rId13" Type="http://schemas.openxmlformats.org/officeDocument/2006/relationships/tags" Target="../tags/tag458.xml"/><Relationship Id="rId18" Type="http://schemas.openxmlformats.org/officeDocument/2006/relationships/tags" Target="../tags/tag463.xml"/><Relationship Id="rId26" Type="http://schemas.openxmlformats.org/officeDocument/2006/relationships/image" Target="../media/image37.png"/><Relationship Id="rId3" Type="http://schemas.openxmlformats.org/officeDocument/2006/relationships/tags" Target="../tags/tag448.xml"/><Relationship Id="rId21" Type="http://schemas.openxmlformats.org/officeDocument/2006/relationships/tags" Target="../tags/tag466.xml"/><Relationship Id="rId7" Type="http://schemas.openxmlformats.org/officeDocument/2006/relationships/tags" Target="../tags/tag452.xml"/><Relationship Id="rId12" Type="http://schemas.openxmlformats.org/officeDocument/2006/relationships/tags" Target="../tags/tag457.xml"/><Relationship Id="rId17" Type="http://schemas.openxmlformats.org/officeDocument/2006/relationships/tags" Target="../tags/tag462.xml"/><Relationship Id="rId25" Type="http://schemas.openxmlformats.org/officeDocument/2006/relationships/image" Target="../media/image36.png"/><Relationship Id="rId2" Type="http://schemas.openxmlformats.org/officeDocument/2006/relationships/tags" Target="../tags/tag447.xml"/><Relationship Id="rId16" Type="http://schemas.openxmlformats.org/officeDocument/2006/relationships/tags" Target="../tags/tag461.xml"/><Relationship Id="rId20" Type="http://schemas.openxmlformats.org/officeDocument/2006/relationships/tags" Target="../tags/tag465.xml"/><Relationship Id="rId1" Type="http://schemas.openxmlformats.org/officeDocument/2006/relationships/tags" Target="../tags/tag446.xml"/><Relationship Id="rId6" Type="http://schemas.openxmlformats.org/officeDocument/2006/relationships/tags" Target="../tags/tag451.xml"/><Relationship Id="rId11" Type="http://schemas.openxmlformats.org/officeDocument/2006/relationships/tags" Target="../tags/tag456.xml"/><Relationship Id="rId24" Type="http://schemas.openxmlformats.org/officeDocument/2006/relationships/notesSlide" Target="../notesSlides/notesSlide12.xml"/><Relationship Id="rId5" Type="http://schemas.openxmlformats.org/officeDocument/2006/relationships/tags" Target="../tags/tag450.xml"/><Relationship Id="rId15" Type="http://schemas.openxmlformats.org/officeDocument/2006/relationships/tags" Target="../tags/tag460.xml"/><Relationship Id="rId23" Type="http://schemas.openxmlformats.org/officeDocument/2006/relationships/slideLayout" Target="../slideLayouts/slideLayout12.xml"/><Relationship Id="rId10" Type="http://schemas.openxmlformats.org/officeDocument/2006/relationships/tags" Target="../tags/tag455.xml"/><Relationship Id="rId19" Type="http://schemas.openxmlformats.org/officeDocument/2006/relationships/tags" Target="../tags/tag464.xml"/><Relationship Id="rId4" Type="http://schemas.openxmlformats.org/officeDocument/2006/relationships/tags" Target="../tags/tag449.xml"/><Relationship Id="rId9" Type="http://schemas.openxmlformats.org/officeDocument/2006/relationships/tags" Target="../tags/tag454.xml"/><Relationship Id="rId14" Type="http://schemas.openxmlformats.org/officeDocument/2006/relationships/tags" Target="../tags/tag459.xml"/><Relationship Id="rId22" Type="http://schemas.openxmlformats.org/officeDocument/2006/relationships/tags" Target="../tags/tag46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478.xml"/><Relationship Id="rId13" Type="http://schemas.openxmlformats.org/officeDocument/2006/relationships/tags" Target="../tags/tag483.xml"/><Relationship Id="rId18" Type="http://schemas.openxmlformats.org/officeDocument/2006/relationships/tags" Target="../tags/tag488.xml"/><Relationship Id="rId3" Type="http://schemas.openxmlformats.org/officeDocument/2006/relationships/tags" Target="../tags/tag473.xml"/><Relationship Id="rId21" Type="http://schemas.openxmlformats.org/officeDocument/2006/relationships/notesSlide" Target="../notesSlides/notesSlide13.xml"/><Relationship Id="rId7" Type="http://schemas.openxmlformats.org/officeDocument/2006/relationships/tags" Target="../tags/tag477.xml"/><Relationship Id="rId12" Type="http://schemas.openxmlformats.org/officeDocument/2006/relationships/tags" Target="../tags/tag482.xml"/><Relationship Id="rId17" Type="http://schemas.openxmlformats.org/officeDocument/2006/relationships/tags" Target="../tags/tag487.xml"/><Relationship Id="rId25" Type="http://schemas.openxmlformats.org/officeDocument/2006/relationships/image" Target="../media/image61.png"/><Relationship Id="rId2" Type="http://schemas.openxmlformats.org/officeDocument/2006/relationships/tags" Target="../tags/tag472.xml"/><Relationship Id="rId16" Type="http://schemas.openxmlformats.org/officeDocument/2006/relationships/tags" Target="../tags/tag486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471.xml"/><Relationship Id="rId6" Type="http://schemas.openxmlformats.org/officeDocument/2006/relationships/tags" Target="../tags/tag476.xml"/><Relationship Id="rId11" Type="http://schemas.openxmlformats.org/officeDocument/2006/relationships/tags" Target="../tags/tag481.xml"/><Relationship Id="rId24" Type="http://schemas.openxmlformats.org/officeDocument/2006/relationships/tags" Target="../tags/tag561.xml"/><Relationship Id="rId5" Type="http://schemas.openxmlformats.org/officeDocument/2006/relationships/tags" Target="../tags/tag475.xml"/><Relationship Id="rId15" Type="http://schemas.openxmlformats.org/officeDocument/2006/relationships/tags" Target="../tags/tag485.xml"/><Relationship Id="rId10" Type="http://schemas.openxmlformats.org/officeDocument/2006/relationships/tags" Target="../tags/tag480.xml"/><Relationship Id="rId19" Type="http://schemas.openxmlformats.org/officeDocument/2006/relationships/tags" Target="../tags/tag489.xml"/><Relationship Id="rId4" Type="http://schemas.openxmlformats.org/officeDocument/2006/relationships/tags" Target="../tags/tag474.xml"/><Relationship Id="rId9" Type="http://schemas.openxmlformats.org/officeDocument/2006/relationships/tags" Target="../tags/tag479.xml"/><Relationship Id="rId14" Type="http://schemas.openxmlformats.org/officeDocument/2006/relationships/tags" Target="../tags/tag48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94.xml"/><Relationship Id="rId1" Type="http://schemas.openxmlformats.org/officeDocument/2006/relationships/tags" Target="../tags/tag493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tags" Target="../tags/tag507.xml"/><Relationship Id="rId18" Type="http://schemas.openxmlformats.org/officeDocument/2006/relationships/tags" Target="../tags/tag512.xml"/><Relationship Id="rId3" Type="http://schemas.openxmlformats.org/officeDocument/2006/relationships/tags" Target="../tags/tag497.xml"/><Relationship Id="rId21" Type="http://schemas.openxmlformats.org/officeDocument/2006/relationships/notesSlide" Target="../notesSlides/notesSlide14.xml"/><Relationship Id="rId7" Type="http://schemas.openxmlformats.org/officeDocument/2006/relationships/tags" Target="../tags/tag501.xml"/><Relationship Id="rId12" Type="http://schemas.openxmlformats.org/officeDocument/2006/relationships/tags" Target="../tags/tag506.xml"/><Relationship Id="rId17" Type="http://schemas.openxmlformats.org/officeDocument/2006/relationships/tags" Target="../tags/tag511.xml"/><Relationship Id="rId25" Type="http://schemas.openxmlformats.org/officeDocument/2006/relationships/image" Target="../media/image40.emf"/><Relationship Id="rId2" Type="http://schemas.openxmlformats.org/officeDocument/2006/relationships/tags" Target="../tags/tag496.xml"/><Relationship Id="rId16" Type="http://schemas.openxmlformats.org/officeDocument/2006/relationships/tags" Target="../tags/tag510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tags" Target="../tags/tag505.xml"/><Relationship Id="rId24" Type="http://schemas.openxmlformats.org/officeDocument/2006/relationships/oleObject" Target="../embeddings/oleObject19.bin"/><Relationship Id="rId5" Type="http://schemas.openxmlformats.org/officeDocument/2006/relationships/tags" Target="../tags/tag499.xml"/><Relationship Id="rId15" Type="http://schemas.openxmlformats.org/officeDocument/2006/relationships/tags" Target="../tags/tag509.xml"/><Relationship Id="rId23" Type="http://schemas.openxmlformats.org/officeDocument/2006/relationships/image" Target="../media/image39.wmf"/><Relationship Id="rId10" Type="http://schemas.openxmlformats.org/officeDocument/2006/relationships/tags" Target="../tags/tag504.xml"/><Relationship Id="rId19" Type="http://schemas.openxmlformats.org/officeDocument/2006/relationships/tags" Target="../tags/tag513.xml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tags" Target="../tags/tag508.xml"/><Relationship Id="rId22" Type="http://schemas.openxmlformats.org/officeDocument/2006/relationships/oleObject" Target="../embeddings/oleObject18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524.xml"/><Relationship Id="rId13" Type="http://schemas.openxmlformats.org/officeDocument/2006/relationships/tags" Target="../tags/tag529.xml"/><Relationship Id="rId18" Type="http://schemas.openxmlformats.org/officeDocument/2006/relationships/tags" Target="../tags/tag534.xml"/><Relationship Id="rId3" Type="http://schemas.openxmlformats.org/officeDocument/2006/relationships/tags" Target="../tags/tag519.xml"/><Relationship Id="rId21" Type="http://schemas.openxmlformats.org/officeDocument/2006/relationships/notesSlide" Target="../notesSlides/notesSlide15.xml"/><Relationship Id="rId7" Type="http://schemas.openxmlformats.org/officeDocument/2006/relationships/tags" Target="../tags/tag523.xml"/><Relationship Id="rId12" Type="http://schemas.openxmlformats.org/officeDocument/2006/relationships/tags" Target="../tags/tag528.xml"/><Relationship Id="rId17" Type="http://schemas.openxmlformats.org/officeDocument/2006/relationships/tags" Target="../tags/tag533.xml"/><Relationship Id="rId2" Type="http://schemas.openxmlformats.org/officeDocument/2006/relationships/tags" Target="../tags/tag518.xml"/><Relationship Id="rId16" Type="http://schemas.openxmlformats.org/officeDocument/2006/relationships/tags" Target="../tags/tag532.xml"/><Relationship Id="rId20" Type="http://schemas.openxmlformats.org/officeDocument/2006/relationships/slideLayout" Target="../slideLayouts/slideLayout12.xml"/><Relationship Id="rId1" Type="http://schemas.openxmlformats.org/officeDocument/2006/relationships/tags" Target="../tags/tag517.xml"/><Relationship Id="rId6" Type="http://schemas.openxmlformats.org/officeDocument/2006/relationships/tags" Target="../tags/tag522.xml"/><Relationship Id="rId11" Type="http://schemas.openxmlformats.org/officeDocument/2006/relationships/tags" Target="../tags/tag527.xml"/><Relationship Id="rId5" Type="http://schemas.openxmlformats.org/officeDocument/2006/relationships/tags" Target="../tags/tag521.xml"/><Relationship Id="rId15" Type="http://schemas.openxmlformats.org/officeDocument/2006/relationships/tags" Target="../tags/tag531.xml"/><Relationship Id="rId10" Type="http://schemas.openxmlformats.org/officeDocument/2006/relationships/tags" Target="../tags/tag526.xml"/><Relationship Id="rId19" Type="http://schemas.openxmlformats.org/officeDocument/2006/relationships/tags" Target="../tags/tag535.xml"/><Relationship Id="rId4" Type="http://schemas.openxmlformats.org/officeDocument/2006/relationships/tags" Target="../tags/tag520.xml"/><Relationship Id="rId9" Type="http://schemas.openxmlformats.org/officeDocument/2006/relationships/tags" Target="../tags/tag525.xml"/><Relationship Id="rId14" Type="http://schemas.openxmlformats.org/officeDocument/2006/relationships/tags" Target="../tags/tag5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41.xml"/><Relationship Id="rId2" Type="http://schemas.openxmlformats.org/officeDocument/2006/relationships/tags" Target="../tags/tag540.xml"/><Relationship Id="rId1" Type="http://schemas.openxmlformats.org/officeDocument/2006/relationships/tags" Target="../tags/tag539.xml"/><Relationship Id="rId4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-635" y="0"/>
            <a:ext cx="12192000" cy="6858000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矩形 35"/>
          <p:cNvSpPr/>
          <p:nvPr>
            <p:custDataLst>
              <p:tags r:id="rId2"/>
            </p:custDataLst>
          </p:nvPr>
        </p:nvSpPr>
        <p:spPr>
          <a:xfrm flipH="1" flipV="1">
            <a:off x="6095998" y="4759235"/>
            <a:ext cx="6095998" cy="479515"/>
          </a:xfrm>
          <a:custGeom>
            <a:avLst/>
            <a:gdLst>
              <a:gd name="connsiteX0" fmla="*/ 0 w 6095998"/>
              <a:gd name="connsiteY0" fmla="*/ 0 h 479515"/>
              <a:gd name="connsiteX1" fmla="*/ 6095998 w 6095998"/>
              <a:gd name="connsiteY1" fmla="*/ 0 h 479515"/>
              <a:gd name="connsiteX2" fmla="*/ 6095998 w 6095998"/>
              <a:gd name="connsiteY2" fmla="*/ 479515 h 479515"/>
              <a:gd name="connsiteX3" fmla="*/ 0 w 6095998"/>
              <a:gd name="connsiteY3" fmla="*/ 479515 h 479515"/>
              <a:gd name="connsiteX4" fmla="*/ 0 w 6095998"/>
              <a:gd name="connsiteY4" fmla="*/ 0 h 479515"/>
              <a:gd name="connsiteX0-1" fmla="*/ 0 w 6095998"/>
              <a:gd name="connsiteY0-2" fmla="*/ 0 h 479515"/>
              <a:gd name="connsiteX1-3" fmla="*/ 5333998 w 6095998"/>
              <a:gd name="connsiteY1-4" fmla="*/ 0 h 479515"/>
              <a:gd name="connsiteX2-5" fmla="*/ 6095998 w 6095998"/>
              <a:gd name="connsiteY2-6" fmla="*/ 479515 h 479515"/>
              <a:gd name="connsiteX3-7" fmla="*/ 0 w 6095998"/>
              <a:gd name="connsiteY3-8" fmla="*/ 479515 h 479515"/>
              <a:gd name="connsiteX4-9" fmla="*/ 0 w 6095998"/>
              <a:gd name="connsiteY4-10" fmla="*/ 0 h 4795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998" h="479514">
                <a:moveTo>
                  <a:pt x="0" y="0"/>
                </a:moveTo>
                <a:lnTo>
                  <a:pt x="5333998" y="0"/>
                </a:lnTo>
                <a:lnTo>
                  <a:pt x="6095998" y="479515"/>
                </a:lnTo>
                <a:lnTo>
                  <a:pt x="0" y="479515"/>
                </a:lnTo>
                <a:lnTo>
                  <a:pt x="0" y="0"/>
                </a:lnTo>
                <a:close/>
              </a:path>
            </a:pathLst>
          </a:custGeom>
          <a:solidFill>
            <a:srgbClr val="7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>
            <p:custDataLst>
              <p:tags r:id="rId3"/>
            </p:custDataLst>
          </p:nvPr>
        </p:nvSpPr>
        <p:spPr>
          <a:xfrm>
            <a:off x="0" y="1619250"/>
            <a:ext cx="6095998" cy="479515"/>
          </a:xfrm>
          <a:custGeom>
            <a:avLst/>
            <a:gdLst>
              <a:gd name="connsiteX0" fmla="*/ 0 w 6095998"/>
              <a:gd name="connsiteY0" fmla="*/ 0 h 479515"/>
              <a:gd name="connsiteX1" fmla="*/ 6095998 w 6095998"/>
              <a:gd name="connsiteY1" fmla="*/ 0 h 479515"/>
              <a:gd name="connsiteX2" fmla="*/ 6095998 w 6095998"/>
              <a:gd name="connsiteY2" fmla="*/ 479515 h 479515"/>
              <a:gd name="connsiteX3" fmla="*/ 0 w 6095998"/>
              <a:gd name="connsiteY3" fmla="*/ 479515 h 479515"/>
              <a:gd name="connsiteX4" fmla="*/ 0 w 6095998"/>
              <a:gd name="connsiteY4" fmla="*/ 0 h 479515"/>
              <a:gd name="connsiteX0-1" fmla="*/ 0 w 6095998"/>
              <a:gd name="connsiteY0-2" fmla="*/ 0 h 479515"/>
              <a:gd name="connsiteX1-3" fmla="*/ 5333998 w 6095998"/>
              <a:gd name="connsiteY1-4" fmla="*/ 0 h 479515"/>
              <a:gd name="connsiteX2-5" fmla="*/ 6095998 w 6095998"/>
              <a:gd name="connsiteY2-6" fmla="*/ 479515 h 479515"/>
              <a:gd name="connsiteX3-7" fmla="*/ 0 w 6095998"/>
              <a:gd name="connsiteY3-8" fmla="*/ 479515 h 479515"/>
              <a:gd name="connsiteX4-9" fmla="*/ 0 w 6095998"/>
              <a:gd name="connsiteY4-10" fmla="*/ 0 h 47951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095998" h="479514">
                <a:moveTo>
                  <a:pt x="0" y="0"/>
                </a:moveTo>
                <a:lnTo>
                  <a:pt x="5333998" y="0"/>
                </a:lnTo>
                <a:lnTo>
                  <a:pt x="6095998" y="479515"/>
                </a:lnTo>
                <a:lnTo>
                  <a:pt x="0" y="479515"/>
                </a:lnTo>
                <a:lnTo>
                  <a:pt x="0" y="0"/>
                </a:lnTo>
                <a:close/>
              </a:path>
            </a:pathLst>
          </a:custGeom>
          <a:solidFill>
            <a:srgbClr val="7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1" i="0" u="none" strike="noStrike" kern="1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0" y="1932630"/>
            <a:ext cx="12192000" cy="2992741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/>
          <p:cNvSpPr txBox="1"/>
          <p:nvPr>
            <p:custDataLst>
              <p:tags r:id="rId5"/>
            </p:custDataLst>
          </p:nvPr>
        </p:nvSpPr>
        <p:spPr>
          <a:xfrm>
            <a:off x="2516505" y="3137806"/>
            <a:ext cx="967486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等差数列的性质及其应用</a:t>
            </a:r>
            <a:endParaRPr kumimoji="0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: 圆角 32"/>
          <p:cNvSpPr/>
          <p:nvPr>
            <p:custDataLst>
              <p:tags r:id="rId6"/>
            </p:custDataLst>
          </p:nvPr>
        </p:nvSpPr>
        <p:spPr>
          <a:xfrm>
            <a:off x="8198194" y="4183614"/>
            <a:ext cx="1891012" cy="413496"/>
          </a:xfrm>
          <a:prstGeom prst="roundRect">
            <a:avLst/>
          </a:prstGeom>
          <a:noFill/>
          <a:ln>
            <a:solidFill>
              <a:srgbClr val="9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1367121" y="670101"/>
            <a:ext cx="27318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第四章</a:t>
            </a:r>
            <a:r>
              <a:rPr kumimoji="0" 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kumimoji="0" sz="3600" b="1" i="0" u="none" strike="noStrike" kern="1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数列</a:t>
            </a:r>
            <a:endParaRPr kumimoji="0" sz="3600" b="1" i="0" u="none" strike="noStrike" kern="1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8"/>
            </p:custDataLst>
          </p:nvPr>
        </p:nvSpPr>
        <p:spPr>
          <a:xfrm>
            <a:off x="9370695" y="5557520"/>
            <a:ext cx="2052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dirty="0">
                <a:solidFill>
                  <a:srgbClr val="BD1A2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2023/12/20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BD1A20"/>
              </a:solidFill>
              <a:effectLst/>
              <a:uLnTx/>
              <a:uFillTx/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2733040" y="2242185"/>
            <a:ext cx="2730235" cy="64633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600" b="1" i="0" u="none" strike="noStrike" kern="1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4.</a:t>
            </a:r>
            <a:r>
              <a:rPr kumimoji="0" 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0" sz="3600" b="1" i="0" u="none" strike="noStrike" kern="1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等差数列</a:t>
            </a:r>
            <a:endParaRPr kumimoji="0" sz="3600" b="1" i="0" u="none" strike="noStrike" kern="1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0" name="文本框 39"/>
          <p:cNvSpPr txBox="1"/>
          <p:nvPr>
            <p:custDataLst>
              <p:tags r:id="rId10"/>
            </p:custDataLst>
          </p:nvPr>
        </p:nvSpPr>
        <p:spPr>
          <a:xfrm>
            <a:off x="7866116" y="4352598"/>
            <a:ext cx="57105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华文楷体" panose="02010600040101010101" charset="-122"/>
                <a:cs typeface="Times New Roman" panose="02020603050405020304" pitchFamily="18" charset="0"/>
              </a:rPr>
              <a:t>第二课时</a:t>
            </a:r>
          </a:p>
        </p:txBody>
      </p:sp>
      <p:pic>
        <p:nvPicPr>
          <p:cNvPr id="8" name="Picture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6"/>
          <a:stretch>
            <a:fillRect/>
          </a:stretch>
        </p:blipFill>
        <p:spPr>
          <a:xfrm flipH="1">
            <a:off x="12547600" y="10909300"/>
            <a:ext cx="0" cy="0"/>
          </a:xfrm>
          <a:prstGeom prst="rect">
            <a:avLst/>
          </a:prstGeom>
          <a:ln>
            <a:noFill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016FCB4-A49F-E9A5-C2B7-B2E6A72168A1}"/>
              </a:ext>
            </a:extLst>
          </p:cNvPr>
          <p:cNvSpPr txBox="1"/>
          <p:nvPr/>
        </p:nvSpPr>
        <p:spPr>
          <a:xfrm>
            <a:off x="-43120" y="6204"/>
            <a:ext cx="5186035" cy="4413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864017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高中数学人教</a:t>
            </a:r>
            <a:r>
              <a:rPr kumimoji="0" lang="en-US" altLang="zh-CN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版（</a:t>
            </a:r>
            <a:r>
              <a:rPr kumimoji="0" lang="en-US" altLang="zh-CN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2019</a:t>
            </a:r>
            <a:r>
              <a:rPr kumimoji="0" lang="zh-CN" altLang="en-US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）选择性必修</a:t>
            </a:r>
            <a:r>
              <a:rPr kumimoji="0" lang="en-US" altLang="zh-CN" sz="2268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</a:t>
            </a:r>
            <a:endParaRPr kumimoji="0" lang="zh-CN" altLang="en-US" sz="2268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1711AF32-1359-5B8F-9BA1-B183FE286266}"/>
              </a:ext>
            </a:extLst>
          </p:cNvPr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7"/>
          <a:stretch>
            <a:fillRect/>
          </a:stretch>
        </p:blipFill>
        <p:spPr bwMode="auto">
          <a:xfrm>
            <a:off x="-1270" y="5507568"/>
            <a:ext cx="2203459" cy="1360662"/>
          </a:xfrm>
          <a:prstGeom prst="rect">
            <a:avLst/>
          </a:prstGeom>
          <a:noFill/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CE7B8495-AFB8-E815-CF02-E00AF02F3B23}"/>
              </a:ext>
            </a:extLst>
          </p:cNvPr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>
          <a:blip r:embed="rId18"/>
          <a:stretch>
            <a:fillRect/>
          </a:stretch>
        </p:blipFill>
        <p:spPr bwMode="auto">
          <a:xfrm>
            <a:off x="10002831" y="-22903"/>
            <a:ext cx="2188534" cy="136066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17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复习引</a:t>
            </a:r>
            <a:r>
              <a:rPr sz="3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入</a:t>
            </a:r>
            <a:endParaRPr lang="zh-CN" altLang="en-US" sz="32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18"/>
            </p:custDataLst>
          </p:nvPr>
        </p:nvSpPr>
        <p:spPr>
          <a:xfrm>
            <a:off x="136525" y="799465"/>
            <a:ext cx="3310890" cy="52197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1.</a:t>
            </a:r>
            <a:r>
              <a:rPr 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等差数列的定义</a:t>
            </a:r>
          </a:p>
        </p:txBody>
      </p:sp>
      <p:graphicFrame>
        <p:nvGraphicFramePr>
          <p:cNvPr id="16534" name="Object 150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918210" y="1416050"/>
          <a:ext cx="10748010" cy="7054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9" imgW="3670300" imgH="241300" progId="Equation.DSMT4">
                  <p:embed/>
                </p:oleObj>
              </mc:Choice>
              <mc:Fallback>
                <p:oleObj name="Equation" r:id="rId29" imgW="3670300" imgH="2413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918210" y="1416050"/>
                        <a:ext cx="10748010" cy="7054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>
            <p:custDataLst>
              <p:tags r:id="rId20"/>
            </p:custDataLst>
          </p:nvPr>
        </p:nvSpPr>
        <p:spPr>
          <a:xfrm>
            <a:off x="212090" y="2121535"/>
            <a:ext cx="3159125" cy="52197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2.等差中项的定义</a:t>
            </a:r>
          </a:p>
        </p:txBody>
      </p:sp>
      <p:sp>
        <p:nvSpPr>
          <p:cNvPr id="7" name="Text Box 153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370205" y="2738120"/>
            <a:ext cx="11451590" cy="95313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algn="just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algn="just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algn="just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algn="just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       如果在</a:t>
            </a:r>
            <a:r>
              <a:rPr kumimoji="1"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kumimoji="1"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kumimoji="1"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中间插入一个数</a:t>
            </a:r>
            <a:r>
              <a:rPr kumimoji="1"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，使</a:t>
            </a:r>
            <a:r>
              <a:rPr kumimoji="1"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kumimoji="1"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en-US" altLang="zh-CN" sz="280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1"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</a:t>
            </a:r>
            <a:r>
              <a:rPr kumimoji="1"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成等差数列，那么</a:t>
            </a:r>
            <a:r>
              <a:rPr kumimoji="1" lang="en-US" altLang="zh-CN" sz="2800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kumimoji="1"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叫做</a:t>
            </a:r>
            <a:r>
              <a:rPr kumimoji="1"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kumimoji="1"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kumimoji="1" lang="en-US" altLang="zh-CN" sz="2800" i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</a:t>
            </a:r>
            <a:r>
              <a:rPr kumimoji="1" lang="zh-CN" alt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的</a:t>
            </a:r>
            <a:r>
              <a:rPr kumimoji="1"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等差中项</a:t>
            </a:r>
            <a:r>
              <a:rPr kumimoji="1" lang="en-US" altLang="zh-CN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1" lang="zh-CN" altLang="en-US" sz="28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136525" y="3965575"/>
            <a:ext cx="4250055" cy="52197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.等差数列的通项公式</a:t>
            </a:r>
          </a:p>
        </p:txBody>
      </p:sp>
      <p:graphicFrame>
        <p:nvGraphicFramePr>
          <p:cNvPr id="16544" name="Object 160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4643755" y="3875405"/>
          <a:ext cx="4211955" cy="636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1" imgW="1511300" imgH="228600" progId="Equation.DSMT4">
                  <p:embed/>
                </p:oleObj>
              </mc:Choice>
              <mc:Fallback>
                <p:oleObj name="Equation" r:id="rId31" imgW="1511300" imgH="228600" progId="Equation.DSMT4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2"/>
                      <a:stretch>
                        <a:fillRect/>
                      </a:stretch>
                    </p:blipFill>
                    <p:spPr>
                      <a:xfrm>
                        <a:off x="4643755" y="3875405"/>
                        <a:ext cx="4211955" cy="6362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4500245" y="3281680"/>
            <a:ext cx="1786255" cy="593725"/>
          </a:xfrm>
          <a:prstGeom prst="rect">
            <a:avLst/>
          </a:prstGeom>
          <a:noFill/>
          <a:ln w="28575">
            <a:solidFill>
              <a:srgbClr val="0000FF"/>
            </a:solidFill>
          </a:ln>
        </p:spPr>
        <p:txBody>
          <a:bodyPr wrap="square" rtlCol="0" anchor="t">
            <a:no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2800" b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kumimoji="1" lang="en-US" altLang="zh-CN" sz="2800" b="1" i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A=a+b</a:t>
            </a:r>
          </a:p>
        </p:txBody>
      </p:sp>
      <p:sp>
        <p:nvSpPr>
          <p:cNvPr id="24" name="文本框 23"/>
          <p:cNvSpPr txBox="1"/>
          <p:nvPr>
            <p:custDataLst>
              <p:tags r:id="rId25"/>
            </p:custDataLst>
          </p:nvPr>
        </p:nvSpPr>
        <p:spPr>
          <a:xfrm>
            <a:off x="136525" y="4814570"/>
            <a:ext cx="3759200" cy="52197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sz="2800" b="1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.等差数列的函数特征</a:t>
            </a:r>
          </a:p>
        </p:txBody>
      </p:sp>
      <p:sp>
        <p:nvSpPr>
          <p:cNvPr id="16535" name="Rectangle 151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30885" y="5427345"/>
            <a:ext cx="9682480" cy="1124585"/>
          </a:xfrm>
          <a:prstGeom prst="rect">
            <a:avLst/>
          </a:prstGeom>
          <a:noFill/>
          <a:ln w="9525" algn="ctr">
            <a:noFill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pPr fontAlgn="auto">
              <a:lnSpc>
                <a:spcPct val="120000"/>
              </a:lnSpc>
              <a:defRPr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函数图象上所有的点在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同一条直线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上：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＞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等差数列单调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递增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＜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等差数列单调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递减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等差数列为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常数列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22" grpId="0" animBg="1"/>
      <p:bldP spid="23" grpId="0" animBg="1"/>
      <p:bldP spid="24" grpId="0" animBg="1"/>
      <p:bldP spid="165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8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新知探究</a:t>
            </a:r>
          </a:p>
        </p:txBody>
      </p:sp>
      <p:sp>
        <p:nvSpPr>
          <p:cNvPr id="5" name="C_5_BD#ff60d152c?parentnodeid=47093f51c&amp;vbahtmlprocessed=1"/>
          <p:cNvSpPr/>
          <p:nvPr>
            <p:custDataLst>
              <p:tags r:id="rId19"/>
            </p:custDataLst>
          </p:nvPr>
        </p:nvSpPr>
        <p:spPr>
          <a:xfrm>
            <a:off x="-254" y="704850"/>
            <a:ext cx="11475720" cy="72237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lang="en-US" altLang="zh-CN" sz="3200" b="1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探究1 等差数列的性质</a:t>
            </a:r>
          </a:p>
        </p:txBody>
      </p:sp>
      <p:sp>
        <p:nvSpPr>
          <p:cNvPr id="6148" name="文本占位符 6147"/>
          <p:cNvSpPr>
            <a:spLocks noGrp="1"/>
          </p:cNvSpPr>
          <p:nvPr>
            <p:custDataLst>
              <p:tags r:id="rId20"/>
            </p:custDataLst>
          </p:nvPr>
        </p:nvSpPr>
        <p:spPr>
          <a:xfrm>
            <a:off x="-635" y="1427480"/>
            <a:ext cx="12193270" cy="11277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9525">
            <a:noFill/>
          </a:ln>
        </p:spPr>
        <p:txBody>
          <a:bodyPr/>
          <a:lstStyle>
            <a:lvl1pPr marL="34290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32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•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–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lvl="5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lvl="6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lvl="7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lvl="8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har char="»"/>
              <a:defRPr sz="20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问题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观察等差数列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 2</a:t>
            </a:r>
            <a:r>
              <a:rPr 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</a:t>
            </a:r>
            <a:r>
              <a:rPr 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,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16,</a:t>
            </a:r>
            <a:r>
              <a:rPr lang="en-US" altLang="zh-CN" sz="2800" b="1" baseline="1800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……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说出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是哪两项的等差中项？并找到它们满足的规律？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</a:t>
            </a:r>
          </a:p>
        </p:txBody>
      </p:sp>
      <p:graphicFrame>
        <p:nvGraphicFramePr>
          <p:cNvPr id="6206" name="对象 6205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475865" y="2690813"/>
          <a:ext cx="445960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1739900" imgH="405765" progId="Equation.3">
                  <p:embed/>
                </p:oleObj>
              </mc:Choice>
              <mc:Fallback>
                <p:oleObj r:id="rId28" imgW="1739900" imgH="40576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2475865" y="2690813"/>
                        <a:ext cx="4459605" cy="89979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2" name="对象 6221"/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690245" y="3667760"/>
          <a:ext cx="870077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3695700" imgH="228600" progId="Equation.3">
                  <p:embed/>
                </p:oleObj>
              </mc:Choice>
              <mc:Fallback>
                <p:oleObj r:id="rId30" imgW="36957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690245" y="3667760"/>
                        <a:ext cx="870077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3" name="对象 6222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2576830" y="4126865"/>
          <a:ext cx="4397375" cy="906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1968500" imgH="405765" progId="Equation.3">
                  <p:embed/>
                </p:oleObj>
              </mc:Choice>
              <mc:Fallback>
                <p:oleObj r:id="rId32" imgW="1968500" imgH="405765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2576830" y="4126865"/>
                        <a:ext cx="4397375" cy="9067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4" name="对象 6223"/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1752600" y="4955540"/>
          <a:ext cx="6119318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2222500" imgH="228600" progId="Equation.3">
                  <p:embed/>
                </p:oleObj>
              </mc:Choice>
              <mc:Fallback>
                <p:oleObj r:id="rId34" imgW="22225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752600" y="4955540"/>
                        <a:ext cx="6119318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>
            <p:custDataLst>
              <p:tags r:id="rId25"/>
            </p:custDataLst>
          </p:nvPr>
        </p:nvSpPr>
        <p:spPr>
          <a:xfrm>
            <a:off x="-635" y="5519420"/>
            <a:ext cx="12193270" cy="52197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问题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 </a:t>
            </a:r>
            <a:r>
              <a:rPr lang="zh-CN" altLang="en-US" sz="2800" b="1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观察项的角标满足什么关系？由此你能得到什么固定的结论吗？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372189" name="对象 1372188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109855" y="843915"/>
          <a:ext cx="11859260" cy="1525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8943975" imgH="1200150" progId="Word.Document.8">
                  <p:embed/>
                </p:oleObj>
              </mc:Choice>
              <mc:Fallback>
                <p:oleObj r:id="rId37" imgW="8943975" imgH="12001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09855" y="843915"/>
                        <a:ext cx="11859260" cy="1525905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文本框 2"/>
          <p:cNvSpPr txBox="1"/>
          <p:nvPr>
            <p:custDataLst>
              <p:tags r:id="rId18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新知探究</a:t>
            </a:r>
          </a:p>
        </p:txBody>
      </p:sp>
      <p:sp>
        <p:nvSpPr>
          <p:cNvPr id="9223" name="文本框 9222"/>
          <p:cNvSpPr txBox="1"/>
          <p:nvPr>
            <p:custDataLst>
              <p:tags r:id="rId19"/>
            </p:custDataLst>
          </p:nvPr>
        </p:nvSpPr>
        <p:spPr>
          <a:xfrm>
            <a:off x="894715" y="2576195"/>
            <a:ext cx="11957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GB" sz="2800" b="1">
                <a:solidFill>
                  <a:srgbClr val="0000FF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证明：</a:t>
            </a:r>
          </a:p>
        </p:txBody>
      </p:sp>
      <p:graphicFrame>
        <p:nvGraphicFramePr>
          <p:cNvPr id="9231" name="对象 9230"/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1999933" y="2633028"/>
          <a:ext cx="254317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1117600" imgH="228600" progId="Equation.3">
                  <p:embed/>
                </p:oleObj>
              </mc:Choice>
              <mc:Fallback>
                <p:oleObj r:id="rId39" imgW="11176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999933" y="2633028"/>
                        <a:ext cx="2543175" cy="5207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4" name="对象 9233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072958" y="3304540"/>
          <a:ext cx="2395537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1054100" imgH="228600" progId="Equation.3">
                  <p:embed/>
                </p:oleObj>
              </mc:Choice>
              <mc:Fallback>
                <p:oleObj r:id="rId41" imgW="10541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2072958" y="3304540"/>
                        <a:ext cx="2395537" cy="52070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42" name="右大括号 9241"/>
          <p:cNvSpPr/>
          <p:nvPr>
            <p:custDataLst>
              <p:tags r:id="rId22"/>
            </p:custDataLst>
          </p:nvPr>
        </p:nvSpPr>
        <p:spPr>
          <a:xfrm>
            <a:off x="4533583" y="2794953"/>
            <a:ext cx="360362" cy="865187"/>
          </a:xfrm>
          <a:prstGeom prst="rightBrace">
            <a:avLst>
              <a:gd name="adj1" fmla="val 20007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9241" name="对象 9240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4952683" y="3064828"/>
          <a:ext cx="47942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190500" imgH="152400" progId="Equation.3">
                  <p:embed/>
                </p:oleObj>
              </mc:Choice>
              <mc:Fallback>
                <p:oleObj r:id="rId43" imgW="190500" imgH="1524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4952683" y="3064828"/>
                        <a:ext cx="479425" cy="38576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38" name="对象 9237"/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5313045" y="2967990"/>
          <a:ext cx="4176713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1714500" imgH="228600" progId="Equation.3">
                  <p:embed/>
                </p:oleObj>
              </mc:Choice>
              <mc:Fallback>
                <p:oleObj r:id="rId45" imgW="1714500" imgH="2286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5313045" y="2967990"/>
                        <a:ext cx="4176713" cy="5556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>
            <p:custDataLst>
              <p:tags r:id="rId25"/>
            </p:custDataLst>
          </p:nvPr>
        </p:nvGrpSpPr>
        <p:grpSpPr>
          <a:xfrm>
            <a:off x="1995170" y="4025265"/>
            <a:ext cx="7494905" cy="1122680"/>
            <a:chOff x="2570" y="6665"/>
            <a:chExt cx="11803" cy="1768"/>
          </a:xfrm>
        </p:grpSpPr>
        <p:sp>
          <p:nvSpPr>
            <p:cNvPr id="9237" name="右大括号 9236"/>
            <p:cNvSpPr/>
            <p:nvPr>
              <p:custDataLst>
                <p:tags r:id="rId30"/>
              </p:custDataLst>
            </p:nvPr>
          </p:nvSpPr>
          <p:spPr>
            <a:xfrm>
              <a:off x="6548" y="6845"/>
              <a:ext cx="607" cy="1360"/>
            </a:xfrm>
            <a:prstGeom prst="rightBrace">
              <a:avLst>
                <a:gd name="adj1" fmla="val 18655"/>
                <a:gd name="adj2" fmla="val 50000"/>
              </a:avLst>
            </a:prstGeom>
            <a:noFill/>
            <a:ln w="317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aphicFrame>
          <p:nvGraphicFramePr>
            <p:cNvPr id="9239" name="对象 9238"/>
            <p:cNvGraphicFramePr>
              <a:graphicFrameLocks noChangeAspect="1"/>
            </p:cNvGraphicFramePr>
            <p:nvPr>
              <p:custDataLst>
                <p:tags r:id="rId31"/>
              </p:custDataLst>
            </p:nvPr>
          </p:nvGraphicFramePr>
          <p:xfrm>
            <a:off x="2570" y="6665"/>
            <a:ext cx="3903" cy="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7" imgW="1091565" imgH="241300" progId="Equation.3">
                    <p:embed/>
                  </p:oleObj>
                </mc:Choice>
                <mc:Fallback>
                  <p:oleObj r:id="rId47" imgW="1091565" imgH="2413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8"/>
                        <a:stretch>
                          <a:fillRect/>
                        </a:stretch>
                      </p:blipFill>
                      <p:spPr>
                        <a:xfrm>
                          <a:off x="2570" y="6665"/>
                          <a:ext cx="3903" cy="86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0" name="对象 9239"/>
            <p:cNvGraphicFramePr>
              <a:graphicFrameLocks noChangeAspect="1"/>
            </p:cNvGraphicFramePr>
            <p:nvPr>
              <p:custDataLst>
                <p:tags r:id="rId32"/>
              </p:custDataLst>
            </p:nvPr>
          </p:nvGraphicFramePr>
          <p:xfrm>
            <a:off x="2625" y="7573"/>
            <a:ext cx="3818" cy="8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9" imgW="1066165" imgH="241300" progId="Equation.3">
                    <p:embed/>
                  </p:oleObj>
                </mc:Choice>
                <mc:Fallback>
                  <p:oleObj r:id="rId49" imgW="1066165" imgH="2413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0"/>
                        <a:stretch>
                          <a:fillRect/>
                        </a:stretch>
                      </p:blipFill>
                      <p:spPr>
                        <a:xfrm>
                          <a:off x="2625" y="7573"/>
                          <a:ext cx="3818" cy="86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46" name="对象 9245"/>
            <p:cNvGraphicFramePr>
              <a:graphicFrameLocks noChangeAspect="1"/>
            </p:cNvGraphicFramePr>
            <p:nvPr>
              <p:custDataLst>
                <p:tags r:id="rId33"/>
              </p:custDataLst>
            </p:nvPr>
          </p:nvGraphicFramePr>
          <p:xfrm>
            <a:off x="7908" y="7120"/>
            <a:ext cx="6465" cy="9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1" imgW="1688465" imgH="241300" progId="Equation.3">
                    <p:embed/>
                  </p:oleObj>
                </mc:Choice>
                <mc:Fallback>
                  <p:oleObj r:id="rId51" imgW="1688465" imgH="2413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52"/>
                        <a:stretch>
                          <a:fillRect/>
                        </a:stretch>
                      </p:blipFill>
                      <p:spPr>
                        <a:xfrm>
                          <a:off x="7908" y="7120"/>
                          <a:ext cx="6465" cy="92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253" name="对象 9252"/>
            <p:cNvGraphicFramePr>
              <a:graphicFrameLocks noChangeAspect="1"/>
            </p:cNvGraphicFramePr>
            <p:nvPr>
              <p:custDataLst>
                <p:tags r:id="rId34"/>
              </p:custDataLst>
            </p:nvPr>
          </p:nvGraphicFramePr>
          <p:xfrm>
            <a:off x="7228" y="7298"/>
            <a:ext cx="755" cy="6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3" imgW="190500" imgH="152400" progId="Equation.3">
                    <p:embed/>
                  </p:oleObj>
                </mc:Choice>
                <mc:Fallback>
                  <p:oleObj r:id="rId43" imgW="190500" imgH="152400" progId="Equation.3">
                    <p:embed/>
                    <p:pic>
                      <p:nvPicPr>
                        <p:cNvPr id="0" name="OLE substitute image"/>
                        <p:cNvPicPr/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7228" y="7298"/>
                          <a:ext cx="755" cy="607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247" name="对象 9246"/>
          <p:cNvGraphicFramePr>
            <a:graphicFrameLocks noChangeAspect="1"/>
          </p:cNvGraphicFramePr>
          <p:nvPr>
            <p:custDataLst>
              <p:tags r:id="rId26"/>
            </p:custDataLst>
          </p:nvPr>
        </p:nvGraphicFramePr>
        <p:xfrm>
          <a:off x="2090420" y="5434965"/>
          <a:ext cx="526415" cy="4324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190500" imgH="152400" progId="Equation.3">
                  <p:embed/>
                </p:oleObj>
              </mc:Choice>
              <mc:Fallback>
                <p:oleObj r:id="rId43" imgW="190500" imgH="1524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2090420" y="5434965"/>
                        <a:ext cx="526415" cy="43243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45" name="对象 9244"/>
          <p:cNvGraphicFramePr>
            <a:graphicFrameLocks noChangeAspect="1"/>
          </p:cNvGraphicFramePr>
          <p:nvPr>
            <p:custDataLst>
              <p:tags r:id="rId27"/>
            </p:custDataLst>
          </p:nvPr>
        </p:nvGraphicFramePr>
        <p:xfrm>
          <a:off x="2860040" y="5342890"/>
          <a:ext cx="2746375" cy="617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3" imgW="1053465" imgH="241300" progId="Equation.3">
                  <p:embed/>
                </p:oleObj>
              </mc:Choice>
              <mc:Fallback>
                <p:oleObj r:id="rId53" imgW="1053465" imgH="241300" progId="Equation.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4"/>
                      <a:stretch>
                        <a:fillRect/>
                      </a:stretch>
                    </p:blipFill>
                    <p:spPr>
                      <a:xfrm>
                        <a:off x="2860040" y="5342890"/>
                        <a:ext cx="2746375" cy="6172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>
            <p:custDataLst>
              <p:tags r:id="rId28"/>
            </p:custDataLst>
          </p:nvPr>
        </p:nvSpPr>
        <p:spPr>
          <a:xfrm>
            <a:off x="9143365" y="5332095"/>
            <a:ext cx="28257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反例：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常数列</a:t>
            </a: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custDataLst>
              <p:tags r:id="rId29"/>
            </p:custDataLst>
          </p:nvPr>
        </p:nvGraphicFramePr>
        <p:xfrm>
          <a:off x="-317" y="5988685"/>
          <a:ext cx="11130280" cy="516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5" imgW="8220075" imgH="381000" progId="Word.Document.8">
                  <p:embed/>
                </p:oleObj>
              </mc:Choice>
              <mc:Fallback>
                <p:oleObj r:id="rId55" imgW="8220075" imgH="38100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6"/>
                      <a:stretch>
                        <a:fillRect/>
                      </a:stretch>
                    </p:blipFill>
                    <p:spPr>
                      <a:xfrm>
                        <a:off x="-317" y="5988685"/>
                        <a:ext cx="11130280" cy="51689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40000"/>
                          <a:lumOff val="6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3" grpId="0"/>
      <p:bldP spid="9242" grpId="0" animBg="1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>
            <p:custDataLst>
              <p:tags r:id="rId17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新知生成</a:t>
            </a:r>
          </a:p>
        </p:txBody>
      </p:sp>
      <p:sp>
        <p:nvSpPr>
          <p:cNvPr id="5" name="P_8_BD#df47144c1?parentnodeid=0e4724c4c&amp;vbahtmlprocessed=1"/>
          <p:cNvSpPr/>
          <p:nvPr>
            <p:custDataLst>
              <p:tags r:id="rId18"/>
            </p:custDataLst>
          </p:nvPr>
        </p:nvSpPr>
        <p:spPr>
          <a:xfrm>
            <a:off x="207645" y="799465"/>
            <a:ext cx="4944110" cy="6750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lang="en-US" altLang="zh-CN" sz="28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等差数列一些常见的性质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_8_BD#df47144c1?segpoint=1&amp;parentnodeid=0e4724c4c&amp;vbahtmlprocessed=1"/>
              <p:cNvSpPr/>
              <p:nvPr>
                <p:custDataLst>
                  <p:tags r:id="rId19"/>
                </p:custDataLst>
              </p:nvPr>
            </p:nvSpPr>
            <p:spPr>
              <a:xfrm>
                <a:off x="207645" y="1569085"/>
                <a:ext cx="11769090" cy="145097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30000"/>
                  </a:lnSpc>
                </a:pPr>
                <a:r>
                  <a:rPr lang="zh-CN" altLang="en-US" sz="28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28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2800" b="1" dirty="0">
                    <a:solidFill>
                      <a:srgbClr val="0070C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）通项公式的推广公式：</a:t>
                </a:r>
                <a:r>
                  <a:rPr lang="zh-CN" altLang="en-US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ar-AE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ar-AE" altLang="zh-CN" sz="28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  <a:cs typeface="Cambria Math" panose="02040503050406030204" pitchFamily="18" charset="0"/>
                              </a:rPr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ar-AE" altLang="zh-CN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b>
                                <m:r>
                                  <a:rPr lang="ar-AE" sz="2800" b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𝐧</m:t>
                                </m:r>
                              </m:sub>
                            </m:sSub>
                            <m:r>
                              <a:rPr lang="ar-AE" sz="2800" b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ar-AE" altLang="zh-CN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ar-AE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b>
                                <m:r>
                                  <a:rPr lang="ar-AE" sz="2800" b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𝐦</m:t>
                                </m:r>
                              </m:sub>
                            </m:sSub>
                            <m:r>
                              <a:rPr lang="ar-AE" sz="2800" b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ar-AE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ar-AE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ar-AE" sz="2800" b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ar-AE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d>
                            <m:r>
                              <a:rPr lang="ar-AE" sz="28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  <a:cs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ar-AE" sz="2800" b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ar-AE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  <a:cs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ar-AE" sz="28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ar-AE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  <a:cs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ar-AE" sz="28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∈</m:t>
                            </m:r>
                            <m:sSup>
                              <m:sSupPr>
                                <m:ctrlPr>
                                  <a:rPr lang="ar-AE" altLang="zh-CN" sz="28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zh-CN" altLang="ar-AE" sz="28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𝑵</m:t>
                                </m:r>
                              </m:e>
                              <m:sup>
                                <m:r>
                                  <a:rPr lang="ar-AE" sz="2800" b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∗</m:t>
                                </m:r>
                              </m:sup>
                            </m:sSup>
                            <m:r>
                              <a:rPr lang="ar-AE" sz="28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ar-AE" sz="2800" b="1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  <a:cs typeface="Cambria Math" panose="02040503050406030204" pitchFamily="18" charset="0"/>
                              </a:rPr>
                              <m:t>𝒅</m:t>
                            </m:r>
                            <m:r>
                              <a:rPr lang="ar-AE" sz="2800" b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ar-AE" altLang="zh-CN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ar-AE" altLang="zh-CN" sz="28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itchFamily="2" charset="-122"/>
                                        <a:cs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8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itchFamily="2" charset="-122"/>
                                        <a:cs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ar-AE" sz="2800" b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itchFamily="2" charset="-122"/>
                                        <a:cs typeface="Cambria Math" panose="02040503050406030204" pitchFamily="18" charset="0"/>
                                      </a:rPr>
                                      <m:t>𝐧</m:t>
                                    </m:r>
                                  </m:sub>
                                </m:sSub>
                                <m:r>
                                  <a:rPr lang="ar-AE" sz="2800" b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ar-AE" altLang="zh-CN" sz="28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itchFamily="2" charset="-122"/>
                                        <a:cs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ar-AE" sz="2800" b="1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itchFamily="2" charset="-122"/>
                                        <a:cs typeface="Cambria Math" panose="02040503050406030204" pitchFamily="18" charset="0"/>
                                      </a:rPr>
                                      <m:t>𝒂</m:t>
                                    </m:r>
                                  </m:e>
                                  <m:sub>
                                    <m:r>
                                      <a:rPr lang="ar-AE" sz="2800" b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ea typeface="宋体" pitchFamily="2" charset="-122"/>
                                        <a:cs typeface="Cambria Math" panose="02040503050406030204" pitchFamily="18" charset="0"/>
                                      </a:rPr>
                                      <m:t>𝐦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ar-AE" sz="2800" b="1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𝒏</m:t>
                                </m:r>
                                <m:r>
                                  <a:rPr lang="ar-AE" sz="2800" b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MS Mincho" charset="0"/>
                                    <a:cs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ar-AE" sz="2800" b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宋体" pitchFamily="2" charset="-122"/>
                                    <a:cs typeface="Cambria Math" panose="02040503050406030204" pitchFamily="18" charset="0"/>
                                  </a:rPr>
                                  <m:t>𝐦</m:t>
                                </m:r>
                              </m:den>
                            </m:f>
                            <m:r>
                              <a:rPr lang="ar-AE" sz="2800" b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ar-AE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  <a:cs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ar-AE" sz="2800" b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≠</m:t>
                            </m:r>
                            <m:r>
                              <a:rPr lang="ar-AE" sz="28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宋体" pitchFamily="2" charset="-122"/>
                                <a:cs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ar-AE" sz="2800" b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)</m:t>
                            </m:r>
                          </m:e>
                        </m:eqArr>
                      </m:e>
                    </m:d>
                  </m:oMath>
                </a14:m>
                <a:r>
                  <a:rPr lang="ar-AE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zh-CN" altLang="ar-AE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．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P_8_BD#df47144c1?segpoint=1&amp;parentnodeid=0e4724c4c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>
              <a:xfrm>
                <a:off x="207645" y="1569085"/>
                <a:ext cx="11769090" cy="1450975"/>
              </a:xfrm>
              <a:prstGeom prst="rect">
                <a:avLst/>
              </a:prstGeom>
              <a:blipFill>
                <a:blip r:embed="rId25"/>
                <a:stretch>
                  <a:fillRect l="-18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P_8_BD#df47144c1?segpoint=1&amp;parentnodeid=0e4724c4c&amp;vbahtmlprocessed=1"/>
              <p:cNvSpPr/>
              <p:nvPr>
                <p:custDataLst>
                  <p:tags r:id="rId20"/>
                </p:custDataLst>
              </p:nvPr>
            </p:nvSpPr>
            <p:spPr>
              <a:xfrm>
                <a:off x="140652" y="3215291"/>
                <a:ext cx="11903075" cy="156273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40000"/>
                  </a:lnSpc>
                </a:pP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（2）若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800" b="1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sz="2800" b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𝐧</m:t>
                        </m:r>
                      </m:sub>
                    </m:sSub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为等差数列，且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𝒎</m:t>
                    </m:r>
                    <m:r>
                      <a:rPr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𝒑</m:t>
                    </m:r>
                    <m:r>
                      <a:rPr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𝒒</m:t>
                    </m:r>
                    <m:r>
                      <a:rPr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sz="28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𝟐</m:t>
                    </m:r>
                    <m:r>
                      <a:rPr sz="2800" b="1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altLang="zh-CN" sz="1000" b="1" u="none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</a:p>
              <a:p>
                <a:pPr algn="l">
                  <a:lnSpc>
                    <a:spcPct val="140000"/>
                  </a:lnSpc>
                </a:pP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sz="3200" b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𝐦</m:t>
                        </m:r>
                      </m:sub>
                    </m:sSub>
                    <m:r>
                      <a:rPr sz="32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sz="3200" b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𝐧</m:t>
                        </m:r>
                      </m:sub>
                    </m:sSub>
                    <m:r>
                      <a:rPr sz="32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sz="3200" b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𝐩</m:t>
                        </m:r>
                      </m:sub>
                    </m:sSub>
                    <m:r>
                      <a:rPr sz="32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sz="3200" b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𝐪</m:t>
                        </m:r>
                      </m:sub>
                    </m:sSub>
                    <m:r>
                      <a:rPr sz="32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=</m:t>
                    </m:r>
                    <m:r>
                      <a:rPr sz="32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𝟐</m:t>
                    </m:r>
                    <m:sSub>
                      <m:sSubPr>
                        <m:ctrlPr>
                          <a:rPr lang="en-US" altLang="zh-CN"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200" b="1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sz="3200" b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𝐰</m:t>
                        </m:r>
                      </m:sub>
                    </m:sSub>
                    <m:r>
                      <a:rPr lang="en-US" sz="32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  </m:t>
                    </m:r>
                    <m:r>
                      <a:rPr sz="32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(</m:t>
                    </m:r>
                    <m:r>
                      <a:rPr lang="ar-AE" sz="32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𝐦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𝐧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𝐩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𝐪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,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itchFamily="2" charset="-122"/>
                        <a:cs typeface="Cambria Math" panose="02040503050406030204" pitchFamily="18" charset="0"/>
                      </a:rPr>
                      <m:t>𝐰</m:t>
                    </m:r>
                    <m:r>
                      <a:rPr lang="ar-AE" sz="3200" b="1" i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ar-AE" altLang="zh-CN" sz="32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zh-CN" altLang="ar-AE" sz="3200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itchFamily="2" charset="-122"/>
                            <a:cs typeface="Cambria Math" panose="02040503050406030204" pitchFamily="18" charset="0"/>
                          </a:rPr>
                          <m:t>𝐍</m:t>
                        </m:r>
                      </m:e>
                      <m:sup>
                        <m:r>
                          <a:rPr lang="ar-AE" sz="3200" b="1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sz="3200" b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1200" b="1" u="none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3200" b="1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．</a:t>
                </a:r>
              </a:p>
            </p:txBody>
          </p:sp>
        </mc:Choice>
        <mc:Fallback>
          <p:sp>
            <p:nvSpPr>
              <p:cNvPr id="7" name="P_8_BD#df47144c1?segpoint=1&amp;parentnodeid=0e4724c4c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0"/>
                </p:custDataLst>
              </p:nvPr>
            </p:nvSpPr>
            <p:spPr>
              <a:xfrm>
                <a:off x="140652" y="3215291"/>
                <a:ext cx="11903075" cy="1562735"/>
              </a:xfrm>
              <a:prstGeom prst="rect">
                <a:avLst/>
              </a:prstGeom>
              <a:blipFill>
                <a:blip r:embed="rId26"/>
                <a:stretch>
                  <a:fillRect l="-1792" t="-1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207645" y="4906168"/>
            <a:ext cx="11365865" cy="115236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3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对有穷等差数列，与首末两项</a:t>
            </a:r>
            <a:r>
              <a:rPr lang="en-US" altLang="zh-CN" sz="2800" b="1" dirty="0" err="1">
                <a:solidFill>
                  <a:srgbClr val="0070C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“等距离”</a:t>
            </a:r>
            <a:r>
              <a:rPr lang="en-US" altLang="zh-CN" sz="2800" b="1" dirty="0" err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的两项之和等于首末两项的和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</a:p>
          <a:p>
            <a:pPr indent="0">
              <a:lnSpc>
                <a:spcPct val="130000"/>
              </a:lnSpc>
            </a:pP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即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－1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＝…＝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en-US" altLang="zh-CN" sz="2800" b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＋1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＝….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P_8_BD#df47144c1?segpoint=1&amp;parentnodeid=0e4724c4c&amp;vbahtmlprocessed=1"/>
              <p:cNvSpPr/>
              <p:nvPr>
                <p:custDataLst>
                  <p:tags r:id="rId18"/>
                </p:custDataLst>
              </p:nvPr>
            </p:nvSpPr>
            <p:spPr>
              <a:xfrm>
                <a:off x="185420" y="704850"/>
                <a:ext cx="11374755" cy="256730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（4）</a:t>
                </a:r>
                <a:r>
                  <a:rPr lang="zh-CN" altLang="zh-CN" sz="2800" kern="100" dirty="0">
                    <a:effectLst/>
                    <a:latin typeface="Times New Roman" panose="02020603050405020304" pitchFamily="18" charset="0"/>
                    <a:ea typeface="方正中等线简体" panose="03000509000000000000" pitchFamily="65" charset="-122"/>
                    <a:cs typeface="Times New Roman" panose="02020603050405020304" pitchFamily="18" charset="0"/>
                    <a:sym typeface="+mn-ea"/>
                  </a:rPr>
                  <a:t>在等差数列中每隔</a:t>
                </a:r>
                <a:r>
                  <a:rPr lang="zh-CN" altLang="zh-CN" sz="2800" kern="100" dirty="0">
                    <a:solidFill>
                      <a:srgbClr val="FF0000"/>
                    </a:solidFill>
                    <a:effectLst/>
                    <a:latin typeface="Times New Roman" panose="02020603050405020304" pitchFamily="18" charset="0"/>
                    <a:ea typeface="方正中等线简体" panose="03000509000000000000" pitchFamily="65" charset="-122"/>
                    <a:cs typeface="Times New Roman" panose="02020603050405020304" pitchFamily="18" charset="0"/>
                    <a:sym typeface="+mn-ea"/>
                  </a:rPr>
                  <a:t>相同</a:t>
                </a:r>
                <a:r>
                  <a:rPr lang="zh-CN" altLang="zh-CN" sz="2800" kern="100" dirty="0">
                    <a:effectLst/>
                    <a:latin typeface="Times New Roman" panose="02020603050405020304" pitchFamily="18" charset="0"/>
                    <a:ea typeface="方正中等线简体" panose="03000509000000000000" pitchFamily="65" charset="-122"/>
                    <a:cs typeface="Times New Roman" panose="02020603050405020304" pitchFamily="18" charset="0"/>
                    <a:sym typeface="+mn-ea"/>
                  </a:rPr>
                  <a:t>的项选出一项，按原来的顺序排成一列，仍然是一个等差数列</a:t>
                </a:r>
                <a:r>
                  <a:rPr lang="en-US" altLang="zh-CN" sz="2800" kern="100" dirty="0">
                    <a:effectLst/>
                    <a:latin typeface="Times New Roman" panose="02020603050405020304" pitchFamily="18" charset="0"/>
                    <a:ea typeface="方正中等线简体" panose="03000509000000000000" pitchFamily="65" charset="-122"/>
                    <a:cs typeface="Times New Roman" panose="02020603050405020304" pitchFamily="18" charset="0"/>
                    <a:sym typeface="+mn-ea"/>
                  </a:rPr>
                  <a:t>.</a:t>
                </a:r>
                <a:endParaRPr lang="zh-CN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zh-CN" altLang="en-US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即：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是等差数列，公差为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altLang="zh-CN" sz="1000" i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</m:sub>
                    </m:sSub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…(</m:t>
                    </m:r>
                    <m:r>
                      <a:rPr lang="en-US" sz="28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</m:t>
                    </m:r>
                    <m:r>
                      <a:rPr lang="en-US" sz="28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ar-AE" altLang="zh-CN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pPr>
                      <m:e>
                        <m:r>
                          <a:rPr lang="zh-CN" altLang="ar-AE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p>
                        <m:r>
                          <a:rPr lang="ar-AE" sz="28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是公差为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md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的等差数列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rPr>
                  <a:t>．</a:t>
                </a:r>
              </a:p>
            </p:txBody>
          </p:sp>
        </mc:Choice>
        <mc:Fallback>
          <p:sp>
            <p:nvSpPr>
              <p:cNvPr id="6" name="P_8_BD#df47144c1?segpoint=1&amp;parentnodeid=0e4724c4c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185420" y="704850"/>
                <a:ext cx="11374755" cy="2567305"/>
              </a:xfrm>
              <a:prstGeom prst="rect">
                <a:avLst/>
              </a:prstGeom>
              <a:blipFill>
                <a:blip r:embed="rId29"/>
                <a:stretch>
                  <a:fillRect l="-1876" r="-161" b="-52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>
            <p:custDataLst>
              <p:tags r:id="rId19"/>
            </p:custDataLst>
          </p:nvPr>
        </p:nvSpPr>
        <p:spPr>
          <a:xfrm>
            <a:off x="1688054" y="3333532"/>
            <a:ext cx="7028180" cy="5219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 anchor="t">
            <a:spAutoFit/>
          </a:bodyPr>
          <a:lstStyle/>
          <a:p>
            <a:r>
              <a:rPr lang="zh-CN" altLang="en-US" sz="28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若下标成等差数列，则对应的项成等差数列</a:t>
            </a:r>
            <a:r>
              <a:rPr lang="en-US" altLang="zh-CN" sz="2800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sp>
        <p:nvSpPr>
          <p:cNvPr id="5" name="矩形 4"/>
          <p:cNvSpPr/>
          <p:nvPr>
            <p:custDataLst>
              <p:tags r:id="rId20"/>
            </p:custDataLst>
          </p:nvPr>
        </p:nvSpPr>
        <p:spPr>
          <a:xfrm>
            <a:off x="185420" y="4094185"/>
            <a:ext cx="788225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ct val="0"/>
              </a:spcAft>
            </a:pP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  <a:sym typeface="+mn-ea"/>
              </a:rPr>
              <a:t>(5)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若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a</a:t>
            </a:r>
            <a:r>
              <a:rPr lang="en-US" altLang="zh-CN" sz="2800" i="1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n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},{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b</a:t>
            </a:r>
            <a:r>
              <a:rPr lang="en-US" altLang="zh-CN" sz="2800" i="1" kern="100" baseline="-250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n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}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分别是公差为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d</a:t>
            </a:r>
            <a:r>
              <a:rPr lang="en-US" altLang="zh-CN" sz="2800" kern="100" dirty="0" err="1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,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d</a:t>
            </a:r>
            <a:r>
              <a:rPr lang="en-US" altLang="zh-CN" sz="2800" i="1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的等差数列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, 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则</a:t>
            </a:r>
            <a:endParaRPr lang="zh-CN" altLang="zh-CN" sz="1050" kern="100" dirty="0"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1"/>
            </p:custDataLst>
          </p:nvPr>
        </p:nvSpPr>
        <p:spPr>
          <a:xfrm>
            <a:off x="365246" y="4772918"/>
            <a:ext cx="10989945" cy="115781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①数列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{</a:t>
            </a:r>
            <a:r>
              <a:rPr lang="en-US" sz="2800" i="1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zh-CN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sz="2800" i="1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sz="2800" i="1" kern="100" baseline="-250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}</a:t>
            </a:r>
            <a:r>
              <a:rPr lang="zh-CN" alt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的公差为</a:t>
            </a:r>
            <a:r>
              <a:rPr lang="zh-CN" altLang="en-US" sz="2800" u="sng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u="sng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；②</a:t>
            </a:r>
            <a:r>
              <a:rPr lang="zh-CN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数列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{</a:t>
            </a:r>
            <a:r>
              <a:rPr lang="en-US" sz="2800" i="1" kern="100" dirty="0" err="1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c</a:t>
            </a:r>
            <a:r>
              <a:rPr lang="en-US" sz="2800" kern="100" dirty="0" err="1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·</a:t>
            </a:r>
            <a:r>
              <a:rPr lang="en-US" sz="2800" i="1" kern="100" dirty="0" err="1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sz="2800" i="1" kern="100" baseline="-25000" dirty="0" err="1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}</a:t>
            </a:r>
            <a:r>
              <a:rPr lang="zh-CN" alt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的公差为</a:t>
            </a:r>
            <a:r>
              <a:rPr lang="zh-CN" altLang="en-US" sz="2800" u="sng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u="sng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       </a:t>
            </a:r>
            <a:r>
              <a:rPr lang="zh-CN" alt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；</a:t>
            </a:r>
          </a:p>
          <a:p>
            <a:pPr algn="l" fontAlgn="auto">
              <a:lnSpc>
                <a:spcPct val="130000"/>
              </a:lnSpc>
            </a:pPr>
            <a:r>
              <a:rPr lang="zh-CN" alt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③</a:t>
            </a:r>
            <a:r>
              <a:rPr lang="zh-CN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数列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{</a:t>
            </a:r>
            <a:r>
              <a:rPr lang="en-US" sz="2800" i="1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sz="2800" i="1" kern="100" baseline="-250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sz="2800" i="1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a</a:t>
            </a:r>
            <a:r>
              <a:rPr lang="en-US" sz="2800" i="1" kern="100" baseline="-250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sz="2800" kern="100" baseline="-250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sz="2800" i="1" kern="100" baseline="-250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k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}</a:t>
            </a:r>
            <a:r>
              <a:rPr lang="zh-CN" alt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的公差为</a:t>
            </a:r>
            <a:r>
              <a:rPr lang="zh-CN" altLang="en-US" sz="2800" u="sng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u="sng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alt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；④</a:t>
            </a:r>
            <a:r>
              <a:rPr lang="zh-CN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数列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{</a:t>
            </a:r>
            <a:r>
              <a:rPr lang="en-US" sz="2800" i="1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pa</a:t>
            </a:r>
            <a:r>
              <a:rPr lang="en-US" sz="2800" i="1" kern="100" baseline="-250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zh-CN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＋</a:t>
            </a:r>
            <a:r>
              <a:rPr lang="en-US" sz="2800" i="1" kern="100" dirty="0" err="1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qb</a:t>
            </a:r>
            <a:r>
              <a:rPr lang="en-US" sz="2800" i="1" kern="100" baseline="-25000" dirty="0" err="1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n</a:t>
            </a:r>
            <a:r>
              <a:rPr 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}</a:t>
            </a:r>
            <a:r>
              <a:rPr lang="zh-CN" altLang="en-US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的公差为</a:t>
            </a:r>
            <a:r>
              <a:rPr lang="zh-CN" altLang="en-US" sz="2800" u="sng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800" u="sng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             </a:t>
            </a:r>
            <a:r>
              <a:rPr lang="en-US" altLang="zh-CN" sz="2800" kern="100" dirty="0">
                <a:effectLst/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  <a:sym typeface="+mn-ea"/>
              </a:rPr>
              <a:t>.</a:t>
            </a:r>
          </a:p>
        </p:txBody>
      </p:sp>
      <p:sp>
        <p:nvSpPr>
          <p:cNvPr id="23" name="矩形 22"/>
          <p:cNvSpPr/>
          <p:nvPr>
            <p:custDataLst>
              <p:tags r:id="rId22"/>
            </p:custDataLst>
          </p:nvPr>
        </p:nvSpPr>
        <p:spPr>
          <a:xfrm>
            <a:off x="4250327" y="4741545"/>
            <a:ext cx="3606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</a:t>
            </a:r>
          </a:p>
        </p:txBody>
      </p:sp>
      <p:sp>
        <p:nvSpPr>
          <p:cNvPr id="24" name="矩形 23"/>
          <p:cNvSpPr/>
          <p:nvPr>
            <p:custDataLst>
              <p:tags r:id="rId23"/>
            </p:custDataLst>
          </p:nvPr>
        </p:nvSpPr>
        <p:spPr>
          <a:xfrm>
            <a:off x="8771177" y="4772918"/>
            <a:ext cx="51879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cd</a:t>
            </a:r>
          </a:p>
        </p:txBody>
      </p:sp>
      <p:sp>
        <p:nvSpPr>
          <p:cNvPr id="25" name="矩形 24"/>
          <p:cNvSpPr/>
          <p:nvPr>
            <p:custDataLst>
              <p:tags r:id="rId24"/>
            </p:custDataLst>
          </p:nvPr>
        </p:nvSpPr>
        <p:spPr>
          <a:xfrm>
            <a:off x="4644442" y="5351826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d</a:t>
            </a:r>
          </a:p>
        </p:txBody>
      </p:sp>
      <p:sp>
        <p:nvSpPr>
          <p:cNvPr id="26" name="矩形 25"/>
          <p:cNvSpPr/>
          <p:nvPr>
            <p:custDataLst>
              <p:tags r:id="rId25"/>
            </p:custDataLst>
          </p:nvPr>
        </p:nvSpPr>
        <p:spPr>
          <a:xfrm>
            <a:off x="9754456" y="529488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pd</a:t>
            </a:r>
            <a:r>
              <a:rPr lang="zh-CN" altLang="en-US" sz="2800" kern="100" dirty="0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＋</a:t>
            </a:r>
            <a:r>
              <a:rPr lang="en-US" altLang="zh-CN" sz="2800" i="1" kern="100" dirty="0" err="1">
                <a:solidFill>
                  <a:srgbClr val="FF0000"/>
                </a:solidFill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qd</a:t>
            </a:r>
            <a:r>
              <a:rPr lang="en-US" altLang="zh-CN" sz="2800" kern="100" dirty="0">
                <a:solidFill>
                  <a:srgbClr val="FF0000"/>
                </a:solidFill>
                <a:latin typeface="宋体" panose="02010600030101010101" pitchFamily="2" charset="-122"/>
                <a:ea typeface="方正中等线简体" panose="03000509000000000000" pitchFamily="65" charset="-122"/>
                <a:cs typeface="Times New Roman" panose="02020603050405020304" pitchFamily="18" charset="0"/>
              </a:rPr>
              <a:t>′</a:t>
            </a: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新知生成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导学</a:t>
            </a:r>
            <a:r>
              <a:rPr lang="en-US" altLang="zh-CN" sz="3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P10</a:t>
            </a:r>
            <a:endParaRPr lang="zh-CN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QO_8_BD.16_1#fc0fb1cbb?segpoint=1&amp;parentnodeid=0070cd0ab&amp;vbahtmlprocessed=1"/>
              <p:cNvSpPr/>
              <p:nvPr>
                <p:custDataLst>
                  <p:tags r:id="rId19"/>
                </p:custDataLst>
              </p:nvPr>
            </p:nvSpPr>
            <p:spPr>
              <a:xfrm>
                <a:off x="236220" y="799465"/>
                <a:ext cx="11652885" cy="77216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algn="l">
                  <a:lnSpc>
                    <a:spcPct val="150000"/>
                  </a:lnSpc>
                </a:pPr>
                <a:r>
                  <a:rPr lang="en-US" altLang="zh-CN" sz="2800" b="1" dirty="0">
                    <a:solidFill>
                      <a:srgbClr val="5A65A5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例1</a:t>
                </a:r>
                <a:r>
                  <a:rPr lang="en-US" altLang="zh-CN" sz="2800" b="1" dirty="0">
                    <a:solidFill>
                      <a:srgbClr val="5A65A5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（1）已知等差数列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，求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的值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；</a:t>
                </a:r>
              </a:p>
            </p:txBody>
          </p:sp>
        </mc:Choice>
        <mc:Fallback xmlns="">
          <p:sp>
            <p:nvSpPr>
              <p:cNvPr id="3" name="QO_8_BD.16_1#fc0fb1cbb?segpoint=1&amp;parentnodeid=0070cd0ab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6"/>
                </p:custDataLst>
              </p:nvPr>
            </p:nvSpPr>
            <p:spPr>
              <a:xfrm>
                <a:off x="236220" y="799465"/>
                <a:ext cx="11652885" cy="772160"/>
              </a:xfrm>
              <a:prstGeom prst="rect">
                <a:avLst/>
              </a:prstGeom>
              <a:blipFill>
                <a:blip r:embed="rId27"/>
                <a:stretch>
                  <a:fillRect l="-1884" b="-15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QO_8_BD.16_2#fc0fb1cbb?segpoint=1&amp;parentnodeid=0070cd0ab&amp;vbahtmlprocessed=1"/>
              <p:cNvSpPr/>
              <p:nvPr>
                <p:custDataLst>
                  <p:tags r:id="rId20"/>
                </p:custDataLst>
              </p:nvPr>
            </p:nvSpPr>
            <p:spPr>
              <a:xfrm>
                <a:off x="236220" y="1571625"/>
                <a:ext cx="11494770" cy="69913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algn="l">
                  <a:lnSpc>
                    <a:spcPct val="150000"/>
                  </a:lnSpc>
                </a:pP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（2）已知等差数列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70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，求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b>
                    </m:sSub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的值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；</a:t>
                </a:r>
              </a:p>
            </p:txBody>
          </p:sp>
        </mc:Choice>
        <mc:Fallback xmlns="">
          <p:sp>
            <p:nvSpPr>
              <p:cNvPr id="5" name="QO_8_BD.16_2#fc0fb1cbb?segpoint=1&amp;parentnodeid=0070cd0ab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8"/>
                </p:custDataLst>
              </p:nvPr>
            </p:nvSpPr>
            <p:spPr>
              <a:xfrm>
                <a:off x="236220" y="1571625"/>
                <a:ext cx="11494770" cy="699135"/>
              </a:xfrm>
              <a:prstGeom prst="rect">
                <a:avLst/>
              </a:prstGeom>
              <a:blipFill>
                <a:blip r:embed="rId29"/>
                <a:stretch>
                  <a:fillRect l="-1910" r="-4934" b="-113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QO_8_BD.16_3#fc0fb1cbb?segpoint=1&amp;parentnodeid=0070cd0ab&amp;vbahtmlprocessed=1"/>
              <p:cNvSpPr/>
              <p:nvPr>
                <p:custDataLst>
                  <p:tags r:id="rId21"/>
                </p:custDataLst>
              </p:nvPr>
            </p:nvSpPr>
            <p:spPr>
              <a:xfrm>
                <a:off x="255270" y="2448560"/>
                <a:ext cx="11475720" cy="123317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algn="l">
                  <a:lnSpc>
                    <a:spcPct val="150000"/>
                  </a:lnSpc>
                </a:pP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（3）已知数列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都是等差数列，且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</a:p>
              <a:p>
                <a:pPr marL="0" algn="l">
                  <a:lnSpc>
                    <a:spcPct val="150000"/>
                  </a:lnSpc>
                </a:pP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，求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a:rPr sz="2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sz="28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sub>
                    </m:sSub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的值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．</a:t>
                </a:r>
              </a:p>
            </p:txBody>
          </p:sp>
        </mc:Choice>
        <mc:Fallback xmlns="">
          <p:sp>
            <p:nvSpPr>
              <p:cNvPr id="6" name="QO_8_BD.16_3#fc0fb1cbb?segpoint=1&amp;parentnodeid=0070cd0ab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30"/>
                </p:custDataLst>
              </p:nvPr>
            </p:nvSpPr>
            <p:spPr>
              <a:xfrm>
                <a:off x="255270" y="2448560"/>
                <a:ext cx="11475720" cy="1233170"/>
              </a:xfrm>
              <a:prstGeom prst="rect">
                <a:avLst/>
              </a:prstGeom>
              <a:blipFill>
                <a:blip r:embed="rId31"/>
                <a:stretch>
                  <a:fillRect l="-1913" b="-153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483779" name="对象 1483778"/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849877094"/>
              </p:ext>
            </p:extLst>
          </p:nvPr>
        </p:nvGraphicFramePr>
        <p:xfrm>
          <a:off x="1029017" y="4442929"/>
          <a:ext cx="10133965" cy="928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8115300" imgH="742950" progId="Word.Document.8">
                  <p:embed/>
                </p:oleObj>
              </mc:Choice>
              <mc:Fallback>
                <p:oleObj r:id="rId32" imgW="8115300" imgH="742950" progId="Word.Document.8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029017" y="4442929"/>
                        <a:ext cx="10133965" cy="928370"/>
                      </a:xfrm>
                      <a:prstGeom prst="rect">
                        <a:avLst/>
                      </a:prstGeom>
                      <a:noFill/>
                      <a:ln w="38100">
                        <a:solidFill>
                          <a:srgbClr val="FF0000"/>
                        </a:solidFill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83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QO_8_AS.17_1#fc0fb1cbb?parentnodeid=0070cd0ab&amp;vbahtmlprocessed=1"/>
              <p:cNvSpPr/>
              <p:nvPr>
                <p:custDataLst>
                  <p:tags r:id="rId18"/>
                </p:custDataLst>
              </p:nvPr>
            </p:nvSpPr>
            <p:spPr>
              <a:xfrm>
                <a:off x="84636" y="165791"/>
                <a:ext cx="11475720" cy="446900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40000"/>
                  </a:lnSpc>
                </a:pPr>
                <a:r>
                  <a:rPr lang="en-US" altLang="zh-CN" sz="23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[</a:t>
                </a:r>
                <a:r>
                  <a:rPr lang="en-US" altLang="zh-CN" sz="23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解析</a:t>
                </a:r>
                <a:r>
                  <a:rPr lang="en-US" altLang="zh-CN" sz="23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]</a:t>
                </a:r>
                <a:r>
                  <a:rPr lang="en-US" altLang="zh-CN" sz="2300" b="1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（1）（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法一）设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的公差为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，则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3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</m:ctrlPr>
                          </m:eqArrPr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sSub>
                              <m:sSubPr>
                                <m:ctrlPr>
                                  <a:rPr lang="en-US" altLang="zh-CN" sz="23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/>
                                    <a:cs typeface="Times New Roman" panose="020206030504050203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b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sSub>
                              <m:sSubPr>
                                <m:ctrlPr>
                                  <a:rPr lang="en-US" altLang="zh-CN" sz="23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/>
                                    <a:cs typeface="Times New Roman" panose="020206030504050203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b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14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25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解得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3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</m:ctrlPr>
                          </m:eqArrPr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sSub>
                              <m:sSubPr>
                                <m:ctrlPr>
                                  <a:rPr lang="en-US" altLang="zh-CN" sz="23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/>
                                    <a:cs typeface="Times New Roman" panose="02020603050405020304" pitchFamily="34" charset="-12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b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altLang="zh-CN" sz="23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/>
                                    <a:cs typeface="Times New Roman" panose="02020603050405020304" pitchFamily="34" charset="-120"/>
                                  </a:rPr>
                                </m:ctrlPr>
                              </m:fPr>
                              <m:num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</a:p>
              <a:p>
                <a:pPr algn="l">
                  <a:lnSpc>
                    <a:spcPct val="140000"/>
                  </a:lnSpc>
                </a:pP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故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24</m:t>
                    </m:r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24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fPr>
                      <m:num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endParaRPr lang="en-US" altLang="zh-CN" sz="2300" dirty="0"/>
              </a:p>
              <a:p>
                <a:pPr algn="l">
                  <a:lnSpc>
                    <a:spcPct val="140000"/>
                  </a:lnSpc>
                </a:pPr>
                <a:r>
                  <a:rPr lang="zh-CN" altLang="en-US" sz="2300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lang="zh-CN" altLang="en-US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</a:t>
                </a:r>
                <a:r>
                  <a:rPr lang="zh-CN" altLang="en-US" sz="23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法二）因为</a:t>
                </a:r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lang="en-US" altLang="zh-CN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zh-CN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altLang="zh-CN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zh-CN" altLang="en-US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zh-CN" altLang="en-US" sz="23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所以在等差数列</a:t>
                </a:r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ar-AE" altLang="zh-CN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zh-CN" altLang="en-US" sz="23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中有</a:t>
                </a:r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</m:oMath>
                </a14:m>
                <a:r>
                  <a:rPr lang="ar-AE" altLang="zh-CN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zh-CN" altLang="ar-AE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endParaRPr lang="en-US" altLang="zh-CN" sz="2300" dirty="0">
                  <a:solidFill>
                    <a:srgbClr val="7030A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algn="l">
                  <a:lnSpc>
                    <a:spcPct val="140000"/>
                  </a:lnSpc>
                </a:pPr>
                <a:r>
                  <a:rPr lang="zh-CN" altLang="en-US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从而</a:t>
                </a:r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10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ar-AE" altLang="zh-CN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ar-AE" altLang="zh-CN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endParaRPr lang="ar-AE" altLang="zh-CN" sz="2300" dirty="0">
                  <a:solidFill>
                    <a:srgbClr val="7030A0"/>
                  </a:solidFill>
                </a:endParaRPr>
              </a:p>
              <a:p>
                <a:pPr algn="l">
                  <a:lnSpc>
                    <a:spcPct val="140000"/>
                  </a:lnSpc>
                </a:pPr>
                <a:r>
                  <a:rPr lang="en-US" altLang="zh-CN" sz="2300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（法三）因为5,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成等差数列，所以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也成等差数列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</a:p>
              <a:p>
                <a:pPr algn="l">
                  <a:lnSpc>
                    <a:spcPct val="140000"/>
                  </a:lnSpc>
                </a:pP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因此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，即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25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解得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endParaRPr lang="en-US" altLang="zh-CN" sz="2300" dirty="0"/>
              </a:p>
            </p:txBody>
          </p:sp>
        </mc:Choice>
        <mc:Fallback>
          <p:sp>
            <p:nvSpPr>
              <p:cNvPr id="3" name="QO_8_AS.17_1#fc0fb1cbb?parentnodeid=0070cd0ab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18"/>
                </p:custDataLst>
              </p:nvPr>
            </p:nvSpPr>
            <p:spPr>
              <a:xfrm>
                <a:off x="84636" y="165791"/>
                <a:ext cx="11475720" cy="4469002"/>
              </a:xfrm>
              <a:prstGeom prst="rect">
                <a:avLst/>
              </a:prstGeom>
              <a:blipFill>
                <a:blip r:embed="rId23"/>
                <a:stretch>
                  <a:fillRect l="-15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QO_8_AS.17_2#fc0fb1cbb?parentnodeid=0070cd0ab&amp;vbahtmlprocessed=1"/>
              <p:cNvSpPr/>
              <p:nvPr>
                <p:custDataLst>
                  <p:tags r:id="rId19"/>
                </p:custDataLst>
              </p:nvPr>
            </p:nvSpPr>
            <p:spPr>
              <a:xfrm>
                <a:off x="265176" y="3983609"/>
                <a:ext cx="11475720" cy="2572703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50000"/>
                  </a:lnSpc>
                </a:pPr>
                <a:r>
                  <a:rPr lang="zh-CN" altLang="en-US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</a:t>
                </a:r>
                <a:r>
                  <a:rPr lang="en-US" altLang="zh-CN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2</a:t>
                </a:r>
                <a:r>
                  <a:rPr lang="zh-CN" altLang="en-US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）由等差数列的性质，得</a:t>
                </a:r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b>
                    </m:sSub>
                  </m:oMath>
                </a14:m>
                <a:r>
                  <a:rPr lang="ar-AE" altLang="zh-CN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zh-CN" altLang="ar-AE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zh-CN" altLang="en-US" sz="23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所以</a:t>
                </a:r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5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70</m:t>
                    </m:r>
                  </m:oMath>
                </a14:m>
                <a:r>
                  <a:rPr lang="ar-AE" altLang="zh-CN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zh-CN" altLang="ar-AE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zh-CN" altLang="en-US" sz="2300" dirty="0" err="1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解得</a:t>
                </a:r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ar-AE" altLang="zh-CN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zh-CN" altLang="ar-AE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zh-CN" altLang="en-US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故</a:t>
                </a:r>
                <a:r>
                  <a:rPr lang="zh-CN" altLang="en-US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ar-AE" altLang="zh-CN" sz="23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lang="ar-AE" sz="230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ar-AE" sz="230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r>
                  <a:rPr lang="ar-AE" altLang="zh-CN" sz="800" u="none" dirty="0">
                    <a:solidFill>
                      <a:srgbClr val="7030A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ar-AE" altLang="zh-CN" sz="2300" dirty="0">
                    <a:solidFill>
                      <a:srgbClr val="7030A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endParaRPr lang="ar-AE" altLang="zh-CN" sz="2300" dirty="0">
                  <a:solidFill>
                    <a:srgbClr val="7030A0"/>
                  </a:solidFill>
                </a:endParaRPr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（3）令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因为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都是等差数列，所以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也是等差数列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．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设数列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的公差为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由已知得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，由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17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解得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，故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sz="23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19</m:t>
                        </m:r>
                      </m:sub>
                    </m:sSub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41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endParaRPr lang="en-US" altLang="zh-CN" sz="2300" dirty="0"/>
              </a:p>
            </p:txBody>
          </p:sp>
        </mc:Choice>
        <mc:Fallback xmlns="">
          <p:sp>
            <p:nvSpPr>
              <p:cNvPr id="5" name="QO_8_AS.17_2#fc0fb1cbb?parentnodeid=0070cd0ab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>
              <a:xfrm>
                <a:off x="265176" y="3983609"/>
                <a:ext cx="11475720" cy="2572703"/>
              </a:xfrm>
              <a:prstGeom prst="rect">
                <a:avLst/>
              </a:prstGeom>
              <a:blipFill>
                <a:blip r:embed="rId25"/>
                <a:stretch>
                  <a:fillRect l="-1594" b="-68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4553EBFE-A709-34E3-F90C-EF4BCBD07EBB}"/>
              </a:ext>
            </a:extLst>
          </p:cNvPr>
          <p:cNvSpPr txBox="1"/>
          <p:nvPr>
            <p:custDataLst>
              <p:tags r:id="rId20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sym typeface="+mn-ea"/>
              </a:rPr>
              <a:t>导学</a:t>
            </a:r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sym typeface="+mn-ea"/>
              </a:rPr>
              <a:t>P10</a:t>
            </a:r>
            <a:endParaRPr lang="zh-CN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sym typeface="+mn-ea"/>
              </a:rPr>
              <a:t>导学</a:t>
            </a:r>
            <a:r>
              <a:rPr lang="en-US" altLang="zh-CN" sz="3200" dirty="0">
                <a:latin typeface="黑体" panose="02010609060101010101" charset="-122"/>
                <a:ea typeface="黑体" panose="02010609060101010101" charset="-122"/>
                <a:sym typeface="+mn-ea"/>
              </a:rPr>
              <a:t>P10</a:t>
            </a:r>
            <a:endParaRPr lang="zh-CN" sz="3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3" name="QO_8#f46d06a4f?parentnodeid=15b866d83&amp;vbahtmlprocessed=1"/>
          <p:cNvSpPr/>
          <p:nvPr>
            <p:custDataLst>
              <p:tags r:id="rId19"/>
            </p:custDataLst>
          </p:nvPr>
        </p:nvSpPr>
        <p:spPr>
          <a:xfrm>
            <a:off x="171450" y="799465"/>
            <a:ext cx="11849100" cy="8972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>
              <a:lnSpc>
                <a:spcPct val="150000"/>
              </a:lnSpc>
            </a:pPr>
            <a:r>
              <a:rPr lang="en-US" altLang="zh-CN" sz="2800" b="1" dirty="0">
                <a:solidFill>
                  <a:srgbClr val="5A65A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例2</a:t>
            </a:r>
            <a:r>
              <a:rPr lang="en-US" altLang="zh-CN" sz="2800" b="1" dirty="0">
                <a:solidFill>
                  <a:srgbClr val="5A65A5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已知四个数成等差数列,它们的和为26,中间两项的积为40,求这四个数．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403860" y="1457960"/>
            <a:ext cx="8534400" cy="257429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249555" y="4032250"/>
            <a:ext cx="10572750" cy="255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5911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QO_8_AS.23_3#f46d06a4f?parentnodeid=15b866d83&amp;vbahtmlprocessed=1"/>
              <p:cNvSpPr/>
              <p:nvPr>
                <p:custDataLst>
                  <p:tags r:id="rId18"/>
                </p:custDataLst>
              </p:nvPr>
            </p:nvSpPr>
            <p:spPr>
              <a:xfrm>
                <a:off x="186436" y="705104"/>
                <a:ext cx="11475720" cy="359213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法三）设这四个数分别为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m:rPr>
                        <m:sty m:val="p"/>
                      </m:rP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根据题意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endParaRPr lang="en-US" altLang="zh-CN" sz="2300" dirty="0"/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3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</m:ctrlPr>
                          </m:eqArrPr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)+(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)+(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)+(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)=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26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)(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)=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40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，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endParaRPr lang="en-US" altLang="zh-CN" sz="2300" dirty="0"/>
              </a:p>
              <a:p>
                <a:pPr algn="l">
                  <a:lnSpc>
                    <a:spcPct val="110000"/>
                  </a:lnSpc>
                </a:pP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化简得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3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</m:ctrlPr>
                          </m:eqArrPr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26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sSup>
                              <m:sSupPr>
                                <m:ctrlPr>
                                  <a:rPr lang="en-US" altLang="zh-CN" sz="23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/>
                                    <a:cs typeface="Times New Roman" panose="02020603050405020304" pitchFamily="34" charset="-12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a</m:t>
                                </m:r>
                              </m:e>
                              <m:sup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altLang="zh-CN" sz="23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/>
                                    <a:cs typeface="Times New Roman" panose="02020603050405020304" pitchFamily="34" charset="-12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p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40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解得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ctrlPr>
                          <a:rPr lang="en-US" altLang="zh-CN" sz="23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微软雅黑"/>
                            <a:cs typeface="Times New Roman" panose="02020603050405020304" pitchFamily="34" charset="-12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zh-CN" sz="23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</m:ctrlPr>
                          </m:eqArrPr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a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en-US" altLang="zh-CN" sz="23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/>
                                    <a:cs typeface="Times New Roman" panose="02020603050405020304" pitchFamily="34" charset="-120"/>
                                  </a:rPr>
                                </m:ctrlPr>
                              </m:fPr>
                              <m:num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13</m:t>
                                </m:r>
                              </m:num>
                              <m:den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，</m:t>
                            </m:r>
                          </m:e>
                          <m:e>
                            <m:r>
                              <a:rPr lang="en-US" altLang="zh-CN"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微软雅黑"/>
                                <a:cs typeface="Times New Roman" panose="02020603050405020304" pitchFamily="34" charset="-120"/>
                              </a:rPr>
                              <m:t>&amp;</m:t>
                            </m:r>
                            <m:r>
                              <m:rPr>
                                <m:sty m:val="p"/>
                              </m:rP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d</m:t>
                            </m:r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=±</m:t>
                            </m:r>
                            <m:f>
                              <m:fPr>
                                <m:ctrlPr>
                                  <a:rPr lang="en-US" altLang="zh-CN" sz="23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微软雅黑"/>
                                    <a:cs typeface="Times New Roman" panose="02020603050405020304" pitchFamily="34" charset="-120"/>
                                  </a:rPr>
                                </m:ctrlPr>
                              </m:fPr>
                              <m:num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sz="230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sz="23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endParaRPr lang="en-US" altLang="zh-CN" sz="2300" dirty="0"/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∴这四个数分别为2,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或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11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a:rPr sz="23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zh-CN" sz="800" u="none" dirty="0">
                    <a:solidFill>
                      <a:srgbClr val="FF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endParaRPr lang="en-US" altLang="zh-CN" sz="2300" dirty="0"/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3" name="QO_8_AS.23_3#f46d06a4f?parentnodeid=15b866d83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>
              <a:xfrm>
                <a:off x="186436" y="705104"/>
                <a:ext cx="11475720" cy="3592132"/>
              </a:xfrm>
              <a:prstGeom prst="rect">
                <a:avLst/>
              </a:prstGeom>
              <a:blipFill rotWithShape="1">
                <a:blip r:embed="rId25"/>
                <a:stretch>
                  <a:fillRect l="-3" t="-7" r="3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>
            <a:extLst>
              <a:ext uri="{FF2B5EF4-FFF2-40B4-BE49-F238E27FC236}">
                <a16:creationId xmlns:a16="http://schemas.microsoft.com/office/drawing/2014/main" id="{89441FB0-A785-2C22-BA85-944A67809645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388745" y="120975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课堂练习</a:t>
            </a:r>
            <a:endParaRPr lang="zh-CN" sz="32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81583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QO_7#683a3377e?parentnodeid=91576b347&amp;vbahtmlprocessed=1"/>
          <p:cNvSpPr/>
          <p:nvPr>
            <p:custDataLst>
              <p:tags r:id="rId18"/>
            </p:custDataLst>
          </p:nvPr>
        </p:nvSpPr>
        <p:spPr>
          <a:xfrm>
            <a:off x="207270" y="4531398"/>
            <a:ext cx="11475720" cy="70548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>
              <a:lnSpc>
                <a:spcPct val="130000"/>
              </a:lnSpc>
            </a:pPr>
            <a:r>
              <a:rPr lang="en-US" altLang="zh-CN" sz="2800" b="1" dirty="0">
                <a:solidFill>
                  <a:srgbClr val="5A65A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问题2：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如果四个数成等差数列，那么如何设这四个数更方便运算？</a:t>
            </a:r>
          </a:p>
        </p:txBody>
      </p:sp>
      <p:sp>
        <p:nvSpPr>
          <p:cNvPr id="5" name="QO_7_BD.20_1#fd2a83fd7?parentnodeid=91576b347&amp;vbahtmlprocessed=1"/>
          <p:cNvSpPr/>
          <p:nvPr>
            <p:custDataLst>
              <p:tags r:id="rId19"/>
            </p:custDataLst>
          </p:nvPr>
        </p:nvSpPr>
        <p:spPr>
          <a:xfrm>
            <a:off x="84455" y="834314"/>
            <a:ext cx="11393170" cy="7239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algn="l">
              <a:lnSpc>
                <a:spcPct val="130000"/>
              </a:lnSpc>
            </a:pPr>
            <a:r>
              <a:rPr lang="en-US" altLang="zh-CN" sz="2800" b="1" dirty="0">
                <a:solidFill>
                  <a:srgbClr val="5A65A5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问题1：</a:t>
            </a:r>
            <a:r>
              <a:rPr lang="en-US" altLang="zh-CN" sz="2800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34" charset="-120"/>
              </a:rPr>
              <a:t>对于三个数成等差数列，某班同学给出了以下三种设法：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QO_7_BD.20_2#fd2a83fd7?segpoint=1&amp;parentnodeid=91576b347&amp;vbahtmlprocessed=1"/>
              <p:cNvSpPr/>
              <p:nvPr>
                <p:custDataLst>
                  <p:tags r:id="rId20"/>
                </p:custDataLst>
              </p:nvPr>
            </p:nvSpPr>
            <p:spPr>
              <a:xfrm>
                <a:off x="477919" y="1466726"/>
                <a:ext cx="11532870" cy="77279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algn="l">
                  <a:lnSpc>
                    <a:spcPct val="130000"/>
                  </a:lnSpc>
                </a:pP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（1）设这三个数分别为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c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</a:p>
            </p:txBody>
          </p:sp>
        </mc:Choice>
        <mc:Fallback>
          <p:sp>
            <p:nvSpPr>
              <p:cNvPr id="6" name="QO_7_BD.20_2#fd2a83fd7?segpoint=1&amp;parentnodeid=91576b347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0"/>
                </p:custDataLst>
              </p:nvPr>
            </p:nvSpPr>
            <p:spPr>
              <a:xfrm>
                <a:off x="477919" y="1466726"/>
                <a:ext cx="11532870" cy="772795"/>
              </a:xfrm>
              <a:prstGeom prst="rect">
                <a:avLst/>
              </a:prstGeom>
              <a:blipFill>
                <a:blip r:embed="rId27"/>
                <a:stretch>
                  <a:fillRect l="-1850" t="-47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QO_7_BD.20_3#fd2a83fd7?segpoint=1&amp;parentnodeid=91576b347&amp;vbahtmlprocessed=1"/>
              <p:cNvSpPr/>
              <p:nvPr>
                <p:custDataLst>
                  <p:tags r:id="rId21"/>
                </p:custDataLst>
              </p:nvPr>
            </p:nvSpPr>
            <p:spPr>
              <a:xfrm>
                <a:off x="502920" y="2152726"/>
                <a:ext cx="11689080" cy="6604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algn="l">
                  <a:lnSpc>
                    <a:spcPct val="130000"/>
                  </a:lnSpc>
                </a:pP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（2）设该数列的首项为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公差为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则这三个数分别为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</a:p>
            </p:txBody>
          </p:sp>
        </mc:Choice>
        <mc:Fallback>
          <p:sp>
            <p:nvSpPr>
              <p:cNvPr id="7" name="QO_7_BD.20_3#fd2a83fd7?segpoint=1&amp;parentnodeid=91576b347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>
              <a:xfrm>
                <a:off x="502920" y="2152726"/>
                <a:ext cx="11689080" cy="660400"/>
              </a:xfrm>
              <a:prstGeom prst="rect">
                <a:avLst/>
              </a:prstGeom>
              <a:blipFill>
                <a:blip r:embed="rId28"/>
                <a:stretch>
                  <a:fillRect l="-1878" t="-5556" b="-92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QO_7_BD.20_4#fd2a83fd7?segpoint=1&amp;parentnodeid=91576b347&amp;vbahtmlprocessed=1"/>
              <p:cNvSpPr/>
              <p:nvPr>
                <p:custDataLst>
                  <p:tags r:id="rId22"/>
                </p:custDataLst>
              </p:nvPr>
            </p:nvSpPr>
            <p:spPr>
              <a:xfrm>
                <a:off x="502920" y="2760345"/>
                <a:ext cx="11475720" cy="117538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marL="0" algn="l">
                  <a:lnSpc>
                    <a:spcPct val="130000"/>
                  </a:lnSpc>
                </a:pP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（3）设该数列的中间项为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公差为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sz="2800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  <a:t>,</a:t>
                </a: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则这三个数分别为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,</a:t>
                </a:r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sz="28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d</m:t>
                    </m:r>
                  </m:oMath>
                </a14:m>
                <a:r>
                  <a:rPr lang="en-US" altLang="zh-CN" sz="10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endParaRPr lang="en-US" altLang="zh-CN" sz="2800" dirty="0"/>
              </a:p>
              <a:p>
                <a:pPr marL="0" algn="l">
                  <a:lnSpc>
                    <a:spcPct val="130000"/>
                  </a:lnSpc>
                </a:pPr>
                <a:r>
                  <a:rPr lang="en-US" altLang="zh-CN" sz="28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那么，哪种方法在计算中可能更便捷一些</a:t>
                </a:r>
                <a:r>
                  <a:rPr lang="en-US" altLang="zh-CN" sz="28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？</a:t>
                </a:r>
              </a:p>
            </p:txBody>
          </p:sp>
        </mc:Choice>
        <mc:Fallback>
          <p:sp>
            <p:nvSpPr>
              <p:cNvPr id="23" name="QO_7_BD.20_4#fd2a83fd7?segpoint=1&amp;parentnodeid=91576b347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502920" y="2760345"/>
                <a:ext cx="11475720" cy="1175385"/>
              </a:xfrm>
              <a:prstGeom prst="rect">
                <a:avLst/>
              </a:prstGeom>
              <a:blipFill>
                <a:blip r:embed="rId29"/>
                <a:stretch>
                  <a:fillRect l="-1913" t="-3627" b="-77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图片 2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356965" y="5391274"/>
            <a:ext cx="10228580" cy="65151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新知探究</a:t>
            </a:r>
          </a:p>
        </p:txBody>
      </p:sp>
    </p:spTree>
    <p:extLst>
      <p:ext uri="{BB962C8B-B14F-4D97-AF65-F5344CB8AC3E}">
        <p14:creationId xmlns:p14="http://schemas.microsoft.com/office/powerpoint/2010/main" val="7135680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18"/>
            </p:custDataLst>
          </p:nvPr>
        </p:nvSpPr>
        <p:spPr>
          <a:xfrm>
            <a:off x="1388745" y="215900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32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新知生成</a:t>
            </a:r>
          </a:p>
        </p:txBody>
      </p:sp>
      <p:sp>
        <p:nvSpPr>
          <p:cNvPr id="5" name="文本框 4"/>
          <p:cNvSpPr txBox="1"/>
          <p:nvPr>
            <p:custDataLst>
              <p:tags r:id="rId19"/>
            </p:custDataLst>
          </p:nvPr>
        </p:nvSpPr>
        <p:spPr>
          <a:xfrm>
            <a:off x="0" y="799465"/>
            <a:ext cx="6096000" cy="5232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  <a:sym typeface="+mn-ea"/>
              </a:rPr>
              <a:t>对称项设法</a:t>
            </a:r>
            <a:endParaRPr lang="en-US" altLang="zh-CN" sz="28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矩形 5"/>
          <p:cNvSpPr/>
          <p:nvPr>
            <p:custDataLst>
              <p:tags r:id="rId20"/>
            </p:custDataLst>
          </p:nvPr>
        </p:nvSpPr>
        <p:spPr>
          <a:xfrm>
            <a:off x="224790" y="1295400"/>
            <a:ext cx="11478895" cy="18310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40000"/>
              </a:lnSpc>
              <a:spcAft>
                <a:spcPct val="0"/>
              </a:spcAft>
            </a:pPr>
            <a:r>
              <a:rPr lang="en-US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(1)</a:t>
            </a:r>
            <a:r>
              <a:rPr lang="zh-CN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当已知条件中出现与</a:t>
            </a:r>
            <a:r>
              <a:rPr lang="zh-CN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首项</a:t>
            </a:r>
            <a:r>
              <a:rPr lang="zh-CN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、</a:t>
            </a:r>
            <a:r>
              <a:rPr lang="zh-CN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公差</a:t>
            </a:r>
            <a:r>
              <a:rPr lang="zh-CN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有关的内容时，可直接</a:t>
            </a:r>
            <a:r>
              <a:rPr lang="zh-CN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设首项为</a:t>
            </a:r>
            <a:r>
              <a:rPr lang="en-US" altLang="zh-CN" sz="28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kern="100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</a:t>
            </a:r>
            <a:r>
              <a:rPr lang="zh-CN" altLang="zh-CN" sz="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，公差为</a:t>
            </a:r>
            <a:r>
              <a:rPr lang="en-US" altLang="zh-CN" sz="28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d</a:t>
            </a:r>
            <a:r>
              <a:rPr lang="zh-CN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，利用已知条件建立方程</a:t>
            </a:r>
            <a:r>
              <a:rPr lang="en-US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(</a:t>
            </a:r>
            <a:r>
              <a:rPr lang="zh-CN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组</a:t>
            </a:r>
            <a:r>
              <a:rPr lang="en-US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)</a:t>
            </a:r>
            <a:r>
              <a:rPr lang="zh-CN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求出</a:t>
            </a:r>
            <a:r>
              <a:rPr lang="en-US" altLang="zh-CN" sz="2800" b="1" i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a</a:t>
            </a:r>
            <a:r>
              <a:rPr lang="en-US" altLang="zh-CN" sz="2800" b="1" kern="100" baseline="-250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1</a:t>
            </a:r>
            <a:r>
              <a:rPr lang="zh-CN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i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d</a:t>
            </a:r>
            <a:r>
              <a:rPr lang="zh-CN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，即可确定此等差数列的通项公式</a:t>
            </a:r>
            <a:r>
              <a:rPr lang="en-US" altLang="zh-CN" sz="2800" b="1" kern="1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</a:rPr>
              <a:t>.</a:t>
            </a:r>
            <a:endParaRPr lang="zh-CN" altLang="zh-CN" sz="1050" b="1" kern="100" dirty="0">
              <a:effectLst/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P_8_BD#4cc59ab56?segpoint=1&amp;parentnodeid=99c03ab6a&amp;vbahtmlprocessed=1"/>
              <p:cNvSpPr/>
              <p:nvPr>
                <p:custDataLst>
                  <p:tags r:id="rId21"/>
                </p:custDataLst>
              </p:nvPr>
            </p:nvSpPr>
            <p:spPr>
              <a:xfrm>
                <a:off x="341950" y="3258467"/>
                <a:ext cx="11546205" cy="133032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(2)</a:t>
                </a:r>
                <a:r>
                  <a:rPr lang="en-US" altLang="zh-CN" sz="28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当已知数列有</a:t>
                </a:r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𝟐</m:t>
                    </m:r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项时，可设为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−(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𝟐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𝟏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𝟑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𝐝</m:t>
                    </m:r>
                  </m:oMath>
                </a14:m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𝐝</m:t>
                    </m:r>
                  </m:oMath>
                </a14:m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𝟑𝐝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+(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𝟐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𝟏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altLang="zh-CN" sz="1000" b="1" i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此时</a:t>
                </a:r>
                <a:r>
                  <a:rPr lang="en-US" altLang="zh-CN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公差为</a:t>
                </a:r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𝟐</m:t>
                    </m:r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7" name="P_8_BD#4cc59ab56?segpoint=1&amp;parentnodeid=99c03ab6a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1"/>
                </p:custDataLst>
              </p:nvPr>
            </p:nvSpPr>
            <p:spPr>
              <a:xfrm>
                <a:off x="341950" y="3258467"/>
                <a:ext cx="11546205" cy="1330325"/>
              </a:xfrm>
              <a:prstGeom prst="rect">
                <a:avLst/>
              </a:prstGeom>
              <a:blipFill>
                <a:blip r:embed="rId25"/>
                <a:stretch>
                  <a:fillRect l="-1848" r="-264" b="-68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P_8_BD#4cc59ab56?segpoint=1&amp;parentnodeid=99c03ab6a&amp;vbahtmlprocessed=1"/>
              <p:cNvSpPr/>
              <p:nvPr>
                <p:custDataLst>
                  <p:tags r:id="rId22"/>
                </p:custDataLst>
              </p:nvPr>
            </p:nvSpPr>
            <p:spPr>
              <a:xfrm>
                <a:off x="275929" y="4960918"/>
                <a:ext cx="11529695" cy="140716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(3)</a:t>
                </a:r>
                <a:r>
                  <a:rPr lang="en-US" altLang="zh-CN" sz="28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当已知数列有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𝟐</m:t>
                    </m:r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项时，可设为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𝒏𝒅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−(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𝟏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endParaRPr lang="en-US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charset="-122"/>
                  <a:cs typeface="Times New Roman" panose="02020603050405020304" pitchFamily="18" charset="0"/>
                </a:endParaRPr>
              </a:p>
              <a:p>
                <a:pPr algn="l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𝐝</m:t>
                    </m:r>
                  </m:oMath>
                </a14:m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+(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𝒏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−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𝟏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)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𝒂</m:t>
                    </m:r>
                    <m:r>
                      <a:rPr sz="2800" b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MS Mincho" charset="0"/>
                        <a:cs typeface="Cambria Math" panose="02040503050406030204" pitchFamily="18" charset="0"/>
                      </a:rPr>
                      <m:t>+</m:t>
                    </m:r>
                    <m:r>
                      <a:rPr sz="2800" b="1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𝒏𝒅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b="1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此时</a:t>
                </a:r>
                <a:r>
                  <a:rPr lang="en-US" altLang="zh-CN" sz="2800" b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公差为</a:t>
                </a:r>
                <a:r>
                  <a:rPr lang="en-US" altLang="zh-CN" sz="1000" b="1" u="none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sz="28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黑体" charset="-122"/>
                        <a:cs typeface="Cambria Math" panose="02040503050406030204" pitchFamily="18" charset="0"/>
                      </a:rPr>
                      <m:t>𝒅</m:t>
                    </m:r>
                  </m:oMath>
                </a14:m>
                <a:r>
                  <a:rPr lang="en-US" altLang="zh-CN" sz="1000" b="1" u="none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charset="-122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23" name="P_8_BD#4cc59ab56?segpoint=1&amp;parentnodeid=99c03ab6a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2"/>
                </p:custDataLst>
              </p:nvPr>
            </p:nvSpPr>
            <p:spPr>
              <a:xfrm>
                <a:off x="275929" y="4960918"/>
                <a:ext cx="11529695" cy="1407160"/>
              </a:xfrm>
              <a:prstGeom prst="rect">
                <a:avLst/>
              </a:prstGeom>
              <a:blipFill>
                <a:blip r:embed="rId26"/>
                <a:stretch>
                  <a:fillRect l="-1850" b="-8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P_8_BD#74de02964?segpoint=1&amp;parentnodeid=15b866d83&amp;vbahtmlprocessed=1"/>
              <p:cNvSpPr/>
              <p:nvPr>
                <p:custDataLst>
                  <p:tags r:id="rId18"/>
                </p:custDataLst>
              </p:nvPr>
            </p:nvSpPr>
            <p:spPr>
              <a:xfrm>
                <a:off x="0" y="796290"/>
                <a:ext cx="11577320" cy="279463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/>
              <a:lstStyle/>
              <a:p>
                <a:pPr algn="l">
                  <a:lnSpc>
                    <a:spcPct val="150000"/>
                  </a:lnSpc>
                </a:pPr>
                <a:r>
                  <a:rPr lang="en-US" altLang="zh-CN" sz="2800" b="1" dirty="0" err="1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/>
                    <a:highlight>
                      <a:srgbClr val="FFFF00"/>
                    </a:highlight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方法总结</a:t>
                </a:r>
                <a:r>
                  <a:rPr lang="en-US" altLang="zh-CN" sz="2800" dirty="0">
                    <a:ln w="22225">
                      <a:solidFill>
                        <a:schemeClr val="accent2"/>
                      </a:solidFill>
                      <a:prstDash val="solid"/>
                    </a:ln>
                    <a:solidFill>
                      <a:schemeClr val="accent2">
                        <a:lumMod val="40000"/>
                        <a:lumOff val="60000"/>
                      </a:schemeClr>
                    </a:solidFill>
                    <a:effectLst/>
                    <a:highlight>
                      <a:srgbClr val="FFFF00"/>
                    </a:highlight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300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    </a:t>
                </a:r>
                <a:r>
                  <a:rPr lang="en-US" altLang="zh-CN" sz="24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等差数列项的常见设法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：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（1）通项法.</a:t>
                </a:r>
              </a:p>
              <a:p>
                <a:pPr algn="l">
                  <a:lnSpc>
                    <a:spcPct val="150000"/>
                  </a:lnSpc>
                </a:pPr>
                <a:r>
                  <a:rPr lang="en-US" altLang="zh-CN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（2）对称项设法.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对称项设法的优点是：若有</a:t>
                </a:r>
                <a:r>
                  <a:rPr lang="en-US" altLang="zh-CN" sz="9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</m:t>
                    </m:r>
                  </m:oMath>
                </a14:m>
                <a:r>
                  <a:rPr lang="en-US" altLang="zh-CN" sz="9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dirty="0" err="1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个数构成等差数列，利用对称项设法设出这个数列，则其各项和为</a:t>
                </a:r>
                <a:r>
                  <a:rPr lang="en-US" altLang="zh-CN" sz="9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240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na</m:t>
                    </m:r>
                  </m:oMath>
                </a14:m>
                <a:r>
                  <a:rPr lang="en-US" altLang="zh-CN" sz="900" u="none" dirty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 </a:t>
                </a:r>
                <a:r>
                  <a:rPr lang="en-US" altLang="zh-CN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6" name="P_8_BD#74de02964?segpoint=1&amp;parentnodeid=15b866d83&amp;vbahtmlprocessed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24"/>
                </p:custDataLst>
              </p:nvPr>
            </p:nvSpPr>
            <p:spPr>
              <a:xfrm>
                <a:off x="0" y="796290"/>
                <a:ext cx="11577320" cy="2794635"/>
              </a:xfrm>
              <a:prstGeom prst="rect">
                <a:avLst/>
              </a:prstGeom>
              <a:blipFill rotWithShape="1">
                <a:blip r:embed="rId25"/>
                <a:stretch>
                  <a:fillRect l="-1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>
            <a:extLst>
              <a:ext uri="{FF2B5EF4-FFF2-40B4-BE49-F238E27FC236}">
                <a16:creationId xmlns:a16="http://schemas.microsoft.com/office/drawing/2014/main" id="{1E28587A-E414-26A3-DA45-66840E277CA3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388745" y="215900"/>
            <a:ext cx="19265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方法总结</a:t>
            </a:r>
            <a:endParaRPr lang="zh-CN" sz="32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E4CEF2E-2678-526C-DBC7-585FDEEECA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74" y="704540"/>
            <a:ext cx="6867296" cy="357938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83A4C5F-55EB-2151-C7AD-5ACF56694A1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88745" y="120975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课堂练习</a:t>
            </a:r>
            <a:endParaRPr lang="zh-CN" sz="32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A2383DF-5E25-22BE-803E-CBCC157F851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15609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533570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2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3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4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5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6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7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8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9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0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1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2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3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4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5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6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699" name="内容占位符 83972"/>
          <p:cNvGraphicFramePr>
            <a:graphicFrameLocks noGrp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1431208809"/>
              </p:ext>
            </p:extLst>
          </p:nvPr>
        </p:nvGraphicFramePr>
        <p:xfrm>
          <a:off x="244475" y="960438"/>
          <a:ext cx="8782050" cy="1223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3124080" imgH="431640" progId="Equation.DSMT4">
                  <p:embed/>
                </p:oleObj>
              </mc:Choice>
              <mc:Fallback>
                <p:oleObj name="Equation" r:id="rId22" imgW="3124080" imgH="431640" progId="Equation.DSMT4">
                  <p:embed/>
                  <p:pic>
                    <p:nvPicPr>
                      <p:cNvPr id="29699" name="内容占位符 83972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44475" y="960438"/>
                        <a:ext cx="8782050" cy="1223962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2" name="内容占位符 83975"/>
          <p:cNvGraphicFramePr>
            <a:graphicFrameLocks noGrp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1611838751"/>
              </p:ext>
            </p:extLst>
          </p:nvPr>
        </p:nvGraphicFramePr>
        <p:xfrm>
          <a:off x="8117544" y="1762099"/>
          <a:ext cx="3688080" cy="1167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274445" imgH="398780" progId="Equation.3">
                  <p:embed/>
                </p:oleObj>
              </mc:Choice>
              <mc:Fallback>
                <p:oleObj r:id="rId24" imgW="1274445" imgH="398780" progId="Equation.3">
                  <p:embed/>
                  <p:pic>
                    <p:nvPicPr>
                      <p:cNvPr id="29702" name="内容占位符 83975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117544" y="1762099"/>
                        <a:ext cx="3688080" cy="1167130"/>
                      </a:xfrm>
                      <a:prstGeom prst="rect">
                        <a:avLst/>
                      </a:prstGeom>
                      <a:noFill/>
                      <a:ln w="38100"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D43C10D6-D74A-46CB-DACA-528F1F8A3A6B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378806" y="215609"/>
            <a:ext cx="19265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课堂练习</a:t>
            </a:r>
            <a:endParaRPr lang="zh-CN" sz="32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9184324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3447415" y="310515"/>
            <a:ext cx="3891915" cy="394335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>
            <p:custDataLst>
              <p:tags r:id="rId3"/>
            </p:custDataLst>
          </p:nvPr>
        </p:nvSpPr>
        <p:spPr>
          <a:xfrm>
            <a:off x="0" y="6673774"/>
            <a:ext cx="7872036" cy="184226"/>
          </a:xfrm>
          <a:custGeom>
            <a:avLst/>
            <a:gdLst>
              <a:gd name="connsiteX0" fmla="*/ 0 w 7872036"/>
              <a:gd name="connsiteY0" fmla="*/ 0 h 184226"/>
              <a:gd name="connsiteX1" fmla="*/ 7872036 w 7872036"/>
              <a:gd name="connsiteY1" fmla="*/ 0 h 184226"/>
              <a:gd name="connsiteX2" fmla="*/ 7825979 w 7872036"/>
              <a:gd name="connsiteY2" fmla="*/ 184226 h 184226"/>
              <a:gd name="connsiteX3" fmla="*/ 0 w 7872036"/>
              <a:gd name="connsiteY3" fmla="*/ 184226 h 18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72036" h="184226">
                <a:moveTo>
                  <a:pt x="0" y="0"/>
                </a:moveTo>
                <a:lnTo>
                  <a:pt x="7872036" y="0"/>
                </a:lnTo>
                <a:lnTo>
                  <a:pt x="7825979" y="184226"/>
                </a:lnTo>
                <a:lnTo>
                  <a:pt x="0" y="184226"/>
                </a:lnTo>
                <a:close/>
              </a:path>
            </a:pathLst>
          </a:custGeom>
          <a:solidFill>
            <a:srgbClr val="9B00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>
            <p:custDataLst>
              <p:tags r:id="rId4"/>
            </p:custDataLst>
          </p:nvPr>
        </p:nvSpPr>
        <p:spPr>
          <a:xfrm>
            <a:off x="795456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平行四边形 9"/>
          <p:cNvSpPr/>
          <p:nvPr>
            <p:custDataLst>
              <p:tags r:id="rId5"/>
            </p:custDataLst>
          </p:nvPr>
        </p:nvSpPr>
        <p:spPr>
          <a:xfrm>
            <a:off x="828236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>
            <p:custDataLst>
              <p:tags r:id="rId6"/>
            </p:custDataLst>
          </p:nvPr>
        </p:nvSpPr>
        <p:spPr>
          <a:xfrm>
            <a:off x="861016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>
            <p:custDataLst>
              <p:tags r:id="rId7"/>
            </p:custDataLst>
          </p:nvPr>
        </p:nvSpPr>
        <p:spPr>
          <a:xfrm>
            <a:off x="8937964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平行四边形 12"/>
          <p:cNvSpPr/>
          <p:nvPr>
            <p:custDataLst>
              <p:tags r:id="rId8"/>
            </p:custDataLst>
          </p:nvPr>
        </p:nvSpPr>
        <p:spPr>
          <a:xfrm>
            <a:off x="9265763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平行四边形 13"/>
          <p:cNvSpPr/>
          <p:nvPr>
            <p:custDataLst>
              <p:tags r:id="rId9"/>
            </p:custDataLst>
          </p:nvPr>
        </p:nvSpPr>
        <p:spPr>
          <a:xfrm>
            <a:off x="9593562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>
            <p:custDataLst>
              <p:tags r:id="rId10"/>
            </p:custDataLst>
          </p:nvPr>
        </p:nvSpPr>
        <p:spPr>
          <a:xfrm>
            <a:off x="9921361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平行四边形 15"/>
          <p:cNvSpPr/>
          <p:nvPr>
            <p:custDataLst>
              <p:tags r:id="rId11"/>
            </p:custDataLst>
          </p:nvPr>
        </p:nvSpPr>
        <p:spPr>
          <a:xfrm>
            <a:off x="10249160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>
            <p:custDataLst>
              <p:tags r:id="rId12"/>
            </p:custDataLst>
          </p:nvPr>
        </p:nvSpPr>
        <p:spPr>
          <a:xfrm>
            <a:off x="10576959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平行四边形 17"/>
          <p:cNvSpPr/>
          <p:nvPr>
            <p:custDataLst>
              <p:tags r:id="rId13"/>
            </p:custDataLst>
          </p:nvPr>
        </p:nvSpPr>
        <p:spPr>
          <a:xfrm>
            <a:off x="10904758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平行四边形 18"/>
          <p:cNvSpPr/>
          <p:nvPr>
            <p:custDataLst>
              <p:tags r:id="rId14"/>
            </p:custDataLst>
          </p:nvPr>
        </p:nvSpPr>
        <p:spPr>
          <a:xfrm>
            <a:off x="11232557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平行四边形 19"/>
          <p:cNvSpPr/>
          <p:nvPr>
            <p:custDataLst>
              <p:tags r:id="rId15"/>
            </p:custDataLst>
          </p:nvPr>
        </p:nvSpPr>
        <p:spPr>
          <a:xfrm>
            <a:off x="11560356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平行四边形 20"/>
          <p:cNvSpPr/>
          <p:nvPr>
            <p:custDataLst>
              <p:tags r:id="rId16"/>
            </p:custDataLst>
          </p:nvPr>
        </p:nvSpPr>
        <p:spPr>
          <a:xfrm>
            <a:off x="11888155" y="6673774"/>
            <a:ext cx="245268" cy="184226"/>
          </a:xfrm>
          <a:prstGeom prst="parallelogram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2576830" y="5187950"/>
            <a:ext cx="75565" cy="75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18"/>
            </p:custDataLst>
          </p:nvPr>
        </p:nvSpPr>
        <p:spPr>
          <a:xfrm>
            <a:off x="1360805" y="215900"/>
            <a:ext cx="1823720" cy="583565"/>
          </a:xfrm>
          <a:prstGeom prst="rect">
            <a:avLst/>
          </a:prstGeom>
          <a:solidFill>
            <a:schemeClr val="accent5">
              <a:alpha val="72000"/>
            </a:schemeClr>
          </a:solidFill>
          <a:ln w="25400" cmpd="dbl">
            <a:solidFill>
              <a:schemeClr val="accent6">
                <a:lumMod val="40000"/>
                <a:lumOff val="60000"/>
              </a:schemeClr>
            </a:solidFill>
            <a:prstDash val="solid"/>
          </a:ln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/>
                <a:sym typeface="+mn-ea"/>
              </a:rPr>
              <a:t>课堂小结</a:t>
            </a:r>
          </a:p>
        </p:txBody>
      </p:sp>
      <p:sp>
        <p:nvSpPr>
          <p:cNvPr id="6" name="矩形 5"/>
          <p:cNvSpPr/>
          <p:nvPr>
            <p:custDataLst>
              <p:tags r:id="rId19"/>
            </p:custDataLst>
          </p:nvPr>
        </p:nvSpPr>
        <p:spPr>
          <a:xfrm>
            <a:off x="655320" y="1167765"/>
            <a:ext cx="6975475" cy="4523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1.</a:t>
            </a:r>
            <a:r>
              <a:rPr lang="zh-CN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知识清单：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 </a:t>
            </a: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等差数列通项公式的变形运用</a:t>
            </a: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                   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(2)</a:t>
            </a:r>
            <a:r>
              <a:rPr lang="zh-CN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等差数列的性质</a:t>
            </a: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3200" kern="10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  (3)</a:t>
            </a:r>
            <a:r>
              <a:rPr lang="zh-CN" altLang="en-US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等差数列中项的设法</a:t>
            </a: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2.</a:t>
            </a:r>
            <a:r>
              <a:rPr lang="zh-CN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方法归纳：解方程组法</a:t>
            </a:r>
            <a:r>
              <a:rPr lang="en-US" altLang="zh-CN" sz="3200" kern="10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3200" kern="10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endParaRPr lang="zh-CN" altLang="zh-CN" sz="3200" kern="10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A313D5F-CD53-5E74-EA61-20A35CDA0E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310243"/>
            <a:ext cx="1257300" cy="394298"/>
          </a:xfrm>
          <a:prstGeom prst="rect">
            <a:avLst/>
          </a:prstGeom>
          <a:solidFill>
            <a:srgbClr val="9B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672CC42-2465-5B2F-5917-68CDCB563DC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88745" y="215900"/>
            <a:ext cx="19265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latin typeface="Times New Roman" panose="02020603050405020304" pitchFamily="18" charset="0"/>
                <a:ea typeface="黑体" panose="02010609060101010101" charset="-122"/>
                <a:cs typeface="Times New Roman" panose="02020603050405020304" pitchFamily="18" charset="0"/>
                <a:sym typeface="+mn-ea"/>
              </a:rPr>
              <a:t>课后作业</a:t>
            </a:r>
            <a:endParaRPr lang="zh-CN" sz="3200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D255C25-7729-A5CC-C2D5-23896297272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-1156930" y="1184176"/>
            <a:ext cx="10513060" cy="6376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800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1.</a:t>
            </a:r>
            <a:r>
              <a:rPr lang="zh-CN" altLang="en-US" sz="2800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活页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P8-P10《4.2.1</a:t>
            </a:r>
            <a:r>
              <a:rPr lang="zh-CN" altLang="en-US" sz="2800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等差数列的概念（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highlight>
                  <a:srgbClr val="000000">
                    <a:alpha val="0"/>
                  </a:srgbClr>
                </a:highligh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》</a:t>
            </a:r>
          </a:p>
        </p:txBody>
      </p:sp>
    </p:spTree>
    <p:extLst>
      <p:ext uri="{BB962C8B-B14F-4D97-AF65-F5344CB8AC3E}">
        <p14:creationId xmlns:p14="http://schemas.microsoft.com/office/powerpoint/2010/main" val="6087540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jI0MjU2NzcyYmQyMTRiNWVmMjc4NDgzMWU4NjVkOTMifQ=="/>
  <p:tag name="KSO_WPP_MARK_KEY" val="ed205cba-749a-411a-95aa-c65f3e3d07e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7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9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4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7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9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7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8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9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9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8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9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5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9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5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6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9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4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5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6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8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9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5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6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7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9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4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6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7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8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9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3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5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6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8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9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83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9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7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9"/>
  <p:tag name="KSO_WM_UNIT_PLACING_PICTURE_USER_VIEWPORT" val="{&quot;height&quot;:755.1417322834645,&quot;width&quot;:9599.9968503937}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5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8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63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8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89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7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9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1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4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5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7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79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8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8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3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8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0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898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5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3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4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65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1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3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4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5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6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7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8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99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1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7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08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3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4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5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6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7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68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6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7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88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4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5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6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7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8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9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2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3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7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8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29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1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3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2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4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7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6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5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9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78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2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8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2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3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4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85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1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7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8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9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8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49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1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2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4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9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2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4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4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35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1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2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3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4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5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6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7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8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69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1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2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3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4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5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7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7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5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9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7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7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7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628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78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6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7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58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4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5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6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7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8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9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1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2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3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4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5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6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7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8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99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1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2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5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7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9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498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08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8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9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6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7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8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19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0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25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2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4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4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4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5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06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6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7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8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9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0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1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2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3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4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5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6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7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8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39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0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1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4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5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6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2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0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1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2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4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5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6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7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8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9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0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1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2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3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4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5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7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2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0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6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7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8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8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9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0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1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2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3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4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5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6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7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8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89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0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1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2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5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9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1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2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4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6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0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6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4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5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76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2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3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4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5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6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7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8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9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0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1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2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3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4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5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6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7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19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0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7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13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3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5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8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199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00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3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4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5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6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7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8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9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0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1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2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3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4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5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6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7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88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0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4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0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69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0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1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0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3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5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7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8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9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0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1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2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3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4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5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6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7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8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9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0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82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4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7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0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1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2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3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1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2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3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4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5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6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7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8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9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0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1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2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3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4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5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6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8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5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577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7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8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9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11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20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395"/>
</p:tagLst>
</file>

<file path=ppt/tags/tag561.xml><?xml version="1.0" encoding="utf-8"?>
<p:tagLst xmlns:p="http://schemas.openxmlformats.org/presentationml/2006/main">
  <p:tag name="AS_UNIQUEID" val="1844"/>
</p:tagLst>
</file>

<file path=ppt/tags/tag5360.xml><?xml version="1.0" encoding="utf-8"?>
<p:tagLst xmlns:p="http://schemas.openxmlformats.org/presentationml/2006/main">
  <p:tag name="AS_UNIQUEID" val="184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 panose="020B0503020204020204" charset="-122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微软雅黑"/>
        <a:cs typeface="Arial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1148</Words>
  <Application>Microsoft Office PowerPoint</Application>
  <PresentationFormat>宽屏</PresentationFormat>
  <Paragraphs>104</Paragraphs>
  <Slides>17</Slides>
  <Notes>15</Notes>
  <HiddenSlides>0</HiddenSlides>
  <MMClips>0</MMClips>
  <ScaleCrop>false</ScaleCrop>
  <HeadingPairs>
    <vt:vector size="10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4</vt:i4>
      </vt:variant>
      <vt:variant>
        <vt:lpstr>幻灯片标题</vt:lpstr>
      </vt:variant>
      <vt:variant>
        <vt:i4>17</vt:i4>
      </vt:variant>
      <vt:variant>
        <vt:lpstr>自定义放映</vt:lpstr>
      </vt:variant>
      <vt:variant>
        <vt:i4>1</vt:i4>
      </vt:variant>
    </vt:vector>
  </HeadingPairs>
  <TitlesOfParts>
    <vt:vector size="32" baseType="lpstr">
      <vt:lpstr>等线</vt:lpstr>
      <vt:lpstr>黑体</vt:lpstr>
      <vt:lpstr>宋体</vt:lpstr>
      <vt:lpstr>微软雅黑</vt:lpstr>
      <vt:lpstr>Arial</vt:lpstr>
      <vt:lpstr>Calibri</vt:lpstr>
      <vt:lpstr>Cambria Math</vt:lpstr>
      <vt:lpstr>Times New Roman</vt:lpstr>
      <vt:lpstr>Office 主题</vt:lpstr>
      <vt:lpstr>1_Office 主题</vt:lpstr>
      <vt:lpstr>Equation</vt:lpstr>
      <vt:lpstr>Equation.3</vt:lpstr>
      <vt:lpstr>Microsoft Word 97 - 2003 Document</vt:lpstr>
      <vt:lpstr>MathType 6.0 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自定义放映 1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lld</dc:creator>
  <cp:lastModifiedBy>微软用户</cp:lastModifiedBy>
  <cp:revision>10</cp:revision>
  <cp:lastPrinted>2023-12-09T10:26:42Z</cp:lastPrinted>
  <dcterms:created xsi:type="dcterms:W3CDTF">2023-12-09T10:26:42Z</dcterms:created>
  <dcterms:modified xsi:type="dcterms:W3CDTF">2024-12-22T03:38:44Z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