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92" r:id="rId8"/>
    <p:sldId id="262" r:id="rId9"/>
    <p:sldId id="263" r:id="rId10"/>
    <p:sldId id="290" r:id="rId11"/>
    <p:sldId id="291" r:id="rId12"/>
    <p:sldId id="293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D08EE7-AC23-5C5C-F28F-1C68FBF2F8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C661662-FB36-17D5-7F96-37963DC93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4A211A-1892-665A-15E5-48DE62D69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764C-E409-44B8-BF2A-CC20D9EF4CB3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8101BB-945D-30B1-9E5E-A43B02763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28258E-986F-61D8-14EE-AB149A180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7CA5-33E4-4B1F-852A-CF9A1B9CC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690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52AD7F3-6B84-984E-6EC0-556F24B72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7FA751-66F7-155B-D418-F950507A2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9C4460-3653-98D0-3A3C-0039E2090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764C-E409-44B8-BF2A-CC20D9EF4CB3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952514-1072-7F21-1003-F25B02868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B204405-F30D-C6E3-409F-A5FAD6079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7CA5-33E4-4B1F-852A-CF9A1B9CC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455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E326A3-EEA5-8D54-99DF-773611AEA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72374EF-D6FF-10CE-6FD7-7613C27ECB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8C4C2E-1543-BA26-DB91-6C5C7147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764C-E409-44B8-BF2A-CC20D9EF4CB3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AB7D38-8277-B0CA-FD5E-1C51E2ACE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46F5C8-8CAA-9331-F5DB-98630F588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7CA5-33E4-4B1F-852A-CF9A1B9CC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203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91277B-80BE-BD8C-8FD6-6CF2E8C4B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B14418-FA9D-A747-13F4-99609E7C44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C640F49-E4B6-F11A-F891-97C31FC61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F9A8FB8-99C5-BADD-D360-F63A29989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764C-E409-44B8-BF2A-CC20D9EF4CB3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7D1799-9C2F-69BC-3B21-FC406FD2A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7F87379-A48B-5251-F114-8C4A4A40C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7CA5-33E4-4B1F-852A-CF9A1B9CC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493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C0866F-4607-3029-D95C-A7B51534E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20E8919-039D-A757-C9DC-F38DEF08D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A1B492F-EA0D-3AD8-EF2E-39F3603082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7ED64A7-8182-F511-689D-943F8DF22A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AFCF6F0-1F8C-9B93-C9AF-EE6EB784A2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40FE5A3-5D2C-3872-42C2-38232FBC2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764C-E409-44B8-BF2A-CC20D9EF4CB3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BB22222-510D-E486-4493-7D6B95639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AE08EF4-1ECC-AF14-D570-4923E6F7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7CA5-33E4-4B1F-852A-CF9A1B9CC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770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10B0C3-1033-4288-2EFF-00357BB2F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FBEBF46-DCE8-E7E1-0ACA-ED28E862C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764C-E409-44B8-BF2A-CC20D9EF4CB3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9194204-82AC-75F3-C99B-B6FA3F225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FFFB4CF-4FF1-9C0D-19F1-2DAD8FBA4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7CA5-33E4-4B1F-852A-CF9A1B9CC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717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D1C7315-7B5E-44D5-6DE0-4F2EBE0B0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764C-E409-44B8-BF2A-CC20D9EF4CB3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0B77425-021E-F00F-6D76-5F5D4BFC4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2CABA2-A706-534B-2BDF-78DF248A0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7CA5-33E4-4B1F-852A-CF9A1B9CC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453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5CF12A-A0F8-F9EC-4577-4DA58CB2B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5C4271-00AF-4922-24F0-1AE22FBE8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7E9A9B8-2FB2-043F-8F17-1A8B3F24DA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8E5F12-36B0-4541-E3C4-71155CE23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764C-E409-44B8-BF2A-CC20D9EF4CB3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A895D59-A0A0-D79B-0166-41C050E5D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3FA212-9F1A-D19A-384C-5028C6E31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7CA5-33E4-4B1F-852A-CF9A1B9CC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4536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82D925-30F7-4311-9FFF-BFA7BD670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9B07E74-6D3E-4D00-E013-26CF3BADB0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F1B4872-0127-B004-3D7B-EF1143505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F2B537-76FF-D531-AEE0-6A3E5ECA0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764C-E409-44B8-BF2A-CC20D9EF4CB3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8C5E93C-4B23-3665-D8F2-D045C9054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7E51F38-E032-8FBA-DFFD-ADCF48CDA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7CA5-33E4-4B1F-852A-CF9A1B9CC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595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75B771-8077-CCDF-7B90-0702C9E14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4C1692-9808-B943-D34A-C195B1113C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9A5A24-A0AC-8366-C0E2-ED3AA5F76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764C-E409-44B8-BF2A-CC20D9EF4CB3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BE0C7A-D47E-4923-B27A-FBFBDB5C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69D474-4296-3AD3-10EA-A316E2951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7CA5-33E4-4B1F-852A-CF9A1B9CC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971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6E434C8-DCA0-4BFE-72B7-3066A793C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62FF9B9-7031-E322-6009-7F89F7EB5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BF8C77-C962-9B35-523E-0B0501D2E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8764C-E409-44B8-BF2A-CC20D9EF4CB3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F7A6A1-98CB-2633-A4CE-7A11F9E75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915533-EF69-5ACC-22AC-06D4B58E8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FC7CA5-33E4-4B1F-852A-CF9A1B9CC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925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A14B922-8E53-82B1-1050-DCE719600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27B27F-6937-A2D9-1123-D217E358E3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676566-4C26-0048-AB67-D02B605C13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8764C-E409-44B8-BF2A-CC20D9EF4CB3}" type="datetimeFigureOut">
              <a:rPr lang="zh-CN" altLang="en-US" smtClean="0"/>
              <a:t>2024/12/25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8C43EC9-D123-3C7C-2AAC-17989D1F74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C89901-3298-BC94-595B-F9D6DDBB5A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C7CA5-33E4-4B1F-852A-CF9A1B9CCA6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2229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8540A2-F9AC-3085-84F7-3BA691E295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FF0000"/>
                </a:solidFill>
              </a:rPr>
              <a:t>20241224</a:t>
            </a:r>
            <a:r>
              <a:rPr lang="zh-CN" altLang="en-US" b="1" dirty="0">
                <a:solidFill>
                  <a:srgbClr val="FF0000"/>
                </a:solidFill>
              </a:rPr>
              <a:t>月考评讲</a:t>
            </a:r>
          </a:p>
        </p:txBody>
      </p:sp>
    </p:spTree>
    <p:extLst>
      <p:ext uri="{BB962C8B-B14F-4D97-AF65-F5344CB8AC3E}">
        <p14:creationId xmlns:p14="http://schemas.microsoft.com/office/powerpoint/2010/main" val="2878252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8C696BB-BF14-2EE2-C1F2-DFC9B33585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35410" cy="305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066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95D3E-A5E1-84D7-54EE-6ABE9DEE7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41CD229-7A1D-2DA9-5B3E-FECAC10B6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758" y="105762"/>
            <a:ext cx="10787146" cy="165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47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B679-D3CB-5539-CC91-A35101B04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760DC32-A4A7-072C-4ED5-393B462D0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07" y="0"/>
            <a:ext cx="11962786" cy="202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01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72965-7B56-9DDC-6340-072B137B7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72F43AE-AE2B-729A-F111-000F87A3D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00739" cy="647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540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5253D-1DA8-9B23-A072-A82283789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822BF28-158A-15EE-8AFB-B99C0523A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3" y="115649"/>
            <a:ext cx="11554788" cy="4787159"/>
          </a:xfrm>
          <a:prstGeom prst="rect">
            <a:avLst/>
          </a:prstGeom>
        </p:spPr>
      </p:pic>
      <p:pic>
        <p:nvPicPr>
          <p:cNvPr id="2" name="图片 1" descr="@@@ccf01293-2e0e-45e7-b335-fdf96d7db526">
            <a:extLst>
              <a:ext uri="{FF2B5EF4-FFF2-40B4-BE49-F238E27FC236}">
                <a16:creationId xmlns:a16="http://schemas.microsoft.com/office/drawing/2014/main" id="{1247EEF9-2BAA-12E2-EE25-E4C501AA76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50" y="2596226"/>
            <a:ext cx="2994198" cy="259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22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B03DC-DBAF-5344-A74D-474356F8B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773581B-0B4F-4AA4-6D28-B92853DF7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88" y="0"/>
            <a:ext cx="11787025" cy="3154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91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1849A-DE53-7618-C27B-6C4E5C32B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891F12E-AA7B-94E5-DFEE-C154D60C9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2143"/>
            <a:ext cx="11787025" cy="3154166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5D68FB53-8757-ECB8-8101-4F38692D2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166" y="3154165"/>
            <a:ext cx="8143766" cy="356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157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6D647-FEDC-CE4A-65E3-EC3580070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EC2049A-3A18-D22D-4125-B34EF15FB5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52" y="91287"/>
            <a:ext cx="11859257" cy="442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1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3114D-806C-927B-8569-78E966CD2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30CEB55-311E-3053-CFB8-B0938DDA2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52" y="91287"/>
            <a:ext cx="8970469" cy="3350401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1FD6CB8A-465A-45E9-F774-A766F4FF9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075" y="1374303"/>
            <a:ext cx="7401014" cy="539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470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79E75-C516-C8E1-762B-7D086D95D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8C665C6-576A-AD4E-23A2-D05C6FAB30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52" y="91287"/>
            <a:ext cx="11859257" cy="442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009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A7E13C-055A-8BBE-4EF6-9DB9F5476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2573"/>
          </a:xfrm>
        </p:spPr>
        <p:txBody>
          <a:bodyPr/>
          <a:lstStyle/>
          <a:p>
            <a:r>
              <a:rPr lang="zh-CN" altLang="en-US" b="1" dirty="0"/>
              <a:t>课后作业：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8584CA-26CA-F97D-532E-623B25A969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试卷改错</a:t>
            </a:r>
            <a:endParaRPr lang="en-US" altLang="zh-CN" dirty="0"/>
          </a:p>
          <a:p>
            <a:r>
              <a:rPr lang="zh-CN" altLang="en-US" dirty="0"/>
              <a:t>专题卷期末复习题一</a:t>
            </a:r>
            <a:r>
              <a:rPr lang="en-US" altLang="zh-CN"/>
              <a:t>17,18,19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32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15</Words>
  <Application>Microsoft Office PowerPoint</Application>
  <PresentationFormat>宽屏</PresentationFormat>
  <Paragraphs>4</Paragraphs>
  <Slides>12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等线</vt:lpstr>
      <vt:lpstr>等线 Light</vt:lpstr>
      <vt:lpstr>Arial</vt:lpstr>
      <vt:lpstr>Office 主题​​</vt:lpstr>
      <vt:lpstr>MathType 6.0 Equation</vt:lpstr>
      <vt:lpstr>20241224月考评讲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课后作业：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海兵 江</dc:creator>
  <cp:lastModifiedBy>微软用户</cp:lastModifiedBy>
  <cp:revision>3</cp:revision>
  <dcterms:created xsi:type="dcterms:W3CDTF">2024-12-24T10:15:56Z</dcterms:created>
  <dcterms:modified xsi:type="dcterms:W3CDTF">2024-12-25T08:11:45Z</dcterms:modified>
</cp:coreProperties>
</file>