
<file path=[Content_Types].xml><?xml version="1.0" encoding="utf-8"?>
<Types xmlns="http://schemas.openxmlformats.org/package/2006/content-types">
  <Default Extension="bin" ContentType="application/vnd.openxmlformats-officedocument.oleObject"/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heme/theme3.xml" ContentType="application/vnd.openxmlformats-officedocument.theme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notesSlides/notesSlide1.xml" ContentType="application/vnd.openxmlformats-officedocument.presentationml.notesSlide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notesSlides/notesSlide2.xml" ContentType="application/vnd.openxmlformats-officedocument.presentationml.notesSlide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notesSlides/notesSlide3.xml" ContentType="application/vnd.openxmlformats-officedocument.presentationml.notesSlide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notesSlides/notesSlide4.xml" ContentType="application/vnd.openxmlformats-officedocument.presentationml.notesSlide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notesSlides/notesSlide5.xml" ContentType="application/vnd.openxmlformats-officedocument.presentationml.notesSlide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notesSlides/notesSlide6.xml" ContentType="application/vnd.openxmlformats-officedocument.presentationml.notesSlide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notesSlides/notesSlide7.xml" ContentType="application/vnd.openxmlformats-officedocument.presentationml.notesSlide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notesSlides/notesSlide8.xml" ContentType="application/vnd.openxmlformats-officedocument.presentationml.notesSlide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notesSlides/notesSlide9.xml" ContentType="application/vnd.openxmlformats-officedocument.presentationml.notesSlide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notesSlides/notesSlide10.xml" ContentType="application/vnd.openxmlformats-officedocument.presentationml.notesSlide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notesSlides/notesSlide11.xml" ContentType="application/vnd.openxmlformats-officedocument.presentationml.notesSlide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notesSlides/notesSlide12.xml" ContentType="application/vnd.openxmlformats-officedocument.presentationml.notesSlide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notesSlides/notesSlide13.xml" ContentType="application/vnd.openxmlformats-officedocument.presentationml.notesSlide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notesSlides/notesSlide14.xml" ContentType="application/vnd.openxmlformats-officedocument.presentationml.notesSlide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notesSlides/notesSlide15.xml" ContentType="application/vnd.openxmlformats-officedocument.presentationml.notesSlide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notesSlides/notesSlide16.xml" ContentType="application/vnd.openxmlformats-officedocument.presentationml.notesSlide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notesSlides/notesSlide17.xml" ContentType="application/vnd.openxmlformats-officedocument.presentationml.notesSlide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notesSlides/notesSlide18.xml" ContentType="application/vnd.openxmlformats-officedocument.presentationml.notesSlide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notesSlides/notesSlide19.xml" ContentType="application/vnd.openxmlformats-officedocument.presentationml.notesSlide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notesSlides/notesSlide20.xml" ContentType="application/vnd.openxmlformats-officedocument.presentationml.notesSlide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notesSlides/notesSlide21.xml" ContentType="application/vnd.openxmlformats-officedocument.presentationml.notesSlide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4" r:id="rId2"/>
  </p:sldMasterIdLst>
  <p:notesMasterIdLst>
    <p:notesMasterId r:id="rId24"/>
  </p:notesMasterIdLst>
  <p:sldIdLst>
    <p:sldId id="1110" r:id="rId3"/>
    <p:sldId id="987" r:id="rId4"/>
    <p:sldId id="986" r:id="rId5"/>
    <p:sldId id="1215" r:id="rId6"/>
    <p:sldId id="1216" r:id="rId7"/>
    <p:sldId id="919" r:id="rId8"/>
    <p:sldId id="1210" r:id="rId9"/>
    <p:sldId id="1209" r:id="rId10"/>
    <p:sldId id="923" r:id="rId11"/>
    <p:sldId id="1172" r:id="rId12"/>
    <p:sldId id="924" r:id="rId13"/>
    <p:sldId id="922" r:id="rId14"/>
    <p:sldId id="1211" r:id="rId15"/>
    <p:sldId id="1177" r:id="rId16"/>
    <p:sldId id="1179" r:id="rId17"/>
    <p:sldId id="1180" r:id="rId18"/>
    <p:sldId id="926" r:id="rId19"/>
    <p:sldId id="1218" r:id="rId20"/>
    <p:sldId id="1219" r:id="rId21"/>
    <p:sldId id="1182" r:id="rId22"/>
    <p:sldId id="954" r:id="rId23"/>
  </p:sldIdLst>
  <p:sldSz cx="12192000" cy="6858000"/>
  <p:notesSz cx="6858000" cy="9144000"/>
  <p:custShowLst>
    <p:custShow name="自定义放映 1" id="0">
      <p:sldLst/>
    </p:custShow>
  </p:custShowLst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FX" initials="S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2288" autoAdjust="0"/>
  </p:normalViewPr>
  <p:slideViewPr>
    <p:cSldViewPr snapToGrid="0">
      <p:cViewPr varScale="1">
        <p:scale>
          <a:sx n="68" d="100"/>
          <a:sy n="68" d="100"/>
        </p:scale>
        <p:origin x="1219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157.xml"/><Relationship Id="rId7" Type="http://schemas.openxmlformats.org/officeDocument/2006/relationships/tags" Target="../tags/tag161.xml"/><Relationship Id="rId2" Type="http://schemas.openxmlformats.org/officeDocument/2006/relationships/tags" Target="../tags/tag156.xml"/><Relationship Id="rId1" Type="http://schemas.openxmlformats.org/officeDocument/2006/relationships/theme" Target="../theme/theme3.xml"/><Relationship Id="rId6" Type="http://schemas.openxmlformats.org/officeDocument/2006/relationships/tags" Target="../tags/tag160.xml"/><Relationship Id="rId5" Type="http://schemas.openxmlformats.org/officeDocument/2006/relationships/tags" Target="../tags/tag159.xml"/><Relationship Id="rId4" Type="http://schemas.openxmlformats.org/officeDocument/2006/relationships/tags" Target="../tags/tag15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D6FC0F-2E08-4254-BD5E-448DC58097C2}" type="datetimeFigureOut">
              <a:rPr lang="zh-CN" altLang="en-US" smtClean="0"/>
              <a:t>2024/12/17 Tuesday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F798D5-70EB-4C25-B721-10423FE5E5A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177.xml"/><Relationship Id="rId2" Type="http://schemas.openxmlformats.org/officeDocument/2006/relationships/tags" Target="../tags/tag176.xml"/><Relationship Id="rId1" Type="http://schemas.openxmlformats.org/officeDocument/2006/relationships/tags" Target="../tags/tag175.xml"/><Relationship Id="rId5" Type="http://schemas.openxmlformats.org/officeDocument/2006/relationships/slide" Target="../slides/slide1.xml"/><Relationship Id="rId4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204.xml"/><Relationship Id="rId2" Type="http://schemas.openxmlformats.org/officeDocument/2006/relationships/tags" Target="../tags/tag203.xml"/><Relationship Id="rId1" Type="http://schemas.openxmlformats.org/officeDocument/2006/relationships/tags" Target="../tags/tag202.xml"/><Relationship Id="rId5" Type="http://schemas.openxmlformats.org/officeDocument/2006/relationships/slide" Target="../slides/slide2.xml"/><Relationship Id="rId4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226.xml"/><Relationship Id="rId2" Type="http://schemas.openxmlformats.org/officeDocument/2006/relationships/tags" Target="../tags/tag225.xml"/><Relationship Id="rId1" Type="http://schemas.openxmlformats.org/officeDocument/2006/relationships/tags" Target="../tags/tag224.xml"/><Relationship Id="rId5" Type="http://schemas.openxmlformats.org/officeDocument/2006/relationships/slide" Target="../slides/slide3.xml"/><Relationship Id="rId4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246.xml"/><Relationship Id="rId2" Type="http://schemas.openxmlformats.org/officeDocument/2006/relationships/tags" Target="../tags/tag245.xml"/><Relationship Id="rId1" Type="http://schemas.openxmlformats.org/officeDocument/2006/relationships/tags" Target="../tags/tag244.xml"/><Relationship Id="rId5" Type="http://schemas.openxmlformats.org/officeDocument/2006/relationships/slide" Target="../slides/slide4.xml"/><Relationship Id="rId4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267.xml"/><Relationship Id="rId2" Type="http://schemas.openxmlformats.org/officeDocument/2006/relationships/tags" Target="../tags/tag266.xml"/><Relationship Id="rId1" Type="http://schemas.openxmlformats.org/officeDocument/2006/relationships/tags" Target="../tags/tag265.xml"/><Relationship Id="rId5" Type="http://schemas.openxmlformats.org/officeDocument/2006/relationships/slide" Target="../slides/slide5.xml"/><Relationship Id="rId4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289.xml"/><Relationship Id="rId2" Type="http://schemas.openxmlformats.org/officeDocument/2006/relationships/tags" Target="../tags/tag288.xml"/><Relationship Id="rId1" Type="http://schemas.openxmlformats.org/officeDocument/2006/relationships/tags" Target="../tags/tag287.xml"/><Relationship Id="rId5" Type="http://schemas.openxmlformats.org/officeDocument/2006/relationships/slide" Target="../slides/slide6.xml"/><Relationship Id="rId4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311.xml"/><Relationship Id="rId2" Type="http://schemas.openxmlformats.org/officeDocument/2006/relationships/tags" Target="../tags/tag310.xml"/><Relationship Id="rId1" Type="http://schemas.openxmlformats.org/officeDocument/2006/relationships/tags" Target="../tags/tag309.xml"/><Relationship Id="rId5" Type="http://schemas.openxmlformats.org/officeDocument/2006/relationships/slide" Target="../slides/slide7.xml"/><Relationship Id="rId4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332.xml"/><Relationship Id="rId2" Type="http://schemas.openxmlformats.org/officeDocument/2006/relationships/tags" Target="../tags/tag331.xml"/><Relationship Id="rId1" Type="http://schemas.openxmlformats.org/officeDocument/2006/relationships/tags" Target="../tags/tag330.xml"/><Relationship Id="rId5" Type="http://schemas.openxmlformats.org/officeDocument/2006/relationships/slide" Target="../slides/slide8.xml"/><Relationship Id="rId4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385.xml"/><Relationship Id="rId2" Type="http://schemas.openxmlformats.org/officeDocument/2006/relationships/tags" Target="../tags/tag384.xml"/><Relationship Id="rId1" Type="http://schemas.openxmlformats.org/officeDocument/2006/relationships/tags" Target="../tags/tag383.xml"/><Relationship Id="rId5" Type="http://schemas.openxmlformats.org/officeDocument/2006/relationships/slide" Target="../slides/slide9.xml"/><Relationship Id="rId4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412.xml"/><Relationship Id="rId2" Type="http://schemas.openxmlformats.org/officeDocument/2006/relationships/tags" Target="../tags/tag411.xml"/><Relationship Id="rId1" Type="http://schemas.openxmlformats.org/officeDocument/2006/relationships/tags" Target="../tags/tag410.xml"/><Relationship Id="rId5" Type="http://schemas.openxmlformats.org/officeDocument/2006/relationships/slide" Target="../slides/slide10.xml"/><Relationship Id="rId4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442.xml"/><Relationship Id="rId2" Type="http://schemas.openxmlformats.org/officeDocument/2006/relationships/tags" Target="../tags/tag441.xml"/><Relationship Id="rId1" Type="http://schemas.openxmlformats.org/officeDocument/2006/relationships/tags" Target="../tags/tag440.xml"/><Relationship Id="rId5" Type="http://schemas.openxmlformats.org/officeDocument/2006/relationships/slide" Target="../slides/slide11.xml"/><Relationship Id="rId4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462.xml"/><Relationship Id="rId2" Type="http://schemas.openxmlformats.org/officeDocument/2006/relationships/tags" Target="../tags/tag461.xml"/><Relationship Id="rId1" Type="http://schemas.openxmlformats.org/officeDocument/2006/relationships/tags" Target="../tags/tag460.xml"/><Relationship Id="rId5" Type="http://schemas.openxmlformats.org/officeDocument/2006/relationships/slide" Target="../slides/slide12.xml"/><Relationship Id="rId4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482.xml"/><Relationship Id="rId2" Type="http://schemas.openxmlformats.org/officeDocument/2006/relationships/tags" Target="../tags/tag481.xml"/><Relationship Id="rId1" Type="http://schemas.openxmlformats.org/officeDocument/2006/relationships/tags" Target="../tags/tag480.xml"/><Relationship Id="rId5" Type="http://schemas.openxmlformats.org/officeDocument/2006/relationships/slide" Target="../slides/slide13.xml"/><Relationship Id="rId4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504.xml"/><Relationship Id="rId2" Type="http://schemas.openxmlformats.org/officeDocument/2006/relationships/tags" Target="../tags/tag503.xml"/><Relationship Id="rId1" Type="http://schemas.openxmlformats.org/officeDocument/2006/relationships/tags" Target="../tags/tag502.xml"/><Relationship Id="rId5" Type="http://schemas.openxmlformats.org/officeDocument/2006/relationships/slide" Target="../slides/slide14.xml"/><Relationship Id="rId4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528.xml"/><Relationship Id="rId2" Type="http://schemas.openxmlformats.org/officeDocument/2006/relationships/tags" Target="../tags/tag527.xml"/><Relationship Id="rId1" Type="http://schemas.openxmlformats.org/officeDocument/2006/relationships/tags" Target="../tags/tag526.xml"/><Relationship Id="rId5" Type="http://schemas.openxmlformats.org/officeDocument/2006/relationships/slide" Target="../slides/slide15.xml"/><Relationship Id="rId4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550.xml"/><Relationship Id="rId2" Type="http://schemas.openxmlformats.org/officeDocument/2006/relationships/tags" Target="../tags/tag549.xml"/><Relationship Id="rId1" Type="http://schemas.openxmlformats.org/officeDocument/2006/relationships/tags" Target="../tags/tag548.xml"/><Relationship Id="rId5" Type="http://schemas.openxmlformats.org/officeDocument/2006/relationships/slide" Target="../slides/slide16.xml"/><Relationship Id="rId4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571.xml"/><Relationship Id="rId2" Type="http://schemas.openxmlformats.org/officeDocument/2006/relationships/tags" Target="../tags/tag570.xml"/><Relationship Id="rId1" Type="http://schemas.openxmlformats.org/officeDocument/2006/relationships/tags" Target="../tags/tag569.xml"/><Relationship Id="rId5" Type="http://schemas.openxmlformats.org/officeDocument/2006/relationships/slide" Target="../slides/slide17.xml"/><Relationship Id="rId4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591.xml"/><Relationship Id="rId2" Type="http://schemas.openxmlformats.org/officeDocument/2006/relationships/tags" Target="../tags/tag590.xml"/><Relationship Id="rId1" Type="http://schemas.openxmlformats.org/officeDocument/2006/relationships/tags" Target="../tags/tag589.xml"/><Relationship Id="rId5" Type="http://schemas.openxmlformats.org/officeDocument/2006/relationships/slide" Target="../slides/slide18.xml"/><Relationship Id="rId4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611.xml"/><Relationship Id="rId2" Type="http://schemas.openxmlformats.org/officeDocument/2006/relationships/tags" Target="../tags/tag610.xml"/><Relationship Id="rId1" Type="http://schemas.openxmlformats.org/officeDocument/2006/relationships/tags" Target="../tags/tag609.xml"/><Relationship Id="rId5" Type="http://schemas.openxmlformats.org/officeDocument/2006/relationships/slide" Target="../slides/slide19.xml"/><Relationship Id="rId4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632.xml"/><Relationship Id="rId2" Type="http://schemas.openxmlformats.org/officeDocument/2006/relationships/tags" Target="../tags/tag631.xml"/><Relationship Id="rId1" Type="http://schemas.openxmlformats.org/officeDocument/2006/relationships/tags" Target="../tags/tag630.xml"/><Relationship Id="rId5" Type="http://schemas.openxmlformats.org/officeDocument/2006/relationships/slide" Target="../slides/slide20.xml"/><Relationship Id="rId4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654.xml"/><Relationship Id="rId2" Type="http://schemas.openxmlformats.org/officeDocument/2006/relationships/tags" Target="../tags/tag653.xml"/><Relationship Id="rId1" Type="http://schemas.openxmlformats.org/officeDocument/2006/relationships/tags" Target="../tags/tag652.xml"/><Relationship Id="rId5" Type="http://schemas.openxmlformats.org/officeDocument/2006/relationships/slide" Target="../slides/slide21.xml"/><Relationship Id="rId4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1D0AB8-341E-46D0-B384-DEE42B9FE01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fld id="{EF1D0AB8-341E-46D0-B384-DEE42B9FE01A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fld id="{EF1D0AB8-341E-46D0-B384-DEE42B9FE01A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63C5FB-999F-D0DD-243C-95B34DF2F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A2EB831-08D2-2B7B-B199-C7D779258652}"/>
              </a:ext>
            </a:extLst>
          </p:cNvPr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5A9977D-9F79-47BF-9D0A-B173E9AB92A1}"/>
              </a:ext>
            </a:extLst>
          </p:cNvPr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1D49D42-97C7-BBB1-742A-953DEFE47077}"/>
              </a:ext>
            </a:extLst>
          </p:cNvPr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fld id="{EF1D0AB8-341E-46D0-B384-DEE42B9FE01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93942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112D7-50BD-1939-29AA-D316F9B67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A4B71A3-EF94-74ED-53EF-F7BCD487EA39}"/>
              </a:ext>
            </a:extLst>
          </p:cNvPr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FA7274E-0D89-6D88-98CD-BAD4D0894431}"/>
              </a:ext>
            </a:extLst>
          </p:cNvPr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CFF82B0-856A-E6E7-B858-F4A1768F8009}"/>
              </a:ext>
            </a:extLst>
          </p:cNvPr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fld id="{EF1D0AB8-341E-46D0-B384-DEE42B9FE01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92454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fld id="{EF1D0AB8-341E-46D0-B384-DEE42B9FE01A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fld id="{EF1D0AB8-341E-46D0-B384-DEE42B9FE01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70007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fld id="{EF1D0AB8-341E-46D0-B384-DEE42B9FE01A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fld id="{EF1D0AB8-341E-46D0-B384-DEE42B9FE01A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fld id="{EF1D0AB8-341E-46D0-B384-DEE42B9FE01A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fld id="{EF1D0AB8-341E-46D0-B384-DEE42B9FE01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69401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fld id="{EF1D0AB8-341E-46D0-B384-DEE42B9FE01A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292E4-AC17-BB01-3D5F-681F731D8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6547B4E-68E8-ECD5-5938-8B9686E24D4C}"/>
              </a:ext>
            </a:extLst>
          </p:cNvPr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49E6935-8BB6-DCB0-2C95-06BC4D2C6147}"/>
              </a:ext>
            </a:extLst>
          </p:cNvPr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F3FC736-5014-110A-2680-6827B18DD3EC}"/>
              </a:ext>
            </a:extLst>
          </p:cNvPr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fld id="{EF1D0AB8-341E-46D0-B384-DEE42B9FE01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41823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fld id="{EF1D0AB8-341E-46D0-B384-DEE42B9FE01A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45773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fld id="{EF1D0AB8-341E-46D0-B384-DEE42B9FE01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31152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fld id="{EF1D0AB8-341E-46D0-B384-DEE42B9FE01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00001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fld id="{EF1D0AB8-341E-46D0-B384-DEE42B9FE01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33699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9C424-DCD1-15CD-7FC3-30E73D882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5099038-10A8-9E87-BEDB-55D62FEA8DEE}"/>
              </a:ext>
            </a:extLst>
          </p:cNvPr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2785E2C-5F25-D39B-A554-E1735E7335A8}"/>
              </a:ext>
            </a:extLst>
          </p:cNvPr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0B9F50C-6A41-E6C8-925A-87CE67CD0FB6}"/>
              </a:ext>
            </a:extLst>
          </p:cNvPr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fld id="{EF1D0AB8-341E-46D0-B384-DEE42B9FE01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79721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17279D-6086-2FAF-018D-47313785A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3B28C64-37DC-4866-F5E4-C8D2FA132D13}"/>
              </a:ext>
            </a:extLst>
          </p:cNvPr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23D78EA-18E2-4074-80FF-F42D1EADD056}"/>
              </a:ext>
            </a:extLst>
          </p:cNvPr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6181761-38F1-C22A-7C66-1CA7D6E85B87}"/>
              </a:ext>
            </a:extLst>
          </p:cNvPr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fld id="{EF1D0AB8-341E-46D0-B384-DEE42B9FE01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12455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fld id="{EF1D0AB8-341E-46D0-B384-DEE42B9FE01A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fld id="{EF1D0AB8-341E-46D0-B384-DEE42B9FE01A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0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0.xml"/><Relationship Id="rId4" Type="http://schemas.openxmlformats.org/officeDocument/2006/relationships/tags" Target="../tags/tag59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5.xml"/><Relationship Id="rId4" Type="http://schemas.openxmlformats.org/officeDocument/2006/relationships/tags" Target="../tags/tag64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4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71.xml"/><Relationship Id="rId7" Type="http://schemas.openxmlformats.org/officeDocument/2006/relationships/tags" Target="../tags/tag75.xml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6" Type="http://schemas.openxmlformats.org/officeDocument/2006/relationships/tags" Target="../tags/tag74.xml"/><Relationship Id="rId5" Type="http://schemas.openxmlformats.org/officeDocument/2006/relationships/tags" Target="../tags/tag73.xml"/><Relationship Id="rId4" Type="http://schemas.openxmlformats.org/officeDocument/2006/relationships/tags" Target="../tags/tag7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4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9.xml"/><Relationship Id="rId4" Type="http://schemas.openxmlformats.org/officeDocument/2006/relationships/tags" Target="../tags/tag88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92.xml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94.xml"/><Relationship Id="rId4" Type="http://schemas.openxmlformats.org/officeDocument/2006/relationships/tags" Target="../tags/tag9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" Type="http://schemas.openxmlformats.org/officeDocument/2006/relationships/tags" Target="../tags/tag95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99.xml"/><Relationship Id="rId4" Type="http://schemas.openxmlformats.org/officeDocument/2006/relationships/tags" Target="../tags/tag98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102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01.xml"/><Relationship Id="rId1" Type="http://schemas.openxmlformats.org/officeDocument/2006/relationships/tags" Target="../tags/tag100.xml"/><Relationship Id="rId6" Type="http://schemas.openxmlformats.org/officeDocument/2006/relationships/tags" Target="../tags/tag105.xml"/><Relationship Id="rId5" Type="http://schemas.openxmlformats.org/officeDocument/2006/relationships/tags" Target="../tags/tag104.xml"/><Relationship Id="rId4" Type="http://schemas.openxmlformats.org/officeDocument/2006/relationships/tags" Target="../tags/tag103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tags" Target="../tags/tag113.xml"/><Relationship Id="rId3" Type="http://schemas.openxmlformats.org/officeDocument/2006/relationships/tags" Target="../tags/tag108.xml"/><Relationship Id="rId7" Type="http://schemas.openxmlformats.org/officeDocument/2006/relationships/tags" Target="../tags/tag112.xml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6" Type="http://schemas.openxmlformats.org/officeDocument/2006/relationships/tags" Target="../tags/tag111.xml"/><Relationship Id="rId5" Type="http://schemas.openxmlformats.org/officeDocument/2006/relationships/tags" Target="../tags/tag110.xml"/><Relationship Id="rId4" Type="http://schemas.openxmlformats.org/officeDocument/2006/relationships/tags" Target="../tags/tag109.xml"/><Relationship Id="rId9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tags" Target="../tags/tag116.xml"/><Relationship Id="rId2" Type="http://schemas.openxmlformats.org/officeDocument/2006/relationships/tags" Target="../tags/tag115.xml"/><Relationship Id="rId1" Type="http://schemas.openxmlformats.org/officeDocument/2006/relationships/tags" Target="../tags/tag114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17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tags" Target="../tags/tag120.xml"/><Relationship Id="rId2" Type="http://schemas.openxmlformats.org/officeDocument/2006/relationships/tags" Target="../tags/tag119.xml"/><Relationship Id="rId1" Type="http://schemas.openxmlformats.org/officeDocument/2006/relationships/tags" Target="../tags/tag118.xml"/><Relationship Id="rId4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tags" Target="../tags/tag123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22.xml"/><Relationship Id="rId1" Type="http://schemas.openxmlformats.org/officeDocument/2006/relationships/tags" Target="../tags/tag121.xml"/><Relationship Id="rId6" Type="http://schemas.openxmlformats.org/officeDocument/2006/relationships/tags" Target="../tags/tag126.xml"/><Relationship Id="rId5" Type="http://schemas.openxmlformats.org/officeDocument/2006/relationships/tags" Target="../tags/tag125.xml"/><Relationship Id="rId4" Type="http://schemas.openxmlformats.org/officeDocument/2006/relationships/tags" Target="../tags/tag12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tags" Target="../tags/tag129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tags" Target="../tags/tag132.xml"/><Relationship Id="rId5" Type="http://schemas.openxmlformats.org/officeDocument/2006/relationships/tags" Target="../tags/tag131.xml"/><Relationship Id="rId4" Type="http://schemas.openxmlformats.org/officeDocument/2006/relationships/tags" Target="../tags/tag130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tags" Target="../tags/tag135.xml"/><Relationship Id="rId2" Type="http://schemas.openxmlformats.org/officeDocument/2006/relationships/tags" Target="../tags/tag134.xml"/><Relationship Id="rId1" Type="http://schemas.openxmlformats.org/officeDocument/2006/relationships/tags" Target="../tags/tag133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37.xml"/><Relationship Id="rId4" Type="http://schemas.openxmlformats.org/officeDocument/2006/relationships/tags" Target="../tags/tag136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tags" Target="../tags/tag140.xml"/><Relationship Id="rId2" Type="http://schemas.openxmlformats.org/officeDocument/2006/relationships/tags" Target="../tags/tag139.xml"/><Relationship Id="rId1" Type="http://schemas.openxmlformats.org/officeDocument/2006/relationships/tags" Target="../tags/tag138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42.xml"/><Relationship Id="rId4" Type="http://schemas.openxmlformats.org/officeDocument/2006/relationships/tags" Target="../tags/tag14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tags" Target="../tags/tag145.xml"/><Relationship Id="rId2" Type="http://schemas.openxmlformats.org/officeDocument/2006/relationships/tags" Target="../tags/tag144.xml"/><Relationship Id="rId1" Type="http://schemas.openxmlformats.org/officeDocument/2006/relationships/tags" Target="../tags/tag143.xml"/><Relationship Id="rId4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148.xml"/><Relationship Id="rId7" Type="http://schemas.openxmlformats.org/officeDocument/2006/relationships/tags" Target="../tags/tag152.xml"/><Relationship Id="rId2" Type="http://schemas.openxmlformats.org/officeDocument/2006/relationships/tags" Target="../tags/tag147.xml"/><Relationship Id="rId1" Type="http://schemas.openxmlformats.org/officeDocument/2006/relationships/tags" Target="../tags/tag146.xml"/><Relationship Id="rId6" Type="http://schemas.openxmlformats.org/officeDocument/2006/relationships/tags" Target="../tags/tag151.xml"/><Relationship Id="rId5" Type="http://schemas.openxmlformats.org/officeDocument/2006/relationships/tags" Target="../tags/tag150.xml"/><Relationship Id="rId4" Type="http://schemas.openxmlformats.org/officeDocument/2006/relationships/tags" Target="../tags/tag149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" Type="http://schemas.openxmlformats.org/officeDocument/2006/relationships/tags" Target="../tags/tag153.xml"/><Relationship Id="rId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2024/12/17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2024/12/17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2024/12/17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2024/12/17 Tuesday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2024/12/17 Tuesday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2024/12/17 Tuesday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2024/12/17 Tuesday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2024/12/17 Tuesday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2024/12/17 Tuesday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2024/12/17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 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2024/12/17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>
            <p:custDataLst>
              <p:tags r:id="rId1"/>
            </p:custDataLst>
          </p:nvPr>
        </p:nvSpPr>
        <p:spPr>
          <a:xfrm>
            <a:off x="0" y="810883"/>
            <a:ext cx="12192000" cy="5745192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 userDrawn="1">
            <p:custDataLst>
              <p:tags r:id="rId2"/>
            </p:custDataLst>
          </p:nvPr>
        </p:nvSpPr>
        <p:spPr bwMode="auto">
          <a:xfrm>
            <a:off x="11453566" y="91345"/>
            <a:ext cx="395925" cy="460377"/>
          </a:xfrm>
          <a:custGeom>
            <a:avLst/>
            <a:gdLst>
              <a:gd name="T0" fmla="*/ 2147483646 w 5822"/>
              <a:gd name="T1" fmla="*/ 2147483646 h 6759"/>
              <a:gd name="T2" fmla="*/ 2147483646 w 5822"/>
              <a:gd name="T3" fmla="*/ 2147483646 h 6759"/>
              <a:gd name="T4" fmla="*/ 2147483646 w 5822"/>
              <a:gd name="T5" fmla="*/ 2147483646 h 6759"/>
              <a:gd name="T6" fmla="*/ 2147483646 w 5822"/>
              <a:gd name="T7" fmla="*/ 2147483646 h 6759"/>
              <a:gd name="T8" fmla="*/ 2147483646 w 5822"/>
              <a:gd name="T9" fmla="*/ 2147483646 h 6759"/>
              <a:gd name="T10" fmla="*/ 2147483646 w 5822"/>
              <a:gd name="T11" fmla="*/ 1253760573 h 6759"/>
              <a:gd name="T12" fmla="*/ 2147483646 w 5822"/>
              <a:gd name="T13" fmla="*/ 2147483646 h 6759"/>
              <a:gd name="T14" fmla="*/ 2147483646 w 5822"/>
              <a:gd name="T15" fmla="*/ 2147483646 h 6759"/>
              <a:gd name="T16" fmla="*/ 2147483646 w 5822"/>
              <a:gd name="T17" fmla="*/ 2147483646 h 6759"/>
              <a:gd name="T18" fmla="*/ 2147483646 w 5822"/>
              <a:gd name="T19" fmla="*/ 2147483646 h 6759"/>
              <a:gd name="T20" fmla="*/ 2147483646 w 5822"/>
              <a:gd name="T21" fmla="*/ 2147483646 h 6759"/>
              <a:gd name="T22" fmla="*/ 2147483646 w 5822"/>
              <a:gd name="T23" fmla="*/ 2147483646 h 6759"/>
              <a:gd name="T24" fmla="*/ 2147483646 w 5822"/>
              <a:gd name="T25" fmla="*/ 2147483646 h 6759"/>
              <a:gd name="T26" fmla="*/ 2147483646 w 5822"/>
              <a:gd name="T27" fmla="*/ 2147483646 h 6759"/>
              <a:gd name="T28" fmla="*/ 2147483646 w 5822"/>
              <a:gd name="T29" fmla="*/ 2147483646 h 6759"/>
              <a:gd name="T30" fmla="*/ 2147483646 w 5822"/>
              <a:gd name="T31" fmla="*/ 2147483646 h 6759"/>
              <a:gd name="T32" fmla="*/ 2147483646 w 5822"/>
              <a:gd name="T33" fmla="*/ 2147483646 h 6759"/>
              <a:gd name="T34" fmla="*/ 2147483646 w 5822"/>
              <a:gd name="T35" fmla="*/ 2147483646 h 6759"/>
              <a:gd name="T36" fmla="*/ 2147483646 w 5822"/>
              <a:gd name="T37" fmla="*/ 2147483646 h 6759"/>
              <a:gd name="T38" fmla="*/ 2147483646 w 5822"/>
              <a:gd name="T39" fmla="*/ 2147483646 h 6759"/>
              <a:gd name="T40" fmla="*/ 0 w 5822"/>
              <a:gd name="T41" fmla="*/ 2147483646 h 6759"/>
              <a:gd name="T42" fmla="*/ 2147483646 w 5822"/>
              <a:gd name="T43" fmla="*/ 2147483646 h 6759"/>
              <a:gd name="T44" fmla="*/ 2147483646 w 5822"/>
              <a:gd name="T45" fmla="*/ 2147483646 h 6759"/>
              <a:gd name="T46" fmla="*/ 2147483646 w 5822"/>
              <a:gd name="T47" fmla="*/ 2147483646 h 6759"/>
              <a:gd name="T48" fmla="*/ 2147483646 w 5822"/>
              <a:gd name="T49" fmla="*/ 2147483646 h 6759"/>
              <a:gd name="T50" fmla="*/ 2147483646 w 5822"/>
              <a:gd name="T51" fmla="*/ 2147483646 h 6759"/>
              <a:gd name="T52" fmla="*/ 2147483646 w 5822"/>
              <a:gd name="T53" fmla="*/ 2147483646 h 6759"/>
              <a:gd name="T54" fmla="*/ 2147483646 w 5822"/>
              <a:gd name="T55" fmla="*/ 2147483646 h 6759"/>
              <a:gd name="T56" fmla="*/ 2147483646 w 5822"/>
              <a:gd name="T57" fmla="*/ 2147483646 h 6759"/>
              <a:gd name="T58" fmla="*/ 2147483646 w 5822"/>
              <a:gd name="T59" fmla="*/ 2147483646 h 6759"/>
              <a:gd name="T60" fmla="*/ 2147483646 w 5822"/>
              <a:gd name="T61" fmla="*/ 2147483646 h 6759"/>
              <a:gd name="T62" fmla="*/ 2147483646 w 5822"/>
              <a:gd name="T63" fmla="*/ 2147483646 h 6759"/>
              <a:gd name="T64" fmla="*/ 2147483646 w 5822"/>
              <a:gd name="T65" fmla="*/ 2147483646 h 6759"/>
              <a:gd name="T66" fmla="*/ 2147483646 w 5822"/>
              <a:gd name="T67" fmla="*/ 2147483646 h 6759"/>
              <a:gd name="T68" fmla="*/ 2147483646 w 5822"/>
              <a:gd name="T69" fmla="*/ 2147483646 h 6759"/>
              <a:gd name="T70" fmla="*/ 2147483646 w 5822"/>
              <a:gd name="T71" fmla="*/ 2147483646 h 6759"/>
              <a:gd name="T72" fmla="*/ 2147483646 w 5822"/>
              <a:gd name="T73" fmla="*/ 2147483646 h 6759"/>
              <a:gd name="T74" fmla="*/ 2147483646 w 5822"/>
              <a:gd name="T75" fmla="*/ 2147483646 h 6759"/>
              <a:gd name="T76" fmla="*/ 2147483646 w 5822"/>
              <a:gd name="T77" fmla="*/ 2147483646 h 6759"/>
              <a:gd name="T78" fmla="*/ 2147483646 w 5822"/>
              <a:gd name="T79" fmla="*/ 2147483646 h 6759"/>
              <a:gd name="T80" fmla="*/ 2147483646 w 5822"/>
              <a:gd name="T81" fmla="*/ 2147483646 h 6759"/>
              <a:gd name="T82" fmla="*/ 2147483646 w 5822"/>
              <a:gd name="T83" fmla="*/ 2147483646 h 6759"/>
              <a:gd name="T84" fmla="*/ 2147483646 w 5822"/>
              <a:gd name="T85" fmla="*/ 2147483646 h 6759"/>
              <a:gd name="T86" fmla="*/ 2147483646 w 5822"/>
              <a:gd name="T87" fmla="*/ 2147483646 h 6759"/>
              <a:gd name="T88" fmla="*/ 2147483646 w 5822"/>
              <a:gd name="T89" fmla="*/ 2147483646 h 6759"/>
              <a:gd name="T90" fmla="*/ 2147483646 w 5822"/>
              <a:gd name="T91" fmla="*/ 2147483646 h 6759"/>
              <a:gd name="T92" fmla="*/ 2147483646 w 5822"/>
              <a:gd name="T93" fmla="*/ 2147483646 h 6759"/>
              <a:gd name="T94" fmla="*/ 2147483646 w 5822"/>
              <a:gd name="T95" fmla="*/ 2147483646 h 6759"/>
              <a:gd name="T96" fmla="*/ 2147483646 w 5822"/>
              <a:gd name="T97" fmla="*/ 2147483646 h 675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822" h="6758">
                <a:moveTo>
                  <a:pt x="0" y="6351"/>
                </a:moveTo>
                <a:lnTo>
                  <a:pt x="129" y="6351"/>
                </a:lnTo>
                <a:lnTo>
                  <a:pt x="129" y="3057"/>
                </a:lnTo>
                <a:lnTo>
                  <a:pt x="129" y="2914"/>
                </a:lnTo>
                <a:lnTo>
                  <a:pt x="266" y="2865"/>
                </a:lnTo>
                <a:lnTo>
                  <a:pt x="1775" y="2337"/>
                </a:lnTo>
                <a:lnTo>
                  <a:pt x="1775" y="1515"/>
                </a:lnTo>
                <a:lnTo>
                  <a:pt x="1775" y="1386"/>
                </a:lnTo>
                <a:lnTo>
                  <a:pt x="1892" y="1331"/>
                </a:lnTo>
                <a:lnTo>
                  <a:pt x="4422" y="137"/>
                </a:lnTo>
                <a:lnTo>
                  <a:pt x="4714" y="0"/>
                </a:lnTo>
                <a:lnTo>
                  <a:pt x="4714" y="56"/>
                </a:lnTo>
                <a:lnTo>
                  <a:pt x="5511" y="532"/>
                </a:lnTo>
                <a:lnTo>
                  <a:pt x="5511" y="6326"/>
                </a:lnTo>
                <a:lnTo>
                  <a:pt x="5822" y="6326"/>
                </a:lnTo>
                <a:lnTo>
                  <a:pt x="5822" y="6734"/>
                </a:lnTo>
                <a:lnTo>
                  <a:pt x="4510" y="6734"/>
                </a:lnTo>
                <a:lnTo>
                  <a:pt x="4305" y="6734"/>
                </a:lnTo>
                <a:lnTo>
                  <a:pt x="4305" y="6529"/>
                </a:lnTo>
                <a:lnTo>
                  <a:pt x="4305" y="643"/>
                </a:lnTo>
                <a:lnTo>
                  <a:pt x="2183" y="1644"/>
                </a:lnTo>
                <a:lnTo>
                  <a:pt x="2183" y="2194"/>
                </a:lnTo>
                <a:lnTo>
                  <a:pt x="2798" y="1979"/>
                </a:lnTo>
                <a:lnTo>
                  <a:pt x="3035" y="1895"/>
                </a:lnTo>
                <a:lnTo>
                  <a:pt x="3035" y="1889"/>
                </a:lnTo>
                <a:lnTo>
                  <a:pt x="3042" y="1892"/>
                </a:lnTo>
                <a:lnTo>
                  <a:pt x="3068" y="1884"/>
                </a:lnTo>
                <a:lnTo>
                  <a:pt x="3068" y="1909"/>
                </a:lnTo>
                <a:lnTo>
                  <a:pt x="3862" y="2381"/>
                </a:lnTo>
                <a:lnTo>
                  <a:pt x="3862" y="6313"/>
                </a:lnTo>
                <a:lnTo>
                  <a:pt x="4177" y="6313"/>
                </a:lnTo>
                <a:lnTo>
                  <a:pt x="4177" y="6722"/>
                </a:lnTo>
                <a:lnTo>
                  <a:pt x="2865" y="6722"/>
                </a:lnTo>
                <a:lnTo>
                  <a:pt x="2661" y="6722"/>
                </a:lnTo>
                <a:lnTo>
                  <a:pt x="2661" y="6517"/>
                </a:lnTo>
                <a:lnTo>
                  <a:pt x="2661" y="2458"/>
                </a:lnTo>
                <a:lnTo>
                  <a:pt x="538" y="3202"/>
                </a:lnTo>
                <a:lnTo>
                  <a:pt x="538" y="6556"/>
                </a:lnTo>
                <a:lnTo>
                  <a:pt x="538" y="6759"/>
                </a:lnTo>
                <a:lnTo>
                  <a:pt x="334" y="6759"/>
                </a:lnTo>
                <a:lnTo>
                  <a:pt x="0" y="6759"/>
                </a:lnTo>
                <a:lnTo>
                  <a:pt x="0" y="6351"/>
                </a:lnTo>
                <a:close/>
                <a:moveTo>
                  <a:pt x="776" y="6707"/>
                </a:moveTo>
                <a:lnTo>
                  <a:pt x="776" y="6707"/>
                </a:lnTo>
                <a:lnTo>
                  <a:pt x="1501" y="6707"/>
                </a:lnTo>
                <a:lnTo>
                  <a:pt x="2348" y="6707"/>
                </a:lnTo>
                <a:lnTo>
                  <a:pt x="2348" y="5989"/>
                </a:lnTo>
                <a:lnTo>
                  <a:pt x="1501" y="6044"/>
                </a:lnTo>
                <a:lnTo>
                  <a:pt x="776" y="6092"/>
                </a:lnTo>
                <a:lnTo>
                  <a:pt x="776" y="6707"/>
                </a:lnTo>
                <a:close/>
                <a:moveTo>
                  <a:pt x="776" y="4048"/>
                </a:moveTo>
                <a:lnTo>
                  <a:pt x="776" y="4048"/>
                </a:lnTo>
                <a:lnTo>
                  <a:pt x="1501" y="3842"/>
                </a:lnTo>
                <a:lnTo>
                  <a:pt x="2348" y="3604"/>
                </a:lnTo>
                <a:lnTo>
                  <a:pt x="2348" y="2883"/>
                </a:lnTo>
                <a:lnTo>
                  <a:pt x="1501" y="3178"/>
                </a:lnTo>
                <a:lnTo>
                  <a:pt x="776" y="3431"/>
                </a:lnTo>
                <a:lnTo>
                  <a:pt x="776" y="4048"/>
                </a:lnTo>
                <a:close/>
                <a:moveTo>
                  <a:pt x="776" y="4926"/>
                </a:moveTo>
                <a:lnTo>
                  <a:pt x="776" y="4926"/>
                </a:lnTo>
                <a:lnTo>
                  <a:pt x="1501" y="4788"/>
                </a:lnTo>
                <a:lnTo>
                  <a:pt x="2348" y="4628"/>
                </a:lnTo>
                <a:lnTo>
                  <a:pt x="2348" y="3909"/>
                </a:lnTo>
                <a:lnTo>
                  <a:pt x="1501" y="4124"/>
                </a:lnTo>
                <a:lnTo>
                  <a:pt x="776" y="4310"/>
                </a:lnTo>
                <a:lnTo>
                  <a:pt x="776" y="4926"/>
                </a:lnTo>
                <a:close/>
                <a:moveTo>
                  <a:pt x="776" y="5811"/>
                </a:moveTo>
                <a:lnTo>
                  <a:pt x="776" y="5811"/>
                </a:lnTo>
                <a:lnTo>
                  <a:pt x="1501" y="5741"/>
                </a:lnTo>
                <a:lnTo>
                  <a:pt x="2348" y="5661"/>
                </a:lnTo>
                <a:lnTo>
                  <a:pt x="2348" y="4942"/>
                </a:lnTo>
                <a:lnTo>
                  <a:pt x="1501" y="5078"/>
                </a:lnTo>
                <a:lnTo>
                  <a:pt x="776" y="5194"/>
                </a:lnTo>
                <a:lnTo>
                  <a:pt x="776" y="581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" name="文本框 3"/>
          <p:cNvSpPr txBox="1"/>
          <p:nvPr userDrawn="1">
            <p:custDataLst>
              <p:tags r:id="rId3"/>
            </p:custDataLst>
          </p:nvPr>
        </p:nvSpPr>
        <p:spPr>
          <a:xfrm>
            <a:off x="11347983" y="520944"/>
            <a:ext cx="6070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>
                <a:solidFill>
                  <a:schemeClr val="accent3"/>
                </a:solidFill>
              </a:rPr>
              <a:t>LOGO</a:t>
            </a:r>
            <a:endParaRPr lang="zh-CN" altLang="en-US" sz="1400">
              <a:solidFill>
                <a:schemeClr val="accent3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kumimoji="0" lang="zh-CN" altLang="en-US" sz="4400" b="0" i="0" u="none" strike="noStrike" kern="1200" cap="none" spc="0" normalizeH="0" baseline="0" noProof="1">
                <a:uLnTx/>
                <a:uFillTx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  <p:custDataLst>
              <p:tags r:id="rId2"/>
            </p:custDataLst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</a:p>
          <a:p>
            <a:pPr lvl="1"/>
            <a:r>
              <a:rPr kumimoji="0" lang="zh-CN" altLang="en-US" sz="2800" b="0" i="0" u="none" strike="noStrike" kern="1200" cap="none" spc="0" normalizeH="0" baseline="0" noProof="1">
                <a:uLnTx/>
                <a:uFillTx/>
              </a:rPr>
              <a:t>第二级</a:t>
            </a:r>
          </a:p>
          <a:p>
            <a:pPr lvl="2"/>
            <a:r>
              <a:rPr kumimoji="0" lang="zh-CN" altLang="en-US" sz="2400" b="0" i="0" u="none" strike="noStrike" kern="1200" cap="none" spc="0" normalizeH="0" baseline="0" noProof="1">
                <a:uLnTx/>
                <a:uFillTx/>
              </a:rPr>
              <a:t>第三级</a:t>
            </a:r>
          </a:p>
          <a:p>
            <a:pPr lvl="3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第四级</a:t>
            </a:r>
          </a:p>
          <a:p>
            <a:pPr lvl="4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  <p:custDataLst>
              <p:tags r:id="rId3"/>
            </p:custDataLst>
          </p:nvPr>
        </p:nvSpPr>
        <p:spPr>
          <a:xfrm>
            <a:off x="6172200" y="1825625"/>
            <a:ext cx="5181600" cy="2098675"/>
          </a:xfrm>
        </p:spPr>
        <p:txBody>
          <a:bodyPr/>
          <a:lstStyle/>
          <a:p>
            <a:pPr lvl="0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</a:p>
          <a:p>
            <a:pPr lvl="1"/>
            <a:r>
              <a:rPr kumimoji="0" lang="zh-CN" altLang="en-US" sz="2800" b="0" i="0" u="none" strike="noStrike" kern="1200" cap="none" spc="0" normalizeH="0" baseline="0" noProof="1">
                <a:uLnTx/>
                <a:uFillTx/>
              </a:rPr>
              <a:t>第二级</a:t>
            </a:r>
          </a:p>
          <a:p>
            <a:pPr lvl="2"/>
            <a:r>
              <a:rPr kumimoji="0" lang="zh-CN" altLang="en-US" sz="2400" b="0" i="0" u="none" strike="noStrike" kern="1200" cap="none" spc="0" normalizeH="0" baseline="0" noProof="1">
                <a:uLnTx/>
                <a:uFillTx/>
              </a:rPr>
              <a:t>第三级</a:t>
            </a:r>
          </a:p>
          <a:p>
            <a:pPr lvl="3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第四级</a:t>
            </a:r>
          </a:p>
          <a:p>
            <a:pPr lvl="4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  <p:custDataLst>
              <p:tags r:id="rId4"/>
            </p:custDataLst>
          </p:nvPr>
        </p:nvSpPr>
        <p:spPr>
          <a:xfrm>
            <a:off x="6172200" y="4076700"/>
            <a:ext cx="5181600" cy="2100263"/>
          </a:xfrm>
        </p:spPr>
        <p:txBody>
          <a:bodyPr/>
          <a:lstStyle/>
          <a:p>
            <a:pPr lvl="0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</a:p>
          <a:p>
            <a:pPr lvl="1"/>
            <a:r>
              <a:rPr kumimoji="0" lang="zh-CN" altLang="en-US" sz="2800" b="0" i="0" u="none" strike="noStrike" kern="1200" cap="none" spc="0" normalizeH="0" baseline="0" noProof="1">
                <a:uLnTx/>
                <a:uFillTx/>
              </a:rPr>
              <a:t>第二级</a:t>
            </a:r>
          </a:p>
          <a:p>
            <a:pPr lvl="2"/>
            <a:r>
              <a:rPr kumimoji="0" lang="zh-CN" altLang="en-US" sz="2400" b="0" i="0" u="none" strike="noStrike" kern="1200" cap="none" spc="0" normalizeH="0" baseline="0" noProof="1">
                <a:uLnTx/>
                <a:uFillTx/>
              </a:rPr>
              <a:t>第三级</a:t>
            </a:r>
          </a:p>
          <a:p>
            <a:pPr lvl="3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第四级</a:t>
            </a:r>
          </a:p>
          <a:p>
            <a:pPr lvl="4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第五级</a:t>
            </a:r>
          </a:p>
        </p:txBody>
      </p:sp>
      <p:sp>
        <p:nvSpPr>
          <p:cNvPr id="14338" name="页脚占位符 1028"/>
          <p:cNvSpPr>
            <a:spLocks noGrp="1"/>
          </p:cNvSpPr>
          <p:nvPr>
            <p:ph type="ftr" sz="quarter" idx="13"/>
            <p:custDataLst>
              <p:tags r:id="rId5"/>
            </p:custDataLst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pPr algn="ctr"/>
            <a:endParaRPr lang="en-US" altLang="en-US"/>
          </a:p>
        </p:txBody>
      </p:sp>
      <p:sp>
        <p:nvSpPr>
          <p:cNvPr id="14341" name="灯片编号占位符 1029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pPr algn="r"/>
            <a:fld id="{9A0DB2DC-4C9A-4742-B13C-FB6460FD3503}" type="slidenum">
              <a:rPr lang="en-US" altLang="en-US"/>
              <a:t>‹#›</a:t>
            </a:fld>
            <a:endParaRPr lang="en-US" altLang="en-US"/>
          </a:p>
        </p:txBody>
      </p:sp>
      <p:sp>
        <p:nvSpPr>
          <p:cNvPr id="14342" name="日期占位符 1027"/>
          <p:cNvSpPr>
            <a:spLocks noGrp="1"/>
          </p:cNvSpPr>
          <p:nvPr>
            <p:ph type="dt" sz="half" idx="12"/>
            <p:custDataLst>
              <p:tags r:id="rId7"/>
            </p:custDataLst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endParaRPr lang="en-US" alt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灯片编号占位符 1029"/>
          <p:cNvSpPr>
            <a:spLocks noGrp="1"/>
          </p:cNvSpPr>
          <p:nvPr>
            <p:ph type="sldNum" sz="quarter" idx="4"/>
            <p:custDataLst>
              <p:tags r:id="rId1"/>
            </p:custDataLst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pPr algn="r"/>
            <a:fld id="{9A0DB2DC-4C9A-4742-B13C-FB6460FD3503}" type="slidenum">
              <a:rPr lang="en-US" altLang="en-US"/>
              <a:t>‹#›</a:t>
            </a:fld>
            <a:endParaRPr lang="en-US" altLang="en-US"/>
          </a:p>
        </p:txBody>
      </p:sp>
      <p:sp>
        <p:nvSpPr>
          <p:cNvPr id="15365" name="日期占位符 1027"/>
          <p:cNvSpPr>
            <a:spLocks noGrp="1"/>
          </p:cNvSpPr>
          <p:nvPr>
            <p:ph type="dt" sz="half" idx="2"/>
            <p:custDataLst>
              <p:tags r:id="rId2"/>
            </p:custDataLst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endParaRPr lang="en-US" altLang="en-US"/>
          </a:p>
        </p:txBody>
      </p:sp>
      <p:sp>
        <p:nvSpPr>
          <p:cNvPr id="15366" name="页脚占位符 1028"/>
          <p:cNvSpPr>
            <a:spLocks noGrp="1"/>
          </p:cNvSpPr>
          <p:nvPr>
            <p:ph type="ftr" sz="quarter" idx="3"/>
            <p:custDataLst>
              <p:tags r:id="rId3"/>
            </p:custDataLst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pPr algn="ctr"/>
            <a:endParaRPr lang="en-US" alt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2024/12/17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5985213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2024/12/17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9863742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2024/12/17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5566601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2024/12/17 Tuesday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7857904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2024/12/17 Tuesday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9571081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2024/12/17 Tuesday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4785958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2024/12/17 Tuesday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872389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2024/12/17 Tuesday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1612375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2024/12/17 Tuesday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8510217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2024/12/17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5652410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 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2024/12/17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4067919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>
            <p:custDataLst>
              <p:tags r:id="rId1"/>
            </p:custDataLst>
          </p:nvPr>
        </p:nvSpPr>
        <p:spPr>
          <a:xfrm>
            <a:off x="0" y="810883"/>
            <a:ext cx="12192000" cy="5745192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 userDrawn="1">
            <p:custDataLst>
              <p:tags r:id="rId2"/>
            </p:custDataLst>
          </p:nvPr>
        </p:nvSpPr>
        <p:spPr bwMode="auto">
          <a:xfrm>
            <a:off x="11453566" y="91345"/>
            <a:ext cx="395925" cy="460377"/>
          </a:xfrm>
          <a:custGeom>
            <a:avLst/>
            <a:gdLst>
              <a:gd name="T0" fmla="*/ 2147483646 w 5822"/>
              <a:gd name="T1" fmla="*/ 2147483646 h 6759"/>
              <a:gd name="T2" fmla="*/ 2147483646 w 5822"/>
              <a:gd name="T3" fmla="*/ 2147483646 h 6759"/>
              <a:gd name="T4" fmla="*/ 2147483646 w 5822"/>
              <a:gd name="T5" fmla="*/ 2147483646 h 6759"/>
              <a:gd name="T6" fmla="*/ 2147483646 w 5822"/>
              <a:gd name="T7" fmla="*/ 2147483646 h 6759"/>
              <a:gd name="T8" fmla="*/ 2147483646 w 5822"/>
              <a:gd name="T9" fmla="*/ 2147483646 h 6759"/>
              <a:gd name="T10" fmla="*/ 2147483646 w 5822"/>
              <a:gd name="T11" fmla="*/ 1253760573 h 6759"/>
              <a:gd name="T12" fmla="*/ 2147483646 w 5822"/>
              <a:gd name="T13" fmla="*/ 2147483646 h 6759"/>
              <a:gd name="T14" fmla="*/ 2147483646 w 5822"/>
              <a:gd name="T15" fmla="*/ 2147483646 h 6759"/>
              <a:gd name="T16" fmla="*/ 2147483646 w 5822"/>
              <a:gd name="T17" fmla="*/ 2147483646 h 6759"/>
              <a:gd name="T18" fmla="*/ 2147483646 w 5822"/>
              <a:gd name="T19" fmla="*/ 2147483646 h 6759"/>
              <a:gd name="T20" fmla="*/ 2147483646 w 5822"/>
              <a:gd name="T21" fmla="*/ 2147483646 h 6759"/>
              <a:gd name="T22" fmla="*/ 2147483646 w 5822"/>
              <a:gd name="T23" fmla="*/ 2147483646 h 6759"/>
              <a:gd name="T24" fmla="*/ 2147483646 w 5822"/>
              <a:gd name="T25" fmla="*/ 2147483646 h 6759"/>
              <a:gd name="T26" fmla="*/ 2147483646 w 5822"/>
              <a:gd name="T27" fmla="*/ 2147483646 h 6759"/>
              <a:gd name="T28" fmla="*/ 2147483646 w 5822"/>
              <a:gd name="T29" fmla="*/ 2147483646 h 6759"/>
              <a:gd name="T30" fmla="*/ 2147483646 w 5822"/>
              <a:gd name="T31" fmla="*/ 2147483646 h 6759"/>
              <a:gd name="T32" fmla="*/ 2147483646 w 5822"/>
              <a:gd name="T33" fmla="*/ 2147483646 h 6759"/>
              <a:gd name="T34" fmla="*/ 2147483646 w 5822"/>
              <a:gd name="T35" fmla="*/ 2147483646 h 6759"/>
              <a:gd name="T36" fmla="*/ 2147483646 w 5822"/>
              <a:gd name="T37" fmla="*/ 2147483646 h 6759"/>
              <a:gd name="T38" fmla="*/ 2147483646 w 5822"/>
              <a:gd name="T39" fmla="*/ 2147483646 h 6759"/>
              <a:gd name="T40" fmla="*/ 0 w 5822"/>
              <a:gd name="T41" fmla="*/ 2147483646 h 6759"/>
              <a:gd name="T42" fmla="*/ 2147483646 w 5822"/>
              <a:gd name="T43" fmla="*/ 2147483646 h 6759"/>
              <a:gd name="T44" fmla="*/ 2147483646 w 5822"/>
              <a:gd name="T45" fmla="*/ 2147483646 h 6759"/>
              <a:gd name="T46" fmla="*/ 2147483646 w 5822"/>
              <a:gd name="T47" fmla="*/ 2147483646 h 6759"/>
              <a:gd name="T48" fmla="*/ 2147483646 w 5822"/>
              <a:gd name="T49" fmla="*/ 2147483646 h 6759"/>
              <a:gd name="T50" fmla="*/ 2147483646 w 5822"/>
              <a:gd name="T51" fmla="*/ 2147483646 h 6759"/>
              <a:gd name="T52" fmla="*/ 2147483646 w 5822"/>
              <a:gd name="T53" fmla="*/ 2147483646 h 6759"/>
              <a:gd name="T54" fmla="*/ 2147483646 w 5822"/>
              <a:gd name="T55" fmla="*/ 2147483646 h 6759"/>
              <a:gd name="T56" fmla="*/ 2147483646 w 5822"/>
              <a:gd name="T57" fmla="*/ 2147483646 h 6759"/>
              <a:gd name="T58" fmla="*/ 2147483646 w 5822"/>
              <a:gd name="T59" fmla="*/ 2147483646 h 6759"/>
              <a:gd name="T60" fmla="*/ 2147483646 w 5822"/>
              <a:gd name="T61" fmla="*/ 2147483646 h 6759"/>
              <a:gd name="T62" fmla="*/ 2147483646 w 5822"/>
              <a:gd name="T63" fmla="*/ 2147483646 h 6759"/>
              <a:gd name="T64" fmla="*/ 2147483646 w 5822"/>
              <a:gd name="T65" fmla="*/ 2147483646 h 6759"/>
              <a:gd name="T66" fmla="*/ 2147483646 w 5822"/>
              <a:gd name="T67" fmla="*/ 2147483646 h 6759"/>
              <a:gd name="T68" fmla="*/ 2147483646 w 5822"/>
              <a:gd name="T69" fmla="*/ 2147483646 h 6759"/>
              <a:gd name="T70" fmla="*/ 2147483646 w 5822"/>
              <a:gd name="T71" fmla="*/ 2147483646 h 6759"/>
              <a:gd name="T72" fmla="*/ 2147483646 w 5822"/>
              <a:gd name="T73" fmla="*/ 2147483646 h 6759"/>
              <a:gd name="T74" fmla="*/ 2147483646 w 5822"/>
              <a:gd name="T75" fmla="*/ 2147483646 h 6759"/>
              <a:gd name="T76" fmla="*/ 2147483646 w 5822"/>
              <a:gd name="T77" fmla="*/ 2147483646 h 6759"/>
              <a:gd name="T78" fmla="*/ 2147483646 w 5822"/>
              <a:gd name="T79" fmla="*/ 2147483646 h 6759"/>
              <a:gd name="T80" fmla="*/ 2147483646 w 5822"/>
              <a:gd name="T81" fmla="*/ 2147483646 h 6759"/>
              <a:gd name="T82" fmla="*/ 2147483646 w 5822"/>
              <a:gd name="T83" fmla="*/ 2147483646 h 6759"/>
              <a:gd name="T84" fmla="*/ 2147483646 w 5822"/>
              <a:gd name="T85" fmla="*/ 2147483646 h 6759"/>
              <a:gd name="T86" fmla="*/ 2147483646 w 5822"/>
              <a:gd name="T87" fmla="*/ 2147483646 h 6759"/>
              <a:gd name="T88" fmla="*/ 2147483646 w 5822"/>
              <a:gd name="T89" fmla="*/ 2147483646 h 6759"/>
              <a:gd name="T90" fmla="*/ 2147483646 w 5822"/>
              <a:gd name="T91" fmla="*/ 2147483646 h 6759"/>
              <a:gd name="T92" fmla="*/ 2147483646 w 5822"/>
              <a:gd name="T93" fmla="*/ 2147483646 h 6759"/>
              <a:gd name="T94" fmla="*/ 2147483646 w 5822"/>
              <a:gd name="T95" fmla="*/ 2147483646 h 6759"/>
              <a:gd name="T96" fmla="*/ 2147483646 w 5822"/>
              <a:gd name="T97" fmla="*/ 2147483646 h 675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822" h="6758">
                <a:moveTo>
                  <a:pt x="0" y="6351"/>
                </a:moveTo>
                <a:lnTo>
                  <a:pt x="129" y="6351"/>
                </a:lnTo>
                <a:lnTo>
                  <a:pt x="129" y="3057"/>
                </a:lnTo>
                <a:lnTo>
                  <a:pt x="129" y="2914"/>
                </a:lnTo>
                <a:lnTo>
                  <a:pt x="266" y="2865"/>
                </a:lnTo>
                <a:lnTo>
                  <a:pt x="1775" y="2337"/>
                </a:lnTo>
                <a:lnTo>
                  <a:pt x="1775" y="1515"/>
                </a:lnTo>
                <a:lnTo>
                  <a:pt x="1775" y="1386"/>
                </a:lnTo>
                <a:lnTo>
                  <a:pt x="1892" y="1331"/>
                </a:lnTo>
                <a:lnTo>
                  <a:pt x="4422" y="137"/>
                </a:lnTo>
                <a:lnTo>
                  <a:pt x="4714" y="0"/>
                </a:lnTo>
                <a:lnTo>
                  <a:pt x="4714" y="56"/>
                </a:lnTo>
                <a:lnTo>
                  <a:pt x="5511" y="532"/>
                </a:lnTo>
                <a:lnTo>
                  <a:pt x="5511" y="6326"/>
                </a:lnTo>
                <a:lnTo>
                  <a:pt x="5822" y="6326"/>
                </a:lnTo>
                <a:lnTo>
                  <a:pt x="5822" y="6734"/>
                </a:lnTo>
                <a:lnTo>
                  <a:pt x="4510" y="6734"/>
                </a:lnTo>
                <a:lnTo>
                  <a:pt x="4305" y="6734"/>
                </a:lnTo>
                <a:lnTo>
                  <a:pt x="4305" y="6529"/>
                </a:lnTo>
                <a:lnTo>
                  <a:pt x="4305" y="643"/>
                </a:lnTo>
                <a:lnTo>
                  <a:pt x="2183" y="1644"/>
                </a:lnTo>
                <a:lnTo>
                  <a:pt x="2183" y="2194"/>
                </a:lnTo>
                <a:lnTo>
                  <a:pt x="2798" y="1979"/>
                </a:lnTo>
                <a:lnTo>
                  <a:pt x="3035" y="1895"/>
                </a:lnTo>
                <a:lnTo>
                  <a:pt x="3035" y="1889"/>
                </a:lnTo>
                <a:lnTo>
                  <a:pt x="3042" y="1892"/>
                </a:lnTo>
                <a:lnTo>
                  <a:pt x="3068" y="1884"/>
                </a:lnTo>
                <a:lnTo>
                  <a:pt x="3068" y="1909"/>
                </a:lnTo>
                <a:lnTo>
                  <a:pt x="3862" y="2381"/>
                </a:lnTo>
                <a:lnTo>
                  <a:pt x="3862" y="6313"/>
                </a:lnTo>
                <a:lnTo>
                  <a:pt x="4177" y="6313"/>
                </a:lnTo>
                <a:lnTo>
                  <a:pt x="4177" y="6722"/>
                </a:lnTo>
                <a:lnTo>
                  <a:pt x="2865" y="6722"/>
                </a:lnTo>
                <a:lnTo>
                  <a:pt x="2661" y="6722"/>
                </a:lnTo>
                <a:lnTo>
                  <a:pt x="2661" y="6517"/>
                </a:lnTo>
                <a:lnTo>
                  <a:pt x="2661" y="2458"/>
                </a:lnTo>
                <a:lnTo>
                  <a:pt x="538" y="3202"/>
                </a:lnTo>
                <a:lnTo>
                  <a:pt x="538" y="6556"/>
                </a:lnTo>
                <a:lnTo>
                  <a:pt x="538" y="6759"/>
                </a:lnTo>
                <a:lnTo>
                  <a:pt x="334" y="6759"/>
                </a:lnTo>
                <a:lnTo>
                  <a:pt x="0" y="6759"/>
                </a:lnTo>
                <a:lnTo>
                  <a:pt x="0" y="6351"/>
                </a:lnTo>
                <a:close/>
                <a:moveTo>
                  <a:pt x="776" y="6707"/>
                </a:moveTo>
                <a:lnTo>
                  <a:pt x="776" y="6707"/>
                </a:lnTo>
                <a:lnTo>
                  <a:pt x="1501" y="6707"/>
                </a:lnTo>
                <a:lnTo>
                  <a:pt x="2348" y="6707"/>
                </a:lnTo>
                <a:lnTo>
                  <a:pt x="2348" y="5989"/>
                </a:lnTo>
                <a:lnTo>
                  <a:pt x="1501" y="6044"/>
                </a:lnTo>
                <a:lnTo>
                  <a:pt x="776" y="6092"/>
                </a:lnTo>
                <a:lnTo>
                  <a:pt x="776" y="6707"/>
                </a:lnTo>
                <a:close/>
                <a:moveTo>
                  <a:pt x="776" y="4048"/>
                </a:moveTo>
                <a:lnTo>
                  <a:pt x="776" y="4048"/>
                </a:lnTo>
                <a:lnTo>
                  <a:pt x="1501" y="3842"/>
                </a:lnTo>
                <a:lnTo>
                  <a:pt x="2348" y="3604"/>
                </a:lnTo>
                <a:lnTo>
                  <a:pt x="2348" y="2883"/>
                </a:lnTo>
                <a:lnTo>
                  <a:pt x="1501" y="3178"/>
                </a:lnTo>
                <a:lnTo>
                  <a:pt x="776" y="3431"/>
                </a:lnTo>
                <a:lnTo>
                  <a:pt x="776" y="4048"/>
                </a:lnTo>
                <a:close/>
                <a:moveTo>
                  <a:pt x="776" y="4926"/>
                </a:moveTo>
                <a:lnTo>
                  <a:pt x="776" y="4926"/>
                </a:lnTo>
                <a:lnTo>
                  <a:pt x="1501" y="4788"/>
                </a:lnTo>
                <a:lnTo>
                  <a:pt x="2348" y="4628"/>
                </a:lnTo>
                <a:lnTo>
                  <a:pt x="2348" y="3909"/>
                </a:lnTo>
                <a:lnTo>
                  <a:pt x="1501" y="4124"/>
                </a:lnTo>
                <a:lnTo>
                  <a:pt x="776" y="4310"/>
                </a:lnTo>
                <a:lnTo>
                  <a:pt x="776" y="4926"/>
                </a:lnTo>
                <a:close/>
                <a:moveTo>
                  <a:pt x="776" y="5811"/>
                </a:moveTo>
                <a:lnTo>
                  <a:pt x="776" y="5811"/>
                </a:lnTo>
                <a:lnTo>
                  <a:pt x="1501" y="5741"/>
                </a:lnTo>
                <a:lnTo>
                  <a:pt x="2348" y="5661"/>
                </a:lnTo>
                <a:lnTo>
                  <a:pt x="2348" y="4942"/>
                </a:lnTo>
                <a:lnTo>
                  <a:pt x="1501" y="5078"/>
                </a:lnTo>
                <a:lnTo>
                  <a:pt x="776" y="5194"/>
                </a:lnTo>
                <a:lnTo>
                  <a:pt x="776" y="581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" name="文本框 3"/>
          <p:cNvSpPr txBox="1"/>
          <p:nvPr userDrawn="1">
            <p:custDataLst>
              <p:tags r:id="rId3"/>
            </p:custDataLst>
          </p:nvPr>
        </p:nvSpPr>
        <p:spPr>
          <a:xfrm>
            <a:off x="11347983" y="520944"/>
            <a:ext cx="6070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>
                <a:solidFill>
                  <a:schemeClr val="accent3"/>
                </a:solidFill>
              </a:rPr>
              <a:t>LOGO</a:t>
            </a:r>
            <a:endParaRPr lang="zh-CN" altLang="en-US" sz="140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661544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6990881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kumimoji="0" lang="zh-CN" altLang="en-US" sz="4400" b="0" i="0" u="none" strike="noStrike" kern="1200" cap="none" spc="0" normalizeH="0" baseline="0" noProof="1">
                <a:uLnTx/>
                <a:uFillTx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  <p:custDataLst>
              <p:tags r:id="rId2"/>
            </p:custDataLst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</a:p>
          <a:p>
            <a:pPr lvl="1"/>
            <a:r>
              <a:rPr kumimoji="0" lang="zh-CN" altLang="en-US" sz="2800" b="0" i="0" u="none" strike="noStrike" kern="1200" cap="none" spc="0" normalizeH="0" baseline="0" noProof="1">
                <a:uLnTx/>
                <a:uFillTx/>
              </a:rPr>
              <a:t>第二级</a:t>
            </a:r>
          </a:p>
          <a:p>
            <a:pPr lvl="2"/>
            <a:r>
              <a:rPr kumimoji="0" lang="zh-CN" altLang="en-US" sz="2400" b="0" i="0" u="none" strike="noStrike" kern="1200" cap="none" spc="0" normalizeH="0" baseline="0" noProof="1">
                <a:uLnTx/>
                <a:uFillTx/>
              </a:rPr>
              <a:t>第三级</a:t>
            </a:r>
          </a:p>
          <a:p>
            <a:pPr lvl="3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第四级</a:t>
            </a:r>
          </a:p>
          <a:p>
            <a:pPr lvl="4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  <p:custDataLst>
              <p:tags r:id="rId3"/>
            </p:custDataLst>
          </p:nvPr>
        </p:nvSpPr>
        <p:spPr>
          <a:xfrm>
            <a:off x="6172200" y="1825625"/>
            <a:ext cx="5181600" cy="2098675"/>
          </a:xfrm>
        </p:spPr>
        <p:txBody>
          <a:bodyPr/>
          <a:lstStyle/>
          <a:p>
            <a:pPr lvl="0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</a:p>
          <a:p>
            <a:pPr lvl="1"/>
            <a:r>
              <a:rPr kumimoji="0" lang="zh-CN" altLang="en-US" sz="2800" b="0" i="0" u="none" strike="noStrike" kern="1200" cap="none" spc="0" normalizeH="0" baseline="0" noProof="1">
                <a:uLnTx/>
                <a:uFillTx/>
              </a:rPr>
              <a:t>第二级</a:t>
            </a:r>
          </a:p>
          <a:p>
            <a:pPr lvl="2"/>
            <a:r>
              <a:rPr kumimoji="0" lang="zh-CN" altLang="en-US" sz="2400" b="0" i="0" u="none" strike="noStrike" kern="1200" cap="none" spc="0" normalizeH="0" baseline="0" noProof="1">
                <a:uLnTx/>
                <a:uFillTx/>
              </a:rPr>
              <a:t>第三级</a:t>
            </a:r>
          </a:p>
          <a:p>
            <a:pPr lvl="3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第四级</a:t>
            </a:r>
          </a:p>
          <a:p>
            <a:pPr lvl="4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  <p:custDataLst>
              <p:tags r:id="rId4"/>
            </p:custDataLst>
          </p:nvPr>
        </p:nvSpPr>
        <p:spPr>
          <a:xfrm>
            <a:off x="6172200" y="4076700"/>
            <a:ext cx="5181600" cy="2100263"/>
          </a:xfrm>
        </p:spPr>
        <p:txBody>
          <a:bodyPr/>
          <a:lstStyle/>
          <a:p>
            <a:pPr lvl="0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</a:p>
          <a:p>
            <a:pPr lvl="1"/>
            <a:r>
              <a:rPr kumimoji="0" lang="zh-CN" altLang="en-US" sz="2800" b="0" i="0" u="none" strike="noStrike" kern="1200" cap="none" spc="0" normalizeH="0" baseline="0" noProof="1">
                <a:uLnTx/>
                <a:uFillTx/>
              </a:rPr>
              <a:t>第二级</a:t>
            </a:r>
          </a:p>
          <a:p>
            <a:pPr lvl="2"/>
            <a:r>
              <a:rPr kumimoji="0" lang="zh-CN" altLang="en-US" sz="2400" b="0" i="0" u="none" strike="noStrike" kern="1200" cap="none" spc="0" normalizeH="0" baseline="0" noProof="1">
                <a:uLnTx/>
                <a:uFillTx/>
              </a:rPr>
              <a:t>第三级</a:t>
            </a:r>
          </a:p>
          <a:p>
            <a:pPr lvl="3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第四级</a:t>
            </a:r>
          </a:p>
          <a:p>
            <a:pPr lvl="4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第五级</a:t>
            </a:r>
          </a:p>
        </p:txBody>
      </p:sp>
      <p:sp>
        <p:nvSpPr>
          <p:cNvPr id="14338" name="页脚占位符 1028"/>
          <p:cNvSpPr>
            <a:spLocks noGrp="1"/>
          </p:cNvSpPr>
          <p:nvPr>
            <p:ph type="ftr" sz="quarter" idx="13"/>
            <p:custDataLst>
              <p:tags r:id="rId5"/>
            </p:custDataLst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pPr algn="ctr"/>
            <a:endParaRPr lang="en-US" altLang="en-US"/>
          </a:p>
        </p:txBody>
      </p:sp>
      <p:sp>
        <p:nvSpPr>
          <p:cNvPr id="14341" name="灯片编号占位符 1029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pPr algn="r"/>
            <a:fld id="{9A0DB2DC-4C9A-4742-B13C-FB6460FD3503}" type="slidenum">
              <a:rPr lang="en-US" altLang="en-US"/>
              <a:t>‹#›</a:t>
            </a:fld>
            <a:endParaRPr lang="en-US" altLang="en-US"/>
          </a:p>
        </p:txBody>
      </p:sp>
      <p:sp>
        <p:nvSpPr>
          <p:cNvPr id="14342" name="日期占位符 1027"/>
          <p:cNvSpPr>
            <a:spLocks noGrp="1"/>
          </p:cNvSpPr>
          <p:nvPr>
            <p:ph type="dt" sz="half" idx="12"/>
            <p:custDataLst>
              <p:tags r:id="rId7"/>
            </p:custDataLst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5165560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灯片编号占位符 1029"/>
          <p:cNvSpPr>
            <a:spLocks noGrp="1"/>
          </p:cNvSpPr>
          <p:nvPr>
            <p:ph type="sldNum" sz="quarter" idx="4"/>
            <p:custDataLst>
              <p:tags r:id="rId1"/>
            </p:custDataLst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pPr algn="r"/>
            <a:fld id="{9A0DB2DC-4C9A-4742-B13C-FB6460FD3503}" type="slidenum">
              <a:rPr lang="en-US" altLang="en-US"/>
              <a:t>‹#›</a:t>
            </a:fld>
            <a:endParaRPr lang="en-US" altLang="en-US"/>
          </a:p>
        </p:txBody>
      </p:sp>
      <p:sp>
        <p:nvSpPr>
          <p:cNvPr id="15365" name="日期占位符 1027"/>
          <p:cNvSpPr>
            <a:spLocks noGrp="1"/>
          </p:cNvSpPr>
          <p:nvPr>
            <p:ph type="dt" sz="half" idx="2"/>
            <p:custDataLst>
              <p:tags r:id="rId2"/>
            </p:custDataLst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endParaRPr lang="en-US" altLang="en-US"/>
          </a:p>
        </p:txBody>
      </p:sp>
      <p:sp>
        <p:nvSpPr>
          <p:cNvPr id="15366" name="页脚占位符 1028"/>
          <p:cNvSpPr>
            <a:spLocks noGrp="1"/>
          </p:cNvSpPr>
          <p:nvPr>
            <p:ph type="ftr" sz="quarter" idx="3"/>
            <p:custDataLst>
              <p:tags r:id="rId3"/>
            </p:custDataLst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pPr algn="ctr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944262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ags" Target="../tags/tag4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7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2.xml"/><Relationship Id="rId20" Type="http://schemas.openxmlformats.org/officeDocument/2006/relationships/tags" Target="../tags/tag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23" Type="http://schemas.openxmlformats.org/officeDocument/2006/relationships/image" Target="file:///D:\qq&#25991;&#20214;\712321467\Image\C2C\Image2\%7b75232B38-A165-1FB7-499C-2E1C792CACB5%7d.png" TargetMode="Externa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tags" Target="../tags/tag80.xml"/><Relationship Id="rId3" Type="http://schemas.openxmlformats.org/officeDocument/2006/relationships/slideLayout" Target="../slideLayouts/slideLayout17.xml"/><Relationship Id="rId21" Type="http://schemas.openxmlformats.org/officeDocument/2006/relationships/tags" Target="../tags/tag83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tags" Target="../tags/tag79.xml"/><Relationship Id="rId2" Type="http://schemas.openxmlformats.org/officeDocument/2006/relationships/slideLayout" Target="../slideLayouts/slideLayout16.xml"/><Relationship Id="rId16" Type="http://schemas.openxmlformats.org/officeDocument/2006/relationships/theme" Target="../theme/theme2.xml"/><Relationship Id="rId20" Type="http://schemas.openxmlformats.org/officeDocument/2006/relationships/tags" Target="../tags/tag82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24" Type="http://schemas.openxmlformats.org/officeDocument/2006/relationships/image" Target="file:///D:\qq&#25991;&#20214;\712321467\Image\C2C\Image2\%7b75232B38-A165-1FB7-499C-2E1C792CACB5%7d.png" TargetMode="Externa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24.xml"/><Relationship Id="rId19" Type="http://schemas.openxmlformats.org/officeDocument/2006/relationships/tags" Target="../tags/tag81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Relationship Id="rId22" Type="http://schemas.openxmlformats.org/officeDocument/2006/relationships/tags" Target="../tags/tag8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2024/12/17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1073743875" descr="学科网 zxxk.com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 r:link="rId23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  <p:sldLayoutId id="2147483663" r:id="rId14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2024/12/17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1073743875" descr="学科网 zxxk.com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 r:link="rId24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2062384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169.xml"/><Relationship Id="rId13" Type="http://schemas.openxmlformats.org/officeDocument/2006/relationships/tags" Target="../tags/tag174.xml"/><Relationship Id="rId18" Type="http://schemas.openxmlformats.org/officeDocument/2006/relationships/image" Target="../media/image5.png"/><Relationship Id="rId3" Type="http://schemas.openxmlformats.org/officeDocument/2006/relationships/tags" Target="../tags/tag164.xml"/><Relationship Id="rId7" Type="http://schemas.openxmlformats.org/officeDocument/2006/relationships/tags" Target="../tags/tag168.xml"/><Relationship Id="rId12" Type="http://schemas.openxmlformats.org/officeDocument/2006/relationships/tags" Target="../tags/tag173.xml"/><Relationship Id="rId17" Type="http://schemas.openxmlformats.org/officeDocument/2006/relationships/image" Target="../media/image4.png"/><Relationship Id="rId2" Type="http://schemas.openxmlformats.org/officeDocument/2006/relationships/tags" Target="../tags/tag163.xml"/><Relationship Id="rId16" Type="http://schemas.openxmlformats.org/officeDocument/2006/relationships/image" Target="../media/image3.png"/><Relationship Id="rId1" Type="http://schemas.openxmlformats.org/officeDocument/2006/relationships/tags" Target="../tags/tag162.xml"/><Relationship Id="rId6" Type="http://schemas.openxmlformats.org/officeDocument/2006/relationships/tags" Target="../tags/tag167.xml"/><Relationship Id="rId11" Type="http://schemas.openxmlformats.org/officeDocument/2006/relationships/tags" Target="../tags/tag172.xml"/><Relationship Id="rId5" Type="http://schemas.openxmlformats.org/officeDocument/2006/relationships/tags" Target="../tags/tag166.xml"/><Relationship Id="rId15" Type="http://schemas.openxmlformats.org/officeDocument/2006/relationships/notesSlide" Target="../notesSlides/notesSlide1.xml"/><Relationship Id="rId10" Type="http://schemas.openxmlformats.org/officeDocument/2006/relationships/tags" Target="../tags/tag171.xml"/><Relationship Id="rId4" Type="http://schemas.openxmlformats.org/officeDocument/2006/relationships/tags" Target="../tags/tag165.xml"/><Relationship Id="rId9" Type="http://schemas.openxmlformats.org/officeDocument/2006/relationships/tags" Target="../tags/tag170.xml"/><Relationship Id="rId14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85.xml"/><Relationship Id="rId13" Type="http://schemas.openxmlformats.org/officeDocument/2006/relationships/tags" Target="../tags/tag190.xml"/><Relationship Id="rId18" Type="http://schemas.openxmlformats.org/officeDocument/2006/relationships/tags" Target="../tags/tag195.xml"/><Relationship Id="rId26" Type="http://schemas.openxmlformats.org/officeDocument/2006/relationships/notesSlide" Target="../notesSlides/notesSlide2.xml"/><Relationship Id="rId3" Type="http://schemas.openxmlformats.org/officeDocument/2006/relationships/tags" Target="../tags/tag180.xml"/><Relationship Id="rId21" Type="http://schemas.openxmlformats.org/officeDocument/2006/relationships/tags" Target="../tags/tag198.xml"/><Relationship Id="rId7" Type="http://schemas.openxmlformats.org/officeDocument/2006/relationships/tags" Target="../tags/tag184.xml"/><Relationship Id="rId12" Type="http://schemas.openxmlformats.org/officeDocument/2006/relationships/tags" Target="../tags/tag189.xml"/><Relationship Id="rId17" Type="http://schemas.openxmlformats.org/officeDocument/2006/relationships/tags" Target="../tags/tag194.xml"/><Relationship Id="rId25" Type="http://schemas.openxmlformats.org/officeDocument/2006/relationships/slideLayout" Target="../slideLayouts/slideLayout12.xml"/><Relationship Id="rId2" Type="http://schemas.openxmlformats.org/officeDocument/2006/relationships/tags" Target="../tags/tag179.xml"/><Relationship Id="rId16" Type="http://schemas.openxmlformats.org/officeDocument/2006/relationships/tags" Target="../tags/tag193.xml"/><Relationship Id="rId20" Type="http://schemas.openxmlformats.org/officeDocument/2006/relationships/tags" Target="../tags/tag197.xml"/><Relationship Id="rId1" Type="http://schemas.openxmlformats.org/officeDocument/2006/relationships/tags" Target="../tags/tag178.xml"/><Relationship Id="rId6" Type="http://schemas.openxmlformats.org/officeDocument/2006/relationships/tags" Target="../tags/tag183.xml"/><Relationship Id="rId11" Type="http://schemas.openxmlformats.org/officeDocument/2006/relationships/tags" Target="../tags/tag188.xml"/><Relationship Id="rId24" Type="http://schemas.openxmlformats.org/officeDocument/2006/relationships/tags" Target="../tags/tag201.xml"/><Relationship Id="rId5" Type="http://schemas.openxmlformats.org/officeDocument/2006/relationships/tags" Target="../tags/tag182.xml"/><Relationship Id="rId15" Type="http://schemas.openxmlformats.org/officeDocument/2006/relationships/tags" Target="../tags/tag192.xml"/><Relationship Id="rId23" Type="http://schemas.openxmlformats.org/officeDocument/2006/relationships/tags" Target="../tags/tag200.xml"/><Relationship Id="rId10" Type="http://schemas.openxmlformats.org/officeDocument/2006/relationships/tags" Target="../tags/tag187.xml"/><Relationship Id="rId19" Type="http://schemas.openxmlformats.org/officeDocument/2006/relationships/tags" Target="../tags/tag196.xml"/><Relationship Id="rId4" Type="http://schemas.openxmlformats.org/officeDocument/2006/relationships/tags" Target="../tags/tag181.xml"/><Relationship Id="rId9" Type="http://schemas.openxmlformats.org/officeDocument/2006/relationships/tags" Target="../tags/tag186.xml"/><Relationship Id="rId14" Type="http://schemas.openxmlformats.org/officeDocument/2006/relationships/tags" Target="../tags/tag191.xml"/><Relationship Id="rId22" Type="http://schemas.openxmlformats.org/officeDocument/2006/relationships/tags" Target="../tags/tag199.xml"/><Relationship Id="rId27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212.xml"/><Relationship Id="rId13" Type="http://schemas.openxmlformats.org/officeDocument/2006/relationships/tags" Target="../tags/tag217.xml"/><Relationship Id="rId18" Type="http://schemas.openxmlformats.org/officeDocument/2006/relationships/tags" Target="../tags/tag222.xml"/><Relationship Id="rId3" Type="http://schemas.openxmlformats.org/officeDocument/2006/relationships/tags" Target="../tags/tag207.xml"/><Relationship Id="rId21" Type="http://schemas.openxmlformats.org/officeDocument/2006/relationships/notesSlide" Target="../notesSlides/notesSlide3.xml"/><Relationship Id="rId7" Type="http://schemas.openxmlformats.org/officeDocument/2006/relationships/tags" Target="../tags/tag211.xml"/><Relationship Id="rId12" Type="http://schemas.openxmlformats.org/officeDocument/2006/relationships/tags" Target="../tags/tag216.xml"/><Relationship Id="rId17" Type="http://schemas.openxmlformats.org/officeDocument/2006/relationships/tags" Target="../tags/tag221.xml"/><Relationship Id="rId2" Type="http://schemas.openxmlformats.org/officeDocument/2006/relationships/tags" Target="../tags/tag206.xml"/><Relationship Id="rId16" Type="http://schemas.openxmlformats.org/officeDocument/2006/relationships/tags" Target="../tags/tag220.xml"/><Relationship Id="rId20" Type="http://schemas.openxmlformats.org/officeDocument/2006/relationships/slideLayout" Target="../slideLayouts/slideLayout12.xml"/><Relationship Id="rId1" Type="http://schemas.openxmlformats.org/officeDocument/2006/relationships/tags" Target="../tags/tag205.xml"/><Relationship Id="rId6" Type="http://schemas.openxmlformats.org/officeDocument/2006/relationships/tags" Target="../tags/tag210.xml"/><Relationship Id="rId11" Type="http://schemas.openxmlformats.org/officeDocument/2006/relationships/tags" Target="../tags/tag215.xml"/><Relationship Id="rId5" Type="http://schemas.openxmlformats.org/officeDocument/2006/relationships/tags" Target="../tags/tag209.xml"/><Relationship Id="rId15" Type="http://schemas.openxmlformats.org/officeDocument/2006/relationships/tags" Target="../tags/tag219.xml"/><Relationship Id="rId10" Type="http://schemas.openxmlformats.org/officeDocument/2006/relationships/tags" Target="../tags/tag214.xml"/><Relationship Id="rId19" Type="http://schemas.openxmlformats.org/officeDocument/2006/relationships/tags" Target="../tags/tag223.xml"/><Relationship Id="rId4" Type="http://schemas.openxmlformats.org/officeDocument/2006/relationships/tags" Target="../tags/tag208.xml"/><Relationship Id="rId9" Type="http://schemas.openxmlformats.org/officeDocument/2006/relationships/tags" Target="../tags/tag213.xml"/><Relationship Id="rId14" Type="http://schemas.openxmlformats.org/officeDocument/2006/relationships/tags" Target="../tags/tag218.xml"/><Relationship Id="rId22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234.xml"/><Relationship Id="rId13" Type="http://schemas.openxmlformats.org/officeDocument/2006/relationships/tags" Target="../tags/tag239.xml"/><Relationship Id="rId18" Type="http://schemas.openxmlformats.org/officeDocument/2006/relationships/slideLayout" Target="../slideLayouts/slideLayout12.xml"/><Relationship Id="rId3" Type="http://schemas.openxmlformats.org/officeDocument/2006/relationships/tags" Target="../tags/tag229.xml"/><Relationship Id="rId21" Type="http://schemas.openxmlformats.org/officeDocument/2006/relationships/image" Target="../media/image9.png"/><Relationship Id="rId7" Type="http://schemas.openxmlformats.org/officeDocument/2006/relationships/tags" Target="../tags/tag233.xml"/><Relationship Id="rId12" Type="http://schemas.openxmlformats.org/officeDocument/2006/relationships/tags" Target="../tags/tag238.xml"/><Relationship Id="rId17" Type="http://schemas.openxmlformats.org/officeDocument/2006/relationships/tags" Target="../tags/tag243.xml"/><Relationship Id="rId2" Type="http://schemas.openxmlformats.org/officeDocument/2006/relationships/tags" Target="../tags/tag228.xml"/><Relationship Id="rId16" Type="http://schemas.openxmlformats.org/officeDocument/2006/relationships/tags" Target="../tags/tag242.xml"/><Relationship Id="rId20" Type="http://schemas.openxmlformats.org/officeDocument/2006/relationships/image" Target="../media/image8.png"/><Relationship Id="rId1" Type="http://schemas.openxmlformats.org/officeDocument/2006/relationships/tags" Target="../tags/tag227.xml"/><Relationship Id="rId6" Type="http://schemas.openxmlformats.org/officeDocument/2006/relationships/tags" Target="../tags/tag232.xml"/><Relationship Id="rId11" Type="http://schemas.openxmlformats.org/officeDocument/2006/relationships/tags" Target="../tags/tag237.xml"/><Relationship Id="rId5" Type="http://schemas.openxmlformats.org/officeDocument/2006/relationships/tags" Target="../tags/tag231.xml"/><Relationship Id="rId15" Type="http://schemas.openxmlformats.org/officeDocument/2006/relationships/tags" Target="../tags/tag241.xml"/><Relationship Id="rId10" Type="http://schemas.openxmlformats.org/officeDocument/2006/relationships/tags" Target="../tags/tag236.xml"/><Relationship Id="rId19" Type="http://schemas.openxmlformats.org/officeDocument/2006/relationships/notesSlide" Target="../notesSlides/notesSlide4.xml"/><Relationship Id="rId4" Type="http://schemas.openxmlformats.org/officeDocument/2006/relationships/tags" Target="../tags/tag230.xml"/><Relationship Id="rId9" Type="http://schemas.openxmlformats.org/officeDocument/2006/relationships/tags" Target="../tags/tag235.xml"/><Relationship Id="rId14" Type="http://schemas.openxmlformats.org/officeDocument/2006/relationships/tags" Target="../tags/tag240.xml"/><Relationship Id="rId22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254.xml"/><Relationship Id="rId13" Type="http://schemas.openxmlformats.org/officeDocument/2006/relationships/tags" Target="../tags/tag259.xml"/><Relationship Id="rId18" Type="http://schemas.openxmlformats.org/officeDocument/2006/relationships/tags" Target="../tags/tag264.xml"/><Relationship Id="rId3" Type="http://schemas.openxmlformats.org/officeDocument/2006/relationships/tags" Target="../tags/tag249.xml"/><Relationship Id="rId21" Type="http://schemas.openxmlformats.org/officeDocument/2006/relationships/image" Target="../media/image11.png"/><Relationship Id="rId7" Type="http://schemas.openxmlformats.org/officeDocument/2006/relationships/tags" Target="../tags/tag253.xml"/><Relationship Id="rId12" Type="http://schemas.openxmlformats.org/officeDocument/2006/relationships/tags" Target="../tags/tag258.xml"/><Relationship Id="rId17" Type="http://schemas.openxmlformats.org/officeDocument/2006/relationships/tags" Target="../tags/tag263.xml"/><Relationship Id="rId2" Type="http://schemas.openxmlformats.org/officeDocument/2006/relationships/tags" Target="../tags/tag248.xml"/><Relationship Id="rId16" Type="http://schemas.openxmlformats.org/officeDocument/2006/relationships/tags" Target="../tags/tag262.xml"/><Relationship Id="rId20" Type="http://schemas.openxmlformats.org/officeDocument/2006/relationships/notesSlide" Target="../notesSlides/notesSlide5.xml"/><Relationship Id="rId1" Type="http://schemas.openxmlformats.org/officeDocument/2006/relationships/tags" Target="../tags/tag247.xml"/><Relationship Id="rId6" Type="http://schemas.openxmlformats.org/officeDocument/2006/relationships/tags" Target="../tags/tag252.xml"/><Relationship Id="rId11" Type="http://schemas.openxmlformats.org/officeDocument/2006/relationships/tags" Target="../tags/tag257.xml"/><Relationship Id="rId5" Type="http://schemas.openxmlformats.org/officeDocument/2006/relationships/tags" Target="../tags/tag251.xml"/><Relationship Id="rId15" Type="http://schemas.openxmlformats.org/officeDocument/2006/relationships/tags" Target="../tags/tag261.xml"/><Relationship Id="rId10" Type="http://schemas.openxmlformats.org/officeDocument/2006/relationships/tags" Target="../tags/tag256.xml"/><Relationship Id="rId19" Type="http://schemas.openxmlformats.org/officeDocument/2006/relationships/slideLayout" Target="../slideLayouts/slideLayout12.xml"/><Relationship Id="rId4" Type="http://schemas.openxmlformats.org/officeDocument/2006/relationships/tags" Target="../tags/tag250.xml"/><Relationship Id="rId9" Type="http://schemas.openxmlformats.org/officeDocument/2006/relationships/tags" Target="../tags/tag255.xml"/><Relationship Id="rId14" Type="http://schemas.openxmlformats.org/officeDocument/2006/relationships/tags" Target="../tags/tag26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275.xml"/><Relationship Id="rId13" Type="http://schemas.openxmlformats.org/officeDocument/2006/relationships/tags" Target="../tags/tag280.xml"/><Relationship Id="rId18" Type="http://schemas.openxmlformats.org/officeDocument/2006/relationships/tags" Target="../tags/tag285.xml"/><Relationship Id="rId3" Type="http://schemas.openxmlformats.org/officeDocument/2006/relationships/tags" Target="../tags/tag270.xml"/><Relationship Id="rId21" Type="http://schemas.openxmlformats.org/officeDocument/2006/relationships/notesSlide" Target="../notesSlides/notesSlide6.xml"/><Relationship Id="rId7" Type="http://schemas.openxmlformats.org/officeDocument/2006/relationships/tags" Target="../tags/tag274.xml"/><Relationship Id="rId12" Type="http://schemas.openxmlformats.org/officeDocument/2006/relationships/tags" Target="../tags/tag279.xml"/><Relationship Id="rId17" Type="http://schemas.openxmlformats.org/officeDocument/2006/relationships/tags" Target="../tags/tag284.xml"/><Relationship Id="rId2" Type="http://schemas.openxmlformats.org/officeDocument/2006/relationships/tags" Target="../tags/tag269.xml"/><Relationship Id="rId16" Type="http://schemas.openxmlformats.org/officeDocument/2006/relationships/tags" Target="../tags/tag283.xml"/><Relationship Id="rId20" Type="http://schemas.openxmlformats.org/officeDocument/2006/relationships/slideLayout" Target="../slideLayouts/slideLayout12.xml"/><Relationship Id="rId1" Type="http://schemas.openxmlformats.org/officeDocument/2006/relationships/tags" Target="../tags/tag268.xml"/><Relationship Id="rId6" Type="http://schemas.openxmlformats.org/officeDocument/2006/relationships/tags" Target="../tags/tag273.xml"/><Relationship Id="rId11" Type="http://schemas.openxmlformats.org/officeDocument/2006/relationships/tags" Target="../tags/tag278.xml"/><Relationship Id="rId24" Type="http://schemas.openxmlformats.org/officeDocument/2006/relationships/image" Target="../media/image11.png"/><Relationship Id="rId5" Type="http://schemas.openxmlformats.org/officeDocument/2006/relationships/tags" Target="../tags/tag272.xml"/><Relationship Id="rId15" Type="http://schemas.openxmlformats.org/officeDocument/2006/relationships/tags" Target="../tags/tag282.xml"/><Relationship Id="rId23" Type="http://schemas.openxmlformats.org/officeDocument/2006/relationships/image" Target="../media/image12.emf"/><Relationship Id="rId10" Type="http://schemas.openxmlformats.org/officeDocument/2006/relationships/tags" Target="../tags/tag277.xml"/><Relationship Id="rId19" Type="http://schemas.openxmlformats.org/officeDocument/2006/relationships/tags" Target="../tags/tag286.xml"/><Relationship Id="rId4" Type="http://schemas.openxmlformats.org/officeDocument/2006/relationships/tags" Target="../tags/tag271.xml"/><Relationship Id="rId9" Type="http://schemas.openxmlformats.org/officeDocument/2006/relationships/tags" Target="../tags/tag276.xml"/><Relationship Id="rId14" Type="http://schemas.openxmlformats.org/officeDocument/2006/relationships/tags" Target="../tags/tag281.xml"/><Relationship Id="rId22" Type="http://schemas.openxmlformats.org/officeDocument/2006/relationships/package" Target="../embeddings/Microsoft_Word_Document.docx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297.xml"/><Relationship Id="rId13" Type="http://schemas.openxmlformats.org/officeDocument/2006/relationships/tags" Target="../tags/tag302.xml"/><Relationship Id="rId18" Type="http://schemas.openxmlformats.org/officeDocument/2006/relationships/tags" Target="../tags/tag307.xml"/><Relationship Id="rId3" Type="http://schemas.openxmlformats.org/officeDocument/2006/relationships/tags" Target="../tags/tag292.xml"/><Relationship Id="rId21" Type="http://schemas.openxmlformats.org/officeDocument/2006/relationships/notesSlide" Target="../notesSlides/notesSlide7.xml"/><Relationship Id="rId7" Type="http://schemas.openxmlformats.org/officeDocument/2006/relationships/tags" Target="../tags/tag296.xml"/><Relationship Id="rId12" Type="http://schemas.openxmlformats.org/officeDocument/2006/relationships/tags" Target="../tags/tag301.xml"/><Relationship Id="rId17" Type="http://schemas.openxmlformats.org/officeDocument/2006/relationships/tags" Target="../tags/tag306.xml"/><Relationship Id="rId25" Type="http://schemas.openxmlformats.org/officeDocument/2006/relationships/image" Target="../media/image90.png"/><Relationship Id="rId2" Type="http://schemas.openxmlformats.org/officeDocument/2006/relationships/tags" Target="../tags/tag291.xml"/><Relationship Id="rId16" Type="http://schemas.openxmlformats.org/officeDocument/2006/relationships/tags" Target="../tags/tag305.xml"/><Relationship Id="rId20" Type="http://schemas.openxmlformats.org/officeDocument/2006/relationships/slideLayout" Target="../slideLayouts/slideLayout12.xml"/><Relationship Id="rId1" Type="http://schemas.openxmlformats.org/officeDocument/2006/relationships/tags" Target="../tags/tag290.xml"/><Relationship Id="rId6" Type="http://schemas.openxmlformats.org/officeDocument/2006/relationships/tags" Target="../tags/tag295.xml"/><Relationship Id="rId11" Type="http://schemas.openxmlformats.org/officeDocument/2006/relationships/tags" Target="../tags/tag300.xml"/><Relationship Id="rId24" Type="http://schemas.openxmlformats.org/officeDocument/2006/relationships/tags" Target="../tags/tag308.xml"/><Relationship Id="rId5" Type="http://schemas.openxmlformats.org/officeDocument/2006/relationships/tags" Target="../tags/tag294.xml"/><Relationship Id="rId15" Type="http://schemas.openxmlformats.org/officeDocument/2006/relationships/tags" Target="../tags/tag304.xml"/><Relationship Id="rId23" Type="http://schemas.openxmlformats.org/officeDocument/2006/relationships/image" Target="../media/image13.emf"/><Relationship Id="rId10" Type="http://schemas.openxmlformats.org/officeDocument/2006/relationships/tags" Target="../tags/tag299.xml"/><Relationship Id="rId19" Type="http://schemas.openxmlformats.org/officeDocument/2006/relationships/tags" Target="../tags/tag308.xml"/><Relationship Id="rId4" Type="http://schemas.openxmlformats.org/officeDocument/2006/relationships/tags" Target="../tags/tag293.xml"/><Relationship Id="rId9" Type="http://schemas.openxmlformats.org/officeDocument/2006/relationships/tags" Target="../tags/tag298.xml"/><Relationship Id="rId14" Type="http://schemas.openxmlformats.org/officeDocument/2006/relationships/tags" Target="../tags/tag303.xml"/><Relationship Id="rId22" Type="http://schemas.openxmlformats.org/officeDocument/2006/relationships/package" Target="../embeddings/Microsoft_Word_Document1.docx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319.xml"/><Relationship Id="rId13" Type="http://schemas.openxmlformats.org/officeDocument/2006/relationships/tags" Target="../tags/tag324.xml"/><Relationship Id="rId18" Type="http://schemas.openxmlformats.org/officeDocument/2006/relationships/tags" Target="../tags/tag329.xml"/><Relationship Id="rId3" Type="http://schemas.openxmlformats.org/officeDocument/2006/relationships/tags" Target="../tags/tag314.xml"/><Relationship Id="rId21" Type="http://schemas.openxmlformats.org/officeDocument/2006/relationships/oleObject" Target="../embeddings/oleObject1.bin"/><Relationship Id="rId7" Type="http://schemas.openxmlformats.org/officeDocument/2006/relationships/tags" Target="../tags/tag318.xml"/><Relationship Id="rId12" Type="http://schemas.openxmlformats.org/officeDocument/2006/relationships/tags" Target="../tags/tag323.xml"/><Relationship Id="rId17" Type="http://schemas.openxmlformats.org/officeDocument/2006/relationships/tags" Target="../tags/tag328.xml"/><Relationship Id="rId2" Type="http://schemas.openxmlformats.org/officeDocument/2006/relationships/tags" Target="../tags/tag313.xml"/><Relationship Id="rId16" Type="http://schemas.openxmlformats.org/officeDocument/2006/relationships/tags" Target="../tags/tag327.xml"/><Relationship Id="rId20" Type="http://schemas.openxmlformats.org/officeDocument/2006/relationships/notesSlide" Target="../notesSlides/notesSlide8.xml"/><Relationship Id="rId1" Type="http://schemas.openxmlformats.org/officeDocument/2006/relationships/tags" Target="../tags/tag312.xml"/><Relationship Id="rId6" Type="http://schemas.openxmlformats.org/officeDocument/2006/relationships/tags" Target="../tags/tag317.xml"/><Relationship Id="rId11" Type="http://schemas.openxmlformats.org/officeDocument/2006/relationships/tags" Target="../tags/tag322.xml"/><Relationship Id="rId5" Type="http://schemas.openxmlformats.org/officeDocument/2006/relationships/tags" Target="../tags/tag316.xml"/><Relationship Id="rId15" Type="http://schemas.openxmlformats.org/officeDocument/2006/relationships/tags" Target="../tags/tag326.xml"/><Relationship Id="rId10" Type="http://schemas.openxmlformats.org/officeDocument/2006/relationships/tags" Target="../tags/tag321.xml"/><Relationship Id="rId19" Type="http://schemas.openxmlformats.org/officeDocument/2006/relationships/slideLayout" Target="../slideLayouts/slideLayout12.xml"/><Relationship Id="rId4" Type="http://schemas.openxmlformats.org/officeDocument/2006/relationships/tags" Target="../tags/tag315.xml"/><Relationship Id="rId9" Type="http://schemas.openxmlformats.org/officeDocument/2006/relationships/tags" Target="../tags/tag320.xml"/><Relationship Id="rId14" Type="http://schemas.openxmlformats.org/officeDocument/2006/relationships/tags" Target="../tags/tag325.xml"/><Relationship Id="rId22" Type="http://schemas.openxmlformats.org/officeDocument/2006/relationships/image" Target="../media/image14.emf"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tags" Target="../tags/tag358.xml"/><Relationship Id="rId21" Type="http://schemas.openxmlformats.org/officeDocument/2006/relationships/tags" Target="../tags/tag353.xml"/><Relationship Id="rId34" Type="http://schemas.openxmlformats.org/officeDocument/2006/relationships/tags" Target="../tags/tag366.xml"/><Relationship Id="rId42" Type="http://schemas.openxmlformats.org/officeDocument/2006/relationships/tags" Target="../tags/tag374.xml"/><Relationship Id="rId47" Type="http://schemas.openxmlformats.org/officeDocument/2006/relationships/tags" Target="../tags/tag379.xml"/><Relationship Id="rId50" Type="http://schemas.openxmlformats.org/officeDocument/2006/relationships/tags" Target="../tags/tag382.xml"/><Relationship Id="rId55" Type="http://schemas.openxmlformats.org/officeDocument/2006/relationships/oleObject" Target="../embeddings/oleObject3.bin"/><Relationship Id="rId63" Type="http://schemas.openxmlformats.org/officeDocument/2006/relationships/oleObject" Target="../embeddings/oleObject7.bin"/><Relationship Id="rId7" Type="http://schemas.openxmlformats.org/officeDocument/2006/relationships/tags" Target="../tags/tag339.xml"/><Relationship Id="rId2" Type="http://schemas.openxmlformats.org/officeDocument/2006/relationships/tags" Target="../tags/tag334.xml"/><Relationship Id="rId16" Type="http://schemas.openxmlformats.org/officeDocument/2006/relationships/tags" Target="../tags/tag348.xml"/><Relationship Id="rId29" Type="http://schemas.openxmlformats.org/officeDocument/2006/relationships/tags" Target="../tags/tag361.xml"/><Relationship Id="rId11" Type="http://schemas.openxmlformats.org/officeDocument/2006/relationships/tags" Target="../tags/tag343.xml"/><Relationship Id="rId24" Type="http://schemas.openxmlformats.org/officeDocument/2006/relationships/tags" Target="../tags/tag356.xml"/><Relationship Id="rId32" Type="http://schemas.openxmlformats.org/officeDocument/2006/relationships/tags" Target="../tags/tag364.xml"/><Relationship Id="rId37" Type="http://schemas.openxmlformats.org/officeDocument/2006/relationships/tags" Target="../tags/tag369.xml"/><Relationship Id="rId40" Type="http://schemas.openxmlformats.org/officeDocument/2006/relationships/tags" Target="../tags/tag372.xml"/><Relationship Id="rId45" Type="http://schemas.openxmlformats.org/officeDocument/2006/relationships/tags" Target="../tags/tag377.xml"/><Relationship Id="rId53" Type="http://schemas.openxmlformats.org/officeDocument/2006/relationships/oleObject" Target="../embeddings/oleObject2.bin"/><Relationship Id="rId58" Type="http://schemas.openxmlformats.org/officeDocument/2006/relationships/image" Target="../media/image17.wmf"/><Relationship Id="rId66" Type="http://schemas.openxmlformats.org/officeDocument/2006/relationships/image" Target="../media/image21.wmf"/><Relationship Id="rId5" Type="http://schemas.openxmlformats.org/officeDocument/2006/relationships/tags" Target="../tags/tag337.xml"/><Relationship Id="rId61" Type="http://schemas.openxmlformats.org/officeDocument/2006/relationships/oleObject" Target="../embeddings/oleObject6.bin"/><Relationship Id="rId19" Type="http://schemas.openxmlformats.org/officeDocument/2006/relationships/tags" Target="../tags/tag351.xml"/><Relationship Id="rId14" Type="http://schemas.openxmlformats.org/officeDocument/2006/relationships/tags" Target="../tags/tag346.xml"/><Relationship Id="rId22" Type="http://schemas.openxmlformats.org/officeDocument/2006/relationships/tags" Target="../tags/tag354.xml"/><Relationship Id="rId27" Type="http://schemas.openxmlformats.org/officeDocument/2006/relationships/tags" Target="../tags/tag359.xml"/><Relationship Id="rId30" Type="http://schemas.openxmlformats.org/officeDocument/2006/relationships/tags" Target="../tags/tag362.xml"/><Relationship Id="rId35" Type="http://schemas.openxmlformats.org/officeDocument/2006/relationships/tags" Target="../tags/tag367.xml"/><Relationship Id="rId43" Type="http://schemas.openxmlformats.org/officeDocument/2006/relationships/tags" Target="../tags/tag375.xml"/><Relationship Id="rId48" Type="http://schemas.openxmlformats.org/officeDocument/2006/relationships/tags" Target="../tags/tag380.xml"/><Relationship Id="rId56" Type="http://schemas.openxmlformats.org/officeDocument/2006/relationships/image" Target="../media/image16.wmf"/><Relationship Id="rId64" Type="http://schemas.openxmlformats.org/officeDocument/2006/relationships/image" Target="../media/image20.wmf"/><Relationship Id="rId8" Type="http://schemas.openxmlformats.org/officeDocument/2006/relationships/tags" Target="../tags/tag340.xml"/><Relationship Id="rId51" Type="http://schemas.openxmlformats.org/officeDocument/2006/relationships/slideLayout" Target="../slideLayouts/slideLayout12.xml"/><Relationship Id="rId3" Type="http://schemas.openxmlformats.org/officeDocument/2006/relationships/tags" Target="../tags/tag335.xml"/><Relationship Id="rId12" Type="http://schemas.openxmlformats.org/officeDocument/2006/relationships/tags" Target="../tags/tag344.xml"/><Relationship Id="rId17" Type="http://schemas.openxmlformats.org/officeDocument/2006/relationships/tags" Target="../tags/tag349.xml"/><Relationship Id="rId25" Type="http://schemas.openxmlformats.org/officeDocument/2006/relationships/tags" Target="../tags/tag357.xml"/><Relationship Id="rId33" Type="http://schemas.openxmlformats.org/officeDocument/2006/relationships/tags" Target="../tags/tag365.xml"/><Relationship Id="rId38" Type="http://schemas.openxmlformats.org/officeDocument/2006/relationships/tags" Target="../tags/tag370.xml"/><Relationship Id="rId46" Type="http://schemas.openxmlformats.org/officeDocument/2006/relationships/tags" Target="../tags/tag378.xml"/><Relationship Id="rId59" Type="http://schemas.openxmlformats.org/officeDocument/2006/relationships/oleObject" Target="../embeddings/oleObject5.bin"/><Relationship Id="rId20" Type="http://schemas.openxmlformats.org/officeDocument/2006/relationships/tags" Target="../tags/tag352.xml"/><Relationship Id="rId41" Type="http://schemas.openxmlformats.org/officeDocument/2006/relationships/tags" Target="../tags/tag373.xml"/><Relationship Id="rId54" Type="http://schemas.openxmlformats.org/officeDocument/2006/relationships/image" Target="../media/image15.wmf"/><Relationship Id="rId62" Type="http://schemas.openxmlformats.org/officeDocument/2006/relationships/image" Target="../media/image19.wmf"/><Relationship Id="rId1" Type="http://schemas.openxmlformats.org/officeDocument/2006/relationships/tags" Target="../tags/tag333.xml"/><Relationship Id="rId6" Type="http://schemas.openxmlformats.org/officeDocument/2006/relationships/tags" Target="../tags/tag338.xml"/><Relationship Id="rId15" Type="http://schemas.openxmlformats.org/officeDocument/2006/relationships/tags" Target="../tags/tag347.xml"/><Relationship Id="rId23" Type="http://schemas.openxmlformats.org/officeDocument/2006/relationships/tags" Target="../tags/tag355.xml"/><Relationship Id="rId28" Type="http://schemas.openxmlformats.org/officeDocument/2006/relationships/tags" Target="../tags/tag360.xml"/><Relationship Id="rId36" Type="http://schemas.openxmlformats.org/officeDocument/2006/relationships/tags" Target="../tags/tag368.xml"/><Relationship Id="rId49" Type="http://schemas.openxmlformats.org/officeDocument/2006/relationships/tags" Target="../tags/tag381.xml"/><Relationship Id="rId57" Type="http://schemas.openxmlformats.org/officeDocument/2006/relationships/oleObject" Target="../embeddings/oleObject4.bin"/><Relationship Id="rId10" Type="http://schemas.openxmlformats.org/officeDocument/2006/relationships/tags" Target="../tags/tag342.xml"/><Relationship Id="rId31" Type="http://schemas.openxmlformats.org/officeDocument/2006/relationships/tags" Target="../tags/tag363.xml"/><Relationship Id="rId44" Type="http://schemas.openxmlformats.org/officeDocument/2006/relationships/tags" Target="../tags/tag376.xml"/><Relationship Id="rId52" Type="http://schemas.openxmlformats.org/officeDocument/2006/relationships/notesSlide" Target="../notesSlides/notesSlide9.xml"/><Relationship Id="rId60" Type="http://schemas.openxmlformats.org/officeDocument/2006/relationships/image" Target="../media/image18.wmf"/><Relationship Id="rId65" Type="http://schemas.openxmlformats.org/officeDocument/2006/relationships/oleObject" Target="../embeddings/oleObject8.bin"/><Relationship Id="rId4" Type="http://schemas.openxmlformats.org/officeDocument/2006/relationships/tags" Target="../tags/tag336.xml"/><Relationship Id="rId9" Type="http://schemas.openxmlformats.org/officeDocument/2006/relationships/tags" Target="../tags/tag341.xml"/><Relationship Id="rId13" Type="http://schemas.openxmlformats.org/officeDocument/2006/relationships/tags" Target="../tags/tag345.xml"/><Relationship Id="rId18" Type="http://schemas.openxmlformats.org/officeDocument/2006/relationships/tags" Target="../tags/tag350.xml"/><Relationship Id="rId39" Type="http://schemas.openxmlformats.org/officeDocument/2006/relationships/tags" Target="../tags/tag37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393.xml"/><Relationship Id="rId13" Type="http://schemas.openxmlformats.org/officeDocument/2006/relationships/tags" Target="../tags/tag398.xml"/><Relationship Id="rId18" Type="http://schemas.openxmlformats.org/officeDocument/2006/relationships/tags" Target="../tags/tag403.xml"/><Relationship Id="rId26" Type="http://schemas.openxmlformats.org/officeDocument/2006/relationships/notesSlide" Target="../notesSlides/notesSlide10.xml"/><Relationship Id="rId3" Type="http://schemas.openxmlformats.org/officeDocument/2006/relationships/tags" Target="../tags/tag388.xml"/><Relationship Id="rId21" Type="http://schemas.openxmlformats.org/officeDocument/2006/relationships/tags" Target="../tags/tag406.xml"/><Relationship Id="rId7" Type="http://schemas.openxmlformats.org/officeDocument/2006/relationships/tags" Target="../tags/tag392.xml"/><Relationship Id="rId12" Type="http://schemas.openxmlformats.org/officeDocument/2006/relationships/tags" Target="../tags/tag397.xml"/><Relationship Id="rId17" Type="http://schemas.openxmlformats.org/officeDocument/2006/relationships/tags" Target="../tags/tag402.xml"/><Relationship Id="rId25" Type="http://schemas.openxmlformats.org/officeDocument/2006/relationships/slideLayout" Target="../slideLayouts/slideLayout12.xml"/><Relationship Id="rId2" Type="http://schemas.openxmlformats.org/officeDocument/2006/relationships/tags" Target="../tags/tag387.xml"/><Relationship Id="rId16" Type="http://schemas.openxmlformats.org/officeDocument/2006/relationships/tags" Target="../tags/tag401.xml"/><Relationship Id="rId20" Type="http://schemas.openxmlformats.org/officeDocument/2006/relationships/tags" Target="../tags/tag405.xml"/><Relationship Id="rId1" Type="http://schemas.openxmlformats.org/officeDocument/2006/relationships/tags" Target="../tags/tag386.xml"/><Relationship Id="rId6" Type="http://schemas.openxmlformats.org/officeDocument/2006/relationships/tags" Target="../tags/tag391.xml"/><Relationship Id="rId11" Type="http://schemas.openxmlformats.org/officeDocument/2006/relationships/tags" Target="../tags/tag396.xml"/><Relationship Id="rId24" Type="http://schemas.openxmlformats.org/officeDocument/2006/relationships/tags" Target="../tags/tag409.xml"/><Relationship Id="rId5" Type="http://schemas.openxmlformats.org/officeDocument/2006/relationships/tags" Target="../tags/tag390.xml"/><Relationship Id="rId15" Type="http://schemas.openxmlformats.org/officeDocument/2006/relationships/tags" Target="../tags/tag400.xml"/><Relationship Id="rId23" Type="http://schemas.openxmlformats.org/officeDocument/2006/relationships/tags" Target="../tags/tag408.xml"/><Relationship Id="rId10" Type="http://schemas.openxmlformats.org/officeDocument/2006/relationships/tags" Target="../tags/tag395.xml"/><Relationship Id="rId19" Type="http://schemas.openxmlformats.org/officeDocument/2006/relationships/tags" Target="../tags/tag404.xml"/><Relationship Id="rId4" Type="http://schemas.openxmlformats.org/officeDocument/2006/relationships/tags" Target="../tags/tag389.xml"/><Relationship Id="rId9" Type="http://schemas.openxmlformats.org/officeDocument/2006/relationships/tags" Target="../tags/tag394.xml"/><Relationship Id="rId14" Type="http://schemas.openxmlformats.org/officeDocument/2006/relationships/tags" Target="../tags/tag399.xml"/><Relationship Id="rId22" Type="http://schemas.openxmlformats.org/officeDocument/2006/relationships/tags" Target="../tags/tag407.xm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tags" Target="../tags/tag425.xml"/><Relationship Id="rId18" Type="http://schemas.openxmlformats.org/officeDocument/2006/relationships/tags" Target="../tags/tag430.xml"/><Relationship Id="rId26" Type="http://schemas.openxmlformats.org/officeDocument/2006/relationships/tags" Target="../tags/tag438.xml"/><Relationship Id="rId3" Type="http://schemas.openxmlformats.org/officeDocument/2006/relationships/tags" Target="../tags/tag415.xml"/><Relationship Id="rId21" Type="http://schemas.openxmlformats.org/officeDocument/2006/relationships/tags" Target="../tags/tag433.xml"/><Relationship Id="rId34" Type="http://schemas.openxmlformats.org/officeDocument/2006/relationships/oleObject" Target="../embeddings/oleObject11.bin"/><Relationship Id="rId7" Type="http://schemas.openxmlformats.org/officeDocument/2006/relationships/tags" Target="../tags/tag419.xml"/><Relationship Id="rId12" Type="http://schemas.openxmlformats.org/officeDocument/2006/relationships/tags" Target="../tags/tag424.xml"/><Relationship Id="rId17" Type="http://schemas.openxmlformats.org/officeDocument/2006/relationships/tags" Target="../tags/tag429.xml"/><Relationship Id="rId25" Type="http://schemas.openxmlformats.org/officeDocument/2006/relationships/tags" Target="../tags/tag437.xml"/><Relationship Id="rId33" Type="http://schemas.openxmlformats.org/officeDocument/2006/relationships/image" Target="../media/image23.wmf"/><Relationship Id="rId2" Type="http://schemas.openxmlformats.org/officeDocument/2006/relationships/tags" Target="../tags/tag414.xml"/><Relationship Id="rId16" Type="http://schemas.openxmlformats.org/officeDocument/2006/relationships/tags" Target="../tags/tag428.xml"/><Relationship Id="rId20" Type="http://schemas.openxmlformats.org/officeDocument/2006/relationships/tags" Target="../tags/tag432.xml"/><Relationship Id="rId29" Type="http://schemas.openxmlformats.org/officeDocument/2006/relationships/notesSlide" Target="../notesSlides/notesSlide11.xml"/><Relationship Id="rId1" Type="http://schemas.openxmlformats.org/officeDocument/2006/relationships/tags" Target="../tags/tag413.xml"/><Relationship Id="rId6" Type="http://schemas.openxmlformats.org/officeDocument/2006/relationships/tags" Target="../tags/tag418.xml"/><Relationship Id="rId11" Type="http://schemas.openxmlformats.org/officeDocument/2006/relationships/tags" Target="../tags/tag423.xml"/><Relationship Id="rId24" Type="http://schemas.openxmlformats.org/officeDocument/2006/relationships/tags" Target="../tags/tag436.xml"/><Relationship Id="rId32" Type="http://schemas.openxmlformats.org/officeDocument/2006/relationships/oleObject" Target="../embeddings/oleObject10.bin"/><Relationship Id="rId5" Type="http://schemas.openxmlformats.org/officeDocument/2006/relationships/tags" Target="../tags/tag417.xml"/><Relationship Id="rId15" Type="http://schemas.openxmlformats.org/officeDocument/2006/relationships/tags" Target="../tags/tag427.xml"/><Relationship Id="rId23" Type="http://schemas.openxmlformats.org/officeDocument/2006/relationships/tags" Target="../tags/tag435.xml"/><Relationship Id="rId28" Type="http://schemas.openxmlformats.org/officeDocument/2006/relationships/slideLayout" Target="../slideLayouts/slideLayout12.xml"/><Relationship Id="rId10" Type="http://schemas.openxmlformats.org/officeDocument/2006/relationships/tags" Target="../tags/tag422.xml"/><Relationship Id="rId19" Type="http://schemas.openxmlformats.org/officeDocument/2006/relationships/tags" Target="../tags/tag431.xml"/><Relationship Id="rId31" Type="http://schemas.openxmlformats.org/officeDocument/2006/relationships/image" Target="../media/image22.wmf"/><Relationship Id="rId4" Type="http://schemas.openxmlformats.org/officeDocument/2006/relationships/tags" Target="../tags/tag416.xml"/><Relationship Id="rId9" Type="http://schemas.openxmlformats.org/officeDocument/2006/relationships/tags" Target="../tags/tag421.xml"/><Relationship Id="rId14" Type="http://schemas.openxmlformats.org/officeDocument/2006/relationships/tags" Target="../tags/tag426.xml"/><Relationship Id="rId22" Type="http://schemas.openxmlformats.org/officeDocument/2006/relationships/tags" Target="../tags/tag434.xml"/><Relationship Id="rId27" Type="http://schemas.openxmlformats.org/officeDocument/2006/relationships/tags" Target="../tags/tag439.xml"/><Relationship Id="rId30" Type="http://schemas.openxmlformats.org/officeDocument/2006/relationships/oleObject" Target="../embeddings/oleObject9.bin"/><Relationship Id="rId35" Type="http://schemas.openxmlformats.org/officeDocument/2006/relationships/image" Target="../media/image24.wmf"/><Relationship Id="rId8" Type="http://schemas.openxmlformats.org/officeDocument/2006/relationships/tags" Target="../tags/tag42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450.xml"/><Relationship Id="rId13" Type="http://schemas.openxmlformats.org/officeDocument/2006/relationships/tags" Target="../tags/tag455.xml"/><Relationship Id="rId18" Type="http://schemas.openxmlformats.org/officeDocument/2006/relationships/slideLayout" Target="../slideLayouts/slideLayout12.xml"/><Relationship Id="rId3" Type="http://schemas.openxmlformats.org/officeDocument/2006/relationships/tags" Target="../tags/tag445.xml"/><Relationship Id="rId7" Type="http://schemas.openxmlformats.org/officeDocument/2006/relationships/tags" Target="../tags/tag449.xml"/><Relationship Id="rId12" Type="http://schemas.openxmlformats.org/officeDocument/2006/relationships/tags" Target="../tags/tag454.xml"/><Relationship Id="rId17" Type="http://schemas.openxmlformats.org/officeDocument/2006/relationships/tags" Target="../tags/tag459.xml"/><Relationship Id="rId2" Type="http://schemas.openxmlformats.org/officeDocument/2006/relationships/tags" Target="../tags/tag444.xml"/><Relationship Id="rId16" Type="http://schemas.openxmlformats.org/officeDocument/2006/relationships/tags" Target="../tags/tag458.xml"/><Relationship Id="rId20" Type="http://schemas.openxmlformats.org/officeDocument/2006/relationships/image" Target="../media/image25.png"/><Relationship Id="rId1" Type="http://schemas.openxmlformats.org/officeDocument/2006/relationships/tags" Target="../tags/tag443.xml"/><Relationship Id="rId6" Type="http://schemas.openxmlformats.org/officeDocument/2006/relationships/tags" Target="../tags/tag448.xml"/><Relationship Id="rId11" Type="http://schemas.openxmlformats.org/officeDocument/2006/relationships/tags" Target="../tags/tag453.xml"/><Relationship Id="rId5" Type="http://schemas.openxmlformats.org/officeDocument/2006/relationships/tags" Target="../tags/tag447.xml"/><Relationship Id="rId15" Type="http://schemas.openxmlformats.org/officeDocument/2006/relationships/tags" Target="../tags/tag457.xml"/><Relationship Id="rId10" Type="http://schemas.openxmlformats.org/officeDocument/2006/relationships/tags" Target="../tags/tag452.xml"/><Relationship Id="rId19" Type="http://schemas.openxmlformats.org/officeDocument/2006/relationships/notesSlide" Target="../notesSlides/notesSlide12.xml"/><Relationship Id="rId4" Type="http://schemas.openxmlformats.org/officeDocument/2006/relationships/tags" Target="../tags/tag446.xml"/><Relationship Id="rId9" Type="http://schemas.openxmlformats.org/officeDocument/2006/relationships/tags" Target="../tags/tag451.xml"/><Relationship Id="rId14" Type="http://schemas.openxmlformats.org/officeDocument/2006/relationships/tags" Target="../tags/tag45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470.xml"/><Relationship Id="rId13" Type="http://schemas.openxmlformats.org/officeDocument/2006/relationships/tags" Target="../tags/tag475.xml"/><Relationship Id="rId18" Type="http://schemas.openxmlformats.org/officeDocument/2006/relationships/slideLayout" Target="../slideLayouts/slideLayout12.xml"/><Relationship Id="rId3" Type="http://schemas.openxmlformats.org/officeDocument/2006/relationships/tags" Target="../tags/tag465.xml"/><Relationship Id="rId7" Type="http://schemas.openxmlformats.org/officeDocument/2006/relationships/tags" Target="../tags/tag469.xml"/><Relationship Id="rId12" Type="http://schemas.openxmlformats.org/officeDocument/2006/relationships/tags" Target="../tags/tag474.xml"/><Relationship Id="rId17" Type="http://schemas.openxmlformats.org/officeDocument/2006/relationships/tags" Target="../tags/tag479.xml"/><Relationship Id="rId2" Type="http://schemas.openxmlformats.org/officeDocument/2006/relationships/tags" Target="../tags/tag464.xml"/><Relationship Id="rId16" Type="http://schemas.openxmlformats.org/officeDocument/2006/relationships/tags" Target="../tags/tag478.xml"/><Relationship Id="rId20" Type="http://schemas.openxmlformats.org/officeDocument/2006/relationships/image" Target="../media/image26.png"/><Relationship Id="rId1" Type="http://schemas.openxmlformats.org/officeDocument/2006/relationships/tags" Target="../tags/tag463.xml"/><Relationship Id="rId6" Type="http://schemas.openxmlformats.org/officeDocument/2006/relationships/tags" Target="../tags/tag468.xml"/><Relationship Id="rId11" Type="http://schemas.openxmlformats.org/officeDocument/2006/relationships/tags" Target="../tags/tag473.xml"/><Relationship Id="rId5" Type="http://schemas.openxmlformats.org/officeDocument/2006/relationships/tags" Target="../tags/tag467.xml"/><Relationship Id="rId15" Type="http://schemas.openxmlformats.org/officeDocument/2006/relationships/tags" Target="../tags/tag477.xml"/><Relationship Id="rId10" Type="http://schemas.openxmlformats.org/officeDocument/2006/relationships/tags" Target="../tags/tag472.xml"/><Relationship Id="rId19" Type="http://schemas.openxmlformats.org/officeDocument/2006/relationships/notesSlide" Target="../notesSlides/notesSlide13.xml"/><Relationship Id="rId4" Type="http://schemas.openxmlformats.org/officeDocument/2006/relationships/tags" Target="../tags/tag466.xml"/><Relationship Id="rId9" Type="http://schemas.openxmlformats.org/officeDocument/2006/relationships/tags" Target="../tags/tag471.xml"/><Relationship Id="rId14" Type="http://schemas.openxmlformats.org/officeDocument/2006/relationships/tags" Target="../tags/tag47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490.xml"/><Relationship Id="rId13" Type="http://schemas.openxmlformats.org/officeDocument/2006/relationships/tags" Target="../tags/tag495.xml"/><Relationship Id="rId18" Type="http://schemas.openxmlformats.org/officeDocument/2006/relationships/tags" Target="../tags/tag500.xml"/><Relationship Id="rId3" Type="http://schemas.openxmlformats.org/officeDocument/2006/relationships/tags" Target="../tags/tag485.xml"/><Relationship Id="rId21" Type="http://schemas.openxmlformats.org/officeDocument/2006/relationships/notesSlide" Target="../notesSlides/notesSlide14.xml"/><Relationship Id="rId7" Type="http://schemas.openxmlformats.org/officeDocument/2006/relationships/tags" Target="../tags/tag489.xml"/><Relationship Id="rId12" Type="http://schemas.openxmlformats.org/officeDocument/2006/relationships/tags" Target="../tags/tag494.xml"/><Relationship Id="rId17" Type="http://schemas.openxmlformats.org/officeDocument/2006/relationships/tags" Target="../tags/tag499.xml"/><Relationship Id="rId2" Type="http://schemas.openxmlformats.org/officeDocument/2006/relationships/tags" Target="../tags/tag484.xml"/><Relationship Id="rId16" Type="http://schemas.openxmlformats.org/officeDocument/2006/relationships/tags" Target="../tags/tag498.xml"/><Relationship Id="rId20" Type="http://schemas.openxmlformats.org/officeDocument/2006/relationships/slideLayout" Target="../slideLayouts/slideLayout12.xml"/><Relationship Id="rId1" Type="http://schemas.openxmlformats.org/officeDocument/2006/relationships/tags" Target="../tags/tag483.xml"/><Relationship Id="rId6" Type="http://schemas.openxmlformats.org/officeDocument/2006/relationships/tags" Target="../tags/tag488.xml"/><Relationship Id="rId11" Type="http://schemas.openxmlformats.org/officeDocument/2006/relationships/tags" Target="../tags/tag493.xml"/><Relationship Id="rId5" Type="http://schemas.openxmlformats.org/officeDocument/2006/relationships/tags" Target="../tags/tag487.xml"/><Relationship Id="rId15" Type="http://schemas.openxmlformats.org/officeDocument/2006/relationships/tags" Target="../tags/tag497.xml"/><Relationship Id="rId23" Type="http://schemas.openxmlformats.org/officeDocument/2006/relationships/image" Target="../media/image27.emf"/><Relationship Id="rId10" Type="http://schemas.openxmlformats.org/officeDocument/2006/relationships/tags" Target="../tags/tag492.xml"/><Relationship Id="rId19" Type="http://schemas.openxmlformats.org/officeDocument/2006/relationships/tags" Target="../tags/tag501.xml"/><Relationship Id="rId4" Type="http://schemas.openxmlformats.org/officeDocument/2006/relationships/tags" Target="../tags/tag486.xml"/><Relationship Id="rId9" Type="http://schemas.openxmlformats.org/officeDocument/2006/relationships/tags" Target="../tags/tag491.xml"/><Relationship Id="rId14" Type="http://schemas.openxmlformats.org/officeDocument/2006/relationships/tags" Target="../tags/tag496.xml"/><Relationship Id="rId22" Type="http://schemas.openxmlformats.org/officeDocument/2006/relationships/oleObject" Target="../embeddings/oleObject12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512.xml"/><Relationship Id="rId13" Type="http://schemas.openxmlformats.org/officeDocument/2006/relationships/tags" Target="../tags/tag517.xml"/><Relationship Id="rId18" Type="http://schemas.openxmlformats.org/officeDocument/2006/relationships/tags" Target="../tags/tag522.xml"/><Relationship Id="rId26" Type="http://schemas.openxmlformats.org/officeDocument/2006/relationships/oleObject" Target="../embeddings/oleObject14.bin"/><Relationship Id="rId3" Type="http://schemas.openxmlformats.org/officeDocument/2006/relationships/tags" Target="../tags/tag507.xml"/><Relationship Id="rId21" Type="http://schemas.openxmlformats.org/officeDocument/2006/relationships/tags" Target="../tags/tag525.xml"/><Relationship Id="rId7" Type="http://schemas.openxmlformats.org/officeDocument/2006/relationships/tags" Target="../tags/tag511.xml"/><Relationship Id="rId12" Type="http://schemas.openxmlformats.org/officeDocument/2006/relationships/tags" Target="../tags/tag516.xml"/><Relationship Id="rId17" Type="http://schemas.openxmlformats.org/officeDocument/2006/relationships/tags" Target="../tags/tag521.xml"/><Relationship Id="rId25" Type="http://schemas.openxmlformats.org/officeDocument/2006/relationships/image" Target="../media/image28.emf"/><Relationship Id="rId2" Type="http://schemas.openxmlformats.org/officeDocument/2006/relationships/tags" Target="../tags/tag506.xml"/><Relationship Id="rId16" Type="http://schemas.openxmlformats.org/officeDocument/2006/relationships/tags" Target="../tags/tag520.xml"/><Relationship Id="rId20" Type="http://schemas.openxmlformats.org/officeDocument/2006/relationships/tags" Target="../tags/tag524.xml"/><Relationship Id="rId1" Type="http://schemas.openxmlformats.org/officeDocument/2006/relationships/tags" Target="../tags/tag505.xml"/><Relationship Id="rId6" Type="http://schemas.openxmlformats.org/officeDocument/2006/relationships/tags" Target="../tags/tag510.xml"/><Relationship Id="rId11" Type="http://schemas.openxmlformats.org/officeDocument/2006/relationships/tags" Target="../tags/tag515.xml"/><Relationship Id="rId24" Type="http://schemas.openxmlformats.org/officeDocument/2006/relationships/oleObject" Target="../embeddings/oleObject13.bin"/><Relationship Id="rId5" Type="http://schemas.openxmlformats.org/officeDocument/2006/relationships/tags" Target="../tags/tag509.xml"/><Relationship Id="rId15" Type="http://schemas.openxmlformats.org/officeDocument/2006/relationships/tags" Target="../tags/tag519.xml"/><Relationship Id="rId23" Type="http://schemas.openxmlformats.org/officeDocument/2006/relationships/notesSlide" Target="../notesSlides/notesSlide15.xml"/><Relationship Id="rId28" Type="http://schemas.openxmlformats.org/officeDocument/2006/relationships/image" Target="../media/image30.png"/><Relationship Id="rId10" Type="http://schemas.openxmlformats.org/officeDocument/2006/relationships/tags" Target="../tags/tag514.xml"/><Relationship Id="rId19" Type="http://schemas.openxmlformats.org/officeDocument/2006/relationships/tags" Target="../tags/tag523.xml"/><Relationship Id="rId4" Type="http://schemas.openxmlformats.org/officeDocument/2006/relationships/tags" Target="../tags/tag508.xml"/><Relationship Id="rId9" Type="http://schemas.openxmlformats.org/officeDocument/2006/relationships/tags" Target="../tags/tag513.xml"/><Relationship Id="rId14" Type="http://schemas.openxmlformats.org/officeDocument/2006/relationships/tags" Target="../tags/tag518.xml"/><Relationship Id="rId22" Type="http://schemas.openxmlformats.org/officeDocument/2006/relationships/slideLayout" Target="../slideLayouts/slideLayout12.xml"/><Relationship Id="rId27" Type="http://schemas.openxmlformats.org/officeDocument/2006/relationships/image" Target="../media/image29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536.xml"/><Relationship Id="rId13" Type="http://schemas.openxmlformats.org/officeDocument/2006/relationships/tags" Target="../tags/tag541.xml"/><Relationship Id="rId18" Type="http://schemas.openxmlformats.org/officeDocument/2006/relationships/tags" Target="../tags/tag546.xml"/><Relationship Id="rId3" Type="http://schemas.openxmlformats.org/officeDocument/2006/relationships/tags" Target="../tags/tag531.xml"/><Relationship Id="rId21" Type="http://schemas.openxmlformats.org/officeDocument/2006/relationships/notesSlide" Target="../notesSlides/notesSlide16.xml"/><Relationship Id="rId7" Type="http://schemas.openxmlformats.org/officeDocument/2006/relationships/tags" Target="../tags/tag535.xml"/><Relationship Id="rId12" Type="http://schemas.openxmlformats.org/officeDocument/2006/relationships/tags" Target="../tags/tag540.xml"/><Relationship Id="rId17" Type="http://schemas.openxmlformats.org/officeDocument/2006/relationships/tags" Target="../tags/tag545.xml"/><Relationship Id="rId25" Type="http://schemas.openxmlformats.org/officeDocument/2006/relationships/image" Target="../media/image32.emf"/><Relationship Id="rId2" Type="http://schemas.openxmlformats.org/officeDocument/2006/relationships/tags" Target="../tags/tag530.xml"/><Relationship Id="rId16" Type="http://schemas.openxmlformats.org/officeDocument/2006/relationships/tags" Target="../tags/tag544.xml"/><Relationship Id="rId20" Type="http://schemas.openxmlformats.org/officeDocument/2006/relationships/slideLayout" Target="../slideLayouts/slideLayout12.xml"/><Relationship Id="rId1" Type="http://schemas.openxmlformats.org/officeDocument/2006/relationships/tags" Target="../tags/tag529.xml"/><Relationship Id="rId6" Type="http://schemas.openxmlformats.org/officeDocument/2006/relationships/tags" Target="../tags/tag534.xml"/><Relationship Id="rId11" Type="http://schemas.openxmlformats.org/officeDocument/2006/relationships/tags" Target="../tags/tag539.xml"/><Relationship Id="rId24" Type="http://schemas.openxmlformats.org/officeDocument/2006/relationships/oleObject" Target="../embeddings/oleObject16.bin"/><Relationship Id="rId5" Type="http://schemas.openxmlformats.org/officeDocument/2006/relationships/tags" Target="../tags/tag533.xml"/><Relationship Id="rId15" Type="http://schemas.openxmlformats.org/officeDocument/2006/relationships/tags" Target="../tags/tag543.xml"/><Relationship Id="rId23" Type="http://schemas.openxmlformats.org/officeDocument/2006/relationships/image" Target="../media/image31.emf"/><Relationship Id="rId10" Type="http://schemas.openxmlformats.org/officeDocument/2006/relationships/tags" Target="../tags/tag538.xml"/><Relationship Id="rId19" Type="http://schemas.openxmlformats.org/officeDocument/2006/relationships/tags" Target="../tags/tag547.xml"/><Relationship Id="rId4" Type="http://schemas.openxmlformats.org/officeDocument/2006/relationships/tags" Target="../tags/tag532.xml"/><Relationship Id="rId9" Type="http://schemas.openxmlformats.org/officeDocument/2006/relationships/tags" Target="../tags/tag537.xml"/><Relationship Id="rId14" Type="http://schemas.openxmlformats.org/officeDocument/2006/relationships/tags" Target="../tags/tag542.xml"/><Relationship Id="rId22" Type="http://schemas.openxmlformats.org/officeDocument/2006/relationships/oleObject" Target="../embeddings/oleObject15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558.xml"/><Relationship Id="rId13" Type="http://schemas.openxmlformats.org/officeDocument/2006/relationships/tags" Target="../tags/tag563.xml"/><Relationship Id="rId18" Type="http://schemas.openxmlformats.org/officeDocument/2006/relationships/tags" Target="../tags/tag568.xml"/><Relationship Id="rId3" Type="http://schemas.openxmlformats.org/officeDocument/2006/relationships/tags" Target="../tags/tag553.xml"/><Relationship Id="rId21" Type="http://schemas.openxmlformats.org/officeDocument/2006/relationships/oleObject" Target="../embeddings/oleObject17.bin"/><Relationship Id="rId7" Type="http://schemas.openxmlformats.org/officeDocument/2006/relationships/tags" Target="../tags/tag557.xml"/><Relationship Id="rId12" Type="http://schemas.openxmlformats.org/officeDocument/2006/relationships/tags" Target="../tags/tag562.xml"/><Relationship Id="rId17" Type="http://schemas.openxmlformats.org/officeDocument/2006/relationships/tags" Target="../tags/tag567.xml"/><Relationship Id="rId2" Type="http://schemas.openxmlformats.org/officeDocument/2006/relationships/tags" Target="../tags/tag552.xml"/><Relationship Id="rId16" Type="http://schemas.openxmlformats.org/officeDocument/2006/relationships/tags" Target="../tags/tag566.xml"/><Relationship Id="rId20" Type="http://schemas.openxmlformats.org/officeDocument/2006/relationships/notesSlide" Target="../notesSlides/notesSlide17.xml"/><Relationship Id="rId1" Type="http://schemas.openxmlformats.org/officeDocument/2006/relationships/tags" Target="../tags/tag551.xml"/><Relationship Id="rId6" Type="http://schemas.openxmlformats.org/officeDocument/2006/relationships/tags" Target="../tags/tag556.xml"/><Relationship Id="rId11" Type="http://schemas.openxmlformats.org/officeDocument/2006/relationships/tags" Target="../tags/tag561.xml"/><Relationship Id="rId5" Type="http://schemas.openxmlformats.org/officeDocument/2006/relationships/tags" Target="../tags/tag555.xml"/><Relationship Id="rId15" Type="http://schemas.openxmlformats.org/officeDocument/2006/relationships/tags" Target="../tags/tag565.xml"/><Relationship Id="rId10" Type="http://schemas.openxmlformats.org/officeDocument/2006/relationships/tags" Target="../tags/tag560.xml"/><Relationship Id="rId19" Type="http://schemas.openxmlformats.org/officeDocument/2006/relationships/slideLayout" Target="../slideLayouts/slideLayout12.xml"/><Relationship Id="rId4" Type="http://schemas.openxmlformats.org/officeDocument/2006/relationships/tags" Target="../tags/tag554.xml"/><Relationship Id="rId9" Type="http://schemas.openxmlformats.org/officeDocument/2006/relationships/tags" Target="../tags/tag559.xml"/><Relationship Id="rId14" Type="http://schemas.openxmlformats.org/officeDocument/2006/relationships/tags" Target="../tags/tag564.xml"/><Relationship Id="rId22" Type="http://schemas.openxmlformats.org/officeDocument/2006/relationships/image" Target="../media/image33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579.xml"/><Relationship Id="rId13" Type="http://schemas.openxmlformats.org/officeDocument/2006/relationships/tags" Target="../tags/tag584.xml"/><Relationship Id="rId18" Type="http://schemas.openxmlformats.org/officeDocument/2006/relationships/slideLayout" Target="../slideLayouts/slideLayout12.xml"/><Relationship Id="rId3" Type="http://schemas.openxmlformats.org/officeDocument/2006/relationships/tags" Target="../tags/tag574.xml"/><Relationship Id="rId7" Type="http://schemas.openxmlformats.org/officeDocument/2006/relationships/tags" Target="../tags/tag578.xml"/><Relationship Id="rId12" Type="http://schemas.openxmlformats.org/officeDocument/2006/relationships/tags" Target="../tags/tag583.xml"/><Relationship Id="rId17" Type="http://schemas.openxmlformats.org/officeDocument/2006/relationships/tags" Target="../tags/tag588.xml"/><Relationship Id="rId2" Type="http://schemas.openxmlformats.org/officeDocument/2006/relationships/tags" Target="../tags/tag573.xml"/><Relationship Id="rId16" Type="http://schemas.openxmlformats.org/officeDocument/2006/relationships/tags" Target="../tags/tag587.xml"/><Relationship Id="rId20" Type="http://schemas.openxmlformats.org/officeDocument/2006/relationships/image" Target="../media/image34.png"/><Relationship Id="rId1" Type="http://schemas.openxmlformats.org/officeDocument/2006/relationships/tags" Target="../tags/tag572.xml"/><Relationship Id="rId6" Type="http://schemas.openxmlformats.org/officeDocument/2006/relationships/tags" Target="../tags/tag577.xml"/><Relationship Id="rId11" Type="http://schemas.openxmlformats.org/officeDocument/2006/relationships/tags" Target="../tags/tag582.xml"/><Relationship Id="rId5" Type="http://schemas.openxmlformats.org/officeDocument/2006/relationships/tags" Target="../tags/tag576.xml"/><Relationship Id="rId15" Type="http://schemas.openxmlformats.org/officeDocument/2006/relationships/tags" Target="../tags/tag586.xml"/><Relationship Id="rId10" Type="http://schemas.openxmlformats.org/officeDocument/2006/relationships/tags" Target="../tags/tag581.xml"/><Relationship Id="rId19" Type="http://schemas.openxmlformats.org/officeDocument/2006/relationships/notesSlide" Target="../notesSlides/notesSlide18.xml"/><Relationship Id="rId4" Type="http://schemas.openxmlformats.org/officeDocument/2006/relationships/tags" Target="../tags/tag575.xml"/><Relationship Id="rId9" Type="http://schemas.openxmlformats.org/officeDocument/2006/relationships/tags" Target="../tags/tag580.xml"/><Relationship Id="rId14" Type="http://schemas.openxmlformats.org/officeDocument/2006/relationships/tags" Target="../tags/tag58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599.xml"/><Relationship Id="rId13" Type="http://schemas.openxmlformats.org/officeDocument/2006/relationships/tags" Target="../tags/tag604.xml"/><Relationship Id="rId18" Type="http://schemas.openxmlformats.org/officeDocument/2006/relationships/slideLayout" Target="../slideLayouts/slideLayout12.xml"/><Relationship Id="rId3" Type="http://schemas.openxmlformats.org/officeDocument/2006/relationships/tags" Target="../tags/tag594.xml"/><Relationship Id="rId7" Type="http://schemas.openxmlformats.org/officeDocument/2006/relationships/tags" Target="../tags/tag598.xml"/><Relationship Id="rId12" Type="http://schemas.openxmlformats.org/officeDocument/2006/relationships/tags" Target="../tags/tag603.xml"/><Relationship Id="rId17" Type="http://schemas.openxmlformats.org/officeDocument/2006/relationships/tags" Target="../tags/tag608.xml"/><Relationship Id="rId2" Type="http://schemas.openxmlformats.org/officeDocument/2006/relationships/tags" Target="../tags/tag593.xml"/><Relationship Id="rId16" Type="http://schemas.openxmlformats.org/officeDocument/2006/relationships/tags" Target="../tags/tag607.xml"/><Relationship Id="rId20" Type="http://schemas.openxmlformats.org/officeDocument/2006/relationships/image" Target="../media/image35.png"/><Relationship Id="rId1" Type="http://schemas.openxmlformats.org/officeDocument/2006/relationships/tags" Target="../tags/tag592.xml"/><Relationship Id="rId6" Type="http://schemas.openxmlformats.org/officeDocument/2006/relationships/tags" Target="../tags/tag597.xml"/><Relationship Id="rId11" Type="http://schemas.openxmlformats.org/officeDocument/2006/relationships/tags" Target="../tags/tag602.xml"/><Relationship Id="rId5" Type="http://schemas.openxmlformats.org/officeDocument/2006/relationships/tags" Target="../tags/tag596.xml"/><Relationship Id="rId15" Type="http://schemas.openxmlformats.org/officeDocument/2006/relationships/tags" Target="../tags/tag606.xml"/><Relationship Id="rId10" Type="http://schemas.openxmlformats.org/officeDocument/2006/relationships/tags" Target="../tags/tag601.xml"/><Relationship Id="rId19" Type="http://schemas.openxmlformats.org/officeDocument/2006/relationships/notesSlide" Target="../notesSlides/notesSlide19.xml"/><Relationship Id="rId4" Type="http://schemas.openxmlformats.org/officeDocument/2006/relationships/tags" Target="../tags/tag595.xml"/><Relationship Id="rId9" Type="http://schemas.openxmlformats.org/officeDocument/2006/relationships/tags" Target="../tags/tag600.xml"/><Relationship Id="rId14" Type="http://schemas.openxmlformats.org/officeDocument/2006/relationships/tags" Target="../tags/tag60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619.xml"/><Relationship Id="rId13" Type="http://schemas.openxmlformats.org/officeDocument/2006/relationships/tags" Target="../tags/tag624.xml"/><Relationship Id="rId18" Type="http://schemas.openxmlformats.org/officeDocument/2006/relationships/tags" Target="../tags/tag629.xml"/><Relationship Id="rId3" Type="http://schemas.openxmlformats.org/officeDocument/2006/relationships/tags" Target="../tags/tag614.xml"/><Relationship Id="rId7" Type="http://schemas.openxmlformats.org/officeDocument/2006/relationships/tags" Target="../tags/tag618.xml"/><Relationship Id="rId12" Type="http://schemas.openxmlformats.org/officeDocument/2006/relationships/tags" Target="../tags/tag623.xml"/><Relationship Id="rId17" Type="http://schemas.openxmlformats.org/officeDocument/2006/relationships/tags" Target="../tags/tag628.xml"/><Relationship Id="rId2" Type="http://schemas.openxmlformats.org/officeDocument/2006/relationships/tags" Target="../tags/tag613.xml"/><Relationship Id="rId16" Type="http://schemas.openxmlformats.org/officeDocument/2006/relationships/tags" Target="../tags/tag627.xml"/><Relationship Id="rId20" Type="http://schemas.openxmlformats.org/officeDocument/2006/relationships/notesSlide" Target="../notesSlides/notesSlide20.xml"/><Relationship Id="rId1" Type="http://schemas.openxmlformats.org/officeDocument/2006/relationships/tags" Target="../tags/tag612.xml"/><Relationship Id="rId6" Type="http://schemas.openxmlformats.org/officeDocument/2006/relationships/tags" Target="../tags/tag617.xml"/><Relationship Id="rId11" Type="http://schemas.openxmlformats.org/officeDocument/2006/relationships/tags" Target="../tags/tag622.xml"/><Relationship Id="rId5" Type="http://schemas.openxmlformats.org/officeDocument/2006/relationships/tags" Target="../tags/tag616.xml"/><Relationship Id="rId15" Type="http://schemas.openxmlformats.org/officeDocument/2006/relationships/tags" Target="../tags/tag626.xml"/><Relationship Id="rId10" Type="http://schemas.openxmlformats.org/officeDocument/2006/relationships/tags" Target="../tags/tag621.xml"/><Relationship Id="rId19" Type="http://schemas.openxmlformats.org/officeDocument/2006/relationships/slideLayout" Target="../slideLayouts/slideLayout12.xml"/><Relationship Id="rId4" Type="http://schemas.openxmlformats.org/officeDocument/2006/relationships/tags" Target="../tags/tag615.xml"/><Relationship Id="rId9" Type="http://schemas.openxmlformats.org/officeDocument/2006/relationships/tags" Target="../tags/tag620.xml"/><Relationship Id="rId14" Type="http://schemas.openxmlformats.org/officeDocument/2006/relationships/tags" Target="../tags/tag625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640.xml"/><Relationship Id="rId13" Type="http://schemas.openxmlformats.org/officeDocument/2006/relationships/tags" Target="../tags/tag645.xml"/><Relationship Id="rId18" Type="http://schemas.openxmlformats.org/officeDocument/2006/relationships/tags" Target="../tags/tag650.xml"/><Relationship Id="rId3" Type="http://schemas.openxmlformats.org/officeDocument/2006/relationships/tags" Target="../tags/tag635.xml"/><Relationship Id="rId21" Type="http://schemas.openxmlformats.org/officeDocument/2006/relationships/notesSlide" Target="../notesSlides/notesSlide21.xml"/><Relationship Id="rId7" Type="http://schemas.openxmlformats.org/officeDocument/2006/relationships/tags" Target="../tags/tag639.xml"/><Relationship Id="rId12" Type="http://schemas.openxmlformats.org/officeDocument/2006/relationships/tags" Target="../tags/tag644.xml"/><Relationship Id="rId17" Type="http://schemas.openxmlformats.org/officeDocument/2006/relationships/tags" Target="../tags/tag649.xml"/><Relationship Id="rId2" Type="http://schemas.openxmlformats.org/officeDocument/2006/relationships/tags" Target="../tags/tag634.xml"/><Relationship Id="rId16" Type="http://schemas.openxmlformats.org/officeDocument/2006/relationships/tags" Target="../tags/tag648.xml"/><Relationship Id="rId20" Type="http://schemas.openxmlformats.org/officeDocument/2006/relationships/slideLayout" Target="../slideLayouts/slideLayout12.xml"/><Relationship Id="rId1" Type="http://schemas.openxmlformats.org/officeDocument/2006/relationships/tags" Target="../tags/tag633.xml"/><Relationship Id="rId6" Type="http://schemas.openxmlformats.org/officeDocument/2006/relationships/tags" Target="../tags/tag638.xml"/><Relationship Id="rId11" Type="http://schemas.openxmlformats.org/officeDocument/2006/relationships/tags" Target="../tags/tag643.xml"/><Relationship Id="rId5" Type="http://schemas.openxmlformats.org/officeDocument/2006/relationships/tags" Target="../tags/tag637.xml"/><Relationship Id="rId15" Type="http://schemas.openxmlformats.org/officeDocument/2006/relationships/tags" Target="../tags/tag647.xml"/><Relationship Id="rId10" Type="http://schemas.openxmlformats.org/officeDocument/2006/relationships/tags" Target="../tags/tag642.xml"/><Relationship Id="rId19" Type="http://schemas.openxmlformats.org/officeDocument/2006/relationships/tags" Target="../tags/tag651.xml"/><Relationship Id="rId4" Type="http://schemas.openxmlformats.org/officeDocument/2006/relationships/tags" Target="../tags/tag636.xml"/><Relationship Id="rId9" Type="http://schemas.openxmlformats.org/officeDocument/2006/relationships/tags" Target="../tags/tag641.xml"/><Relationship Id="rId14" Type="http://schemas.openxmlformats.org/officeDocument/2006/relationships/tags" Target="../tags/tag6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-635" y="0"/>
            <a:ext cx="12192000" cy="6858000"/>
          </a:xfrm>
          <a:prstGeom prst="rect">
            <a:avLst/>
          </a:prstGeom>
          <a:solidFill>
            <a:srgbClr val="FBFB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7" name="矩形 35"/>
          <p:cNvSpPr/>
          <p:nvPr>
            <p:custDataLst>
              <p:tags r:id="rId2"/>
            </p:custDataLst>
          </p:nvPr>
        </p:nvSpPr>
        <p:spPr>
          <a:xfrm flipH="1" flipV="1">
            <a:off x="6095998" y="4759235"/>
            <a:ext cx="6095998" cy="479515"/>
          </a:xfrm>
          <a:custGeom>
            <a:avLst/>
            <a:gdLst>
              <a:gd name="connsiteX0" fmla="*/ 0 w 6095998"/>
              <a:gd name="connsiteY0" fmla="*/ 0 h 479515"/>
              <a:gd name="connsiteX1" fmla="*/ 6095998 w 6095998"/>
              <a:gd name="connsiteY1" fmla="*/ 0 h 479515"/>
              <a:gd name="connsiteX2" fmla="*/ 6095998 w 6095998"/>
              <a:gd name="connsiteY2" fmla="*/ 479515 h 479515"/>
              <a:gd name="connsiteX3" fmla="*/ 0 w 6095998"/>
              <a:gd name="connsiteY3" fmla="*/ 479515 h 479515"/>
              <a:gd name="connsiteX4" fmla="*/ 0 w 6095998"/>
              <a:gd name="connsiteY4" fmla="*/ 0 h 479515"/>
              <a:gd name="connsiteX0-1" fmla="*/ 0 w 6095998"/>
              <a:gd name="connsiteY0-2" fmla="*/ 0 h 479515"/>
              <a:gd name="connsiteX1-3" fmla="*/ 5333998 w 6095998"/>
              <a:gd name="connsiteY1-4" fmla="*/ 0 h 479515"/>
              <a:gd name="connsiteX2-5" fmla="*/ 6095998 w 6095998"/>
              <a:gd name="connsiteY2-6" fmla="*/ 479515 h 479515"/>
              <a:gd name="connsiteX3-7" fmla="*/ 0 w 6095998"/>
              <a:gd name="connsiteY3-8" fmla="*/ 479515 h 479515"/>
              <a:gd name="connsiteX4-9" fmla="*/ 0 w 6095998"/>
              <a:gd name="connsiteY4-10" fmla="*/ 0 h 47951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095998" h="479514">
                <a:moveTo>
                  <a:pt x="0" y="0"/>
                </a:moveTo>
                <a:lnTo>
                  <a:pt x="5333998" y="0"/>
                </a:lnTo>
                <a:lnTo>
                  <a:pt x="6095998" y="479515"/>
                </a:lnTo>
                <a:lnTo>
                  <a:pt x="0" y="479515"/>
                </a:lnTo>
                <a:lnTo>
                  <a:pt x="0" y="0"/>
                </a:lnTo>
                <a:close/>
              </a:path>
            </a:pathLst>
          </a:custGeom>
          <a:solidFill>
            <a:srgbClr val="7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6" name="矩形 35"/>
          <p:cNvSpPr/>
          <p:nvPr>
            <p:custDataLst>
              <p:tags r:id="rId3"/>
            </p:custDataLst>
          </p:nvPr>
        </p:nvSpPr>
        <p:spPr>
          <a:xfrm>
            <a:off x="0" y="1619250"/>
            <a:ext cx="6095998" cy="479515"/>
          </a:xfrm>
          <a:custGeom>
            <a:avLst/>
            <a:gdLst>
              <a:gd name="connsiteX0" fmla="*/ 0 w 6095998"/>
              <a:gd name="connsiteY0" fmla="*/ 0 h 479515"/>
              <a:gd name="connsiteX1" fmla="*/ 6095998 w 6095998"/>
              <a:gd name="connsiteY1" fmla="*/ 0 h 479515"/>
              <a:gd name="connsiteX2" fmla="*/ 6095998 w 6095998"/>
              <a:gd name="connsiteY2" fmla="*/ 479515 h 479515"/>
              <a:gd name="connsiteX3" fmla="*/ 0 w 6095998"/>
              <a:gd name="connsiteY3" fmla="*/ 479515 h 479515"/>
              <a:gd name="connsiteX4" fmla="*/ 0 w 6095998"/>
              <a:gd name="connsiteY4" fmla="*/ 0 h 479515"/>
              <a:gd name="connsiteX0-1" fmla="*/ 0 w 6095998"/>
              <a:gd name="connsiteY0-2" fmla="*/ 0 h 479515"/>
              <a:gd name="connsiteX1-3" fmla="*/ 5333998 w 6095998"/>
              <a:gd name="connsiteY1-4" fmla="*/ 0 h 479515"/>
              <a:gd name="connsiteX2-5" fmla="*/ 6095998 w 6095998"/>
              <a:gd name="connsiteY2-6" fmla="*/ 479515 h 479515"/>
              <a:gd name="connsiteX3-7" fmla="*/ 0 w 6095998"/>
              <a:gd name="connsiteY3-8" fmla="*/ 479515 h 479515"/>
              <a:gd name="connsiteX4-9" fmla="*/ 0 w 6095998"/>
              <a:gd name="connsiteY4-10" fmla="*/ 0 h 47951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095998" h="479514">
                <a:moveTo>
                  <a:pt x="0" y="0"/>
                </a:moveTo>
                <a:lnTo>
                  <a:pt x="5333998" y="0"/>
                </a:lnTo>
                <a:lnTo>
                  <a:pt x="6095998" y="479515"/>
                </a:lnTo>
                <a:lnTo>
                  <a:pt x="0" y="479515"/>
                </a:lnTo>
                <a:lnTo>
                  <a:pt x="0" y="0"/>
                </a:lnTo>
                <a:close/>
              </a:path>
            </a:pathLst>
          </a:custGeom>
          <a:solidFill>
            <a:srgbClr val="7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0" y="1932630"/>
            <a:ext cx="12192000" cy="2992741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3" name="文本框 32"/>
          <p:cNvSpPr txBox="1"/>
          <p:nvPr>
            <p:custDataLst>
              <p:tags r:id="rId5"/>
            </p:custDataLst>
          </p:nvPr>
        </p:nvSpPr>
        <p:spPr>
          <a:xfrm>
            <a:off x="2516505" y="3137806"/>
            <a:ext cx="967486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4.1.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kumimoji="0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kumimoji="0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数列的</a:t>
            </a: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递推公式与前</a:t>
            </a:r>
            <a:r>
              <a:rPr kumimoji="0" lang="en-US" altLang="zh-CN" sz="4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项和</a:t>
            </a:r>
            <a:r>
              <a:rPr kumimoji="0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4" name="矩形: 圆角 32"/>
          <p:cNvSpPr/>
          <p:nvPr>
            <p:custDataLst>
              <p:tags r:id="rId6"/>
            </p:custDataLst>
          </p:nvPr>
        </p:nvSpPr>
        <p:spPr>
          <a:xfrm>
            <a:off x="8198194" y="4183614"/>
            <a:ext cx="1891012" cy="413496"/>
          </a:xfrm>
          <a:prstGeom prst="roundRect">
            <a:avLst/>
          </a:prstGeom>
          <a:noFill/>
          <a:ln>
            <a:solidFill>
              <a:srgbClr val="9B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>
            <p:custDataLst>
              <p:tags r:id="rId7"/>
            </p:custDataLst>
          </p:nvPr>
        </p:nvSpPr>
        <p:spPr>
          <a:xfrm>
            <a:off x="1367121" y="670101"/>
            <a:ext cx="27318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第四章</a:t>
            </a:r>
            <a:r>
              <a:rPr kumimoji="0" lang="en-US" sz="3600" b="1" i="0" u="none" strike="noStrike" kern="1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 </a:t>
            </a:r>
            <a:r>
              <a:rPr kumimoji="0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数列</a:t>
            </a:r>
            <a:endParaRPr kumimoji="0" sz="3600" b="1" i="0" u="none" strike="noStrike" kern="1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" name="文本框 1"/>
          <p:cNvSpPr txBox="1"/>
          <p:nvPr>
            <p:custDataLst>
              <p:tags r:id="rId8"/>
            </p:custDataLst>
          </p:nvPr>
        </p:nvSpPr>
        <p:spPr>
          <a:xfrm>
            <a:off x="9370695" y="5557520"/>
            <a:ext cx="2052955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962C8B-B14F-4D97-AF65-F5344CB8AC3E}" type="datetime1"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BD1A2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2024/12/17 Tuesday</a:t>
            </a:fld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BD1A20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>
            <p:custDataLst>
              <p:tags r:id="rId9"/>
            </p:custDataLst>
          </p:nvPr>
        </p:nvSpPr>
        <p:spPr>
          <a:xfrm>
            <a:off x="2733040" y="2242185"/>
            <a:ext cx="3193503" cy="6463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none" strike="noStrike" kern="1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4.1 数列的概念</a:t>
            </a:r>
          </a:p>
        </p:txBody>
      </p:sp>
      <p:sp>
        <p:nvSpPr>
          <p:cNvPr id="40" name="文本框 39"/>
          <p:cNvSpPr txBox="1"/>
          <p:nvPr>
            <p:custDataLst>
              <p:tags r:id="rId10"/>
            </p:custDataLst>
          </p:nvPr>
        </p:nvSpPr>
        <p:spPr>
          <a:xfrm>
            <a:off x="7866116" y="4352598"/>
            <a:ext cx="57105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华文楷体" panose="02010600040101010101" charset="-122"/>
                <a:cs typeface="Times New Roman" panose="02020603050405020304" pitchFamily="18" charset="0"/>
              </a:rPr>
              <a:t>高二数学</a:t>
            </a:r>
          </a:p>
        </p:txBody>
      </p:sp>
      <p:pic>
        <p:nvPicPr>
          <p:cNvPr id="8" name="Picture 8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6"/>
          <a:stretch>
            <a:fillRect/>
          </a:stretch>
        </p:blipFill>
        <p:spPr>
          <a:xfrm flipH="1">
            <a:off x="12547600" y="10909300"/>
            <a:ext cx="0" cy="0"/>
          </a:xfrm>
          <a:prstGeom prst="rect">
            <a:avLst/>
          </a:prstGeom>
          <a:ln>
            <a:noFill/>
          </a:ln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7016FCB4-A49F-E9A5-C2B7-B2E6A72168A1}"/>
              </a:ext>
            </a:extLst>
          </p:cNvPr>
          <p:cNvSpPr txBox="1"/>
          <p:nvPr/>
        </p:nvSpPr>
        <p:spPr>
          <a:xfrm>
            <a:off x="-43120" y="6204"/>
            <a:ext cx="5186035" cy="4413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864017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26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高中数学人教</a:t>
            </a:r>
            <a:r>
              <a:rPr kumimoji="0" lang="en-US" altLang="zh-CN" sz="226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A</a:t>
            </a:r>
            <a:r>
              <a:rPr kumimoji="0" lang="zh-CN" altLang="en-US" sz="226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版（</a:t>
            </a:r>
            <a:r>
              <a:rPr kumimoji="0" lang="en-US" altLang="zh-CN" sz="226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2019</a:t>
            </a:r>
            <a:r>
              <a:rPr kumimoji="0" lang="zh-CN" altLang="en-US" sz="226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）选择性必修</a:t>
            </a:r>
            <a:r>
              <a:rPr kumimoji="0" lang="en-US" altLang="zh-CN" sz="226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2</a:t>
            </a:r>
            <a:endParaRPr kumimoji="0" lang="zh-CN" altLang="en-US" sz="2268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楷体_GB2312" panose="0201060903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1711AF32-1359-5B8F-9BA1-B183FE286266}"/>
              </a:ext>
            </a:extLst>
          </p:cNvPr>
          <p:cNvPicPr>
            <a:picLocks noChangeAspect="1" noChangeArrowheads="1"/>
          </p:cNvPicPr>
          <p:nvPr>
            <p:custDataLst>
              <p:tags r:id="rId12"/>
            </p:custDataLst>
          </p:nvPr>
        </p:nvPicPr>
        <p:blipFill>
          <a:blip r:embed="rId17"/>
          <a:stretch>
            <a:fillRect/>
          </a:stretch>
        </p:blipFill>
        <p:spPr bwMode="auto">
          <a:xfrm>
            <a:off x="-1270" y="5507568"/>
            <a:ext cx="2203459" cy="1360662"/>
          </a:xfrm>
          <a:prstGeom prst="rect">
            <a:avLst/>
          </a:prstGeom>
          <a:noFill/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CE7B8495-AFB8-E815-CF02-E00AF02F3B23}"/>
              </a:ext>
            </a:extLst>
          </p:cNvPr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18"/>
          <a:stretch>
            <a:fillRect/>
          </a:stretch>
        </p:blipFill>
        <p:spPr bwMode="auto">
          <a:xfrm>
            <a:off x="10002831" y="-22903"/>
            <a:ext cx="2188534" cy="1360662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0" y="310243"/>
            <a:ext cx="1257300" cy="394298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1384473" y="252806"/>
            <a:ext cx="2062998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引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 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入</a:t>
            </a:r>
            <a:endParaRPr lang="zh-CN" altLang="en-US" sz="2800" b="1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3447415" y="310515"/>
            <a:ext cx="3891915" cy="394335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>
            <p:custDataLst>
              <p:tags r:id="rId4"/>
            </p:custDataLst>
          </p:nvPr>
        </p:nvSpPr>
        <p:spPr>
          <a:xfrm>
            <a:off x="0" y="6673774"/>
            <a:ext cx="7872036" cy="184226"/>
          </a:xfrm>
          <a:custGeom>
            <a:avLst/>
            <a:gdLst>
              <a:gd name="connsiteX0" fmla="*/ 0 w 7872036"/>
              <a:gd name="connsiteY0" fmla="*/ 0 h 184226"/>
              <a:gd name="connsiteX1" fmla="*/ 7872036 w 7872036"/>
              <a:gd name="connsiteY1" fmla="*/ 0 h 184226"/>
              <a:gd name="connsiteX2" fmla="*/ 7825979 w 7872036"/>
              <a:gd name="connsiteY2" fmla="*/ 184226 h 184226"/>
              <a:gd name="connsiteX3" fmla="*/ 0 w 7872036"/>
              <a:gd name="connsiteY3" fmla="*/ 184226 h 18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72036" h="184226">
                <a:moveTo>
                  <a:pt x="0" y="0"/>
                </a:moveTo>
                <a:lnTo>
                  <a:pt x="7872036" y="0"/>
                </a:lnTo>
                <a:lnTo>
                  <a:pt x="7825979" y="184226"/>
                </a:lnTo>
                <a:lnTo>
                  <a:pt x="0" y="184226"/>
                </a:lnTo>
                <a:close/>
              </a:path>
            </a:pathLst>
          </a:custGeom>
          <a:solidFill>
            <a:srgbClr val="9B00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平行四边形 7"/>
          <p:cNvSpPr/>
          <p:nvPr>
            <p:custDataLst>
              <p:tags r:id="rId5"/>
            </p:custDataLst>
          </p:nvPr>
        </p:nvSpPr>
        <p:spPr>
          <a:xfrm>
            <a:off x="795456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平行四边形 9"/>
          <p:cNvSpPr/>
          <p:nvPr>
            <p:custDataLst>
              <p:tags r:id="rId6"/>
            </p:custDataLst>
          </p:nvPr>
        </p:nvSpPr>
        <p:spPr>
          <a:xfrm>
            <a:off x="828236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/>
          <p:cNvSpPr/>
          <p:nvPr>
            <p:custDataLst>
              <p:tags r:id="rId7"/>
            </p:custDataLst>
          </p:nvPr>
        </p:nvSpPr>
        <p:spPr>
          <a:xfrm>
            <a:off x="861016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>
            <p:custDataLst>
              <p:tags r:id="rId8"/>
            </p:custDataLst>
          </p:nvPr>
        </p:nvSpPr>
        <p:spPr>
          <a:xfrm>
            <a:off x="8937964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>
            <p:custDataLst>
              <p:tags r:id="rId9"/>
            </p:custDataLst>
          </p:nvPr>
        </p:nvSpPr>
        <p:spPr>
          <a:xfrm>
            <a:off x="9265763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平行四边形 13"/>
          <p:cNvSpPr/>
          <p:nvPr>
            <p:custDataLst>
              <p:tags r:id="rId10"/>
            </p:custDataLst>
          </p:nvPr>
        </p:nvSpPr>
        <p:spPr>
          <a:xfrm>
            <a:off x="9593562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>
            <p:custDataLst>
              <p:tags r:id="rId11"/>
            </p:custDataLst>
          </p:nvPr>
        </p:nvSpPr>
        <p:spPr>
          <a:xfrm>
            <a:off x="9921361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/>
          <p:cNvSpPr/>
          <p:nvPr>
            <p:custDataLst>
              <p:tags r:id="rId12"/>
            </p:custDataLst>
          </p:nvPr>
        </p:nvSpPr>
        <p:spPr>
          <a:xfrm>
            <a:off x="10249160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/>
          <p:cNvSpPr/>
          <p:nvPr>
            <p:custDataLst>
              <p:tags r:id="rId13"/>
            </p:custDataLst>
          </p:nvPr>
        </p:nvSpPr>
        <p:spPr>
          <a:xfrm>
            <a:off x="10576959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平行四边形 17"/>
          <p:cNvSpPr/>
          <p:nvPr>
            <p:custDataLst>
              <p:tags r:id="rId14"/>
            </p:custDataLst>
          </p:nvPr>
        </p:nvSpPr>
        <p:spPr>
          <a:xfrm>
            <a:off x="10904758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平行四边形 18"/>
          <p:cNvSpPr/>
          <p:nvPr>
            <p:custDataLst>
              <p:tags r:id="rId15"/>
            </p:custDataLst>
          </p:nvPr>
        </p:nvSpPr>
        <p:spPr>
          <a:xfrm>
            <a:off x="1123255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平行四边形 19"/>
          <p:cNvSpPr/>
          <p:nvPr>
            <p:custDataLst>
              <p:tags r:id="rId16"/>
            </p:custDataLst>
          </p:nvPr>
        </p:nvSpPr>
        <p:spPr>
          <a:xfrm>
            <a:off x="1156035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平行四边形 20"/>
          <p:cNvSpPr/>
          <p:nvPr>
            <p:custDataLst>
              <p:tags r:id="rId17"/>
            </p:custDataLst>
          </p:nvPr>
        </p:nvSpPr>
        <p:spPr>
          <a:xfrm>
            <a:off x="1188815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27"/>
          <a:stretch>
            <a:fillRect/>
          </a:stretch>
        </p:blipFill>
        <p:spPr>
          <a:xfrm>
            <a:off x="1198880" y="1283335"/>
            <a:ext cx="7898130" cy="4509135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19"/>
            </p:custDataLst>
          </p:nvPr>
        </p:nvSpPr>
        <p:spPr>
          <a:xfrm>
            <a:off x="2458720" y="1452245"/>
            <a:ext cx="4949825" cy="5410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现实生活、数学史、数学</a:t>
            </a:r>
          </a:p>
        </p:txBody>
      </p:sp>
      <p:sp>
        <p:nvSpPr>
          <p:cNvPr id="7" name="矩形 6"/>
          <p:cNvSpPr/>
          <p:nvPr>
            <p:custDataLst>
              <p:tags r:id="rId20"/>
            </p:custDataLst>
          </p:nvPr>
        </p:nvSpPr>
        <p:spPr>
          <a:xfrm>
            <a:off x="3996690" y="2291080"/>
            <a:ext cx="5842000" cy="56451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按照确定的顺序排列的一列数</a:t>
            </a:r>
          </a:p>
        </p:txBody>
      </p:sp>
      <p:sp>
        <p:nvSpPr>
          <p:cNvPr id="22" name="矩形 21"/>
          <p:cNvSpPr/>
          <p:nvPr>
            <p:custDataLst>
              <p:tags r:id="rId21"/>
            </p:custDataLst>
          </p:nvPr>
        </p:nvSpPr>
        <p:spPr>
          <a:xfrm>
            <a:off x="5636895" y="3190240"/>
            <a:ext cx="4612005" cy="56388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表格、图象、通项公式</a:t>
            </a:r>
          </a:p>
        </p:txBody>
      </p:sp>
      <p:sp>
        <p:nvSpPr>
          <p:cNvPr id="23" name="矩形 22"/>
          <p:cNvSpPr/>
          <p:nvPr>
            <p:custDataLst>
              <p:tags r:id="rId22"/>
            </p:custDataLst>
          </p:nvPr>
        </p:nvSpPr>
        <p:spPr>
          <a:xfrm>
            <a:off x="8855710" y="2308860"/>
            <a:ext cx="2098675" cy="528320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noAutofit/>
          </a:bodyPr>
          <a:lstStyle/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本质：函数</a:t>
            </a:r>
          </a:p>
        </p:txBody>
      </p:sp>
      <p:sp>
        <p:nvSpPr>
          <p:cNvPr id="24" name="矩形 23"/>
          <p:cNvSpPr/>
          <p:nvPr>
            <p:custDataLst>
              <p:tags r:id="rId23"/>
            </p:custDataLst>
          </p:nvPr>
        </p:nvSpPr>
        <p:spPr>
          <a:xfrm>
            <a:off x="6605905" y="4177030"/>
            <a:ext cx="5200015" cy="50101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递增数列、递减数列、常数列</a:t>
            </a:r>
          </a:p>
        </p:txBody>
      </p:sp>
      <p:sp>
        <p:nvSpPr>
          <p:cNvPr id="25" name="椭圆 24"/>
          <p:cNvSpPr/>
          <p:nvPr>
            <p:custDataLst>
              <p:tags r:id="rId24"/>
            </p:custDataLst>
          </p:nvPr>
        </p:nvSpPr>
        <p:spPr>
          <a:xfrm>
            <a:off x="7954645" y="3120390"/>
            <a:ext cx="1286510" cy="634365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9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0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2" grpId="0"/>
      <p:bldP spid="23" grpId="0" animBg="1"/>
      <p:bldP spid="24" grpId="0"/>
      <p:bldP spid="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0" y="310243"/>
            <a:ext cx="1257300" cy="394298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1384473" y="252806"/>
            <a:ext cx="2062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数列单调性</a:t>
            </a:r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3447415" y="310515"/>
            <a:ext cx="3891915" cy="394335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>
            <p:custDataLst>
              <p:tags r:id="rId4"/>
            </p:custDataLst>
          </p:nvPr>
        </p:nvSpPr>
        <p:spPr>
          <a:xfrm>
            <a:off x="0" y="6673774"/>
            <a:ext cx="7872036" cy="184226"/>
          </a:xfrm>
          <a:custGeom>
            <a:avLst/>
            <a:gdLst>
              <a:gd name="connsiteX0" fmla="*/ 0 w 7872036"/>
              <a:gd name="connsiteY0" fmla="*/ 0 h 184226"/>
              <a:gd name="connsiteX1" fmla="*/ 7872036 w 7872036"/>
              <a:gd name="connsiteY1" fmla="*/ 0 h 184226"/>
              <a:gd name="connsiteX2" fmla="*/ 7825979 w 7872036"/>
              <a:gd name="connsiteY2" fmla="*/ 184226 h 184226"/>
              <a:gd name="connsiteX3" fmla="*/ 0 w 7872036"/>
              <a:gd name="connsiteY3" fmla="*/ 184226 h 18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72036" h="184226">
                <a:moveTo>
                  <a:pt x="0" y="0"/>
                </a:moveTo>
                <a:lnTo>
                  <a:pt x="7872036" y="0"/>
                </a:lnTo>
                <a:lnTo>
                  <a:pt x="7825979" y="184226"/>
                </a:lnTo>
                <a:lnTo>
                  <a:pt x="0" y="184226"/>
                </a:lnTo>
                <a:close/>
              </a:path>
            </a:pathLst>
          </a:custGeom>
          <a:solidFill>
            <a:srgbClr val="9B00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平行四边形 7"/>
          <p:cNvSpPr/>
          <p:nvPr>
            <p:custDataLst>
              <p:tags r:id="rId5"/>
            </p:custDataLst>
          </p:nvPr>
        </p:nvSpPr>
        <p:spPr>
          <a:xfrm>
            <a:off x="795456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平行四边形 9"/>
          <p:cNvSpPr/>
          <p:nvPr>
            <p:custDataLst>
              <p:tags r:id="rId6"/>
            </p:custDataLst>
          </p:nvPr>
        </p:nvSpPr>
        <p:spPr>
          <a:xfrm>
            <a:off x="828236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/>
          <p:cNvSpPr/>
          <p:nvPr>
            <p:custDataLst>
              <p:tags r:id="rId7"/>
            </p:custDataLst>
          </p:nvPr>
        </p:nvSpPr>
        <p:spPr>
          <a:xfrm>
            <a:off x="861016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>
            <p:custDataLst>
              <p:tags r:id="rId8"/>
            </p:custDataLst>
          </p:nvPr>
        </p:nvSpPr>
        <p:spPr>
          <a:xfrm>
            <a:off x="8937964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>
            <p:custDataLst>
              <p:tags r:id="rId9"/>
            </p:custDataLst>
          </p:nvPr>
        </p:nvSpPr>
        <p:spPr>
          <a:xfrm>
            <a:off x="9265763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平行四边形 13"/>
          <p:cNvSpPr/>
          <p:nvPr>
            <p:custDataLst>
              <p:tags r:id="rId10"/>
            </p:custDataLst>
          </p:nvPr>
        </p:nvSpPr>
        <p:spPr>
          <a:xfrm>
            <a:off x="9593562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>
            <p:custDataLst>
              <p:tags r:id="rId11"/>
            </p:custDataLst>
          </p:nvPr>
        </p:nvSpPr>
        <p:spPr>
          <a:xfrm>
            <a:off x="9921361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/>
          <p:cNvSpPr/>
          <p:nvPr>
            <p:custDataLst>
              <p:tags r:id="rId12"/>
            </p:custDataLst>
          </p:nvPr>
        </p:nvSpPr>
        <p:spPr>
          <a:xfrm>
            <a:off x="10249160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/>
          <p:cNvSpPr/>
          <p:nvPr>
            <p:custDataLst>
              <p:tags r:id="rId13"/>
            </p:custDataLst>
          </p:nvPr>
        </p:nvSpPr>
        <p:spPr>
          <a:xfrm>
            <a:off x="10576959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平行四边形 17"/>
          <p:cNvSpPr/>
          <p:nvPr>
            <p:custDataLst>
              <p:tags r:id="rId14"/>
            </p:custDataLst>
          </p:nvPr>
        </p:nvSpPr>
        <p:spPr>
          <a:xfrm>
            <a:off x="10904758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平行四边形 18"/>
          <p:cNvSpPr/>
          <p:nvPr>
            <p:custDataLst>
              <p:tags r:id="rId15"/>
            </p:custDataLst>
          </p:nvPr>
        </p:nvSpPr>
        <p:spPr>
          <a:xfrm>
            <a:off x="1123255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平行四边形 19"/>
          <p:cNvSpPr/>
          <p:nvPr>
            <p:custDataLst>
              <p:tags r:id="rId16"/>
            </p:custDataLst>
          </p:nvPr>
        </p:nvSpPr>
        <p:spPr>
          <a:xfrm>
            <a:off x="1156035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平行四边形 20"/>
          <p:cNvSpPr/>
          <p:nvPr>
            <p:custDataLst>
              <p:tags r:id="rId17"/>
            </p:custDataLst>
          </p:nvPr>
        </p:nvSpPr>
        <p:spPr>
          <a:xfrm>
            <a:off x="1188815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矩形 6"/>
              <p:cNvSpPr/>
              <p:nvPr>
                <p:custDataLst>
                  <p:tags r:id="rId18"/>
                </p:custDataLst>
              </p:nvPr>
            </p:nvSpPr>
            <p:spPr>
              <a:xfrm>
                <a:off x="6505" y="774776"/>
                <a:ext cx="11881650" cy="8331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2800" b="1" dirty="0">
                    <a:solidFill>
                      <a:srgbClr val="00B0F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  <a:sym typeface="+mn-ea"/>
                  </a:rPr>
                  <a:t>例</a:t>
                </a:r>
                <a:r>
                  <a:rPr lang="en-US" altLang="zh-CN" sz="2800" b="1" dirty="0">
                    <a:solidFill>
                      <a:srgbClr val="00B0F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  <a:sym typeface="+mn-ea"/>
                  </a:rPr>
                  <a:t>1 </a:t>
                </a:r>
                <a:r>
                  <a:rPr lang="zh-CN" altLang="en-US" sz="28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已知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b="1" i="1" smtClean="0"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2800" b="1" i="1" smtClean="0">
                            <a:latin typeface="Cambria Math"/>
                            <a:ea typeface="楷体" panose="02010609060101010101" pitchFamily="49" charset="-122"/>
                            <a:cs typeface="Cambria Math" panose="02040503050406030204" charset="0"/>
                          </a:rPr>
                          <m:t>𝒂</m:t>
                        </m:r>
                      </m:e>
                      <m:sub>
                        <m:r>
                          <a:rPr lang="en-US" altLang="zh-CN" sz="2800" b="1" i="1" smtClean="0">
                            <a:latin typeface="Cambria Math"/>
                            <a:ea typeface="楷体" panose="02010609060101010101" pitchFamily="49" charset="-122"/>
                            <a:cs typeface="Cambria Math" panose="02040503050406030204" charset="0"/>
                          </a:rPr>
                          <m:t>𝒏</m:t>
                        </m:r>
                      </m:sub>
                    </m:sSub>
                    <m:r>
                      <a:rPr lang="en-US" altLang="zh-CN" sz="2800" b="1" i="1" smtClean="0">
                        <a:latin typeface="Cambria Math"/>
                        <a:ea typeface="MS Mincho" charset="0"/>
                        <a:cs typeface="Cambria Math" panose="02040503050406030204" charset="0"/>
                      </a:rPr>
                      <m:t>=</m:t>
                    </m:r>
                    <m:r>
                      <a:rPr lang="en-US" altLang="zh-CN" sz="2800" b="1" i="0" smtClean="0">
                        <a:latin typeface="Cambria Math"/>
                        <a:ea typeface="楷体" panose="02010609060101010101" pitchFamily="49" charset="-122"/>
                        <a:cs typeface="Cambria Math" panose="02040503050406030204" charset="0"/>
                      </a:rPr>
                      <m:t>𝐧</m:t>
                    </m:r>
                    <m:r>
                      <a:rPr lang="en-US" altLang="zh-CN" sz="2800" b="1" i="0" smtClean="0">
                        <a:latin typeface="Cambria Math"/>
                        <a:ea typeface="MS Mincho" charset="0"/>
                        <a:cs typeface="Cambria Math" panose="02040503050406030204" charset="0"/>
                      </a:rPr>
                      <m:t>+</m:t>
                    </m:r>
                    <m:f>
                      <m:fPr>
                        <m:ctrlPr>
                          <a:rPr lang="zh-CN" altLang="en-US" sz="2800" b="1" i="1" smtClean="0"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Cambria Math" panose="02040503050406030204" charset="0"/>
                          </a:rPr>
                        </m:ctrlPr>
                      </m:fPr>
                      <m:num>
                        <m:r>
                          <a:rPr lang="en-US" altLang="zh-CN" sz="2800" b="1" i="1" smtClean="0">
                            <a:latin typeface="Cambria Math"/>
                            <a:ea typeface="楷体" panose="02010609060101010101" pitchFamily="49" charset="-122"/>
                            <a:cs typeface="Cambria Math" panose="02040503050406030204" charset="0"/>
                          </a:rPr>
                          <m:t>𝟏𝟓𝟔</m:t>
                        </m:r>
                      </m:num>
                      <m:den>
                        <m:r>
                          <a:rPr lang="en-US" altLang="zh-CN" sz="2800" b="1" i="1" smtClean="0">
                            <a:latin typeface="Cambria Math"/>
                            <a:ea typeface="楷体" panose="02010609060101010101" pitchFamily="49" charset="-122"/>
                            <a:cs typeface="Cambria Math" panose="02040503050406030204" charset="0"/>
                          </a:rPr>
                          <m:t>𝒏</m:t>
                        </m:r>
                      </m:den>
                    </m:f>
                    <m:r>
                      <a:rPr lang="en-US" altLang="zh-CN" sz="2800" b="1" i="0" smtClean="0">
                        <a:latin typeface="Cambria Math"/>
                        <a:ea typeface="MS Mincho" charset="0"/>
                        <a:cs typeface="Cambria Math" panose="02040503050406030204" charset="0"/>
                      </a:rPr>
                      <m:t>,</m:t>
                    </m:r>
                  </m:oMath>
                </a14:m>
                <a:r>
                  <a:rPr lang="zh-CN" altLang="en-US" sz="28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则数列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altLang="zh-CN" sz="2800" b="1" i="1" smtClean="0"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Cambria Math" panose="0204050305040603020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800" b="1" i="1" smtClean="0">
                                <a:latin typeface="Cambria Math" panose="02040503050406030204" pitchFamily="18" charset="0"/>
                                <a:ea typeface="楷体" panose="02010609060101010101" pitchFamily="49" charset="-122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sz="2800" b="1" i="1" smtClean="0">
                                <a:latin typeface="Cambria Math"/>
                                <a:ea typeface="楷体" panose="02010609060101010101" pitchFamily="49" charset="-122"/>
                                <a:cs typeface="Cambria Math" panose="02040503050406030204" charset="0"/>
                              </a:rPr>
                              <m:t>𝒂</m:t>
                            </m:r>
                          </m:e>
                          <m:sub>
                            <m:r>
                              <a:rPr lang="en-US" altLang="zh-CN" sz="2800" b="1" i="1" smtClean="0">
                                <a:latin typeface="Cambria Math"/>
                                <a:ea typeface="楷体" panose="02010609060101010101" pitchFamily="49" charset="-122"/>
                                <a:cs typeface="Cambria Math" panose="02040503050406030204" charset="0"/>
                              </a:rPr>
                              <m:t>𝒏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en-US" sz="28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的最小项是多少？</a:t>
                </a:r>
              </a:p>
            </p:txBody>
          </p:sp>
        </mc:Choice>
        <mc:Fallback>
          <p:sp>
            <p:nvSpPr>
              <p:cNvPr id="7" name="矩形 6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8"/>
                </p:custDataLst>
              </p:nvPr>
            </p:nvSpPr>
            <p:spPr>
              <a:xfrm>
                <a:off x="6505" y="774776"/>
                <a:ext cx="11881650" cy="833120"/>
              </a:xfrm>
              <a:prstGeom prst="rect">
                <a:avLst/>
              </a:prstGeom>
              <a:blipFill>
                <a:blip r:embed="rId22"/>
                <a:stretch>
                  <a:fillRect l="-1026" b="-58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文本框 4"/>
          <p:cNvSpPr txBox="1"/>
          <p:nvPr>
            <p:custDataLst>
              <p:tags r:id="rId19"/>
            </p:custDataLst>
          </p:nvPr>
        </p:nvSpPr>
        <p:spPr>
          <a:xfrm>
            <a:off x="9022754" y="930351"/>
            <a:ext cx="26454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=12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或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n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=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13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4FBCF-FE9B-D9F0-F255-A5BBED1BF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6CE417F9-CDD1-2336-0FFD-48FA68AC236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310243"/>
            <a:ext cx="1257300" cy="394298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77BD6CE-90B3-CCE4-8062-581BDA8F404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84473" y="252806"/>
            <a:ext cx="2062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数列单调性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7904417-8A13-B139-3EF5-0AF34BE2B28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447415" y="310515"/>
            <a:ext cx="3891915" cy="394335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0F598AA2-A2E1-558E-BC25-09EDF0EA61D6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0" y="6673774"/>
            <a:ext cx="7872036" cy="184226"/>
          </a:xfrm>
          <a:custGeom>
            <a:avLst/>
            <a:gdLst>
              <a:gd name="connsiteX0" fmla="*/ 0 w 7872036"/>
              <a:gd name="connsiteY0" fmla="*/ 0 h 184226"/>
              <a:gd name="connsiteX1" fmla="*/ 7872036 w 7872036"/>
              <a:gd name="connsiteY1" fmla="*/ 0 h 184226"/>
              <a:gd name="connsiteX2" fmla="*/ 7825979 w 7872036"/>
              <a:gd name="connsiteY2" fmla="*/ 184226 h 184226"/>
              <a:gd name="connsiteX3" fmla="*/ 0 w 7872036"/>
              <a:gd name="connsiteY3" fmla="*/ 184226 h 18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72036" h="184226">
                <a:moveTo>
                  <a:pt x="0" y="0"/>
                </a:moveTo>
                <a:lnTo>
                  <a:pt x="7872036" y="0"/>
                </a:lnTo>
                <a:lnTo>
                  <a:pt x="7825979" y="184226"/>
                </a:lnTo>
                <a:lnTo>
                  <a:pt x="0" y="184226"/>
                </a:lnTo>
                <a:close/>
              </a:path>
            </a:pathLst>
          </a:custGeom>
          <a:solidFill>
            <a:srgbClr val="9B00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平行四边形 7">
            <a:extLst>
              <a:ext uri="{FF2B5EF4-FFF2-40B4-BE49-F238E27FC236}">
                <a16:creationId xmlns:a16="http://schemas.microsoft.com/office/drawing/2014/main" id="{A7960F50-71F6-3E55-26F1-2B312737AB61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95456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平行四边形 9">
            <a:extLst>
              <a:ext uri="{FF2B5EF4-FFF2-40B4-BE49-F238E27FC236}">
                <a16:creationId xmlns:a16="http://schemas.microsoft.com/office/drawing/2014/main" id="{F636ACBA-33BC-C776-FF84-B973A05C5E11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28236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>
            <a:extLst>
              <a:ext uri="{FF2B5EF4-FFF2-40B4-BE49-F238E27FC236}">
                <a16:creationId xmlns:a16="http://schemas.microsoft.com/office/drawing/2014/main" id="{BAD9CC73-8000-EFA6-EAA4-A63FF67C73A1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861016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>
            <a:extLst>
              <a:ext uri="{FF2B5EF4-FFF2-40B4-BE49-F238E27FC236}">
                <a16:creationId xmlns:a16="http://schemas.microsoft.com/office/drawing/2014/main" id="{39F37F3E-2EA6-90FA-8905-97381A579BB3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8937964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>
            <a:extLst>
              <a:ext uri="{FF2B5EF4-FFF2-40B4-BE49-F238E27FC236}">
                <a16:creationId xmlns:a16="http://schemas.microsoft.com/office/drawing/2014/main" id="{53CA4B38-4FE9-B358-B043-C349AEC3CA78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9265763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平行四边形 13">
            <a:extLst>
              <a:ext uri="{FF2B5EF4-FFF2-40B4-BE49-F238E27FC236}">
                <a16:creationId xmlns:a16="http://schemas.microsoft.com/office/drawing/2014/main" id="{D39A8DE8-A65C-E6A9-881E-C304ED0989A1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9593562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>
            <a:extLst>
              <a:ext uri="{FF2B5EF4-FFF2-40B4-BE49-F238E27FC236}">
                <a16:creationId xmlns:a16="http://schemas.microsoft.com/office/drawing/2014/main" id="{02B2E7ED-BFDC-F24E-A0F8-AD1ED75FFE9F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9921361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>
            <a:extLst>
              <a:ext uri="{FF2B5EF4-FFF2-40B4-BE49-F238E27FC236}">
                <a16:creationId xmlns:a16="http://schemas.microsoft.com/office/drawing/2014/main" id="{26AD70B4-BD38-9661-7E5B-C16245D89A6F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0249160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>
            <a:extLst>
              <a:ext uri="{FF2B5EF4-FFF2-40B4-BE49-F238E27FC236}">
                <a16:creationId xmlns:a16="http://schemas.microsoft.com/office/drawing/2014/main" id="{5D2FFE76-A354-76AC-3FF7-62F9FD239C80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10576959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平行四边形 17">
            <a:extLst>
              <a:ext uri="{FF2B5EF4-FFF2-40B4-BE49-F238E27FC236}">
                <a16:creationId xmlns:a16="http://schemas.microsoft.com/office/drawing/2014/main" id="{72F1A054-553D-841F-1590-81485CB39E15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0904758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平行四边形 18">
            <a:extLst>
              <a:ext uri="{FF2B5EF4-FFF2-40B4-BE49-F238E27FC236}">
                <a16:creationId xmlns:a16="http://schemas.microsoft.com/office/drawing/2014/main" id="{2708EDE1-3D6B-73EE-BAF2-4D1950291829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1123255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平行四边形 19">
            <a:extLst>
              <a:ext uri="{FF2B5EF4-FFF2-40B4-BE49-F238E27FC236}">
                <a16:creationId xmlns:a16="http://schemas.microsoft.com/office/drawing/2014/main" id="{55557E8B-286E-E434-37C8-A5BA06519ADE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1156035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平行四边形 20">
            <a:extLst>
              <a:ext uri="{FF2B5EF4-FFF2-40B4-BE49-F238E27FC236}">
                <a16:creationId xmlns:a16="http://schemas.microsoft.com/office/drawing/2014/main" id="{1EE7E390-77CB-AC45-A852-7E358BF5A99E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1188815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DD0EF6B8-475E-E313-A4BB-FD78269FF123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80179" y="2732780"/>
            <a:ext cx="5962879" cy="3940685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CA733662-2804-3D14-8C96-7202D100D1A5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687551" y="2309456"/>
            <a:ext cx="4822990" cy="4096748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CE98D275-9F9B-6C54-41C6-87232DDFC50F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6870" y="704542"/>
            <a:ext cx="6206187" cy="2246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437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07DDFC-45BD-E7DD-354B-21D9F4346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DFFCCC36-2C90-186B-D457-87E3D94401B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310243"/>
            <a:ext cx="1257300" cy="394298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1653A1A-8A02-2E23-0294-DEFBEB95199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84473" y="252806"/>
            <a:ext cx="2062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数列单调性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9F93B52-9AF1-4653-FB32-A6321B02646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447415" y="310515"/>
            <a:ext cx="3891915" cy="394335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413B8963-8EE2-7486-DEDD-B0874C27F36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0" y="6673774"/>
            <a:ext cx="7872036" cy="184226"/>
          </a:xfrm>
          <a:custGeom>
            <a:avLst/>
            <a:gdLst>
              <a:gd name="connsiteX0" fmla="*/ 0 w 7872036"/>
              <a:gd name="connsiteY0" fmla="*/ 0 h 184226"/>
              <a:gd name="connsiteX1" fmla="*/ 7872036 w 7872036"/>
              <a:gd name="connsiteY1" fmla="*/ 0 h 184226"/>
              <a:gd name="connsiteX2" fmla="*/ 7825979 w 7872036"/>
              <a:gd name="connsiteY2" fmla="*/ 184226 h 184226"/>
              <a:gd name="connsiteX3" fmla="*/ 0 w 7872036"/>
              <a:gd name="connsiteY3" fmla="*/ 184226 h 18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72036" h="184226">
                <a:moveTo>
                  <a:pt x="0" y="0"/>
                </a:moveTo>
                <a:lnTo>
                  <a:pt x="7872036" y="0"/>
                </a:lnTo>
                <a:lnTo>
                  <a:pt x="7825979" y="184226"/>
                </a:lnTo>
                <a:lnTo>
                  <a:pt x="0" y="184226"/>
                </a:lnTo>
                <a:close/>
              </a:path>
            </a:pathLst>
          </a:custGeom>
          <a:solidFill>
            <a:srgbClr val="9B00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平行四边形 7">
            <a:extLst>
              <a:ext uri="{FF2B5EF4-FFF2-40B4-BE49-F238E27FC236}">
                <a16:creationId xmlns:a16="http://schemas.microsoft.com/office/drawing/2014/main" id="{265316D0-9843-751F-C6E3-43F2FF453A7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95456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平行四边形 9">
            <a:extLst>
              <a:ext uri="{FF2B5EF4-FFF2-40B4-BE49-F238E27FC236}">
                <a16:creationId xmlns:a16="http://schemas.microsoft.com/office/drawing/2014/main" id="{D7131196-6ED2-E314-392E-9CCBF2259592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28236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>
            <a:extLst>
              <a:ext uri="{FF2B5EF4-FFF2-40B4-BE49-F238E27FC236}">
                <a16:creationId xmlns:a16="http://schemas.microsoft.com/office/drawing/2014/main" id="{5D54B4DD-3F45-8EDE-23A0-EBA7B4B3D2C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861016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>
            <a:extLst>
              <a:ext uri="{FF2B5EF4-FFF2-40B4-BE49-F238E27FC236}">
                <a16:creationId xmlns:a16="http://schemas.microsoft.com/office/drawing/2014/main" id="{97506929-4971-067E-2B74-5927E1B21B70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8937964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>
            <a:extLst>
              <a:ext uri="{FF2B5EF4-FFF2-40B4-BE49-F238E27FC236}">
                <a16:creationId xmlns:a16="http://schemas.microsoft.com/office/drawing/2014/main" id="{71F9F656-5A1D-6212-7B75-3698A4FDC135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9265763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平行四边形 13">
            <a:extLst>
              <a:ext uri="{FF2B5EF4-FFF2-40B4-BE49-F238E27FC236}">
                <a16:creationId xmlns:a16="http://schemas.microsoft.com/office/drawing/2014/main" id="{CF902064-41C1-57C6-9212-016E81FE31C1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9593562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>
            <a:extLst>
              <a:ext uri="{FF2B5EF4-FFF2-40B4-BE49-F238E27FC236}">
                <a16:creationId xmlns:a16="http://schemas.microsoft.com/office/drawing/2014/main" id="{B507301E-F105-A597-1220-DE8BFB239110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9921361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>
            <a:extLst>
              <a:ext uri="{FF2B5EF4-FFF2-40B4-BE49-F238E27FC236}">
                <a16:creationId xmlns:a16="http://schemas.microsoft.com/office/drawing/2014/main" id="{334A68F7-8F61-32B8-9A44-6D3E3272B0DB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0249160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>
            <a:extLst>
              <a:ext uri="{FF2B5EF4-FFF2-40B4-BE49-F238E27FC236}">
                <a16:creationId xmlns:a16="http://schemas.microsoft.com/office/drawing/2014/main" id="{685C9EF6-3C30-8FE5-B55D-1C9E68FB45C5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10576959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平行四边形 17">
            <a:extLst>
              <a:ext uri="{FF2B5EF4-FFF2-40B4-BE49-F238E27FC236}">
                <a16:creationId xmlns:a16="http://schemas.microsoft.com/office/drawing/2014/main" id="{64E99BCA-F41A-6B29-AC3A-D7CDEEC16933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0904758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平行四边形 18">
            <a:extLst>
              <a:ext uri="{FF2B5EF4-FFF2-40B4-BE49-F238E27FC236}">
                <a16:creationId xmlns:a16="http://schemas.microsoft.com/office/drawing/2014/main" id="{02FFC440-C9B3-075A-897C-F3B4A8FC323B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1123255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平行四边形 19">
            <a:extLst>
              <a:ext uri="{FF2B5EF4-FFF2-40B4-BE49-F238E27FC236}">
                <a16:creationId xmlns:a16="http://schemas.microsoft.com/office/drawing/2014/main" id="{EE825043-3AB2-FD68-EEBC-C3C7781782D2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1156035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平行四边形 20">
            <a:extLst>
              <a:ext uri="{FF2B5EF4-FFF2-40B4-BE49-F238E27FC236}">
                <a16:creationId xmlns:a16="http://schemas.microsoft.com/office/drawing/2014/main" id="{6B1BF6B7-D7B7-5C3F-6C4F-9F29B5C6931E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1188815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9EF57D79-9607-04CB-98AA-1C9D16D8CBAC}"/>
                  </a:ext>
                </a:extLst>
              </p:cNvPr>
              <p:cNvSpPr/>
              <p:nvPr>
                <p:custDataLst>
                  <p:tags r:id="rId18"/>
                </p:custDataLst>
              </p:nvPr>
            </p:nvSpPr>
            <p:spPr>
              <a:xfrm>
                <a:off x="0" y="704850"/>
                <a:ext cx="12185015" cy="8895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2800" b="1" dirty="0">
                    <a:solidFill>
                      <a:srgbClr val="00B0F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 </a:t>
                </a:r>
                <a:r>
                  <a:rPr lang="zh-CN" altLang="en-US" sz="2800" b="1" dirty="0">
                    <a:solidFill>
                      <a:srgbClr val="00B0F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  <a:sym typeface="+mn-ea"/>
                  </a:rPr>
                  <a:t>例</a:t>
                </a:r>
                <a:r>
                  <a:rPr lang="en-US" altLang="zh-CN" sz="2800" b="1" dirty="0">
                    <a:solidFill>
                      <a:srgbClr val="00B0F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3</a:t>
                </a:r>
                <a:r>
                  <a:rPr lang="zh-CN" altLang="en-US" sz="28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在数列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altLang="zh-CN" sz="2800" b="1" i="1"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Cambria Math" panose="0204050305040603020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800" b="1" i="1">
                                <a:latin typeface="Cambria Math" panose="02040503050406030204" pitchFamily="18" charset="0"/>
                                <a:ea typeface="楷体" panose="02010609060101010101" pitchFamily="49" charset="-122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sz="2800" b="1" i="1">
                                <a:latin typeface="Cambria Math"/>
                                <a:ea typeface="楷体" panose="02010609060101010101" pitchFamily="49" charset="-122"/>
                                <a:cs typeface="Cambria Math" panose="02040503050406030204" charset="0"/>
                              </a:rPr>
                              <m:t>𝒂</m:t>
                            </m:r>
                          </m:e>
                          <m:sub>
                            <m:r>
                              <a:rPr lang="en-US" altLang="zh-CN" sz="2800" b="1" i="1">
                                <a:latin typeface="Cambria Math"/>
                                <a:ea typeface="楷体" panose="02010609060101010101" pitchFamily="49" charset="-122"/>
                                <a:cs typeface="Cambria Math" panose="02040503050406030204" charset="0"/>
                              </a:rPr>
                              <m:t>𝒏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en-US" sz="28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中</a:t>
                </a:r>
                <a:r>
                  <a:rPr lang="en-US" altLang="zh-CN" sz="28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b="1" i="1" smtClean="0"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2800" b="1" i="1" smtClean="0">
                            <a:latin typeface="Cambria Math"/>
                            <a:ea typeface="楷体" panose="02010609060101010101" pitchFamily="49" charset="-122"/>
                            <a:cs typeface="Cambria Math" panose="02040503050406030204" charset="0"/>
                          </a:rPr>
                          <m:t>𝒂</m:t>
                        </m:r>
                      </m:e>
                      <m:sub>
                        <m:r>
                          <a:rPr lang="en-US" altLang="zh-CN" sz="2800" b="1" i="1" smtClean="0">
                            <a:latin typeface="Cambria Math"/>
                            <a:ea typeface="楷体" panose="02010609060101010101" pitchFamily="49" charset="-122"/>
                            <a:cs typeface="Cambria Math" panose="02040503050406030204" charset="0"/>
                          </a:rPr>
                          <m:t>𝒏</m:t>
                        </m:r>
                      </m:sub>
                    </m:sSub>
                    <m:r>
                      <a:rPr lang="en-US" altLang="zh-CN" sz="2800" b="1" i="1" smtClean="0">
                        <a:latin typeface="Cambria Math"/>
                        <a:ea typeface="MS Mincho" charset="0"/>
                        <a:cs typeface="Cambria Math" panose="02040503050406030204" charset="0"/>
                      </a:rPr>
                      <m:t>=</m:t>
                    </m:r>
                    <m:d>
                      <m:dPr>
                        <m:ctrlPr>
                          <a:rPr lang="en-US" altLang="zh-CN" sz="2800" b="1" i="1" smtClean="0"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Cambria Math" panose="02040503050406030204" charset="0"/>
                          </a:rPr>
                        </m:ctrlPr>
                      </m:dPr>
                      <m:e>
                        <m:r>
                          <a:rPr lang="en-US" altLang="zh-CN" sz="2800" b="1" i="1" smtClean="0">
                            <a:latin typeface="Cambria Math"/>
                            <a:ea typeface="楷体" panose="02010609060101010101" pitchFamily="49" charset="-122"/>
                            <a:cs typeface="Cambria Math" panose="02040503050406030204" charset="0"/>
                          </a:rPr>
                          <m:t>𝒏</m:t>
                        </m:r>
                        <m:r>
                          <a:rPr lang="en-US" altLang="zh-CN" sz="2800" b="1" i="1" smtClean="0">
                            <a:latin typeface="Cambria Math"/>
                            <a:ea typeface="MS Mincho" charset="0"/>
                            <a:cs typeface="Cambria Math" panose="02040503050406030204" charset="0"/>
                          </a:rPr>
                          <m:t>+</m:t>
                        </m:r>
                        <m:r>
                          <a:rPr lang="en-US" altLang="zh-CN" sz="2800" b="1" i="1" smtClean="0">
                            <a:latin typeface="Cambria Math"/>
                            <a:ea typeface="楷体" panose="02010609060101010101" pitchFamily="49" charset="-122"/>
                            <a:cs typeface="Cambria Math" panose="02040503050406030204" charset="0"/>
                          </a:rPr>
                          <m:t>𝟏</m:t>
                        </m:r>
                      </m:e>
                    </m:d>
                    <m:sSup>
                      <m:sSupPr>
                        <m:ctrlPr>
                          <a:rPr lang="zh-CN" altLang="en-US" sz="2800" b="1" i="1" smtClean="0"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Cambria Math" panose="02040503050406030204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2800" b="1" i="1" smtClean="0">
                                <a:latin typeface="Cambria Math" panose="02040503050406030204" pitchFamily="18" charset="0"/>
                                <a:ea typeface="楷体" panose="02010609060101010101" pitchFamily="49" charset="-122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altLang="zh-CN" sz="2800" b="1" i="1" smtClean="0">
                                    <a:latin typeface="Cambria Math" panose="02040503050406030204" pitchFamily="18" charset="0"/>
                                    <a:ea typeface="楷体" panose="02010609060101010101" pitchFamily="49" charset="-122"/>
                                    <a:cs typeface="Cambria Math" panose="02040503050406030204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2800" b="1" i="1" smtClean="0">
                                    <a:latin typeface="Cambria Math"/>
                                    <a:ea typeface="楷体" panose="02010609060101010101" pitchFamily="49" charset="-122"/>
                                    <a:cs typeface="Cambria Math" panose="02040503050406030204" charset="0"/>
                                  </a:rPr>
                                  <m:t>𝟏𝟎</m:t>
                                </m:r>
                              </m:num>
                              <m:den>
                                <m:r>
                                  <a:rPr lang="en-US" altLang="zh-CN" sz="2800" b="1" i="1" smtClean="0">
                                    <a:latin typeface="Cambria Math"/>
                                    <a:ea typeface="楷体" panose="02010609060101010101" pitchFamily="49" charset="-122"/>
                                    <a:cs typeface="Cambria Math" panose="02040503050406030204" charset="0"/>
                                  </a:rPr>
                                  <m:t>𝟏𝟏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altLang="zh-CN" sz="2800" b="1" i="1" smtClean="0">
                            <a:latin typeface="Cambria Math"/>
                            <a:ea typeface="楷体" panose="02010609060101010101" pitchFamily="49" charset="-122"/>
                            <a:cs typeface="Cambria Math" panose="02040503050406030204" charset="0"/>
                          </a:rPr>
                          <m:t>𝒏</m:t>
                        </m:r>
                      </m:sup>
                    </m:sSup>
                    <m:r>
                      <a:rPr lang="en-US" altLang="zh-CN" sz="2800" b="1" i="0" smtClean="0">
                        <a:latin typeface="Cambria Math"/>
                        <a:ea typeface="MS Mincho" charset="0"/>
                        <a:cs typeface="Cambria Math" panose="02040503050406030204" charset="0"/>
                      </a:rPr>
                      <m:t>,</m:t>
                    </m:r>
                  </m:oMath>
                </a14:m>
                <a:r>
                  <a:rPr lang="zh-CN" altLang="en-US" sz="28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求证：求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altLang="zh-CN" sz="2800" b="1" i="1"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Cambria Math" panose="0204050305040603020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800" b="1" i="1">
                                <a:latin typeface="Cambria Math" panose="02040503050406030204" pitchFamily="18" charset="0"/>
                                <a:ea typeface="楷体" panose="02010609060101010101" pitchFamily="49" charset="-122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sz="2800" b="1" i="1">
                                <a:latin typeface="Cambria Math"/>
                                <a:ea typeface="楷体" panose="02010609060101010101" pitchFamily="49" charset="-122"/>
                                <a:cs typeface="Cambria Math" panose="02040503050406030204" charset="0"/>
                              </a:rPr>
                              <m:t>𝒂</m:t>
                            </m:r>
                          </m:e>
                          <m:sub>
                            <m:r>
                              <a:rPr lang="en-US" altLang="zh-CN" sz="2800" b="1" i="1">
                                <a:latin typeface="Cambria Math"/>
                                <a:ea typeface="楷体" panose="02010609060101010101" pitchFamily="49" charset="-122"/>
                                <a:cs typeface="Cambria Math" panose="02040503050406030204" charset="0"/>
                              </a:rPr>
                              <m:t>𝒏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en-US" sz="28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的最大项</a:t>
                </a:r>
                <a:r>
                  <a:rPr lang="en-US" altLang="zh-CN" sz="28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.</a:t>
                </a:r>
                <a:endPara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9EF57D79-9607-04CB-98AA-1C9D16D8CB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8"/>
                </p:custDataLst>
              </p:nvPr>
            </p:nvSpPr>
            <p:spPr>
              <a:xfrm>
                <a:off x="0" y="704850"/>
                <a:ext cx="12185015" cy="889539"/>
              </a:xfrm>
              <a:prstGeom prst="rect">
                <a:avLst/>
              </a:prstGeom>
              <a:blipFill>
                <a:blip r:embed="rId21"/>
                <a:stretch>
                  <a:fillRect l="-250" b="-616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9311923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0" y="310243"/>
            <a:ext cx="1257300" cy="394298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1384473" y="252806"/>
            <a:ext cx="2062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数列单调性</a:t>
            </a:r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3447415" y="310515"/>
            <a:ext cx="3891915" cy="394335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>
            <p:custDataLst>
              <p:tags r:id="rId4"/>
            </p:custDataLst>
          </p:nvPr>
        </p:nvSpPr>
        <p:spPr>
          <a:xfrm>
            <a:off x="0" y="6673774"/>
            <a:ext cx="7872036" cy="184226"/>
          </a:xfrm>
          <a:custGeom>
            <a:avLst/>
            <a:gdLst>
              <a:gd name="connsiteX0" fmla="*/ 0 w 7872036"/>
              <a:gd name="connsiteY0" fmla="*/ 0 h 184226"/>
              <a:gd name="connsiteX1" fmla="*/ 7872036 w 7872036"/>
              <a:gd name="connsiteY1" fmla="*/ 0 h 184226"/>
              <a:gd name="connsiteX2" fmla="*/ 7825979 w 7872036"/>
              <a:gd name="connsiteY2" fmla="*/ 184226 h 184226"/>
              <a:gd name="connsiteX3" fmla="*/ 0 w 7872036"/>
              <a:gd name="connsiteY3" fmla="*/ 184226 h 18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72036" h="184226">
                <a:moveTo>
                  <a:pt x="0" y="0"/>
                </a:moveTo>
                <a:lnTo>
                  <a:pt x="7872036" y="0"/>
                </a:lnTo>
                <a:lnTo>
                  <a:pt x="7825979" y="184226"/>
                </a:lnTo>
                <a:lnTo>
                  <a:pt x="0" y="184226"/>
                </a:lnTo>
                <a:close/>
              </a:path>
            </a:pathLst>
          </a:custGeom>
          <a:solidFill>
            <a:srgbClr val="9B00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平行四边形 7"/>
          <p:cNvSpPr/>
          <p:nvPr>
            <p:custDataLst>
              <p:tags r:id="rId5"/>
            </p:custDataLst>
          </p:nvPr>
        </p:nvSpPr>
        <p:spPr>
          <a:xfrm>
            <a:off x="795456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平行四边形 9"/>
          <p:cNvSpPr/>
          <p:nvPr>
            <p:custDataLst>
              <p:tags r:id="rId6"/>
            </p:custDataLst>
          </p:nvPr>
        </p:nvSpPr>
        <p:spPr>
          <a:xfrm>
            <a:off x="828236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/>
          <p:cNvSpPr/>
          <p:nvPr>
            <p:custDataLst>
              <p:tags r:id="rId7"/>
            </p:custDataLst>
          </p:nvPr>
        </p:nvSpPr>
        <p:spPr>
          <a:xfrm>
            <a:off x="861016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>
            <p:custDataLst>
              <p:tags r:id="rId8"/>
            </p:custDataLst>
          </p:nvPr>
        </p:nvSpPr>
        <p:spPr>
          <a:xfrm>
            <a:off x="8937964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>
            <p:custDataLst>
              <p:tags r:id="rId9"/>
            </p:custDataLst>
          </p:nvPr>
        </p:nvSpPr>
        <p:spPr>
          <a:xfrm>
            <a:off x="9265763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平行四边形 13"/>
          <p:cNvSpPr/>
          <p:nvPr>
            <p:custDataLst>
              <p:tags r:id="rId10"/>
            </p:custDataLst>
          </p:nvPr>
        </p:nvSpPr>
        <p:spPr>
          <a:xfrm>
            <a:off x="9593562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>
            <p:custDataLst>
              <p:tags r:id="rId11"/>
            </p:custDataLst>
          </p:nvPr>
        </p:nvSpPr>
        <p:spPr>
          <a:xfrm>
            <a:off x="9921361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/>
          <p:cNvSpPr/>
          <p:nvPr>
            <p:custDataLst>
              <p:tags r:id="rId12"/>
            </p:custDataLst>
          </p:nvPr>
        </p:nvSpPr>
        <p:spPr>
          <a:xfrm>
            <a:off x="10249160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/>
          <p:cNvSpPr/>
          <p:nvPr>
            <p:custDataLst>
              <p:tags r:id="rId13"/>
            </p:custDataLst>
          </p:nvPr>
        </p:nvSpPr>
        <p:spPr>
          <a:xfrm>
            <a:off x="10576959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平行四边形 17"/>
          <p:cNvSpPr/>
          <p:nvPr>
            <p:custDataLst>
              <p:tags r:id="rId14"/>
            </p:custDataLst>
          </p:nvPr>
        </p:nvSpPr>
        <p:spPr>
          <a:xfrm>
            <a:off x="10904758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平行四边形 18"/>
          <p:cNvSpPr/>
          <p:nvPr>
            <p:custDataLst>
              <p:tags r:id="rId15"/>
            </p:custDataLst>
          </p:nvPr>
        </p:nvSpPr>
        <p:spPr>
          <a:xfrm>
            <a:off x="1123255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平行四边形 19"/>
          <p:cNvSpPr/>
          <p:nvPr>
            <p:custDataLst>
              <p:tags r:id="rId16"/>
            </p:custDataLst>
          </p:nvPr>
        </p:nvSpPr>
        <p:spPr>
          <a:xfrm>
            <a:off x="1156035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平行四边形 20"/>
          <p:cNvSpPr/>
          <p:nvPr>
            <p:custDataLst>
              <p:tags r:id="rId17"/>
            </p:custDataLst>
          </p:nvPr>
        </p:nvSpPr>
        <p:spPr>
          <a:xfrm>
            <a:off x="1188815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3283213364"/>
              </p:ext>
            </p:extLst>
          </p:nvPr>
        </p:nvGraphicFramePr>
        <p:xfrm>
          <a:off x="742733" y="1568932"/>
          <a:ext cx="11191127" cy="503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22" imgW="5181600" imgH="2387600" progId="Word.Document.12">
                  <p:embed/>
                </p:oleObj>
              </mc:Choice>
              <mc:Fallback>
                <p:oleObj name="文档" r:id="rId22" imgW="5181600" imgH="2387600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742733" y="1568932"/>
                        <a:ext cx="11191127" cy="5036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7" name="矩形 6"/>
              <p:cNvSpPr/>
              <p:nvPr>
                <p:custDataLst>
                  <p:tags r:id="rId19"/>
                </p:custDataLst>
              </p:nvPr>
            </p:nvSpPr>
            <p:spPr>
              <a:xfrm>
                <a:off x="0" y="704850"/>
                <a:ext cx="12185015" cy="8895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2800" b="1" dirty="0">
                    <a:solidFill>
                      <a:srgbClr val="00B0F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 </a:t>
                </a:r>
                <a:r>
                  <a:rPr lang="zh-CN" altLang="en-US" sz="2800" b="1" dirty="0">
                    <a:solidFill>
                      <a:srgbClr val="00B0F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  <a:sym typeface="+mn-ea"/>
                  </a:rPr>
                  <a:t>例</a:t>
                </a:r>
                <a:r>
                  <a:rPr lang="en-US" altLang="zh-CN" sz="2800" b="1" dirty="0">
                    <a:solidFill>
                      <a:srgbClr val="00B0F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3</a:t>
                </a:r>
                <a:r>
                  <a:rPr lang="zh-CN" altLang="en-US" sz="28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在数列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altLang="zh-CN" sz="2800" b="1" i="1"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Cambria Math" panose="0204050305040603020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800" b="1" i="1">
                                <a:latin typeface="Cambria Math" panose="02040503050406030204" pitchFamily="18" charset="0"/>
                                <a:ea typeface="楷体" panose="02010609060101010101" pitchFamily="49" charset="-122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sz="2800" b="1" i="1">
                                <a:latin typeface="Cambria Math"/>
                                <a:ea typeface="楷体" panose="02010609060101010101" pitchFamily="49" charset="-122"/>
                                <a:cs typeface="Cambria Math" panose="02040503050406030204" charset="0"/>
                              </a:rPr>
                              <m:t>𝒂</m:t>
                            </m:r>
                          </m:e>
                          <m:sub>
                            <m:r>
                              <a:rPr lang="en-US" altLang="zh-CN" sz="2800" b="1" i="1">
                                <a:latin typeface="Cambria Math"/>
                                <a:ea typeface="楷体" panose="02010609060101010101" pitchFamily="49" charset="-122"/>
                                <a:cs typeface="Cambria Math" panose="02040503050406030204" charset="0"/>
                              </a:rPr>
                              <m:t>𝒏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en-US" sz="28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中</a:t>
                </a:r>
                <a:r>
                  <a:rPr lang="en-US" altLang="zh-CN" sz="28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b="1" i="1" smtClean="0"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2800" b="1" i="1" smtClean="0">
                            <a:latin typeface="Cambria Math"/>
                            <a:ea typeface="楷体" panose="02010609060101010101" pitchFamily="49" charset="-122"/>
                            <a:cs typeface="Cambria Math" panose="02040503050406030204" charset="0"/>
                          </a:rPr>
                          <m:t>𝒂</m:t>
                        </m:r>
                      </m:e>
                      <m:sub>
                        <m:r>
                          <a:rPr lang="en-US" altLang="zh-CN" sz="2800" b="1" i="1" smtClean="0">
                            <a:latin typeface="Cambria Math"/>
                            <a:ea typeface="楷体" panose="02010609060101010101" pitchFamily="49" charset="-122"/>
                            <a:cs typeface="Cambria Math" panose="02040503050406030204" charset="0"/>
                          </a:rPr>
                          <m:t>𝒏</m:t>
                        </m:r>
                      </m:sub>
                    </m:sSub>
                    <m:r>
                      <a:rPr lang="en-US" altLang="zh-CN" sz="2800" b="1" i="1" smtClean="0">
                        <a:latin typeface="Cambria Math"/>
                        <a:ea typeface="MS Mincho" charset="0"/>
                        <a:cs typeface="Cambria Math" panose="02040503050406030204" charset="0"/>
                      </a:rPr>
                      <m:t>=</m:t>
                    </m:r>
                    <m:d>
                      <m:dPr>
                        <m:ctrlPr>
                          <a:rPr lang="en-US" altLang="zh-CN" sz="2800" b="1" i="1" smtClean="0"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Cambria Math" panose="02040503050406030204" charset="0"/>
                          </a:rPr>
                        </m:ctrlPr>
                      </m:dPr>
                      <m:e>
                        <m:r>
                          <a:rPr lang="en-US" altLang="zh-CN" sz="2800" b="1" i="1" smtClean="0">
                            <a:latin typeface="Cambria Math"/>
                            <a:ea typeface="楷体" panose="02010609060101010101" pitchFamily="49" charset="-122"/>
                            <a:cs typeface="Cambria Math" panose="02040503050406030204" charset="0"/>
                          </a:rPr>
                          <m:t>𝒏</m:t>
                        </m:r>
                        <m:r>
                          <a:rPr lang="en-US" altLang="zh-CN" sz="2800" b="1" i="1" smtClean="0">
                            <a:latin typeface="Cambria Math"/>
                            <a:ea typeface="MS Mincho" charset="0"/>
                            <a:cs typeface="Cambria Math" panose="02040503050406030204" charset="0"/>
                          </a:rPr>
                          <m:t>+</m:t>
                        </m:r>
                        <m:r>
                          <a:rPr lang="en-US" altLang="zh-CN" sz="2800" b="1" i="1" smtClean="0">
                            <a:latin typeface="Cambria Math"/>
                            <a:ea typeface="楷体" panose="02010609060101010101" pitchFamily="49" charset="-122"/>
                            <a:cs typeface="Cambria Math" panose="02040503050406030204" charset="0"/>
                          </a:rPr>
                          <m:t>𝟏</m:t>
                        </m:r>
                      </m:e>
                    </m:d>
                    <m:sSup>
                      <m:sSupPr>
                        <m:ctrlPr>
                          <a:rPr lang="zh-CN" altLang="en-US" sz="2800" b="1" i="1" smtClean="0"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Cambria Math" panose="02040503050406030204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2800" b="1" i="1" smtClean="0">
                                <a:latin typeface="Cambria Math" panose="02040503050406030204" pitchFamily="18" charset="0"/>
                                <a:ea typeface="楷体" panose="02010609060101010101" pitchFamily="49" charset="-122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altLang="zh-CN" sz="2800" b="1" i="1" smtClean="0">
                                    <a:latin typeface="Cambria Math" panose="02040503050406030204" pitchFamily="18" charset="0"/>
                                    <a:ea typeface="楷体" panose="02010609060101010101" pitchFamily="49" charset="-122"/>
                                    <a:cs typeface="Cambria Math" panose="02040503050406030204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2800" b="1" i="1" smtClean="0">
                                    <a:latin typeface="Cambria Math"/>
                                    <a:ea typeface="楷体" panose="02010609060101010101" pitchFamily="49" charset="-122"/>
                                    <a:cs typeface="Cambria Math" panose="02040503050406030204" charset="0"/>
                                  </a:rPr>
                                  <m:t>𝟏𝟎</m:t>
                                </m:r>
                              </m:num>
                              <m:den>
                                <m:r>
                                  <a:rPr lang="en-US" altLang="zh-CN" sz="2800" b="1" i="1" smtClean="0">
                                    <a:latin typeface="Cambria Math"/>
                                    <a:ea typeface="楷体" panose="02010609060101010101" pitchFamily="49" charset="-122"/>
                                    <a:cs typeface="Cambria Math" panose="02040503050406030204" charset="0"/>
                                  </a:rPr>
                                  <m:t>𝟏𝟏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altLang="zh-CN" sz="2800" b="1" i="1" smtClean="0">
                            <a:latin typeface="Cambria Math"/>
                            <a:ea typeface="楷体" panose="02010609060101010101" pitchFamily="49" charset="-122"/>
                            <a:cs typeface="Cambria Math" panose="02040503050406030204" charset="0"/>
                          </a:rPr>
                          <m:t>𝒏</m:t>
                        </m:r>
                      </m:sup>
                    </m:sSup>
                    <m:r>
                      <a:rPr lang="en-US" altLang="zh-CN" sz="2800" b="1" i="0" smtClean="0">
                        <a:latin typeface="Cambria Math"/>
                        <a:ea typeface="MS Mincho" charset="0"/>
                        <a:cs typeface="Cambria Math" panose="02040503050406030204" charset="0"/>
                      </a:rPr>
                      <m:t>,</m:t>
                    </m:r>
                  </m:oMath>
                </a14:m>
                <a:r>
                  <a:rPr lang="zh-CN" altLang="en-US" sz="28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求证：求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altLang="zh-CN" sz="2800" b="1" i="1"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Cambria Math" panose="0204050305040603020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800" b="1" i="1">
                                <a:latin typeface="Cambria Math" panose="02040503050406030204" pitchFamily="18" charset="0"/>
                                <a:ea typeface="楷体" panose="02010609060101010101" pitchFamily="49" charset="-122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sz="2800" b="1" i="1">
                                <a:latin typeface="Cambria Math"/>
                                <a:ea typeface="楷体" panose="02010609060101010101" pitchFamily="49" charset="-122"/>
                                <a:cs typeface="Cambria Math" panose="02040503050406030204" charset="0"/>
                              </a:rPr>
                              <m:t>𝒂</m:t>
                            </m:r>
                          </m:e>
                          <m:sub>
                            <m:r>
                              <a:rPr lang="en-US" altLang="zh-CN" sz="2800" b="1" i="1">
                                <a:latin typeface="Cambria Math"/>
                                <a:ea typeface="楷体" panose="02010609060101010101" pitchFamily="49" charset="-122"/>
                                <a:cs typeface="Cambria Math" panose="02040503050406030204" charset="0"/>
                              </a:rPr>
                              <m:t>𝒏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en-US" sz="28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的最大项</a:t>
                </a:r>
                <a:r>
                  <a:rPr lang="en-US" altLang="zh-CN" sz="28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.</a:t>
                </a:r>
                <a:endPara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" name="矩形 6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9"/>
                </p:custDataLst>
              </p:nvPr>
            </p:nvSpPr>
            <p:spPr>
              <a:xfrm>
                <a:off x="0" y="704850"/>
                <a:ext cx="12185015" cy="889539"/>
              </a:xfrm>
              <a:prstGeom prst="rect">
                <a:avLst/>
              </a:prstGeom>
              <a:blipFill>
                <a:blip r:embed="rId24"/>
                <a:stretch>
                  <a:fillRect l="-250" b="-616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0" y="310243"/>
            <a:ext cx="1257300" cy="394298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1384473" y="252806"/>
            <a:ext cx="2062998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引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 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入</a:t>
            </a:r>
            <a:endParaRPr lang="zh-CN" altLang="en-US" sz="2800" b="1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3447415" y="310515"/>
            <a:ext cx="3891915" cy="394335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>
            <p:custDataLst>
              <p:tags r:id="rId4"/>
            </p:custDataLst>
          </p:nvPr>
        </p:nvSpPr>
        <p:spPr>
          <a:xfrm>
            <a:off x="0" y="6673774"/>
            <a:ext cx="7872036" cy="184226"/>
          </a:xfrm>
          <a:custGeom>
            <a:avLst/>
            <a:gdLst>
              <a:gd name="connsiteX0" fmla="*/ 0 w 7872036"/>
              <a:gd name="connsiteY0" fmla="*/ 0 h 184226"/>
              <a:gd name="connsiteX1" fmla="*/ 7872036 w 7872036"/>
              <a:gd name="connsiteY1" fmla="*/ 0 h 184226"/>
              <a:gd name="connsiteX2" fmla="*/ 7825979 w 7872036"/>
              <a:gd name="connsiteY2" fmla="*/ 184226 h 184226"/>
              <a:gd name="connsiteX3" fmla="*/ 0 w 7872036"/>
              <a:gd name="connsiteY3" fmla="*/ 184226 h 18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72036" h="184226">
                <a:moveTo>
                  <a:pt x="0" y="0"/>
                </a:moveTo>
                <a:lnTo>
                  <a:pt x="7872036" y="0"/>
                </a:lnTo>
                <a:lnTo>
                  <a:pt x="7825979" y="184226"/>
                </a:lnTo>
                <a:lnTo>
                  <a:pt x="0" y="184226"/>
                </a:lnTo>
                <a:close/>
              </a:path>
            </a:pathLst>
          </a:custGeom>
          <a:solidFill>
            <a:srgbClr val="9B00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平行四边形 7"/>
          <p:cNvSpPr/>
          <p:nvPr>
            <p:custDataLst>
              <p:tags r:id="rId5"/>
            </p:custDataLst>
          </p:nvPr>
        </p:nvSpPr>
        <p:spPr>
          <a:xfrm>
            <a:off x="795456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平行四边形 9"/>
          <p:cNvSpPr/>
          <p:nvPr>
            <p:custDataLst>
              <p:tags r:id="rId6"/>
            </p:custDataLst>
          </p:nvPr>
        </p:nvSpPr>
        <p:spPr>
          <a:xfrm>
            <a:off x="828236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/>
          <p:cNvSpPr/>
          <p:nvPr>
            <p:custDataLst>
              <p:tags r:id="rId7"/>
            </p:custDataLst>
          </p:nvPr>
        </p:nvSpPr>
        <p:spPr>
          <a:xfrm>
            <a:off x="861016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>
            <p:custDataLst>
              <p:tags r:id="rId8"/>
            </p:custDataLst>
          </p:nvPr>
        </p:nvSpPr>
        <p:spPr>
          <a:xfrm>
            <a:off x="8937964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>
            <p:custDataLst>
              <p:tags r:id="rId9"/>
            </p:custDataLst>
          </p:nvPr>
        </p:nvSpPr>
        <p:spPr>
          <a:xfrm>
            <a:off x="9265763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平行四边形 13"/>
          <p:cNvSpPr/>
          <p:nvPr>
            <p:custDataLst>
              <p:tags r:id="rId10"/>
            </p:custDataLst>
          </p:nvPr>
        </p:nvSpPr>
        <p:spPr>
          <a:xfrm>
            <a:off x="9593562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>
            <p:custDataLst>
              <p:tags r:id="rId11"/>
            </p:custDataLst>
          </p:nvPr>
        </p:nvSpPr>
        <p:spPr>
          <a:xfrm>
            <a:off x="9921361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/>
          <p:cNvSpPr/>
          <p:nvPr>
            <p:custDataLst>
              <p:tags r:id="rId12"/>
            </p:custDataLst>
          </p:nvPr>
        </p:nvSpPr>
        <p:spPr>
          <a:xfrm>
            <a:off x="10249160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/>
          <p:cNvSpPr/>
          <p:nvPr>
            <p:custDataLst>
              <p:tags r:id="rId13"/>
            </p:custDataLst>
          </p:nvPr>
        </p:nvSpPr>
        <p:spPr>
          <a:xfrm>
            <a:off x="10576959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平行四边形 17"/>
          <p:cNvSpPr/>
          <p:nvPr>
            <p:custDataLst>
              <p:tags r:id="rId14"/>
            </p:custDataLst>
          </p:nvPr>
        </p:nvSpPr>
        <p:spPr>
          <a:xfrm>
            <a:off x="10904758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平行四边形 18"/>
          <p:cNvSpPr/>
          <p:nvPr>
            <p:custDataLst>
              <p:tags r:id="rId15"/>
            </p:custDataLst>
          </p:nvPr>
        </p:nvSpPr>
        <p:spPr>
          <a:xfrm>
            <a:off x="1123255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平行四边形 19"/>
          <p:cNvSpPr/>
          <p:nvPr>
            <p:custDataLst>
              <p:tags r:id="rId16"/>
            </p:custDataLst>
          </p:nvPr>
        </p:nvSpPr>
        <p:spPr>
          <a:xfrm>
            <a:off x="1156035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平行四边形 20"/>
          <p:cNvSpPr/>
          <p:nvPr>
            <p:custDataLst>
              <p:tags r:id="rId17"/>
            </p:custDataLst>
          </p:nvPr>
        </p:nvSpPr>
        <p:spPr>
          <a:xfrm>
            <a:off x="1188815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1586336211"/>
              </p:ext>
            </p:extLst>
          </p:nvPr>
        </p:nvGraphicFramePr>
        <p:xfrm>
          <a:off x="844622" y="1994459"/>
          <a:ext cx="9992995" cy="46107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22" imgW="5181600" imgH="2387600" progId="Word.Document.12">
                  <p:embed/>
                </p:oleObj>
              </mc:Choice>
              <mc:Fallback>
                <p:oleObj name="文档" r:id="rId22" imgW="5181600" imgH="2387600" progId="Word.Document.12">
                  <p:embed/>
                  <p:pic>
                    <p:nvPicPr>
                      <p:cNvPr id="6" name="对象 5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844622" y="1994459"/>
                        <a:ext cx="9992995" cy="46107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6"/>
              <p:cNvSpPr/>
              <p:nvPr>
                <p:custDataLst>
                  <p:tags r:id="rId19"/>
                </p:custDataLst>
              </p:nvPr>
            </p:nvSpPr>
            <p:spPr>
              <a:xfrm>
                <a:off x="0" y="704850"/>
                <a:ext cx="12185015" cy="14287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2800" b="1" dirty="0">
                    <a:solidFill>
                      <a:srgbClr val="00B0F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 </a:t>
                </a:r>
                <a:r>
                  <a:rPr lang="zh-CN" altLang="en-US" sz="2800" b="1" dirty="0">
                    <a:solidFill>
                      <a:srgbClr val="00B0F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  <a:sym typeface="+mn-ea"/>
                  </a:rPr>
                  <a:t>例</a:t>
                </a:r>
                <a:r>
                  <a:rPr lang="en-US" altLang="zh-CN" sz="2800" b="1" dirty="0">
                    <a:solidFill>
                      <a:srgbClr val="00B0F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3</a:t>
                </a:r>
                <a:r>
                  <a:rPr lang="zh-CN" altLang="en-US" sz="28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在数列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altLang="zh-CN" sz="2800" b="1" i="1"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Cambria Math" panose="0204050305040603020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800" b="1" i="1">
                                <a:latin typeface="Cambria Math" panose="02040503050406030204" pitchFamily="18" charset="0"/>
                                <a:ea typeface="楷体" panose="02010609060101010101" pitchFamily="49" charset="-122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sz="2800" b="1" i="1">
                                <a:latin typeface="Cambria Math"/>
                                <a:ea typeface="楷体" panose="02010609060101010101" pitchFamily="49" charset="-122"/>
                                <a:cs typeface="Cambria Math" panose="02040503050406030204" charset="0"/>
                              </a:rPr>
                              <m:t>𝒂</m:t>
                            </m:r>
                          </m:e>
                          <m:sub>
                            <m:r>
                              <a:rPr lang="en-US" altLang="zh-CN" sz="2800" b="1" i="1">
                                <a:latin typeface="Cambria Math"/>
                                <a:ea typeface="楷体" panose="02010609060101010101" pitchFamily="49" charset="-122"/>
                                <a:cs typeface="Cambria Math" panose="02040503050406030204" charset="0"/>
                              </a:rPr>
                              <m:t>𝒏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en-US" sz="28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中</a:t>
                </a:r>
                <a:r>
                  <a:rPr lang="en-US" altLang="zh-CN" sz="28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b="1" i="1" smtClean="0"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2800" b="1" i="1" smtClean="0">
                            <a:latin typeface="Cambria Math"/>
                            <a:ea typeface="楷体" panose="02010609060101010101" pitchFamily="49" charset="-122"/>
                            <a:cs typeface="Cambria Math" panose="02040503050406030204" charset="0"/>
                          </a:rPr>
                          <m:t>𝒂</m:t>
                        </m:r>
                      </m:e>
                      <m:sub>
                        <m:r>
                          <a:rPr lang="en-US" altLang="zh-CN" sz="2800" b="1" i="1" smtClean="0">
                            <a:latin typeface="Cambria Math"/>
                            <a:ea typeface="楷体" panose="02010609060101010101" pitchFamily="49" charset="-122"/>
                            <a:cs typeface="Cambria Math" panose="02040503050406030204" charset="0"/>
                          </a:rPr>
                          <m:t>𝒏</m:t>
                        </m:r>
                      </m:sub>
                    </m:sSub>
                    <m:r>
                      <a:rPr lang="en-US" altLang="zh-CN" sz="2800" b="1" i="1" smtClean="0">
                        <a:latin typeface="Cambria Math"/>
                        <a:ea typeface="MS Mincho" charset="0"/>
                        <a:cs typeface="Cambria Math" panose="02040503050406030204" charset="0"/>
                      </a:rPr>
                      <m:t>=</m:t>
                    </m:r>
                    <m:d>
                      <m:dPr>
                        <m:ctrlPr>
                          <a:rPr lang="en-US" altLang="zh-CN" sz="2800" b="1" i="1" smtClean="0"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Cambria Math" panose="02040503050406030204" charset="0"/>
                          </a:rPr>
                        </m:ctrlPr>
                      </m:dPr>
                      <m:e>
                        <m:r>
                          <a:rPr lang="en-US" altLang="zh-CN" sz="2800" b="1" i="1" smtClean="0">
                            <a:latin typeface="Cambria Math"/>
                            <a:ea typeface="楷体" panose="02010609060101010101" pitchFamily="49" charset="-122"/>
                            <a:cs typeface="Cambria Math" panose="02040503050406030204" charset="0"/>
                          </a:rPr>
                          <m:t>𝒏</m:t>
                        </m:r>
                        <m:r>
                          <a:rPr lang="en-US" altLang="zh-CN" sz="2800" b="1" i="1" smtClean="0">
                            <a:latin typeface="Cambria Math"/>
                            <a:ea typeface="MS Mincho" charset="0"/>
                            <a:cs typeface="Cambria Math" panose="02040503050406030204" charset="0"/>
                          </a:rPr>
                          <m:t>+</m:t>
                        </m:r>
                        <m:r>
                          <a:rPr lang="en-US" altLang="zh-CN" sz="2800" b="1" i="1" smtClean="0">
                            <a:latin typeface="Cambria Math"/>
                            <a:ea typeface="楷体" panose="02010609060101010101" pitchFamily="49" charset="-122"/>
                            <a:cs typeface="Cambria Math" panose="02040503050406030204" charset="0"/>
                          </a:rPr>
                          <m:t>𝟏</m:t>
                        </m:r>
                      </m:e>
                    </m:d>
                    <m:sSup>
                      <m:sSupPr>
                        <m:ctrlPr>
                          <a:rPr lang="zh-CN" altLang="en-US" sz="2800" b="1" i="1" smtClean="0"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Cambria Math" panose="02040503050406030204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2800" b="1" i="1" smtClean="0">
                                <a:latin typeface="Cambria Math" panose="02040503050406030204" pitchFamily="18" charset="0"/>
                                <a:ea typeface="楷体" panose="02010609060101010101" pitchFamily="49" charset="-122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altLang="zh-CN" sz="2800" b="1" i="1" smtClean="0">
                                    <a:latin typeface="Cambria Math" panose="02040503050406030204" pitchFamily="18" charset="0"/>
                                    <a:ea typeface="楷体" panose="02010609060101010101" pitchFamily="49" charset="-122"/>
                                    <a:cs typeface="Cambria Math" panose="02040503050406030204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2800" b="1" i="1" smtClean="0">
                                    <a:latin typeface="Cambria Math"/>
                                    <a:ea typeface="楷体" panose="02010609060101010101" pitchFamily="49" charset="-122"/>
                                    <a:cs typeface="Cambria Math" panose="02040503050406030204" charset="0"/>
                                  </a:rPr>
                                  <m:t>𝟏𝟎</m:t>
                                </m:r>
                              </m:num>
                              <m:den>
                                <m:r>
                                  <a:rPr lang="en-US" altLang="zh-CN" sz="2800" b="1" i="1" smtClean="0">
                                    <a:latin typeface="Cambria Math"/>
                                    <a:ea typeface="楷体" panose="02010609060101010101" pitchFamily="49" charset="-122"/>
                                    <a:cs typeface="Cambria Math" panose="02040503050406030204" charset="0"/>
                                  </a:rPr>
                                  <m:t>𝟏𝟏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altLang="zh-CN" sz="2800" b="1" i="1" smtClean="0">
                            <a:latin typeface="Cambria Math"/>
                            <a:ea typeface="楷体" panose="02010609060101010101" pitchFamily="49" charset="-122"/>
                            <a:cs typeface="Cambria Math" panose="02040503050406030204" charset="0"/>
                          </a:rPr>
                          <m:t>𝒏</m:t>
                        </m:r>
                      </m:sup>
                    </m:sSup>
                    <m:r>
                      <a:rPr lang="en-US" altLang="zh-CN" sz="2800" b="1" i="0" smtClean="0">
                        <a:latin typeface="Cambria Math"/>
                        <a:ea typeface="MS Mincho" charset="0"/>
                        <a:cs typeface="Cambria Math" panose="02040503050406030204" charset="0"/>
                      </a:rPr>
                      <m:t>,</m:t>
                    </m:r>
                  </m:oMath>
                </a14:m>
                <a:r>
                  <a:rPr lang="zh-CN" altLang="en-US" sz="28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求证：数列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altLang="zh-CN" sz="2800" b="1" i="1" smtClean="0"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Cambria Math" panose="0204050305040603020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800" b="1" i="1" smtClean="0">
                                <a:latin typeface="Cambria Math" panose="02040503050406030204" pitchFamily="18" charset="0"/>
                                <a:ea typeface="楷体" panose="02010609060101010101" pitchFamily="49" charset="-122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sz="2800" b="1" i="1" smtClean="0">
                                <a:latin typeface="Cambria Math"/>
                                <a:ea typeface="楷体" panose="02010609060101010101" pitchFamily="49" charset="-122"/>
                                <a:cs typeface="Cambria Math" panose="02040503050406030204" charset="0"/>
                              </a:rPr>
                              <m:t>𝒂</m:t>
                            </m:r>
                          </m:e>
                          <m:sub>
                            <m:r>
                              <a:rPr lang="en-US" altLang="zh-CN" sz="2800" b="1" i="1" smtClean="0">
                                <a:latin typeface="Cambria Math"/>
                                <a:ea typeface="楷体" panose="02010609060101010101" pitchFamily="49" charset="-122"/>
                                <a:cs typeface="Cambria Math" panose="02040503050406030204" charset="0"/>
                              </a:rPr>
                              <m:t>𝒏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en-US" sz="28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先增后减，</a:t>
                </a:r>
                <a:r>
                  <a:rPr lang="en-US" altLang="zh-CN" sz="28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 </a:t>
                </a:r>
                <a:r>
                  <a:rPr lang="zh-CN" altLang="en-US" sz="28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并求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altLang="zh-CN" sz="2800" b="1" i="1"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Cambria Math" panose="0204050305040603020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800" b="1" i="1">
                                <a:latin typeface="Cambria Math" panose="02040503050406030204" pitchFamily="18" charset="0"/>
                                <a:ea typeface="楷体" panose="02010609060101010101" pitchFamily="49" charset="-122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sz="2800" b="1" i="1">
                                <a:latin typeface="Cambria Math"/>
                                <a:ea typeface="楷体" panose="02010609060101010101" pitchFamily="49" charset="-122"/>
                                <a:cs typeface="Cambria Math" panose="02040503050406030204" charset="0"/>
                              </a:rPr>
                              <m:t>𝒂</m:t>
                            </m:r>
                          </m:e>
                          <m:sub>
                            <m:r>
                              <a:rPr lang="en-US" altLang="zh-CN" sz="2800" b="1" i="1">
                                <a:latin typeface="Cambria Math"/>
                                <a:ea typeface="楷体" panose="02010609060101010101" pitchFamily="49" charset="-122"/>
                                <a:cs typeface="Cambria Math" panose="02040503050406030204" charset="0"/>
                              </a:rPr>
                              <m:t>𝒏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en-US" sz="28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的最大项</a:t>
                </a:r>
                <a:r>
                  <a:rPr lang="en-US" altLang="zh-CN" sz="28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.</a:t>
                </a:r>
                <a:endPara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矩形 6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4"/>
                </p:custDataLst>
              </p:nvPr>
            </p:nvSpPr>
            <p:spPr>
              <a:xfrm>
                <a:off x="0" y="704850"/>
                <a:ext cx="12185015" cy="1428750"/>
              </a:xfrm>
              <a:prstGeom prst="rect">
                <a:avLst/>
              </a:prstGeom>
              <a:blipFill>
                <a:blip r:embed="rId25"/>
                <a:stretch>
                  <a:fillRect l="-1001" r="-750" b="-897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8597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0" y="310243"/>
            <a:ext cx="1257300" cy="394298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1384473" y="252806"/>
            <a:ext cx="2062998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探究新知</a:t>
            </a:r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3447415" y="310515"/>
            <a:ext cx="3891915" cy="394335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>
            <p:custDataLst>
              <p:tags r:id="rId4"/>
            </p:custDataLst>
          </p:nvPr>
        </p:nvSpPr>
        <p:spPr>
          <a:xfrm>
            <a:off x="0" y="6673774"/>
            <a:ext cx="7872036" cy="184226"/>
          </a:xfrm>
          <a:custGeom>
            <a:avLst/>
            <a:gdLst>
              <a:gd name="connsiteX0" fmla="*/ 0 w 7872036"/>
              <a:gd name="connsiteY0" fmla="*/ 0 h 184226"/>
              <a:gd name="connsiteX1" fmla="*/ 7872036 w 7872036"/>
              <a:gd name="connsiteY1" fmla="*/ 0 h 184226"/>
              <a:gd name="connsiteX2" fmla="*/ 7825979 w 7872036"/>
              <a:gd name="connsiteY2" fmla="*/ 184226 h 184226"/>
              <a:gd name="connsiteX3" fmla="*/ 0 w 7872036"/>
              <a:gd name="connsiteY3" fmla="*/ 184226 h 18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72036" h="184226">
                <a:moveTo>
                  <a:pt x="0" y="0"/>
                </a:moveTo>
                <a:lnTo>
                  <a:pt x="7872036" y="0"/>
                </a:lnTo>
                <a:lnTo>
                  <a:pt x="7825979" y="184226"/>
                </a:lnTo>
                <a:lnTo>
                  <a:pt x="0" y="184226"/>
                </a:lnTo>
                <a:close/>
              </a:path>
            </a:pathLst>
          </a:custGeom>
          <a:solidFill>
            <a:srgbClr val="9B00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平行四边形 7"/>
          <p:cNvSpPr/>
          <p:nvPr>
            <p:custDataLst>
              <p:tags r:id="rId5"/>
            </p:custDataLst>
          </p:nvPr>
        </p:nvSpPr>
        <p:spPr>
          <a:xfrm>
            <a:off x="795456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平行四边形 9"/>
          <p:cNvSpPr/>
          <p:nvPr>
            <p:custDataLst>
              <p:tags r:id="rId6"/>
            </p:custDataLst>
          </p:nvPr>
        </p:nvSpPr>
        <p:spPr>
          <a:xfrm>
            <a:off x="828236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/>
          <p:cNvSpPr/>
          <p:nvPr>
            <p:custDataLst>
              <p:tags r:id="rId7"/>
            </p:custDataLst>
          </p:nvPr>
        </p:nvSpPr>
        <p:spPr>
          <a:xfrm>
            <a:off x="861016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>
            <p:custDataLst>
              <p:tags r:id="rId8"/>
            </p:custDataLst>
          </p:nvPr>
        </p:nvSpPr>
        <p:spPr>
          <a:xfrm>
            <a:off x="8937964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>
            <p:custDataLst>
              <p:tags r:id="rId9"/>
            </p:custDataLst>
          </p:nvPr>
        </p:nvSpPr>
        <p:spPr>
          <a:xfrm>
            <a:off x="9265763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平行四边形 13"/>
          <p:cNvSpPr/>
          <p:nvPr>
            <p:custDataLst>
              <p:tags r:id="rId10"/>
            </p:custDataLst>
          </p:nvPr>
        </p:nvSpPr>
        <p:spPr>
          <a:xfrm>
            <a:off x="9593562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>
            <p:custDataLst>
              <p:tags r:id="rId11"/>
            </p:custDataLst>
          </p:nvPr>
        </p:nvSpPr>
        <p:spPr>
          <a:xfrm>
            <a:off x="9921361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/>
          <p:cNvSpPr/>
          <p:nvPr>
            <p:custDataLst>
              <p:tags r:id="rId12"/>
            </p:custDataLst>
          </p:nvPr>
        </p:nvSpPr>
        <p:spPr>
          <a:xfrm>
            <a:off x="10249160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/>
          <p:cNvSpPr/>
          <p:nvPr>
            <p:custDataLst>
              <p:tags r:id="rId13"/>
            </p:custDataLst>
          </p:nvPr>
        </p:nvSpPr>
        <p:spPr>
          <a:xfrm>
            <a:off x="10576959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平行四边形 17"/>
          <p:cNvSpPr/>
          <p:nvPr>
            <p:custDataLst>
              <p:tags r:id="rId14"/>
            </p:custDataLst>
          </p:nvPr>
        </p:nvSpPr>
        <p:spPr>
          <a:xfrm>
            <a:off x="10904758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平行四边形 18"/>
          <p:cNvSpPr/>
          <p:nvPr>
            <p:custDataLst>
              <p:tags r:id="rId15"/>
            </p:custDataLst>
          </p:nvPr>
        </p:nvSpPr>
        <p:spPr>
          <a:xfrm>
            <a:off x="1123255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平行四边形 19"/>
          <p:cNvSpPr/>
          <p:nvPr>
            <p:custDataLst>
              <p:tags r:id="rId16"/>
            </p:custDataLst>
          </p:nvPr>
        </p:nvSpPr>
        <p:spPr>
          <a:xfrm>
            <a:off x="1156035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平行四边形 20"/>
          <p:cNvSpPr/>
          <p:nvPr>
            <p:custDataLst>
              <p:tags r:id="rId17"/>
            </p:custDataLst>
          </p:nvPr>
        </p:nvSpPr>
        <p:spPr>
          <a:xfrm>
            <a:off x="1188815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30726" name="对象 30725"/>
          <p:cNvGraphicFramePr>
            <a:graphicFrameLocks noChangeAspect="1"/>
          </p:cNvGraphicFramePr>
          <p:nvPr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3503476336"/>
              </p:ext>
            </p:extLst>
          </p:nvPr>
        </p:nvGraphicFramePr>
        <p:xfrm>
          <a:off x="381221" y="832485"/>
          <a:ext cx="10523537" cy="476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10529570" imgH="4773295" progId="Word.Document.8">
                  <p:embed/>
                </p:oleObj>
              </mc:Choice>
              <mc:Fallback>
                <p:oleObj r:id="rId21" imgW="10529570" imgH="4773295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381221" y="832485"/>
                        <a:ext cx="10523537" cy="47688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0" y="310243"/>
            <a:ext cx="1257300" cy="394298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1384473" y="252806"/>
            <a:ext cx="2062998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探究新知</a:t>
            </a:r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3447415" y="310515"/>
            <a:ext cx="3891915" cy="394335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>
            <p:custDataLst>
              <p:tags r:id="rId4"/>
            </p:custDataLst>
          </p:nvPr>
        </p:nvSpPr>
        <p:spPr>
          <a:xfrm>
            <a:off x="0" y="6673774"/>
            <a:ext cx="7872036" cy="184226"/>
          </a:xfrm>
          <a:custGeom>
            <a:avLst/>
            <a:gdLst>
              <a:gd name="connsiteX0" fmla="*/ 0 w 7872036"/>
              <a:gd name="connsiteY0" fmla="*/ 0 h 184226"/>
              <a:gd name="connsiteX1" fmla="*/ 7872036 w 7872036"/>
              <a:gd name="connsiteY1" fmla="*/ 0 h 184226"/>
              <a:gd name="connsiteX2" fmla="*/ 7825979 w 7872036"/>
              <a:gd name="connsiteY2" fmla="*/ 184226 h 184226"/>
              <a:gd name="connsiteX3" fmla="*/ 0 w 7872036"/>
              <a:gd name="connsiteY3" fmla="*/ 184226 h 18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72036" h="184226">
                <a:moveTo>
                  <a:pt x="0" y="0"/>
                </a:moveTo>
                <a:lnTo>
                  <a:pt x="7872036" y="0"/>
                </a:lnTo>
                <a:lnTo>
                  <a:pt x="7825979" y="184226"/>
                </a:lnTo>
                <a:lnTo>
                  <a:pt x="0" y="184226"/>
                </a:lnTo>
                <a:close/>
              </a:path>
            </a:pathLst>
          </a:custGeom>
          <a:solidFill>
            <a:srgbClr val="9B00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平行四边形 7"/>
          <p:cNvSpPr/>
          <p:nvPr>
            <p:custDataLst>
              <p:tags r:id="rId5"/>
            </p:custDataLst>
          </p:nvPr>
        </p:nvSpPr>
        <p:spPr>
          <a:xfrm>
            <a:off x="795456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平行四边形 9"/>
          <p:cNvSpPr/>
          <p:nvPr>
            <p:custDataLst>
              <p:tags r:id="rId6"/>
            </p:custDataLst>
          </p:nvPr>
        </p:nvSpPr>
        <p:spPr>
          <a:xfrm>
            <a:off x="828236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/>
          <p:cNvSpPr/>
          <p:nvPr>
            <p:custDataLst>
              <p:tags r:id="rId7"/>
            </p:custDataLst>
          </p:nvPr>
        </p:nvSpPr>
        <p:spPr>
          <a:xfrm>
            <a:off x="861016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>
            <p:custDataLst>
              <p:tags r:id="rId8"/>
            </p:custDataLst>
          </p:nvPr>
        </p:nvSpPr>
        <p:spPr>
          <a:xfrm>
            <a:off x="8937964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>
            <p:custDataLst>
              <p:tags r:id="rId9"/>
            </p:custDataLst>
          </p:nvPr>
        </p:nvSpPr>
        <p:spPr>
          <a:xfrm>
            <a:off x="9265763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平行四边形 13"/>
          <p:cNvSpPr/>
          <p:nvPr>
            <p:custDataLst>
              <p:tags r:id="rId10"/>
            </p:custDataLst>
          </p:nvPr>
        </p:nvSpPr>
        <p:spPr>
          <a:xfrm>
            <a:off x="9593562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>
            <p:custDataLst>
              <p:tags r:id="rId11"/>
            </p:custDataLst>
          </p:nvPr>
        </p:nvSpPr>
        <p:spPr>
          <a:xfrm>
            <a:off x="9921361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/>
          <p:cNvSpPr/>
          <p:nvPr>
            <p:custDataLst>
              <p:tags r:id="rId12"/>
            </p:custDataLst>
          </p:nvPr>
        </p:nvSpPr>
        <p:spPr>
          <a:xfrm>
            <a:off x="10249160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/>
          <p:cNvSpPr/>
          <p:nvPr>
            <p:custDataLst>
              <p:tags r:id="rId13"/>
            </p:custDataLst>
          </p:nvPr>
        </p:nvSpPr>
        <p:spPr>
          <a:xfrm>
            <a:off x="10576959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平行四边形 17"/>
          <p:cNvSpPr/>
          <p:nvPr>
            <p:custDataLst>
              <p:tags r:id="rId14"/>
            </p:custDataLst>
          </p:nvPr>
        </p:nvSpPr>
        <p:spPr>
          <a:xfrm>
            <a:off x="10904758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平行四边形 18"/>
          <p:cNvSpPr/>
          <p:nvPr>
            <p:custDataLst>
              <p:tags r:id="rId15"/>
            </p:custDataLst>
          </p:nvPr>
        </p:nvSpPr>
        <p:spPr>
          <a:xfrm>
            <a:off x="1123255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平行四边形 19"/>
          <p:cNvSpPr/>
          <p:nvPr>
            <p:custDataLst>
              <p:tags r:id="rId16"/>
            </p:custDataLst>
          </p:nvPr>
        </p:nvSpPr>
        <p:spPr>
          <a:xfrm>
            <a:off x="1156035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平行四边形 20"/>
          <p:cNvSpPr/>
          <p:nvPr>
            <p:custDataLst>
              <p:tags r:id="rId17"/>
            </p:custDataLst>
          </p:nvPr>
        </p:nvSpPr>
        <p:spPr>
          <a:xfrm>
            <a:off x="1188815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>
            <p:custDataLst>
              <p:tags r:id="rId18"/>
            </p:custDataLst>
          </p:nvPr>
        </p:nvSpPr>
        <p:spPr>
          <a:xfrm>
            <a:off x="635" y="704850"/>
            <a:ext cx="12191365" cy="1050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600" b="1">
                <a:solidFill>
                  <a:srgbClr val="00B0F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例</a:t>
            </a:r>
            <a:r>
              <a:rPr lang="en-US" altLang="zh-CN" sz="2600" b="1">
                <a:solidFill>
                  <a:srgbClr val="00B0F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 </a:t>
            </a:r>
            <a:r>
              <a:rPr lang="zh-CN" altLang="en-US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图中的一系列三角形图案称为谢尔宾斯基三角形</a:t>
            </a:r>
            <a:r>
              <a:rPr lang="en-US" altLang="zh-CN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  </a:t>
            </a:r>
            <a:r>
              <a:rPr lang="zh-CN" altLang="en-US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在图中</a:t>
            </a:r>
            <a:r>
              <a:rPr lang="en-US" altLang="zh-CN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个大三角形中</a:t>
            </a:r>
            <a:r>
              <a:rPr lang="en-US" altLang="zh-CN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zh-CN" altLang="en-US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着色的三角形的个数依次构成一个数列的前</a:t>
            </a:r>
            <a:r>
              <a:rPr lang="en-US" altLang="zh-CN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项</a:t>
            </a:r>
            <a:r>
              <a:rPr lang="en-US" altLang="zh-CN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zh-CN" altLang="en-US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写出这个数列的一个通项公式</a:t>
            </a:r>
            <a:r>
              <a:rPr lang="en-US" altLang="zh-CN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zh-CN" altLang="en-US" sz="26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0" name="组合 29"/>
          <p:cNvGrpSpPr>
            <a:grpSpLocks noChangeAspect="1"/>
          </p:cNvGrpSpPr>
          <p:nvPr>
            <p:custDataLst>
              <p:tags r:id="rId19"/>
            </p:custDataLst>
          </p:nvPr>
        </p:nvGrpSpPr>
        <p:grpSpPr>
          <a:xfrm>
            <a:off x="1737673" y="1686593"/>
            <a:ext cx="7416824" cy="1662578"/>
            <a:chOff x="1919536" y="1283618"/>
            <a:chExt cx="7964488" cy="1785344"/>
          </a:xfrm>
        </p:grpSpPr>
        <p:sp>
          <p:nvSpPr>
            <p:cNvPr id="6" name="AutoShape 10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1919536" y="1340768"/>
              <a:ext cx="1676400" cy="13716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7" name="AutoShape 11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3976936" y="1302668"/>
              <a:ext cx="1676400" cy="13716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22" name="AutoShape 12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6129586" y="1283618"/>
              <a:ext cx="1676400" cy="13716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23" name="Object 13"/>
            <p:cNvGraphicFramePr>
              <a:graphicFrameLocks noChangeAspect="1"/>
            </p:cNvGraphicFramePr>
            <p:nvPr>
              <p:custDataLst>
                <p:tags r:id="rId28"/>
              </p:custDataLst>
            </p:nvPr>
          </p:nvGraphicFramePr>
          <p:xfrm>
            <a:off x="2570011" y="2731419"/>
            <a:ext cx="359320" cy="3375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公式" r:id="rId53" imgW="419100" imgH="393700" progId="Equation.3">
                    <p:embed/>
                  </p:oleObj>
                </mc:Choice>
                <mc:Fallback>
                  <p:oleObj name="公式" r:id="rId53" imgW="419100" imgH="393700" progId="Equation.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5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570011" y="2731419"/>
                          <a:ext cx="359320" cy="33754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" name="Object 14"/>
            <p:cNvGraphicFramePr>
              <a:graphicFrameLocks noChangeAspect="1"/>
            </p:cNvGraphicFramePr>
            <p:nvPr>
              <p:custDataLst>
                <p:tags r:id="rId29"/>
              </p:custDataLst>
            </p:nvPr>
          </p:nvGraphicFramePr>
          <p:xfrm>
            <a:off x="4619143" y="2731419"/>
            <a:ext cx="391985" cy="3375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公式" r:id="rId55" imgW="457200" imgH="393700" progId="Equation.3">
                    <p:embed/>
                  </p:oleObj>
                </mc:Choice>
                <mc:Fallback>
                  <p:oleObj name="公式" r:id="rId55" imgW="457200" imgH="393700" progId="Equation.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5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619143" y="2731419"/>
                          <a:ext cx="391985" cy="33754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" name="Object 15"/>
            <p:cNvGraphicFramePr>
              <a:graphicFrameLocks noChangeAspect="1"/>
            </p:cNvGraphicFramePr>
            <p:nvPr>
              <p:custDataLst>
                <p:tags r:id="rId30"/>
              </p:custDataLst>
            </p:nvPr>
          </p:nvGraphicFramePr>
          <p:xfrm>
            <a:off x="6770999" y="2731419"/>
            <a:ext cx="391985" cy="3375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公式" r:id="rId57" imgW="457200" imgH="393700" progId="Equation.3">
                    <p:embed/>
                  </p:oleObj>
                </mc:Choice>
                <mc:Fallback>
                  <p:oleObj name="公式" r:id="rId57" imgW="457200" imgH="393700" progId="Equation.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5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6770999" y="2731419"/>
                          <a:ext cx="391985" cy="33754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" name="Object 16"/>
            <p:cNvGraphicFramePr>
              <a:graphicFrameLocks noChangeAspect="1"/>
            </p:cNvGraphicFramePr>
            <p:nvPr>
              <p:custDataLst>
                <p:tags r:id="rId31"/>
              </p:custDataLst>
            </p:nvPr>
          </p:nvGraphicFramePr>
          <p:xfrm>
            <a:off x="8853736" y="2731419"/>
            <a:ext cx="391985" cy="3375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公式" r:id="rId59" imgW="457200" imgH="393700" progId="Equation.3">
                    <p:embed/>
                  </p:oleObj>
                </mc:Choice>
                <mc:Fallback>
                  <p:oleObj name="公式" r:id="rId59" imgW="457200" imgH="393700" progId="Equation.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6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8853736" y="2731419"/>
                          <a:ext cx="391985" cy="33754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" name="AutoShape 17"/>
            <p:cNvSpPr>
              <a:spLocks noChangeAspect="1" noChangeArrowheads="1"/>
            </p:cNvSpPr>
            <p:nvPr>
              <p:custDataLst>
                <p:tags r:id="rId32"/>
              </p:custDataLst>
            </p:nvPr>
          </p:nvSpPr>
          <p:spPr bwMode="auto">
            <a:xfrm rot="10800000">
              <a:off x="4396036" y="1969418"/>
              <a:ext cx="838200" cy="6858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28" name="AutoShape 18"/>
            <p:cNvSpPr>
              <a:spLocks noChangeAspect="1" noChangeArrowheads="1"/>
            </p:cNvSpPr>
            <p:nvPr>
              <p:custDataLst>
                <p:tags r:id="rId33"/>
              </p:custDataLst>
            </p:nvPr>
          </p:nvSpPr>
          <p:spPr bwMode="auto">
            <a:xfrm rot="10800000">
              <a:off x="6529636" y="1988468"/>
              <a:ext cx="838200" cy="6858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29" name="AutoShape 19"/>
            <p:cNvSpPr>
              <a:spLocks noChangeAspect="1" noChangeArrowheads="1"/>
            </p:cNvSpPr>
            <p:nvPr>
              <p:custDataLst>
                <p:tags r:id="rId34"/>
              </p:custDataLst>
            </p:nvPr>
          </p:nvSpPr>
          <p:spPr bwMode="auto">
            <a:xfrm rot="10800000">
              <a:off x="6758236" y="1645568"/>
              <a:ext cx="417513" cy="341313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32" name="AutoShape 20"/>
            <p:cNvSpPr>
              <a:spLocks noChangeAspect="1" noChangeArrowheads="1"/>
            </p:cNvSpPr>
            <p:nvPr>
              <p:custDataLst>
                <p:tags r:id="rId35"/>
              </p:custDataLst>
            </p:nvPr>
          </p:nvSpPr>
          <p:spPr bwMode="auto">
            <a:xfrm rot="10800000">
              <a:off x="6318499" y="2312318"/>
              <a:ext cx="417512" cy="341313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33" name="AutoShape 21"/>
            <p:cNvSpPr>
              <a:spLocks noChangeAspect="1" noChangeArrowheads="1"/>
            </p:cNvSpPr>
            <p:nvPr>
              <p:custDataLst>
                <p:tags r:id="rId36"/>
              </p:custDataLst>
            </p:nvPr>
          </p:nvSpPr>
          <p:spPr bwMode="auto">
            <a:xfrm rot="10800000">
              <a:off x="7175749" y="2312318"/>
              <a:ext cx="417512" cy="341313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34" name="AutoShape 22"/>
            <p:cNvSpPr>
              <a:spLocks noChangeArrowheads="1"/>
            </p:cNvSpPr>
            <p:nvPr>
              <p:custDataLst>
                <p:tags r:id="rId37"/>
              </p:custDataLst>
            </p:nvPr>
          </p:nvSpPr>
          <p:spPr bwMode="auto">
            <a:xfrm>
              <a:off x="8207624" y="1283618"/>
              <a:ext cx="1676400" cy="13716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35" name="AutoShape 23"/>
            <p:cNvSpPr>
              <a:spLocks noChangeAspect="1" noChangeArrowheads="1"/>
            </p:cNvSpPr>
            <p:nvPr>
              <p:custDataLst>
                <p:tags r:id="rId38"/>
              </p:custDataLst>
            </p:nvPr>
          </p:nvSpPr>
          <p:spPr bwMode="auto">
            <a:xfrm rot="10800000">
              <a:off x="8625136" y="1988468"/>
              <a:ext cx="838200" cy="68580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36" name="AutoShape 24"/>
            <p:cNvSpPr>
              <a:spLocks noChangeAspect="1" noChangeArrowheads="1"/>
            </p:cNvSpPr>
            <p:nvPr>
              <p:custDataLst>
                <p:tags r:id="rId39"/>
              </p:custDataLst>
            </p:nvPr>
          </p:nvSpPr>
          <p:spPr bwMode="auto">
            <a:xfrm rot="10800000">
              <a:off x="8853736" y="1645568"/>
              <a:ext cx="417513" cy="341313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37" name="AutoShape 25"/>
            <p:cNvSpPr>
              <a:spLocks noChangeAspect="1" noChangeArrowheads="1"/>
            </p:cNvSpPr>
            <p:nvPr>
              <p:custDataLst>
                <p:tags r:id="rId40"/>
              </p:custDataLst>
            </p:nvPr>
          </p:nvSpPr>
          <p:spPr bwMode="auto">
            <a:xfrm rot="10800000">
              <a:off x="8396536" y="2312318"/>
              <a:ext cx="417513" cy="341313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38" name="AutoShape 26"/>
            <p:cNvSpPr>
              <a:spLocks noChangeAspect="1" noChangeArrowheads="1"/>
            </p:cNvSpPr>
            <p:nvPr>
              <p:custDataLst>
                <p:tags r:id="rId41"/>
              </p:custDataLst>
            </p:nvPr>
          </p:nvSpPr>
          <p:spPr bwMode="auto">
            <a:xfrm rot="10800000">
              <a:off x="9253786" y="2312318"/>
              <a:ext cx="417513" cy="341313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39" name="AutoShape 27"/>
            <p:cNvSpPr>
              <a:spLocks noChangeAspect="1" noChangeArrowheads="1"/>
            </p:cNvSpPr>
            <p:nvPr>
              <p:custDataLst>
                <p:tags r:id="rId42"/>
              </p:custDataLst>
            </p:nvPr>
          </p:nvSpPr>
          <p:spPr bwMode="auto">
            <a:xfrm rot="10800000">
              <a:off x="8950574" y="1455068"/>
              <a:ext cx="207962" cy="169863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40" name="AutoShape 28"/>
            <p:cNvSpPr>
              <a:spLocks noChangeAspect="1" noChangeArrowheads="1"/>
            </p:cNvSpPr>
            <p:nvPr>
              <p:custDataLst>
                <p:tags r:id="rId43"/>
              </p:custDataLst>
            </p:nvPr>
          </p:nvSpPr>
          <p:spPr bwMode="auto">
            <a:xfrm rot="10800000">
              <a:off x="9177586" y="1797968"/>
              <a:ext cx="207963" cy="169863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41" name="AutoShape 29"/>
            <p:cNvSpPr>
              <a:spLocks noChangeAspect="1" noChangeArrowheads="1"/>
            </p:cNvSpPr>
            <p:nvPr>
              <p:custDataLst>
                <p:tags r:id="rId44"/>
              </p:custDataLst>
            </p:nvPr>
          </p:nvSpPr>
          <p:spPr bwMode="auto">
            <a:xfrm rot="10800000">
              <a:off x="8510836" y="2140868"/>
              <a:ext cx="207963" cy="169863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42" name="AutoShape 30"/>
            <p:cNvSpPr>
              <a:spLocks noChangeAspect="1" noChangeArrowheads="1"/>
            </p:cNvSpPr>
            <p:nvPr>
              <p:custDataLst>
                <p:tags r:id="rId45"/>
              </p:custDataLst>
            </p:nvPr>
          </p:nvSpPr>
          <p:spPr bwMode="auto">
            <a:xfrm rot="10800000">
              <a:off x="8301286" y="2483768"/>
              <a:ext cx="207963" cy="169863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43" name="AutoShape 31"/>
            <p:cNvSpPr>
              <a:spLocks noChangeAspect="1" noChangeArrowheads="1"/>
            </p:cNvSpPr>
            <p:nvPr>
              <p:custDataLst>
                <p:tags r:id="rId46"/>
              </p:custDataLst>
            </p:nvPr>
          </p:nvSpPr>
          <p:spPr bwMode="auto">
            <a:xfrm rot="10800000">
              <a:off x="9141074" y="2483768"/>
              <a:ext cx="207962" cy="169863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44" name="AutoShape 32"/>
            <p:cNvSpPr>
              <a:spLocks noChangeAspect="1" noChangeArrowheads="1"/>
            </p:cNvSpPr>
            <p:nvPr>
              <p:custDataLst>
                <p:tags r:id="rId47"/>
              </p:custDataLst>
            </p:nvPr>
          </p:nvSpPr>
          <p:spPr bwMode="auto">
            <a:xfrm rot="10800000">
              <a:off x="8739436" y="1797968"/>
              <a:ext cx="207963" cy="169863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45" name="AutoShape 33"/>
            <p:cNvSpPr>
              <a:spLocks noChangeAspect="1" noChangeArrowheads="1"/>
            </p:cNvSpPr>
            <p:nvPr>
              <p:custDataLst>
                <p:tags r:id="rId48"/>
              </p:custDataLst>
            </p:nvPr>
          </p:nvSpPr>
          <p:spPr bwMode="auto">
            <a:xfrm rot="10800000">
              <a:off x="8701336" y="2483768"/>
              <a:ext cx="207963" cy="169863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46" name="AutoShape 34"/>
            <p:cNvSpPr>
              <a:spLocks noChangeAspect="1" noChangeArrowheads="1"/>
            </p:cNvSpPr>
            <p:nvPr>
              <p:custDataLst>
                <p:tags r:id="rId49"/>
              </p:custDataLst>
            </p:nvPr>
          </p:nvSpPr>
          <p:spPr bwMode="auto">
            <a:xfrm rot="10800000">
              <a:off x="9368086" y="2140868"/>
              <a:ext cx="207963" cy="169863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</a:endParaRPr>
            </a:p>
          </p:txBody>
        </p:sp>
        <p:sp>
          <p:nvSpPr>
            <p:cNvPr id="47" name="AutoShape 35"/>
            <p:cNvSpPr>
              <a:spLocks noChangeAspect="1" noChangeArrowheads="1"/>
            </p:cNvSpPr>
            <p:nvPr>
              <p:custDataLst>
                <p:tags r:id="rId50"/>
              </p:custDataLst>
            </p:nvPr>
          </p:nvSpPr>
          <p:spPr bwMode="auto">
            <a:xfrm rot="10800000">
              <a:off x="9577636" y="2483768"/>
              <a:ext cx="207963" cy="169863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</a:endParaRPr>
            </a:p>
          </p:txBody>
        </p:sp>
      </p:grpSp>
      <p:graphicFrame>
        <p:nvGraphicFramePr>
          <p:cNvPr id="48" name="Object 27"/>
          <p:cNvGraphicFramePr>
            <a:graphicFrameLocks noChangeAspect="1"/>
          </p:cNvGraphicFramePr>
          <p:nvPr>
            <p:custDataLst>
              <p:tags r:id="rId20"/>
            </p:custDataLst>
          </p:nvPr>
        </p:nvGraphicFramePr>
        <p:xfrm>
          <a:off x="219478" y="3340302"/>
          <a:ext cx="7119473" cy="4610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1" imgW="3276600" imgH="215900" progId="Equation.DSMT4">
                  <p:embed/>
                </p:oleObj>
              </mc:Choice>
              <mc:Fallback>
                <p:oleObj name="Equation" r:id="rId61" imgW="3276600" imgH="2159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2"/>
                      <a:stretch>
                        <a:fillRect/>
                      </a:stretch>
                    </p:blipFill>
                    <p:spPr>
                      <a:xfrm>
                        <a:off x="219478" y="3340302"/>
                        <a:ext cx="7119473" cy="46109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ct 27"/>
          <p:cNvGraphicFramePr>
            <a:graphicFrameLocks noChangeAspect="1"/>
          </p:cNvGraphicFramePr>
          <p:nvPr>
            <p:custDataLst>
              <p:tags r:id="rId21"/>
            </p:custDataLst>
          </p:nvPr>
        </p:nvGraphicFramePr>
        <p:xfrm>
          <a:off x="7487586" y="3312684"/>
          <a:ext cx="3007289" cy="5161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3" imgW="33223200" imgH="5791200" progId="Equation.DSMT4">
                  <p:embed/>
                </p:oleObj>
              </mc:Choice>
              <mc:Fallback>
                <p:oleObj name="Equation" r:id="rId63" imgW="33223200" imgH="57912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4"/>
                      <a:stretch>
                        <a:fillRect/>
                      </a:stretch>
                    </p:blipFill>
                    <p:spPr>
                      <a:xfrm>
                        <a:off x="7487586" y="3312684"/>
                        <a:ext cx="3007289" cy="51619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" name="矩形 49"/>
          <p:cNvSpPr/>
          <p:nvPr>
            <p:custDataLst>
              <p:tags r:id="rId22"/>
            </p:custDataLst>
          </p:nvPr>
        </p:nvSpPr>
        <p:spPr>
          <a:xfrm>
            <a:off x="1270" y="3829050"/>
            <a:ext cx="12192000" cy="1291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2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换个角度观察图可以发现，从第2个图形开始，每个图形中着色三角形的个数都是前一个图形中着色三角形个数的3倍.  这样，例4中的数列的前4项满足：</a:t>
            </a:r>
            <a:endParaRPr lang="en-US" altLang="zh-CN" sz="26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altLang="zh-CN" sz="2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lang="zh-CN" altLang="en-US" sz="2600" b="1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sz="2600" b="1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=1</a:t>
            </a:r>
            <a:r>
              <a:rPr lang="en-US" altLang="zh-CN" sz="2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zh-CN" altLang="en-US" sz="2600" b="1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sz="2600" b="1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=3</a:t>
            </a:r>
            <a:r>
              <a:rPr lang="zh-CN" altLang="en-US" sz="2600" b="1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sz="2600" b="1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zh-CN" altLang="en-US" sz="2600" b="1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sz="2600" b="1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=3</a:t>
            </a:r>
            <a:r>
              <a:rPr lang="zh-CN" altLang="en-US" sz="2600" b="1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sz="2600" b="1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zh-CN" altLang="en-US" sz="2600" b="1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600" b="1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2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=3</a:t>
            </a:r>
            <a:r>
              <a:rPr lang="zh-CN" altLang="en-US" sz="2600" b="1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sz="2600" b="1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 由此猜测这个数列满足公式</a:t>
            </a:r>
          </a:p>
        </p:txBody>
      </p:sp>
      <p:graphicFrame>
        <p:nvGraphicFramePr>
          <p:cNvPr id="51" name="Object 27"/>
          <p:cNvGraphicFramePr>
            <a:graphicFrameLocks noChangeAspect="1"/>
          </p:cNvGraphicFramePr>
          <p:nvPr>
            <p:custDataLst>
              <p:tags r:id="rId23"/>
            </p:custDataLst>
            <p:extLst>
              <p:ext uri="{D42A27DB-BD31-4B8C-83A1-F6EECF244321}">
                <p14:modId xmlns:p14="http://schemas.microsoft.com/office/powerpoint/2010/main" val="2991850744"/>
              </p:ext>
            </p:extLst>
          </p:nvPr>
        </p:nvGraphicFramePr>
        <p:xfrm>
          <a:off x="8554385" y="4682990"/>
          <a:ext cx="2923440" cy="11158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5" imgW="29870400" imgH="11582400" progId="Equation.DSMT4">
                  <p:embed/>
                </p:oleObj>
              </mc:Choice>
              <mc:Fallback>
                <p:oleObj name="Equation" r:id="rId65" imgW="29870400" imgH="115824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6"/>
                      <a:stretch>
                        <a:fillRect/>
                      </a:stretch>
                    </p:blipFill>
                    <p:spPr>
                      <a:xfrm>
                        <a:off x="8554385" y="4682990"/>
                        <a:ext cx="2923440" cy="11158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矩形 51"/>
          <p:cNvSpPr/>
          <p:nvPr>
            <p:custDataLst>
              <p:tags r:id="rId24"/>
            </p:custDataLst>
          </p:nvPr>
        </p:nvSpPr>
        <p:spPr>
          <a:xfrm>
            <a:off x="1905" y="5792470"/>
            <a:ext cx="12191365" cy="970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像</a:t>
            </a:r>
            <a:r>
              <a:rPr lang="zh-CN" altLang="en-US" sz="2600" b="1" i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2600" b="1" i="1" baseline="-250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zh-CN" altLang="en-US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=3</a:t>
            </a:r>
            <a:r>
              <a:rPr lang="zh-CN" altLang="en-US" sz="2600" b="1" i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600" b="1" i="1" baseline="-250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zh-CN" altLang="en-US" sz="2600" b="1" baseline="-250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-1</a:t>
            </a:r>
            <a:r>
              <a:rPr lang="zh-CN" altLang="en-US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600" b="1" i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zh-CN" altLang="en-US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≥2)这样，如果一个数列的相邻两项或多项之间的关系可以用一 个式子来表示，那么这个式子叫做这个数列的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递推公式</a:t>
            </a:r>
            <a:r>
              <a:rPr lang="zh-CN" altLang="en-US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0" y="310243"/>
            <a:ext cx="1257300" cy="394298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1384473" y="252806"/>
            <a:ext cx="2062998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探究新知</a:t>
            </a:r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3448050" y="310515"/>
            <a:ext cx="3891280" cy="394335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>
            <p:custDataLst>
              <p:tags r:id="rId4"/>
            </p:custDataLst>
          </p:nvPr>
        </p:nvSpPr>
        <p:spPr>
          <a:xfrm>
            <a:off x="0" y="6673774"/>
            <a:ext cx="7872036" cy="184226"/>
          </a:xfrm>
          <a:custGeom>
            <a:avLst/>
            <a:gdLst>
              <a:gd name="connsiteX0" fmla="*/ 0 w 7872036"/>
              <a:gd name="connsiteY0" fmla="*/ 0 h 184226"/>
              <a:gd name="connsiteX1" fmla="*/ 7872036 w 7872036"/>
              <a:gd name="connsiteY1" fmla="*/ 0 h 184226"/>
              <a:gd name="connsiteX2" fmla="*/ 7825979 w 7872036"/>
              <a:gd name="connsiteY2" fmla="*/ 184226 h 184226"/>
              <a:gd name="connsiteX3" fmla="*/ 0 w 7872036"/>
              <a:gd name="connsiteY3" fmla="*/ 184226 h 18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72036" h="184226">
                <a:moveTo>
                  <a:pt x="0" y="0"/>
                </a:moveTo>
                <a:lnTo>
                  <a:pt x="7872036" y="0"/>
                </a:lnTo>
                <a:lnTo>
                  <a:pt x="7825979" y="184226"/>
                </a:lnTo>
                <a:lnTo>
                  <a:pt x="0" y="184226"/>
                </a:lnTo>
                <a:close/>
              </a:path>
            </a:pathLst>
          </a:custGeom>
          <a:solidFill>
            <a:srgbClr val="9B00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平行四边形 7"/>
          <p:cNvSpPr/>
          <p:nvPr>
            <p:custDataLst>
              <p:tags r:id="rId5"/>
            </p:custDataLst>
          </p:nvPr>
        </p:nvSpPr>
        <p:spPr>
          <a:xfrm>
            <a:off x="795456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平行四边形 9"/>
          <p:cNvSpPr/>
          <p:nvPr>
            <p:custDataLst>
              <p:tags r:id="rId6"/>
            </p:custDataLst>
          </p:nvPr>
        </p:nvSpPr>
        <p:spPr>
          <a:xfrm>
            <a:off x="828236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/>
          <p:cNvSpPr/>
          <p:nvPr>
            <p:custDataLst>
              <p:tags r:id="rId7"/>
            </p:custDataLst>
          </p:nvPr>
        </p:nvSpPr>
        <p:spPr>
          <a:xfrm>
            <a:off x="861016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>
            <p:custDataLst>
              <p:tags r:id="rId8"/>
            </p:custDataLst>
          </p:nvPr>
        </p:nvSpPr>
        <p:spPr>
          <a:xfrm>
            <a:off x="8937964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>
            <p:custDataLst>
              <p:tags r:id="rId9"/>
            </p:custDataLst>
          </p:nvPr>
        </p:nvSpPr>
        <p:spPr>
          <a:xfrm>
            <a:off x="9265763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平行四边形 13"/>
          <p:cNvSpPr/>
          <p:nvPr>
            <p:custDataLst>
              <p:tags r:id="rId10"/>
            </p:custDataLst>
          </p:nvPr>
        </p:nvSpPr>
        <p:spPr>
          <a:xfrm>
            <a:off x="9593562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>
            <p:custDataLst>
              <p:tags r:id="rId11"/>
            </p:custDataLst>
          </p:nvPr>
        </p:nvSpPr>
        <p:spPr>
          <a:xfrm>
            <a:off x="9921361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/>
          <p:cNvSpPr/>
          <p:nvPr>
            <p:custDataLst>
              <p:tags r:id="rId12"/>
            </p:custDataLst>
          </p:nvPr>
        </p:nvSpPr>
        <p:spPr>
          <a:xfrm>
            <a:off x="10249160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/>
          <p:cNvSpPr/>
          <p:nvPr>
            <p:custDataLst>
              <p:tags r:id="rId13"/>
            </p:custDataLst>
          </p:nvPr>
        </p:nvSpPr>
        <p:spPr>
          <a:xfrm>
            <a:off x="10576959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平行四边形 17"/>
          <p:cNvSpPr/>
          <p:nvPr>
            <p:custDataLst>
              <p:tags r:id="rId14"/>
            </p:custDataLst>
          </p:nvPr>
        </p:nvSpPr>
        <p:spPr>
          <a:xfrm>
            <a:off x="10904758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平行四边形 18"/>
          <p:cNvSpPr/>
          <p:nvPr>
            <p:custDataLst>
              <p:tags r:id="rId15"/>
            </p:custDataLst>
          </p:nvPr>
        </p:nvSpPr>
        <p:spPr>
          <a:xfrm>
            <a:off x="1123255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平行四边形 19"/>
          <p:cNvSpPr/>
          <p:nvPr>
            <p:custDataLst>
              <p:tags r:id="rId16"/>
            </p:custDataLst>
          </p:nvPr>
        </p:nvSpPr>
        <p:spPr>
          <a:xfrm>
            <a:off x="1156035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平行四边形 20"/>
          <p:cNvSpPr/>
          <p:nvPr>
            <p:custDataLst>
              <p:tags r:id="rId17"/>
            </p:custDataLst>
          </p:nvPr>
        </p:nvSpPr>
        <p:spPr>
          <a:xfrm>
            <a:off x="1188815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20" name="Text Box 4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0" y="744220"/>
            <a:ext cx="3644265" cy="521970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r>
              <a:rPr lang="en-US" altLang="zh-CN" sz="28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5.数列的递推公式：</a:t>
            </a:r>
          </a:p>
        </p:txBody>
      </p:sp>
      <p:sp>
        <p:nvSpPr>
          <p:cNvPr id="36" name="矩形 35"/>
          <p:cNvSpPr/>
          <p:nvPr>
            <p:custDataLst>
              <p:tags r:id="rId19"/>
            </p:custDataLst>
          </p:nvPr>
        </p:nvSpPr>
        <p:spPr>
          <a:xfrm>
            <a:off x="0" y="1266190"/>
            <a:ext cx="12191365" cy="1050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如果一个数列的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相邻两项</a:t>
            </a:r>
            <a:r>
              <a:rPr lang="zh-CN" altLang="en-US" sz="2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或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多项之间</a:t>
            </a:r>
            <a:r>
              <a:rPr lang="zh-CN" altLang="en-US" sz="2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的关系可以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用一 个式子</a:t>
            </a:r>
            <a:r>
              <a:rPr lang="zh-CN" altLang="en-US" sz="2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来表示，那么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这个式子</a:t>
            </a:r>
            <a:r>
              <a:rPr lang="zh-CN" altLang="en-US" sz="2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叫做这个数列的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递推公式</a:t>
            </a:r>
            <a:r>
              <a:rPr lang="zh-CN" altLang="en-US" sz="2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5" name="矩形 4"/>
          <p:cNvSpPr/>
          <p:nvPr>
            <p:custDataLst>
              <p:tags r:id="rId20"/>
            </p:custDataLst>
          </p:nvPr>
        </p:nvSpPr>
        <p:spPr>
          <a:xfrm>
            <a:off x="83820" y="2251075"/>
            <a:ext cx="8854440" cy="1050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如果知道了一个数列的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首项或前几项</a:t>
            </a: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，以及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递推公式</a:t>
            </a: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，就能求出数列的每一项了.</a:t>
            </a:r>
          </a:p>
        </p:txBody>
      </p:sp>
      <p:sp>
        <p:nvSpPr>
          <p:cNvPr id="38" name="竖卷形 37"/>
          <p:cNvSpPr/>
          <p:nvPr>
            <p:custDataLst>
              <p:tags r:id="rId21"/>
            </p:custDataLst>
          </p:nvPr>
        </p:nvSpPr>
        <p:spPr>
          <a:xfrm>
            <a:off x="9089390" y="2627630"/>
            <a:ext cx="3044190" cy="3734435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zh-CN" altLang="en-US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</a:t>
            </a:r>
            <a:r>
              <a:rPr lang="zh-CN" altLang="en-US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当不能明显看出数列的项的取值规律时</a:t>
            </a:r>
            <a:r>
              <a:rPr lang="en-US" altLang="zh-CN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zh-CN" altLang="en-US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可以尝试通过运算来寻找规律</a:t>
            </a:r>
            <a:r>
              <a:rPr lang="en-US" altLang="zh-CN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 </a:t>
            </a:r>
            <a:r>
              <a:rPr lang="zh-CN" altLang="en-US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如依次取出数列的某一项，减去或除以它的前一项，再对差或商加以观察</a:t>
            </a:r>
            <a:r>
              <a:rPr lang="en-US" altLang="zh-CN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zh-CN" altLang="en-US" sz="20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0" name="文本框 99"/>
          <p:cNvSpPr txBox="1"/>
          <p:nvPr>
            <p:custDataLst>
              <p:tags r:id="rId22"/>
            </p:custDataLst>
          </p:nvPr>
        </p:nvSpPr>
        <p:spPr>
          <a:xfrm>
            <a:off x="0" y="3487420"/>
            <a:ext cx="5989320" cy="57624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注意：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(1)</a:t>
            </a:r>
            <a:r>
              <a:rPr 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不是所有的数列都有递推公式；</a:t>
            </a:r>
            <a:endParaRPr lang="zh-CN" altLang="en-US" sz="2400" b="1" dirty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23"/>
            </p:custDataLst>
          </p:nvPr>
        </p:nvSpPr>
        <p:spPr>
          <a:xfrm>
            <a:off x="165100" y="5485130"/>
            <a:ext cx="8710930" cy="11887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lstStyle/>
          <a:p>
            <a:pPr indent="0" fontAlgn="auto">
              <a:lnSpc>
                <a:spcPct val="150000"/>
              </a:lnSpc>
            </a:pP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(3)</a:t>
            </a:r>
            <a:r>
              <a:rPr 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递推公式表示</a:t>
            </a:r>
            <a:r>
              <a:rPr lang="en-US" sz="2400" b="1" i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sz="2400" b="1" i="1" baseline="-250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与它的前一项</a:t>
            </a:r>
            <a:r>
              <a:rPr lang="en-US" sz="2400" b="1" i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sz="2400" b="1" i="1" baseline="-250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zh-CN" sz="2400" b="1" baseline="-250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sz="2400" b="1" baseline="-250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或前</a:t>
            </a:r>
            <a:r>
              <a:rPr lang="en-US" sz="2400" b="1" i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项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之间的关系，</a:t>
            </a:r>
          </a:p>
          <a:p>
            <a:pPr indent="0" fontAlgn="auto">
              <a:lnSpc>
                <a:spcPct val="150000"/>
              </a:lnSpc>
            </a:pPr>
            <a:r>
              <a:rPr 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</a:t>
            </a:r>
            <a:r>
              <a:rPr 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通项公式表示</a:t>
            </a:r>
            <a:r>
              <a:rPr lang="en-US" sz="2400" b="1" i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sz="2400" b="1" i="1" baseline="-250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与</a:t>
            </a:r>
            <a:r>
              <a:rPr lang="en-US" sz="2400" b="1" i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之间的关系．</a:t>
            </a:r>
            <a:endParaRPr lang="zh-CN" altLang="en-US" sz="2400" b="1" dirty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/>
          <p:nvPr>
            <p:custDataLst>
              <p:tags r:id="rId24"/>
            </p:custDataLst>
          </p:nvPr>
        </p:nvSpPr>
        <p:spPr>
          <a:xfrm>
            <a:off x="178435" y="4209415"/>
            <a:ext cx="9004797" cy="113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en-US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(2)</a:t>
            </a:r>
            <a:r>
              <a:rPr lang="zh-CN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当用递推公式给出一个数列时，必须给出：</a:t>
            </a:r>
            <a:endParaRPr lang="en-US" altLang="zh-CN" sz="24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en-US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       </a:t>
            </a:r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①</a:t>
            </a:r>
            <a:r>
              <a:rPr lang="zh-CN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数列</a:t>
            </a:r>
            <a:r>
              <a:rPr lang="en-US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{</a:t>
            </a:r>
            <a:r>
              <a:rPr lang="en-US" sz="2400" b="1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en-US" sz="2400" b="1" i="1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n</a:t>
            </a:r>
            <a:r>
              <a:rPr lang="en-US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}</a:t>
            </a:r>
            <a:r>
              <a:rPr lang="zh-CN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的第</a:t>
            </a:r>
            <a:r>
              <a:rPr lang="en-US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项</a:t>
            </a:r>
            <a:r>
              <a:rPr lang="en-US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(</a:t>
            </a:r>
            <a:r>
              <a:rPr lang="zh-CN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或前几项）</a:t>
            </a:r>
            <a:r>
              <a: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</a:t>
            </a:r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②</a:t>
            </a:r>
            <a:r>
              <a:rPr lang="zh-CN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递推关系</a:t>
            </a:r>
            <a:endParaRPr lang="zh-CN" sz="24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8" grpId="0" animBg="1"/>
      <p:bldP spid="100" grpId="0"/>
      <p:bldP spid="7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0" y="310243"/>
            <a:ext cx="1257300" cy="394298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1384473" y="252806"/>
            <a:ext cx="2062998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探究新知</a:t>
            </a:r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3447415" y="310515"/>
            <a:ext cx="3891915" cy="394335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>
            <p:custDataLst>
              <p:tags r:id="rId4"/>
            </p:custDataLst>
          </p:nvPr>
        </p:nvSpPr>
        <p:spPr>
          <a:xfrm>
            <a:off x="0" y="6673774"/>
            <a:ext cx="7872036" cy="184226"/>
          </a:xfrm>
          <a:custGeom>
            <a:avLst/>
            <a:gdLst>
              <a:gd name="connsiteX0" fmla="*/ 0 w 7872036"/>
              <a:gd name="connsiteY0" fmla="*/ 0 h 184226"/>
              <a:gd name="connsiteX1" fmla="*/ 7872036 w 7872036"/>
              <a:gd name="connsiteY1" fmla="*/ 0 h 184226"/>
              <a:gd name="connsiteX2" fmla="*/ 7825979 w 7872036"/>
              <a:gd name="connsiteY2" fmla="*/ 184226 h 184226"/>
              <a:gd name="connsiteX3" fmla="*/ 0 w 7872036"/>
              <a:gd name="connsiteY3" fmla="*/ 184226 h 18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72036" h="184226">
                <a:moveTo>
                  <a:pt x="0" y="0"/>
                </a:moveTo>
                <a:lnTo>
                  <a:pt x="7872036" y="0"/>
                </a:lnTo>
                <a:lnTo>
                  <a:pt x="7825979" y="184226"/>
                </a:lnTo>
                <a:lnTo>
                  <a:pt x="0" y="184226"/>
                </a:lnTo>
                <a:close/>
              </a:path>
            </a:pathLst>
          </a:custGeom>
          <a:solidFill>
            <a:srgbClr val="9B00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平行四边形 7"/>
          <p:cNvSpPr/>
          <p:nvPr>
            <p:custDataLst>
              <p:tags r:id="rId5"/>
            </p:custDataLst>
          </p:nvPr>
        </p:nvSpPr>
        <p:spPr>
          <a:xfrm>
            <a:off x="795456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平行四边形 9"/>
          <p:cNvSpPr/>
          <p:nvPr>
            <p:custDataLst>
              <p:tags r:id="rId6"/>
            </p:custDataLst>
          </p:nvPr>
        </p:nvSpPr>
        <p:spPr>
          <a:xfrm>
            <a:off x="828236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/>
          <p:cNvSpPr/>
          <p:nvPr>
            <p:custDataLst>
              <p:tags r:id="rId7"/>
            </p:custDataLst>
          </p:nvPr>
        </p:nvSpPr>
        <p:spPr>
          <a:xfrm>
            <a:off x="861016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>
            <p:custDataLst>
              <p:tags r:id="rId8"/>
            </p:custDataLst>
          </p:nvPr>
        </p:nvSpPr>
        <p:spPr>
          <a:xfrm>
            <a:off x="8937964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>
            <p:custDataLst>
              <p:tags r:id="rId9"/>
            </p:custDataLst>
          </p:nvPr>
        </p:nvSpPr>
        <p:spPr>
          <a:xfrm>
            <a:off x="9265763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平行四边形 13"/>
          <p:cNvSpPr/>
          <p:nvPr>
            <p:custDataLst>
              <p:tags r:id="rId10"/>
            </p:custDataLst>
          </p:nvPr>
        </p:nvSpPr>
        <p:spPr>
          <a:xfrm>
            <a:off x="9593562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>
            <p:custDataLst>
              <p:tags r:id="rId11"/>
            </p:custDataLst>
          </p:nvPr>
        </p:nvSpPr>
        <p:spPr>
          <a:xfrm>
            <a:off x="9921361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/>
          <p:cNvSpPr/>
          <p:nvPr>
            <p:custDataLst>
              <p:tags r:id="rId12"/>
            </p:custDataLst>
          </p:nvPr>
        </p:nvSpPr>
        <p:spPr>
          <a:xfrm>
            <a:off x="10249160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/>
          <p:cNvSpPr/>
          <p:nvPr>
            <p:custDataLst>
              <p:tags r:id="rId13"/>
            </p:custDataLst>
          </p:nvPr>
        </p:nvSpPr>
        <p:spPr>
          <a:xfrm>
            <a:off x="10576959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平行四边形 17"/>
          <p:cNvSpPr/>
          <p:nvPr>
            <p:custDataLst>
              <p:tags r:id="rId14"/>
            </p:custDataLst>
          </p:nvPr>
        </p:nvSpPr>
        <p:spPr>
          <a:xfrm>
            <a:off x="10904758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平行四边形 18"/>
          <p:cNvSpPr/>
          <p:nvPr>
            <p:custDataLst>
              <p:tags r:id="rId15"/>
            </p:custDataLst>
          </p:nvPr>
        </p:nvSpPr>
        <p:spPr>
          <a:xfrm>
            <a:off x="1123255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平行四边形 19"/>
          <p:cNvSpPr/>
          <p:nvPr>
            <p:custDataLst>
              <p:tags r:id="rId16"/>
            </p:custDataLst>
          </p:nvPr>
        </p:nvSpPr>
        <p:spPr>
          <a:xfrm>
            <a:off x="1156035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平行四边形 20"/>
          <p:cNvSpPr/>
          <p:nvPr>
            <p:custDataLst>
              <p:tags r:id="rId17"/>
            </p:custDataLst>
          </p:nvPr>
        </p:nvSpPr>
        <p:spPr>
          <a:xfrm>
            <a:off x="1188815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 Box 2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3132" y="692340"/>
            <a:ext cx="3528392" cy="521970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r>
              <a:rPr lang="en-US" altLang="zh-CN" sz="28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6.</a:t>
            </a:r>
            <a:r>
              <a:rPr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数列的前</a:t>
            </a:r>
            <a:r>
              <a:rPr lang="en-US" altLang="zh-CN" sz="2800" b="1" i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项和：</a:t>
            </a:r>
          </a:p>
        </p:txBody>
      </p:sp>
      <p:sp>
        <p:nvSpPr>
          <p:cNvPr id="6" name="矩形 5"/>
          <p:cNvSpPr/>
          <p:nvPr>
            <p:custDataLst>
              <p:tags r:id="rId19"/>
            </p:custDataLst>
          </p:nvPr>
        </p:nvSpPr>
        <p:spPr>
          <a:xfrm>
            <a:off x="0" y="1275645"/>
            <a:ext cx="12129135" cy="2171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我们把数列{</a:t>
            </a:r>
            <a:r>
              <a:rPr lang="zh-CN" altLang="en-US" sz="2600" b="1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600" b="1" i="1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en-US" sz="2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}从第1项起到第</a:t>
            </a:r>
            <a:r>
              <a:rPr lang="zh-CN" altLang="en-US" sz="2600" b="1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en-US" sz="2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项止的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各项之和</a:t>
            </a:r>
            <a:r>
              <a:rPr lang="zh-CN" altLang="en-US" sz="2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，称为数列{</a:t>
            </a:r>
            <a:r>
              <a:rPr lang="zh-CN" altLang="en-US" sz="2600" b="1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600" b="1" i="1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en-US" sz="2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}的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前</a:t>
            </a:r>
            <a:r>
              <a:rPr lang="zh-CN" altLang="en-US" sz="2600" b="1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项和</a:t>
            </a:r>
            <a:r>
              <a:rPr lang="zh-CN" altLang="en-US" sz="2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</a:p>
          <a:p>
            <a:pPr>
              <a:lnSpc>
                <a:spcPct val="130000"/>
              </a:lnSpc>
            </a:pPr>
            <a:r>
              <a:rPr lang="zh-CN" altLang="en-US" sz="2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记作</a:t>
            </a:r>
            <a:r>
              <a:rPr lang="zh-CN" altLang="en-US" sz="2600" b="1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zh-CN" altLang="en-US" sz="2600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en-US" sz="2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，即</a:t>
            </a:r>
            <a:endParaRPr lang="en-US" altLang="zh-CN" sz="26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</a:t>
            </a:r>
            <a:r>
              <a:rPr lang="zh-CN" altLang="en-US" sz="2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如果数列{</a:t>
            </a:r>
            <a:r>
              <a:rPr lang="zh-CN" altLang="en-US" sz="2600" b="1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600" b="1" i="1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en-US" sz="2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}的前</a:t>
            </a:r>
            <a:r>
              <a:rPr lang="zh-CN" altLang="en-US" sz="2600" b="1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en-US" sz="2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项和</a:t>
            </a:r>
            <a:r>
              <a:rPr lang="zh-CN" altLang="en-US" sz="2600" b="1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zh-CN" altLang="en-US" sz="2600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与它的序号</a:t>
            </a:r>
            <a:r>
              <a:rPr lang="zh-CN" altLang="en-US" sz="2600" b="1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en-US" sz="2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之间的对应关系可以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用一个式子</a:t>
            </a:r>
            <a:r>
              <a:rPr lang="zh-CN" altLang="en-US" sz="2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来表示，那么这个式子叫做这个数列的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前</a:t>
            </a:r>
            <a:r>
              <a:rPr lang="zh-CN" altLang="en-US" sz="2600" b="1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项和公式</a:t>
            </a:r>
            <a:r>
              <a:rPr lang="zh-CN" altLang="en-US" sz="2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 </a:t>
            </a:r>
            <a:endParaRPr lang="en-US" altLang="zh-CN" sz="26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7" name="Object 27"/>
          <p:cNvGraphicFramePr>
            <a:graphicFrameLocks noChangeAspect="1"/>
          </p:cNvGraphicFramePr>
          <p:nvPr>
            <p:custDataLst>
              <p:tags r:id="rId20"/>
            </p:custDataLst>
            <p:extLst>
              <p:ext uri="{D42A27DB-BD31-4B8C-83A1-F6EECF244321}">
                <p14:modId xmlns:p14="http://schemas.microsoft.com/office/powerpoint/2010/main" val="3046822993"/>
              </p:ext>
            </p:extLst>
          </p:nvPr>
        </p:nvGraphicFramePr>
        <p:xfrm>
          <a:off x="7697444" y="4800669"/>
          <a:ext cx="3985546" cy="13796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0" imgW="1371600" imgH="482600" progId="Equation.DSMT4">
                  <p:embed/>
                </p:oleObj>
              </mc:Choice>
              <mc:Fallback>
                <p:oleObj name="Equation" r:id="rId30" imgW="1371600" imgH="482600" progId="Equation.DSMT4">
                  <p:embed/>
                  <p:pic>
                    <p:nvPicPr>
                      <p:cNvPr id="7" name="Object 27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7697444" y="4800669"/>
                        <a:ext cx="3985546" cy="1379611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00B0F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7"/>
          <p:cNvGraphicFramePr>
            <a:graphicFrameLocks noChangeAspect="1"/>
          </p:cNvGraphicFramePr>
          <p:nvPr>
            <p:custDataLst>
              <p:tags r:id="rId21"/>
            </p:custDataLst>
            <p:extLst>
              <p:ext uri="{D42A27DB-BD31-4B8C-83A1-F6EECF244321}">
                <p14:modId xmlns:p14="http://schemas.microsoft.com/office/powerpoint/2010/main" val="3870654229"/>
              </p:ext>
            </p:extLst>
          </p:nvPr>
        </p:nvGraphicFramePr>
        <p:xfrm>
          <a:off x="1886692" y="1805448"/>
          <a:ext cx="3121446" cy="5123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2" imgW="32918400" imgH="5486400" progId="Equation.DSMT4">
                  <p:embed/>
                </p:oleObj>
              </mc:Choice>
              <mc:Fallback>
                <p:oleObj name="Equation" r:id="rId32" imgW="32918400" imgH="5486400" progId="Equation.DSMT4">
                  <p:embed/>
                  <p:pic>
                    <p:nvPicPr>
                      <p:cNvPr id="22" name="Object 27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886692" y="1805448"/>
                        <a:ext cx="3121446" cy="5123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矩形 23"/>
          <p:cNvSpPr/>
          <p:nvPr>
            <p:custDataLst>
              <p:tags r:id="rId22"/>
            </p:custDataLst>
          </p:nvPr>
        </p:nvSpPr>
        <p:spPr>
          <a:xfrm>
            <a:off x="289348" y="4415247"/>
            <a:ext cx="1930400" cy="5708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显然</a:t>
            </a:r>
            <a:r>
              <a:rPr lang="zh-CN" altLang="en-US" sz="26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</a:t>
            </a:r>
            <a:r>
              <a:rPr lang="zh-CN" altLang="en-US" sz="2600" b="1" baseline="-25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26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600" b="1" baseline="-25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</a:p>
        </p:txBody>
      </p:sp>
      <p:sp>
        <p:nvSpPr>
          <p:cNvPr id="30" name="文本框 29"/>
          <p:cNvSpPr txBox="1"/>
          <p:nvPr>
            <p:custDataLst>
              <p:tags r:id="rId23"/>
            </p:custDataLst>
          </p:nvPr>
        </p:nvSpPr>
        <p:spPr>
          <a:xfrm>
            <a:off x="3175" y="3539351"/>
            <a:ext cx="12188825" cy="5922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问题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 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数列的前</a:t>
            </a:r>
            <a:r>
              <a:rPr lang="en-US" altLang="zh-CN" sz="2800" b="1" i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项和公式与数列的通项公式有何联系？</a:t>
            </a:r>
          </a:p>
        </p:txBody>
      </p:sp>
      <p:sp>
        <p:nvSpPr>
          <p:cNvPr id="34" name="文本框 33"/>
          <p:cNvSpPr txBox="1"/>
          <p:nvPr>
            <p:custDataLst>
              <p:tags r:id="rId24"/>
            </p:custDataLst>
          </p:nvPr>
        </p:nvSpPr>
        <p:spPr>
          <a:xfrm>
            <a:off x="137474" y="5710657"/>
            <a:ext cx="2493998" cy="526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于是我们有</a:t>
            </a:r>
          </a:p>
        </p:txBody>
      </p:sp>
      <p:sp>
        <p:nvSpPr>
          <p:cNvPr id="35" name="文本框 34"/>
          <p:cNvSpPr txBox="1"/>
          <p:nvPr>
            <p:custDataLst>
              <p:tags r:id="rId25"/>
            </p:custDataLst>
          </p:nvPr>
        </p:nvSpPr>
        <p:spPr>
          <a:xfrm>
            <a:off x="2394240" y="4333695"/>
            <a:ext cx="4068022" cy="49244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6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S</a:t>
            </a:r>
            <a:r>
              <a:rPr lang="en-US" altLang="zh-CN" sz="2600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n</a:t>
            </a:r>
            <a:r>
              <a:rPr lang="en-US" altLang="zh-CN" sz="2600" b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  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=</a:t>
            </a:r>
            <a:r>
              <a:rPr lang="en-US" altLang="zh-CN" sz="26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en-US" altLang="zh-CN" sz="2600" b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+</a:t>
            </a:r>
            <a:r>
              <a:rPr lang="en-US" altLang="zh-CN" sz="26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en-US" altLang="zh-CN" sz="2600" b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+</a:t>
            </a:r>
            <a:r>
              <a:rPr lang="en-US" altLang="zh-CN" sz="26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en-US" altLang="zh-CN" sz="2600" b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+...+</a:t>
            </a:r>
            <a:r>
              <a:rPr lang="en-US" altLang="zh-CN" sz="26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en-US" altLang="zh-CN" sz="2600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n</a:t>
            </a:r>
            <a:r>
              <a:rPr lang="en-US" altLang="zh-CN" sz="2600" b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-1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+</a:t>
            </a:r>
            <a:r>
              <a:rPr lang="en-US" altLang="zh-CN" sz="26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en-US" altLang="zh-CN" sz="2600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n</a:t>
            </a:r>
            <a:r>
              <a:rPr lang="zh-CN" altLang="en-US" sz="2600" b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</a:p>
        </p:txBody>
      </p:sp>
      <p:graphicFrame>
        <p:nvGraphicFramePr>
          <p:cNvPr id="36" name="Object 27"/>
          <p:cNvGraphicFramePr>
            <a:graphicFrameLocks noChangeAspect="1"/>
          </p:cNvGraphicFramePr>
          <p:nvPr>
            <p:custDataLst>
              <p:tags r:id="rId26"/>
            </p:custDataLst>
            <p:extLst>
              <p:ext uri="{D42A27DB-BD31-4B8C-83A1-F6EECF244321}">
                <p14:modId xmlns:p14="http://schemas.microsoft.com/office/powerpoint/2010/main" val="1647000668"/>
              </p:ext>
            </p:extLst>
          </p:nvPr>
        </p:nvGraphicFramePr>
        <p:xfrm>
          <a:off x="2268882" y="5058392"/>
          <a:ext cx="4451350" cy="512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4" imgW="46939200" imgH="5486400" progId="Equation.DSMT4">
                  <p:embed/>
                </p:oleObj>
              </mc:Choice>
              <mc:Fallback>
                <p:oleObj name="Equation" r:id="rId34" imgW="46939200" imgH="5486400" progId="Equation.DSMT4">
                  <p:embed/>
                  <p:pic>
                    <p:nvPicPr>
                      <p:cNvPr id="36" name="Object 27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2268882" y="5058392"/>
                        <a:ext cx="4451350" cy="512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文本框 37"/>
          <p:cNvSpPr txBox="1"/>
          <p:nvPr>
            <p:custDataLst>
              <p:tags r:id="rId27"/>
            </p:custDataLst>
          </p:nvPr>
        </p:nvSpPr>
        <p:spPr>
          <a:xfrm>
            <a:off x="2268882" y="5593037"/>
            <a:ext cx="4954552" cy="661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8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en-US" altLang="zh-CN" sz="2800" b="1" i="1" baseline="-25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n</a:t>
            </a:r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=</a:t>
            </a:r>
            <a:r>
              <a:rPr lang="en-US" altLang="zh-CN" sz="28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S</a:t>
            </a:r>
            <a:r>
              <a:rPr lang="en-US" altLang="zh-CN" sz="2800" b="1" i="1" baseline="-25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n</a:t>
            </a:r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-</a:t>
            </a:r>
            <a:r>
              <a:rPr lang="en-US" altLang="zh-CN" sz="28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S</a:t>
            </a:r>
            <a:r>
              <a:rPr lang="en-US" altLang="zh-CN" sz="2800" b="1" i="1" baseline="-25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n</a:t>
            </a:r>
            <a:r>
              <a:rPr lang="en-US" altLang="zh-CN" sz="2800" b="1" baseline="-25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-1</a:t>
            </a:r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,</a:t>
            </a:r>
            <a:r>
              <a:rPr lang="en-US" altLang="zh-CN" sz="28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n</a:t>
            </a:r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≥2      </a:t>
            </a:r>
            <a:r>
              <a:rPr lang="en-US" altLang="zh-CN" sz="28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a</a:t>
            </a:r>
            <a:r>
              <a:rPr lang="en-US" altLang="zh-CN" sz="2800" b="1" baseline="-25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=</a:t>
            </a:r>
            <a:r>
              <a:rPr lang="en-US" altLang="zh-CN" sz="28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S</a:t>
            </a:r>
            <a:r>
              <a:rPr lang="en-US" altLang="zh-CN" sz="2800" b="1" baseline="-25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,</a:t>
            </a:r>
            <a:r>
              <a:rPr lang="en-US" altLang="zh-CN" sz="28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n</a:t>
            </a:r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=1</a:t>
            </a:r>
            <a:endParaRPr lang="en-US" altLang="zh-CN" sz="28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4185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8" dur="80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9" dur="80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80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5" dur="80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6" dur="80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80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0" grpId="0" animBg="1"/>
      <p:bldP spid="34" grpId="0"/>
      <p:bldP spid="35" grpId="0"/>
      <p:bldP spid="3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0" y="310243"/>
            <a:ext cx="1257300" cy="394298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3448050" y="310515"/>
            <a:ext cx="3891280" cy="394335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>
            <p:custDataLst>
              <p:tags r:id="rId3"/>
            </p:custDataLst>
          </p:nvPr>
        </p:nvSpPr>
        <p:spPr>
          <a:xfrm>
            <a:off x="0" y="6673774"/>
            <a:ext cx="7872036" cy="184226"/>
          </a:xfrm>
          <a:custGeom>
            <a:avLst/>
            <a:gdLst>
              <a:gd name="connsiteX0" fmla="*/ 0 w 7872036"/>
              <a:gd name="connsiteY0" fmla="*/ 0 h 184226"/>
              <a:gd name="connsiteX1" fmla="*/ 7872036 w 7872036"/>
              <a:gd name="connsiteY1" fmla="*/ 0 h 184226"/>
              <a:gd name="connsiteX2" fmla="*/ 7825979 w 7872036"/>
              <a:gd name="connsiteY2" fmla="*/ 184226 h 184226"/>
              <a:gd name="connsiteX3" fmla="*/ 0 w 7872036"/>
              <a:gd name="connsiteY3" fmla="*/ 184226 h 18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72036" h="184226">
                <a:moveTo>
                  <a:pt x="0" y="0"/>
                </a:moveTo>
                <a:lnTo>
                  <a:pt x="7872036" y="0"/>
                </a:lnTo>
                <a:lnTo>
                  <a:pt x="7825979" y="184226"/>
                </a:lnTo>
                <a:lnTo>
                  <a:pt x="0" y="184226"/>
                </a:lnTo>
                <a:close/>
              </a:path>
            </a:pathLst>
          </a:custGeom>
          <a:solidFill>
            <a:srgbClr val="9B00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平行四边形 7"/>
          <p:cNvSpPr/>
          <p:nvPr>
            <p:custDataLst>
              <p:tags r:id="rId4"/>
            </p:custDataLst>
          </p:nvPr>
        </p:nvSpPr>
        <p:spPr>
          <a:xfrm>
            <a:off x="795456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平行四边形 9"/>
          <p:cNvSpPr/>
          <p:nvPr>
            <p:custDataLst>
              <p:tags r:id="rId5"/>
            </p:custDataLst>
          </p:nvPr>
        </p:nvSpPr>
        <p:spPr>
          <a:xfrm>
            <a:off x="828236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/>
          <p:cNvSpPr/>
          <p:nvPr>
            <p:custDataLst>
              <p:tags r:id="rId6"/>
            </p:custDataLst>
          </p:nvPr>
        </p:nvSpPr>
        <p:spPr>
          <a:xfrm>
            <a:off x="861016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>
            <p:custDataLst>
              <p:tags r:id="rId7"/>
            </p:custDataLst>
          </p:nvPr>
        </p:nvSpPr>
        <p:spPr>
          <a:xfrm>
            <a:off x="8937964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>
            <p:custDataLst>
              <p:tags r:id="rId8"/>
            </p:custDataLst>
          </p:nvPr>
        </p:nvSpPr>
        <p:spPr>
          <a:xfrm>
            <a:off x="9265763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平行四边形 13"/>
          <p:cNvSpPr/>
          <p:nvPr>
            <p:custDataLst>
              <p:tags r:id="rId9"/>
            </p:custDataLst>
          </p:nvPr>
        </p:nvSpPr>
        <p:spPr>
          <a:xfrm>
            <a:off x="9593562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>
            <p:custDataLst>
              <p:tags r:id="rId10"/>
            </p:custDataLst>
          </p:nvPr>
        </p:nvSpPr>
        <p:spPr>
          <a:xfrm>
            <a:off x="9921361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/>
          <p:cNvSpPr/>
          <p:nvPr>
            <p:custDataLst>
              <p:tags r:id="rId11"/>
            </p:custDataLst>
          </p:nvPr>
        </p:nvSpPr>
        <p:spPr>
          <a:xfrm>
            <a:off x="10249160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/>
          <p:cNvSpPr/>
          <p:nvPr>
            <p:custDataLst>
              <p:tags r:id="rId12"/>
            </p:custDataLst>
          </p:nvPr>
        </p:nvSpPr>
        <p:spPr>
          <a:xfrm>
            <a:off x="10576959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平行四边形 17"/>
          <p:cNvSpPr/>
          <p:nvPr>
            <p:custDataLst>
              <p:tags r:id="rId13"/>
            </p:custDataLst>
          </p:nvPr>
        </p:nvSpPr>
        <p:spPr>
          <a:xfrm>
            <a:off x="10904758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平行四边形 18"/>
          <p:cNvSpPr/>
          <p:nvPr>
            <p:custDataLst>
              <p:tags r:id="rId14"/>
            </p:custDataLst>
          </p:nvPr>
        </p:nvSpPr>
        <p:spPr>
          <a:xfrm>
            <a:off x="1123255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平行四边形 19"/>
          <p:cNvSpPr/>
          <p:nvPr>
            <p:custDataLst>
              <p:tags r:id="rId15"/>
            </p:custDataLst>
          </p:nvPr>
        </p:nvSpPr>
        <p:spPr>
          <a:xfrm>
            <a:off x="1156035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平行四边形 20"/>
          <p:cNvSpPr/>
          <p:nvPr>
            <p:custDataLst>
              <p:tags r:id="rId16"/>
            </p:custDataLst>
          </p:nvPr>
        </p:nvSpPr>
        <p:spPr>
          <a:xfrm>
            <a:off x="1188815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17"/>
            </p:custDataLst>
          </p:nvPr>
        </p:nvSpPr>
        <p:spPr>
          <a:xfrm>
            <a:off x="1384473" y="252806"/>
            <a:ext cx="2062998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例题讲解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D4F557B-1DAA-B6D0-B084-5D8B6A98C87B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3349" y="704540"/>
            <a:ext cx="7099940" cy="148925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13E01-06FD-954E-F0CD-B76950508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2E050BD-D85A-5E9D-C85B-2986A58CEAB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310243"/>
            <a:ext cx="1257300" cy="394298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C191F0C-0103-EC9E-CCE4-3B03D190F32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448050" y="310515"/>
            <a:ext cx="3891280" cy="394335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28C86491-4E36-F988-36E7-0716749AF17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6673774"/>
            <a:ext cx="7872036" cy="184226"/>
          </a:xfrm>
          <a:custGeom>
            <a:avLst/>
            <a:gdLst>
              <a:gd name="connsiteX0" fmla="*/ 0 w 7872036"/>
              <a:gd name="connsiteY0" fmla="*/ 0 h 184226"/>
              <a:gd name="connsiteX1" fmla="*/ 7872036 w 7872036"/>
              <a:gd name="connsiteY1" fmla="*/ 0 h 184226"/>
              <a:gd name="connsiteX2" fmla="*/ 7825979 w 7872036"/>
              <a:gd name="connsiteY2" fmla="*/ 184226 h 184226"/>
              <a:gd name="connsiteX3" fmla="*/ 0 w 7872036"/>
              <a:gd name="connsiteY3" fmla="*/ 184226 h 18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72036" h="184226">
                <a:moveTo>
                  <a:pt x="0" y="0"/>
                </a:moveTo>
                <a:lnTo>
                  <a:pt x="7872036" y="0"/>
                </a:lnTo>
                <a:lnTo>
                  <a:pt x="7825979" y="184226"/>
                </a:lnTo>
                <a:lnTo>
                  <a:pt x="0" y="184226"/>
                </a:lnTo>
                <a:close/>
              </a:path>
            </a:pathLst>
          </a:custGeom>
          <a:solidFill>
            <a:srgbClr val="9B00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平行四边形 7">
            <a:extLst>
              <a:ext uri="{FF2B5EF4-FFF2-40B4-BE49-F238E27FC236}">
                <a16:creationId xmlns:a16="http://schemas.microsoft.com/office/drawing/2014/main" id="{03586BA2-BB7D-E9D4-FC06-A52CD2BEAB11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95456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平行四边形 9">
            <a:extLst>
              <a:ext uri="{FF2B5EF4-FFF2-40B4-BE49-F238E27FC236}">
                <a16:creationId xmlns:a16="http://schemas.microsoft.com/office/drawing/2014/main" id="{32670E9A-52D8-B7AA-3F5B-292654B58E82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28236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>
            <a:extLst>
              <a:ext uri="{FF2B5EF4-FFF2-40B4-BE49-F238E27FC236}">
                <a16:creationId xmlns:a16="http://schemas.microsoft.com/office/drawing/2014/main" id="{A6CAC96A-1CFA-E409-9471-CE42A725F23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61016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>
            <a:extLst>
              <a:ext uri="{FF2B5EF4-FFF2-40B4-BE49-F238E27FC236}">
                <a16:creationId xmlns:a16="http://schemas.microsoft.com/office/drawing/2014/main" id="{E72B8940-1638-E42D-6956-3ADF3C865E7B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8937964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>
            <a:extLst>
              <a:ext uri="{FF2B5EF4-FFF2-40B4-BE49-F238E27FC236}">
                <a16:creationId xmlns:a16="http://schemas.microsoft.com/office/drawing/2014/main" id="{DA4CF46D-396E-7834-7275-BADD9B5728E9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9265763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平行四边形 13">
            <a:extLst>
              <a:ext uri="{FF2B5EF4-FFF2-40B4-BE49-F238E27FC236}">
                <a16:creationId xmlns:a16="http://schemas.microsoft.com/office/drawing/2014/main" id="{BEC49287-6ADD-0A2E-A11D-20AA9DAAA885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9593562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>
            <a:extLst>
              <a:ext uri="{FF2B5EF4-FFF2-40B4-BE49-F238E27FC236}">
                <a16:creationId xmlns:a16="http://schemas.microsoft.com/office/drawing/2014/main" id="{2DC83232-550B-2848-A7A2-BF52765E4857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9921361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>
            <a:extLst>
              <a:ext uri="{FF2B5EF4-FFF2-40B4-BE49-F238E27FC236}">
                <a16:creationId xmlns:a16="http://schemas.microsoft.com/office/drawing/2014/main" id="{F4062656-2C4D-7F38-2D62-5B4E72B837FA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10249160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>
            <a:extLst>
              <a:ext uri="{FF2B5EF4-FFF2-40B4-BE49-F238E27FC236}">
                <a16:creationId xmlns:a16="http://schemas.microsoft.com/office/drawing/2014/main" id="{8789882C-59E5-9E1F-8A09-70738A144B0B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0576959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平行四边形 17">
            <a:extLst>
              <a:ext uri="{FF2B5EF4-FFF2-40B4-BE49-F238E27FC236}">
                <a16:creationId xmlns:a16="http://schemas.microsoft.com/office/drawing/2014/main" id="{C5663618-81D4-3A34-C2B1-041BDFBD5A13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10904758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平行四边形 18">
            <a:extLst>
              <a:ext uri="{FF2B5EF4-FFF2-40B4-BE49-F238E27FC236}">
                <a16:creationId xmlns:a16="http://schemas.microsoft.com/office/drawing/2014/main" id="{4515AA38-C416-5F74-9FF0-DE1560D02A49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123255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平行四边形 19">
            <a:extLst>
              <a:ext uri="{FF2B5EF4-FFF2-40B4-BE49-F238E27FC236}">
                <a16:creationId xmlns:a16="http://schemas.microsoft.com/office/drawing/2014/main" id="{2AB2D555-1F1A-178F-4FF8-2983DB34C3DE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1156035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平行四边形 20">
            <a:extLst>
              <a:ext uri="{FF2B5EF4-FFF2-40B4-BE49-F238E27FC236}">
                <a16:creationId xmlns:a16="http://schemas.microsoft.com/office/drawing/2014/main" id="{99296012-AE59-A818-3CD3-1E6C6FC33CC8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1188815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BC0AE85A-325E-1B7C-A1E6-CEA1307BF824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1384473" y="252806"/>
            <a:ext cx="2062998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例题讲解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05F4981-9A5E-712B-C74E-F1B89BACBEC0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6907" y="840952"/>
            <a:ext cx="6879291" cy="1416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320992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0" y="310243"/>
            <a:ext cx="1257300" cy="394298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3447415" y="310515"/>
            <a:ext cx="3891915" cy="394335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>
            <p:custDataLst>
              <p:tags r:id="rId3"/>
            </p:custDataLst>
          </p:nvPr>
        </p:nvSpPr>
        <p:spPr>
          <a:xfrm>
            <a:off x="0" y="6673774"/>
            <a:ext cx="7872036" cy="184226"/>
          </a:xfrm>
          <a:custGeom>
            <a:avLst/>
            <a:gdLst>
              <a:gd name="connsiteX0" fmla="*/ 0 w 7872036"/>
              <a:gd name="connsiteY0" fmla="*/ 0 h 184226"/>
              <a:gd name="connsiteX1" fmla="*/ 7872036 w 7872036"/>
              <a:gd name="connsiteY1" fmla="*/ 0 h 184226"/>
              <a:gd name="connsiteX2" fmla="*/ 7825979 w 7872036"/>
              <a:gd name="connsiteY2" fmla="*/ 184226 h 184226"/>
              <a:gd name="connsiteX3" fmla="*/ 0 w 7872036"/>
              <a:gd name="connsiteY3" fmla="*/ 184226 h 18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72036" h="184226">
                <a:moveTo>
                  <a:pt x="0" y="0"/>
                </a:moveTo>
                <a:lnTo>
                  <a:pt x="7872036" y="0"/>
                </a:lnTo>
                <a:lnTo>
                  <a:pt x="7825979" y="184226"/>
                </a:lnTo>
                <a:lnTo>
                  <a:pt x="0" y="184226"/>
                </a:lnTo>
                <a:close/>
              </a:path>
            </a:pathLst>
          </a:custGeom>
          <a:solidFill>
            <a:srgbClr val="9B00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平行四边形 7"/>
          <p:cNvSpPr/>
          <p:nvPr>
            <p:custDataLst>
              <p:tags r:id="rId4"/>
            </p:custDataLst>
          </p:nvPr>
        </p:nvSpPr>
        <p:spPr>
          <a:xfrm>
            <a:off x="795456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平行四边形 9"/>
          <p:cNvSpPr/>
          <p:nvPr>
            <p:custDataLst>
              <p:tags r:id="rId5"/>
            </p:custDataLst>
          </p:nvPr>
        </p:nvSpPr>
        <p:spPr>
          <a:xfrm>
            <a:off x="828236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/>
          <p:cNvSpPr/>
          <p:nvPr>
            <p:custDataLst>
              <p:tags r:id="rId6"/>
            </p:custDataLst>
          </p:nvPr>
        </p:nvSpPr>
        <p:spPr>
          <a:xfrm>
            <a:off x="861016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>
            <p:custDataLst>
              <p:tags r:id="rId7"/>
            </p:custDataLst>
          </p:nvPr>
        </p:nvSpPr>
        <p:spPr>
          <a:xfrm>
            <a:off x="8937964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>
            <p:custDataLst>
              <p:tags r:id="rId8"/>
            </p:custDataLst>
          </p:nvPr>
        </p:nvSpPr>
        <p:spPr>
          <a:xfrm>
            <a:off x="9265763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平行四边形 13"/>
          <p:cNvSpPr/>
          <p:nvPr>
            <p:custDataLst>
              <p:tags r:id="rId9"/>
            </p:custDataLst>
          </p:nvPr>
        </p:nvSpPr>
        <p:spPr>
          <a:xfrm>
            <a:off x="9593562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>
            <p:custDataLst>
              <p:tags r:id="rId10"/>
            </p:custDataLst>
          </p:nvPr>
        </p:nvSpPr>
        <p:spPr>
          <a:xfrm>
            <a:off x="9921361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/>
          <p:cNvSpPr/>
          <p:nvPr>
            <p:custDataLst>
              <p:tags r:id="rId11"/>
            </p:custDataLst>
          </p:nvPr>
        </p:nvSpPr>
        <p:spPr>
          <a:xfrm>
            <a:off x="10249160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/>
          <p:cNvSpPr/>
          <p:nvPr>
            <p:custDataLst>
              <p:tags r:id="rId12"/>
            </p:custDataLst>
          </p:nvPr>
        </p:nvSpPr>
        <p:spPr>
          <a:xfrm>
            <a:off x="10576959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平行四边形 17"/>
          <p:cNvSpPr/>
          <p:nvPr>
            <p:custDataLst>
              <p:tags r:id="rId13"/>
            </p:custDataLst>
          </p:nvPr>
        </p:nvSpPr>
        <p:spPr>
          <a:xfrm>
            <a:off x="10904758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平行四边形 18"/>
          <p:cNvSpPr/>
          <p:nvPr>
            <p:custDataLst>
              <p:tags r:id="rId14"/>
            </p:custDataLst>
          </p:nvPr>
        </p:nvSpPr>
        <p:spPr>
          <a:xfrm>
            <a:off x="1123255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平行四边形 19"/>
          <p:cNvSpPr/>
          <p:nvPr>
            <p:custDataLst>
              <p:tags r:id="rId15"/>
            </p:custDataLst>
          </p:nvPr>
        </p:nvSpPr>
        <p:spPr>
          <a:xfrm>
            <a:off x="1156035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平行四边形 20"/>
          <p:cNvSpPr/>
          <p:nvPr>
            <p:custDataLst>
              <p:tags r:id="rId16"/>
            </p:custDataLst>
          </p:nvPr>
        </p:nvSpPr>
        <p:spPr>
          <a:xfrm>
            <a:off x="1188815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8434" name="对象 18433"/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833756" y="1427558"/>
          <a:ext cx="10073005" cy="49695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2" imgW="8429625" imgH="4152900" progId="Word.Document.8">
                  <p:embed/>
                </p:oleObj>
              </mc:Choice>
              <mc:Fallback>
                <p:oleObj r:id="rId22" imgW="8429625" imgH="4152900" progId="Word.Document.8">
                  <p:embed/>
                  <p:pic>
                    <p:nvPicPr>
                      <p:cNvPr id="18434" name="对象 18433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833756" y="1427558"/>
                        <a:ext cx="10073005" cy="496951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文本框 2"/>
          <p:cNvSpPr txBox="1"/>
          <p:nvPr>
            <p:custDataLst>
              <p:tags r:id="rId18"/>
            </p:custDataLst>
          </p:nvPr>
        </p:nvSpPr>
        <p:spPr>
          <a:xfrm>
            <a:off x="366395" y="807085"/>
            <a:ext cx="1243965" cy="521970"/>
          </a:xfrm>
          <a:prstGeom prst="rect">
            <a:avLst/>
          </a:prstGeom>
          <a:solidFill>
            <a:srgbClr val="00B0F0"/>
          </a:solidFill>
        </p:spPr>
        <p:txBody>
          <a:bodyPr wrap="square" rtlCol="0" anchor="t">
            <a:spAutoFit/>
          </a:bodyPr>
          <a:lstStyle/>
          <a:p>
            <a:r>
              <a:rPr lang="zh-CN" altLang="zh-CN" sz="28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Wingdings" panose="05000000000000000000" pitchFamily="2" charset="2"/>
              </a:rPr>
              <a:t>总结：</a:t>
            </a:r>
          </a:p>
        </p:txBody>
      </p:sp>
      <p:sp>
        <p:nvSpPr>
          <p:cNvPr id="7" name="文本框 6"/>
          <p:cNvSpPr txBox="1"/>
          <p:nvPr>
            <p:custDataLst>
              <p:tags r:id="rId19"/>
            </p:custDataLst>
          </p:nvPr>
        </p:nvSpPr>
        <p:spPr>
          <a:xfrm>
            <a:off x="1365250" y="215900"/>
            <a:ext cx="18167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algn="ctr" defTabSz="914400" rtl="0" eaLnBrk="1" latinLnBrk="0" hangingPunct="1">
              <a:lnSpc>
                <a:spcPct val="100000"/>
              </a:lnSpc>
            </a:pP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例题讲解</a:t>
            </a:r>
            <a:endParaRPr kumimoji="0" lang="zh-CN" sz="3200" i="0" u="none" strike="noStrike" kern="1200" cap="none" spc="0" normalizeH="0" baseline="0"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7269346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0" y="310243"/>
            <a:ext cx="1257300" cy="394298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3447415" y="310515"/>
            <a:ext cx="3891915" cy="394335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>
            <p:custDataLst>
              <p:tags r:id="rId3"/>
            </p:custDataLst>
          </p:nvPr>
        </p:nvSpPr>
        <p:spPr>
          <a:xfrm>
            <a:off x="0" y="6673774"/>
            <a:ext cx="7872036" cy="184226"/>
          </a:xfrm>
          <a:custGeom>
            <a:avLst/>
            <a:gdLst>
              <a:gd name="connsiteX0" fmla="*/ 0 w 7872036"/>
              <a:gd name="connsiteY0" fmla="*/ 0 h 184226"/>
              <a:gd name="connsiteX1" fmla="*/ 7872036 w 7872036"/>
              <a:gd name="connsiteY1" fmla="*/ 0 h 184226"/>
              <a:gd name="connsiteX2" fmla="*/ 7825979 w 7872036"/>
              <a:gd name="connsiteY2" fmla="*/ 184226 h 184226"/>
              <a:gd name="connsiteX3" fmla="*/ 0 w 7872036"/>
              <a:gd name="connsiteY3" fmla="*/ 184226 h 18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72036" h="184226">
                <a:moveTo>
                  <a:pt x="0" y="0"/>
                </a:moveTo>
                <a:lnTo>
                  <a:pt x="7872036" y="0"/>
                </a:lnTo>
                <a:lnTo>
                  <a:pt x="7825979" y="184226"/>
                </a:lnTo>
                <a:lnTo>
                  <a:pt x="0" y="184226"/>
                </a:lnTo>
                <a:close/>
              </a:path>
            </a:pathLst>
          </a:custGeom>
          <a:solidFill>
            <a:srgbClr val="9B00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平行四边形 7"/>
          <p:cNvSpPr/>
          <p:nvPr>
            <p:custDataLst>
              <p:tags r:id="rId4"/>
            </p:custDataLst>
          </p:nvPr>
        </p:nvSpPr>
        <p:spPr>
          <a:xfrm>
            <a:off x="795456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平行四边形 9"/>
          <p:cNvSpPr/>
          <p:nvPr>
            <p:custDataLst>
              <p:tags r:id="rId5"/>
            </p:custDataLst>
          </p:nvPr>
        </p:nvSpPr>
        <p:spPr>
          <a:xfrm>
            <a:off x="828236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/>
          <p:cNvSpPr/>
          <p:nvPr>
            <p:custDataLst>
              <p:tags r:id="rId6"/>
            </p:custDataLst>
          </p:nvPr>
        </p:nvSpPr>
        <p:spPr>
          <a:xfrm>
            <a:off x="861016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>
            <p:custDataLst>
              <p:tags r:id="rId7"/>
            </p:custDataLst>
          </p:nvPr>
        </p:nvSpPr>
        <p:spPr>
          <a:xfrm>
            <a:off x="8937964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>
            <p:custDataLst>
              <p:tags r:id="rId8"/>
            </p:custDataLst>
          </p:nvPr>
        </p:nvSpPr>
        <p:spPr>
          <a:xfrm>
            <a:off x="9265763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平行四边形 13"/>
          <p:cNvSpPr/>
          <p:nvPr>
            <p:custDataLst>
              <p:tags r:id="rId9"/>
            </p:custDataLst>
          </p:nvPr>
        </p:nvSpPr>
        <p:spPr>
          <a:xfrm>
            <a:off x="9593562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>
            <p:custDataLst>
              <p:tags r:id="rId10"/>
            </p:custDataLst>
          </p:nvPr>
        </p:nvSpPr>
        <p:spPr>
          <a:xfrm>
            <a:off x="9921361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/>
          <p:cNvSpPr/>
          <p:nvPr>
            <p:custDataLst>
              <p:tags r:id="rId11"/>
            </p:custDataLst>
          </p:nvPr>
        </p:nvSpPr>
        <p:spPr>
          <a:xfrm>
            <a:off x="10249160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/>
          <p:cNvSpPr/>
          <p:nvPr>
            <p:custDataLst>
              <p:tags r:id="rId12"/>
            </p:custDataLst>
          </p:nvPr>
        </p:nvSpPr>
        <p:spPr>
          <a:xfrm>
            <a:off x="10576959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平行四边形 17"/>
          <p:cNvSpPr/>
          <p:nvPr>
            <p:custDataLst>
              <p:tags r:id="rId13"/>
            </p:custDataLst>
          </p:nvPr>
        </p:nvSpPr>
        <p:spPr>
          <a:xfrm>
            <a:off x="10904758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平行四边形 18"/>
          <p:cNvSpPr/>
          <p:nvPr>
            <p:custDataLst>
              <p:tags r:id="rId14"/>
            </p:custDataLst>
          </p:nvPr>
        </p:nvSpPr>
        <p:spPr>
          <a:xfrm>
            <a:off x="1123255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平行四边形 19"/>
          <p:cNvSpPr/>
          <p:nvPr>
            <p:custDataLst>
              <p:tags r:id="rId15"/>
            </p:custDataLst>
          </p:nvPr>
        </p:nvSpPr>
        <p:spPr>
          <a:xfrm>
            <a:off x="1156035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平行四边形 20"/>
          <p:cNvSpPr/>
          <p:nvPr>
            <p:custDataLst>
              <p:tags r:id="rId16"/>
            </p:custDataLst>
          </p:nvPr>
        </p:nvSpPr>
        <p:spPr>
          <a:xfrm>
            <a:off x="1188815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55298" name="对象 55297"/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83820" y="922020"/>
          <a:ext cx="13464539" cy="11442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4" imgW="10090150" imgH="857250" progId="Word.Document.8">
                  <p:embed/>
                </p:oleObj>
              </mc:Choice>
              <mc:Fallback>
                <p:oleObj r:id="rId24" imgW="10090150" imgH="857250" progId="Word.Document.8">
                  <p:embed/>
                  <p:pic>
                    <p:nvPicPr>
                      <p:cNvPr id="55298" name="对象 55297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83820" y="922020"/>
                        <a:ext cx="13464539" cy="11442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778" name="对象 75777"/>
          <p:cNvGraphicFramePr>
            <a:graphicFrameLocks noChangeAspect="1"/>
          </p:cNvGraphicFramePr>
          <p:nvPr>
            <p:custDataLst>
              <p:tags r:id="rId18"/>
            </p:custDataLst>
          </p:nvPr>
        </p:nvGraphicFramePr>
        <p:xfrm>
          <a:off x="419100" y="2144395"/>
          <a:ext cx="9276715" cy="487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6" imgW="8280400" imgH="4349750" progId="Word.Document.8">
                  <p:embed/>
                </p:oleObj>
              </mc:Choice>
              <mc:Fallback>
                <p:oleObj r:id="rId26" imgW="8280400" imgH="4349750" progId="Word.Document.8">
                  <p:embed/>
                  <p:pic>
                    <p:nvPicPr>
                      <p:cNvPr id="75778" name="对象 75777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419100" y="2144395"/>
                        <a:ext cx="9276715" cy="4873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5"/>
          <p:cNvSpPr txBox="1"/>
          <p:nvPr>
            <p:custDataLst>
              <p:tags r:id="rId19"/>
            </p:custDataLst>
          </p:nvPr>
        </p:nvSpPr>
        <p:spPr>
          <a:xfrm>
            <a:off x="9780270" y="2642870"/>
            <a:ext cx="1569085" cy="645160"/>
          </a:xfrm>
          <a:prstGeom prst="rect">
            <a:avLst/>
          </a:prstGeom>
          <a:noFill/>
          <a:ln w="28575" cmpd="sng">
            <a:solidFill>
              <a:schemeClr val="accent2">
                <a:lumMod val="75000"/>
              </a:schemeClr>
            </a:solidFill>
            <a:prstDash val="sysDash"/>
          </a:ln>
        </p:spPr>
        <p:txBody>
          <a:bodyPr wrap="square" rtlCol="0" anchor="t">
            <a:spAutoFit/>
          </a:bodyPr>
          <a:lstStyle/>
          <a:p>
            <a:r>
              <a:rPr lang="zh-CN" altLang="en-US" sz="3600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累乘法</a:t>
            </a:r>
          </a:p>
        </p:txBody>
      </p:sp>
      <p:sp>
        <p:nvSpPr>
          <p:cNvPr id="3" name="文本框 2"/>
          <p:cNvSpPr txBox="1"/>
          <p:nvPr>
            <p:custDataLst>
              <p:tags r:id="rId20"/>
            </p:custDataLst>
          </p:nvPr>
        </p:nvSpPr>
        <p:spPr>
          <a:xfrm>
            <a:off x="1365250" y="215900"/>
            <a:ext cx="18167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algn="ctr" defTabSz="914400" rtl="0" eaLnBrk="1" latinLnBrk="0" hangingPunct="1">
              <a:lnSpc>
                <a:spcPct val="100000"/>
              </a:lnSpc>
            </a:pP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例题讲解</a:t>
            </a:r>
            <a:endParaRPr kumimoji="0" lang="zh-CN" sz="3200" i="0" u="none" strike="noStrike" kern="1200" cap="none" spc="0" normalizeH="0" baseline="0"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pic>
        <p:nvPicPr>
          <p:cNvPr id="5" name="Picture 5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8"/>
          <a:stretch>
            <a:fillRect/>
          </a:stretch>
        </p:blipFill>
        <p:spPr>
          <a:xfrm flipH="1">
            <a:off x="10604500" y="10693400"/>
            <a:ext cx="0" cy="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824568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5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0" y="310243"/>
            <a:ext cx="1257300" cy="394298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3447415" y="310515"/>
            <a:ext cx="3891915" cy="394335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>
            <p:custDataLst>
              <p:tags r:id="rId3"/>
            </p:custDataLst>
          </p:nvPr>
        </p:nvSpPr>
        <p:spPr>
          <a:xfrm>
            <a:off x="0" y="6673774"/>
            <a:ext cx="7872036" cy="184226"/>
          </a:xfrm>
          <a:custGeom>
            <a:avLst/>
            <a:gdLst>
              <a:gd name="connsiteX0" fmla="*/ 0 w 7872036"/>
              <a:gd name="connsiteY0" fmla="*/ 0 h 184226"/>
              <a:gd name="connsiteX1" fmla="*/ 7872036 w 7872036"/>
              <a:gd name="connsiteY1" fmla="*/ 0 h 184226"/>
              <a:gd name="connsiteX2" fmla="*/ 7825979 w 7872036"/>
              <a:gd name="connsiteY2" fmla="*/ 184226 h 184226"/>
              <a:gd name="connsiteX3" fmla="*/ 0 w 7872036"/>
              <a:gd name="connsiteY3" fmla="*/ 184226 h 18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72036" h="184226">
                <a:moveTo>
                  <a:pt x="0" y="0"/>
                </a:moveTo>
                <a:lnTo>
                  <a:pt x="7872036" y="0"/>
                </a:lnTo>
                <a:lnTo>
                  <a:pt x="7825979" y="184226"/>
                </a:lnTo>
                <a:lnTo>
                  <a:pt x="0" y="184226"/>
                </a:lnTo>
                <a:close/>
              </a:path>
            </a:pathLst>
          </a:custGeom>
          <a:solidFill>
            <a:srgbClr val="9B00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平行四边形 7"/>
          <p:cNvSpPr/>
          <p:nvPr>
            <p:custDataLst>
              <p:tags r:id="rId4"/>
            </p:custDataLst>
          </p:nvPr>
        </p:nvSpPr>
        <p:spPr>
          <a:xfrm>
            <a:off x="795456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平行四边形 9"/>
          <p:cNvSpPr/>
          <p:nvPr>
            <p:custDataLst>
              <p:tags r:id="rId5"/>
            </p:custDataLst>
          </p:nvPr>
        </p:nvSpPr>
        <p:spPr>
          <a:xfrm>
            <a:off x="828236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/>
          <p:cNvSpPr/>
          <p:nvPr>
            <p:custDataLst>
              <p:tags r:id="rId6"/>
            </p:custDataLst>
          </p:nvPr>
        </p:nvSpPr>
        <p:spPr>
          <a:xfrm>
            <a:off x="861016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>
            <p:custDataLst>
              <p:tags r:id="rId7"/>
            </p:custDataLst>
          </p:nvPr>
        </p:nvSpPr>
        <p:spPr>
          <a:xfrm>
            <a:off x="8937964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>
            <p:custDataLst>
              <p:tags r:id="rId8"/>
            </p:custDataLst>
          </p:nvPr>
        </p:nvSpPr>
        <p:spPr>
          <a:xfrm>
            <a:off x="9265763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平行四边形 13"/>
          <p:cNvSpPr/>
          <p:nvPr>
            <p:custDataLst>
              <p:tags r:id="rId9"/>
            </p:custDataLst>
          </p:nvPr>
        </p:nvSpPr>
        <p:spPr>
          <a:xfrm>
            <a:off x="9593562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>
            <p:custDataLst>
              <p:tags r:id="rId10"/>
            </p:custDataLst>
          </p:nvPr>
        </p:nvSpPr>
        <p:spPr>
          <a:xfrm>
            <a:off x="9921361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/>
          <p:cNvSpPr/>
          <p:nvPr>
            <p:custDataLst>
              <p:tags r:id="rId11"/>
            </p:custDataLst>
          </p:nvPr>
        </p:nvSpPr>
        <p:spPr>
          <a:xfrm>
            <a:off x="10249160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/>
          <p:cNvSpPr/>
          <p:nvPr>
            <p:custDataLst>
              <p:tags r:id="rId12"/>
            </p:custDataLst>
          </p:nvPr>
        </p:nvSpPr>
        <p:spPr>
          <a:xfrm>
            <a:off x="10576959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平行四边形 17"/>
          <p:cNvSpPr/>
          <p:nvPr>
            <p:custDataLst>
              <p:tags r:id="rId13"/>
            </p:custDataLst>
          </p:nvPr>
        </p:nvSpPr>
        <p:spPr>
          <a:xfrm>
            <a:off x="10904758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平行四边形 18"/>
          <p:cNvSpPr/>
          <p:nvPr>
            <p:custDataLst>
              <p:tags r:id="rId14"/>
            </p:custDataLst>
          </p:nvPr>
        </p:nvSpPr>
        <p:spPr>
          <a:xfrm>
            <a:off x="1123255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平行四边形 19"/>
          <p:cNvSpPr/>
          <p:nvPr>
            <p:custDataLst>
              <p:tags r:id="rId15"/>
            </p:custDataLst>
          </p:nvPr>
        </p:nvSpPr>
        <p:spPr>
          <a:xfrm>
            <a:off x="1156035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平行四边形 20"/>
          <p:cNvSpPr/>
          <p:nvPr>
            <p:custDataLst>
              <p:tags r:id="rId16"/>
            </p:custDataLst>
          </p:nvPr>
        </p:nvSpPr>
        <p:spPr>
          <a:xfrm>
            <a:off x="1188815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91138" name="对象 91137"/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0" y="969645"/>
          <a:ext cx="12871450" cy="70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2" imgW="10090150" imgH="552450" progId="Word.Document.8">
                  <p:embed/>
                </p:oleObj>
              </mc:Choice>
              <mc:Fallback>
                <p:oleObj r:id="rId22" imgW="10090150" imgH="552450" progId="Word.Document.8">
                  <p:embed/>
                  <p:pic>
                    <p:nvPicPr>
                      <p:cNvPr id="91138" name="对象 91137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0" y="969645"/>
                        <a:ext cx="12871450" cy="7048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139" name="对象 91138"/>
          <p:cNvGraphicFramePr>
            <a:graphicFrameLocks noChangeAspect="1"/>
          </p:cNvGraphicFramePr>
          <p:nvPr>
            <p:custDataLst>
              <p:tags r:id="rId18"/>
            </p:custDataLst>
          </p:nvPr>
        </p:nvGraphicFramePr>
        <p:xfrm>
          <a:off x="544195" y="1840865"/>
          <a:ext cx="9950450" cy="44265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4" imgW="7353300" imgH="3270250" progId="Word.Document.8">
                  <p:embed/>
                </p:oleObj>
              </mc:Choice>
              <mc:Fallback>
                <p:oleObj r:id="rId24" imgW="7353300" imgH="3270250" progId="Word.Document.8">
                  <p:embed/>
                  <p:pic>
                    <p:nvPicPr>
                      <p:cNvPr id="91139" name="对象 91138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544195" y="1840865"/>
                        <a:ext cx="9950450" cy="44265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文本框 2"/>
          <p:cNvSpPr txBox="1"/>
          <p:nvPr>
            <p:custDataLst>
              <p:tags r:id="rId19"/>
            </p:custDataLst>
          </p:nvPr>
        </p:nvSpPr>
        <p:spPr>
          <a:xfrm>
            <a:off x="1365250" y="215900"/>
            <a:ext cx="18167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algn="ctr" defTabSz="914400" rtl="0" eaLnBrk="1" latinLnBrk="0" hangingPunct="1">
              <a:lnSpc>
                <a:spcPct val="100000"/>
              </a:lnSpc>
            </a:pP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例题讲解</a:t>
            </a:r>
            <a:endParaRPr kumimoji="0" lang="zh-CN" sz="3200" i="0" u="none" strike="noStrike" kern="1200" cap="none" spc="0" normalizeH="0" baseline="0"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426694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1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0" y="310243"/>
            <a:ext cx="1257300" cy="394298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1384473" y="252806"/>
            <a:ext cx="2062998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探究新知</a:t>
            </a:r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3447415" y="310515"/>
            <a:ext cx="3891915" cy="394335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>
            <p:custDataLst>
              <p:tags r:id="rId4"/>
            </p:custDataLst>
          </p:nvPr>
        </p:nvSpPr>
        <p:spPr>
          <a:xfrm>
            <a:off x="0" y="6673774"/>
            <a:ext cx="7872036" cy="184226"/>
          </a:xfrm>
          <a:custGeom>
            <a:avLst/>
            <a:gdLst>
              <a:gd name="connsiteX0" fmla="*/ 0 w 7872036"/>
              <a:gd name="connsiteY0" fmla="*/ 0 h 184226"/>
              <a:gd name="connsiteX1" fmla="*/ 7872036 w 7872036"/>
              <a:gd name="connsiteY1" fmla="*/ 0 h 184226"/>
              <a:gd name="connsiteX2" fmla="*/ 7825979 w 7872036"/>
              <a:gd name="connsiteY2" fmla="*/ 184226 h 184226"/>
              <a:gd name="connsiteX3" fmla="*/ 0 w 7872036"/>
              <a:gd name="connsiteY3" fmla="*/ 184226 h 18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72036" h="184226">
                <a:moveTo>
                  <a:pt x="0" y="0"/>
                </a:moveTo>
                <a:lnTo>
                  <a:pt x="7872036" y="0"/>
                </a:lnTo>
                <a:lnTo>
                  <a:pt x="7825979" y="184226"/>
                </a:lnTo>
                <a:lnTo>
                  <a:pt x="0" y="184226"/>
                </a:lnTo>
                <a:close/>
              </a:path>
            </a:pathLst>
          </a:custGeom>
          <a:solidFill>
            <a:srgbClr val="9B00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平行四边形 7"/>
          <p:cNvSpPr/>
          <p:nvPr>
            <p:custDataLst>
              <p:tags r:id="rId5"/>
            </p:custDataLst>
          </p:nvPr>
        </p:nvSpPr>
        <p:spPr>
          <a:xfrm>
            <a:off x="795456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平行四边形 9"/>
          <p:cNvSpPr/>
          <p:nvPr>
            <p:custDataLst>
              <p:tags r:id="rId6"/>
            </p:custDataLst>
          </p:nvPr>
        </p:nvSpPr>
        <p:spPr>
          <a:xfrm>
            <a:off x="828236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/>
          <p:cNvSpPr/>
          <p:nvPr>
            <p:custDataLst>
              <p:tags r:id="rId7"/>
            </p:custDataLst>
          </p:nvPr>
        </p:nvSpPr>
        <p:spPr>
          <a:xfrm>
            <a:off x="861016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>
            <p:custDataLst>
              <p:tags r:id="rId8"/>
            </p:custDataLst>
          </p:nvPr>
        </p:nvSpPr>
        <p:spPr>
          <a:xfrm>
            <a:off x="8937964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>
            <p:custDataLst>
              <p:tags r:id="rId9"/>
            </p:custDataLst>
          </p:nvPr>
        </p:nvSpPr>
        <p:spPr>
          <a:xfrm>
            <a:off x="9265763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平行四边形 13"/>
          <p:cNvSpPr/>
          <p:nvPr>
            <p:custDataLst>
              <p:tags r:id="rId10"/>
            </p:custDataLst>
          </p:nvPr>
        </p:nvSpPr>
        <p:spPr>
          <a:xfrm>
            <a:off x="9593562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>
            <p:custDataLst>
              <p:tags r:id="rId11"/>
            </p:custDataLst>
          </p:nvPr>
        </p:nvSpPr>
        <p:spPr>
          <a:xfrm>
            <a:off x="9921361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/>
          <p:cNvSpPr/>
          <p:nvPr>
            <p:custDataLst>
              <p:tags r:id="rId12"/>
            </p:custDataLst>
          </p:nvPr>
        </p:nvSpPr>
        <p:spPr>
          <a:xfrm>
            <a:off x="10249160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/>
          <p:cNvSpPr/>
          <p:nvPr>
            <p:custDataLst>
              <p:tags r:id="rId13"/>
            </p:custDataLst>
          </p:nvPr>
        </p:nvSpPr>
        <p:spPr>
          <a:xfrm>
            <a:off x="10576959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平行四边形 17"/>
          <p:cNvSpPr/>
          <p:nvPr>
            <p:custDataLst>
              <p:tags r:id="rId14"/>
            </p:custDataLst>
          </p:nvPr>
        </p:nvSpPr>
        <p:spPr>
          <a:xfrm>
            <a:off x="10904758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平行四边形 18"/>
          <p:cNvSpPr/>
          <p:nvPr>
            <p:custDataLst>
              <p:tags r:id="rId15"/>
            </p:custDataLst>
          </p:nvPr>
        </p:nvSpPr>
        <p:spPr>
          <a:xfrm>
            <a:off x="1123255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平行四边形 19"/>
          <p:cNvSpPr/>
          <p:nvPr>
            <p:custDataLst>
              <p:tags r:id="rId16"/>
            </p:custDataLst>
          </p:nvPr>
        </p:nvSpPr>
        <p:spPr>
          <a:xfrm>
            <a:off x="1156035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平行四边形 20"/>
          <p:cNvSpPr/>
          <p:nvPr>
            <p:custDataLst>
              <p:tags r:id="rId17"/>
            </p:custDataLst>
          </p:nvPr>
        </p:nvSpPr>
        <p:spPr>
          <a:xfrm>
            <a:off x="1188815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3554" name="对象 23553"/>
          <p:cNvGraphicFramePr>
            <a:graphicFrameLocks noChangeAspect="1"/>
          </p:cNvGraphicFramePr>
          <p:nvPr>
            <p:custDataLst>
              <p:tags r:id="rId18"/>
            </p:custDataLst>
          </p:nvPr>
        </p:nvGraphicFramePr>
        <p:xfrm>
          <a:off x="363538" y="1256108"/>
          <a:ext cx="11474450" cy="3905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9601200" imgH="3267075" progId="Word.Document.8">
                  <p:embed/>
                </p:oleObj>
              </mc:Choice>
              <mc:Fallback>
                <p:oleObj r:id="rId21" imgW="9601200" imgH="3267075" progId="Word.Document.8">
                  <p:embed/>
                  <p:pic>
                    <p:nvPicPr>
                      <p:cNvPr id="23554" name="对象 23553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363538" y="1256108"/>
                        <a:ext cx="11474450" cy="39052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44862344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24958F-9FB5-EA07-6352-6ABDEC9BB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CA89AFC-4B01-1A23-22C3-984FDFE1C3F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310243"/>
            <a:ext cx="1257300" cy="394298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9B18063A-873E-E293-FC8F-8FA8EF96F24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448050" y="310515"/>
            <a:ext cx="3891280" cy="394335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75273C17-F08E-9839-BF47-2CD8CDECE3D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6673774"/>
            <a:ext cx="7872036" cy="184226"/>
          </a:xfrm>
          <a:custGeom>
            <a:avLst/>
            <a:gdLst>
              <a:gd name="connsiteX0" fmla="*/ 0 w 7872036"/>
              <a:gd name="connsiteY0" fmla="*/ 0 h 184226"/>
              <a:gd name="connsiteX1" fmla="*/ 7872036 w 7872036"/>
              <a:gd name="connsiteY1" fmla="*/ 0 h 184226"/>
              <a:gd name="connsiteX2" fmla="*/ 7825979 w 7872036"/>
              <a:gd name="connsiteY2" fmla="*/ 184226 h 184226"/>
              <a:gd name="connsiteX3" fmla="*/ 0 w 7872036"/>
              <a:gd name="connsiteY3" fmla="*/ 184226 h 18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72036" h="184226">
                <a:moveTo>
                  <a:pt x="0" y="0"/>
                </a:moveTo>
                <a:lnTo>
                  <a:pt x="7872036" y="0"/>
                </a:lnTo>
                <a:lnTo>
                  <a:pt x="7825979" y="184226"/>
                </a:lnTo>
                <a:lnTo>
                  <a:pt x="0" y="184226"/>
                </a:lnTo>
                <a:close/>
              </a:path>
            </a:pathLst>
          </a:custGeom>
          <a:solidFill>
            <a:srgbClr val="9B00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平行四边形 7">
            <a:extLst>
              <a:ext uri="{FF2B5EF4-FFF2-40B4-BE49-F238E27FC236}">
                <a16:creationId xmlns:a16="http://schemas.microsoft.com/office/drawing/2014/main" id="{B0134FC2-5363-0545-EA53-072C481384E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95456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平行四边形 9">
            <a:extLst>
              <a:ext uri="{FF2B5EF4-FFF2-40B4-BE49-F238E27FC236}">
                <a16:creationId xmlns:a16="http://schemas.microsoft.com/office/drawing/2014/main" id="{ACC34271-497B-486C-3AD3-2C0B0AFF6D0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28236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>
            <a:extLst>
              <a:ext uri="{FF2B5EF4-FFF2-40B4-BE49-F238E27FC236}">
                <a16:creationId xmlns:a16="http://schemas.microsoft.com/office/drawing/2014/main" id="{2C1BBD74-B571-321D-756C-9BE8A23D6F33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61016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>
            <a:extLst>
              <a:ext uri="{FF2B5EF4-FFF2-40B4-BE49-F238E27FC236}">
                <a16:creationId xmlns:a16="http://schemas.microsoft.com/office/drawing/2014/main" id="{2FA2224B-E67C-EBC1-7429-605FC744C789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8937964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>
            <a:extLst>
              <a:ext uri="{FF2B5EF4-FFF2-40B4-BE49-F238E27FC236}">
                <a16:creationId xmlns:a16="http://schemas.microsoft.com/office/drawing/2014/main" id="{E9341DEA-C766-CDA8-41BD-1D54401A4BC5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9265763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平行四边形 13">
            <a:extLst>
              <a:ext uri="{FF2B5EF4-FFF2-40B4-BE49-F238E27FC236}">
                <a16:creationId xmlns:a16="http://schemas.microsoft.com/office/drawing/2014/main" id="{F49FD209-DD7A-5440-F74E-D6CD2EEBAA34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9593562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>
            <a:extLst>
              <a:ext uri="{FF2B5EF4-FFF2-40B4-BE49-F238E27FC236}">
                <a16:creationId xmlns:a16="http://schemas.microsoft.com/office/drawing/2014/main" id="{B538F8E6-70BE-9DE2-CAF5-CF147F90131A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9921361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>
            <a:extLst>
              <a:ext uri="{FF2B5EF4-FFF2-40B4-BE49-F238E27FC236}">
                <a16:creationId xmlns:a16="http://schemas.microsoft.com/office/drawing/2014/main" id="{7206A64B-822E-0D49-830F-62016B1484F1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10249160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>
            <a:extLst>
              <a:ext uri="{FF2B5EF4-FFF2-40B4-BE49-F238E27FC236}">
                <a16:creationId xmlns:a16="http://schemas.microsoft.com/office/drawing/2014/main" id="{12066604-7FF5-7BC7-F9E8-D99243EFFFFF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0576959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平行四边形 17">
            <a:extLst>
              <a:ext uri="{FF2B5EF4-FFF2-40B4-BE49-F238E27FC236}">
                <a16:creationId xmlns:a16="http://schemas.microsoft.com/office/drawing/2014/main" id="{1109F67A-E2AA-9652-C1A9-B2456DF21B95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10904758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平行四边形 18">
            <a:extLst>
              <a:ext uri="{FF2B5EF4-FFF2-40B4-BE49-F238E27FC236}">
                <a16:creationId xmlns:a16="http://schemas.microsoft.com/office/drawing/2014/main" id="{B2B4A051-71A3-F695-E6BA-6440682261A6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123255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平行四边形 19">
            <a:extLst>
              <a:ext uri="{FF2B5EF4-FFF2-40B4-BE49-F238E27FC236}">
                <a16:creationId xmlns:a16="http://schemas.microsoft.com/office/drawing/2014/main" id="{3FD9AC21-5D97-0C61-A476-5336EA975AE6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1156035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平行四边形 20">
            <a:extLst>
              <a:ext uri="{FF2B5EF4-FFF2-40B4-BE49-F238E27FC236}">
                <a16:creationId xmlns:a16="http://schemas.microsoft.com/office/drawing/2014/main" id="{C9CE663A-00EA-0B4D-6FE2-67308AC058B0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1188815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1FC958E5-6C9C-1C54-733A-72BFF1FE2BB2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1384473" y="252806"/>
            <a:ext cx="2062998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例题讲解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2E15BE1-EC06-D742-F611-9C6136A65D81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11568" y="832484"/>
            <a:ext cx="6392432" cy="2909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886520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F2021-6DF6-EDE7-94DF-39FEE6BA4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719A4090-0916-99C5-B865-BCFFEE24E86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310243"/>
            <a:ext cx="1257300" cy="394298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60E13AAB-334A-7E97-D0EF-689D8901D6F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448050" y="310515"/>
            <a:ext cx="3891280" cy="394335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E24DEE0B-4A68-5380-CB10-B586AF12C8A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6673774"/>
            <a:ext cx="7872036" cy="184226"/>
          </a:xfrm>
          <a:custGeom>
            <a:avLst/>
            <a:gdLst>
              <a:gd name="connsiteX0" fmla="*/ 0 w 7872036"/>
              <a:gd name="connsiteY0" fmla="*/ 0 h 184226"/>
              <a:gd name="connsiteX1" fmla="*/ 7872036 w 7872036"/>
              <a:gd name="connsiteY1" fmla="*/ 0 h 184226"/>
              <a:gd name="connsiteX2" fmla="*/ 7825979 w 7872036"/>
              <a:gd name="connsiteY2" fmla="*/ 184226 h 184226"/>
              <a:gd name="connsiteX3" fmla="*/ 0 w 7872036"/>
              <a:gd name="connsiteY3" fmla="*/ 184226 h 18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72036" h="184226">
                <a:moveTo>
                  <a:pt x="0" y="0"/>
                </a:moveTo>
                <a:lnTo>
                  <a:pt x="7872036" y="0"/>
                </a:lnTo>
                <a:lnTo>
                  <a:pt x="7825979" y="184226"/>
                </a:lnTo>
                <a:lnTo>
                  <a:pt x="0" y="184226"/>
                </a:lnTo>
                <a:close/>
              </a:path>
            </a:pathLst>
          </a:custGeom>
          <a:solidFill>
            <a:srgbClr val="9B00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平行四边形 7">
            <a:extLst>
              <a:ext uri="{FF2B5EF4-FFF2-40B4-BE49-F238E27FC236}">
                <a16:creationId xmlns:a16="http://schemas.microsoft.com/office/drawing/2014/main" id="{29F88816-B662-F85A-B196-12D5A080048C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95456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平行四边形 9">
            <a:extLst>
              <a:ext uri="{FF2B5EF4-FFF2-40B4-BE49-F238E27FC236}">
                <a16:creationId xmlns:a16="http://schemas.microsoft.com/office/drawing/2014/main" id="{003025EA-B3FF-B30E-F2C1-61E51E05912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28236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>
            <a:extLst>
              <a:ext uri="{FF2B5EF4-FFF2-40B4-BE49-F238E27FC236}">
                <a16:creationId xmlns:a16="http://schemas.microsoft.com/office/drawing/2014/main" id="{F5D76C8B-EB44-5F95-5BA4-F54B731799D8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61016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>
            <a:extLst>
              <a:ext uri="{FF2B5EF4-FFF2-40B4-BE49-F238E27FC236}">
                <a16:creationId xmlns:a16="http://schemas.microsoft.com/office/drawing/2014/main" id="{3BC8383F-E520-DB3F-8D6C-694D8D8080CC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8937964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>
            <a:extLst>
              <a:ext uri="{FF2B5EF4-FFF2-40B4-BE49-F238E27FC236}">
                <a16:creationId xmlns:a16="http://schemas.microsoft.com/office/drawing/2014/main" id="{40CD49D8-E532-2AC1-02A2-A52215D2BCF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9265763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平行四边形 13">
            <a:extLst>
              <a:ext uri="{FF2B5EF4-FFF2-40B4-BE49-F238E27FC236}">
                <a16:creationId xmlns:a16="http://schemas.microsoft.com/office/drawing/2014/main" id="{D5546EAE-67AF-D40C-BB51-2D824A1029D7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9593562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>
            <a:extLst>
              <a:ext uri="{FF2B5EF4-FFF2-40B4-BE49-F238E27FC236}">
                <a16:creationId xmlns:a16="http://schemas.microsoft.com/office/drawing/2014/main" id="{ABE2521C-E66A-64BB-A33B-AF22170CE3B0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9921361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>
            <a:extLst>
              <a:ext uri="{FF2B5EF4-FFF2-40B4-BE49-F238E27FC236}">
                <a16:creationId xmlns:a16="http://schemas.microsoft.com/office/drawing/2014/main" id="{FA700189-3435-6E39-3B2E-0F14CB331B20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10249160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>
            <a:extLst>
              <a:ext uri="{FF2B5EF4-FFF2-40B4-BE49-F238E27FC236}">
                <a16:creationId xmlns:a16="http://schemas.microsoft.com/office/drawing/2014/main" id="{7431A4B0-98FF-99B5-2AA9-4E7B4C5C271B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0576959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平行四边形 17">
            <a:extLst>
              <a:ext uri="{FF2B5EF4-FFF2-40B4-BE49-F238E27FC236}">
                <a16:creationId xmlns:a16="http://schemas.microsoft.com/office/drawing/2014/main" id="{8F7195FC-B0E9-AE96-41A8-0F28235B3591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10904758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平行四边形 18">
            <a:extLst>
              <a:ext uri="{FF2B5EF4-FFF2-40B4-BE49-F238E27FC236}">
                <a16:creationId xmlns:a16="http://schemas.microsoft.com/office/drawing/2014/main" id="{15545936-4C0A-6CEA-025E-39E71B674DF8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123255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平行四边形 19">
            <a:extLst>
              <a:ext uri="{FF2B5EF4-FFF2-40B4-BE49-F238E27FC236}">
                <a16:creationId xmlns:a16="http://schemas.microsoft.com/office/drawing/2014/main" id="{4FCB196A-67FA-1195-37C0-7BEB7BED7E27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1156035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平行四边形 20">
            <a:extLst>
              <a:ext uri="{FF2B5EF4-FFF2-40B4-BE49-F238E27FC236}">
                <a16:creationId xmlns:a16="http://schemas.microsoft.com/office/drawing/2014/main" id="{FEF341C9-ED7B-D3D9-B19C-8A883D7A7EF2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1188815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65E2097F-B718-5BE2-0A8A-91F15F514CD3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1384473" y="252806"/>
            <a:ext cx="2062998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例题讲解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628D04A-6FEB-3439-3CD9-7A3FEA88F114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06146" y="821971"/>
            <a:ext cx="6455898" cy="2566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004014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0" y="310243"/>
            <a:ext cx="1257300" cy="394298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3447415" y="310515"/>
            <a:ext cx="3891915" cy="394335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>
            <p:custDataLst>
              <p:tags r:id="rId3"/>
            </p:custDataLst>
          </p:nvPr>
        </p:nvSpPr>
        <p:spPr>
          <a:xfrm>
            <a:off x="0" y="6673774"/>
            <a:ext cx="7872036" cy="184226"/>
          </a:xfrm>
          <a:custGeom>
            <a:avLst/>
            <a:gdLst>
              <a:gd name="connsiteX0" fmla="*/ 0 w 7872036"/>
              <a:gd name="connsiteY0" fmla="*/ 0 h 184226"/>
              <a:gd name="connsiteX1" fmla="*/ 7872036 w 7872036"/>
              <a:gd name="connsiteY1" fmla="*/ 0 h 184226"/>
              <a:gd name="connsiteX2" fmla="*/ 7825979 w 7872036"/>
              <a:gd name="connsiteY2" fmla="*/ 184226 h 184226"/>
              <a:gd name="connsiteX3" fmla="*/ 0 w 7872036"/>
              <a:gd name="connsiteY3" fmla="*/ 184226 h 18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72036" h="184226">
                <a:moveTo>
                  <a:pt x="0" y="0"/>
                </a:moveTo>
                <a:lnTo>
                  <a:pt x="7872036" y="0"/>
                </a:lnTo>
                <a:lnTo>
                  <a:pt x="7825979" y="184226"/>
                </a:lnTo>
                <a:lnTo>
                  <a:pt x="0" y="184226"/>
                </a:lnTo>
                <a:close/>
              </a:path>
            </a:pathLst>
          </a:custGeom>
          <a:solidFill>
            <a:srgbClr val="9B00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平行四边形 7"/>
          <p:cNvSpPr/>
          <p:nvPr>
            <p:custDataLst>
              <p:tags r:id="rId4"/>
            </p:custDataLst>
          </p:nvPr>
        </p:nvSpPr>
        <p:spPr>
          <a:xfrm>
            <a:off x="795456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平行四边形 9"/>
          <p:cNvSpPr/>
          <p:nvPr>
            <p:custDataLst>
              <p:tags r:id="rId5"/>
            </p:custDataLst>
          </p:nvPr>
        </p:nvSpPr>
        <p:spPr>
          <a:xfrm>
            <a:off x="828236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/>
          <p:cNvSpPr/>
          <p:nvPr>
            <p:custDataLst>
              <p:tags r:id="rId6"/>
            </p:custDataLst>
          </p:nvPr>
        </p:nvSpPr>
        <p:spPr>
          <a:xfrm>
            <a:off x="861016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>
            <p:custDataLst>
              <p:tags r:id="rId7"/>
            </p:custDataLst>
          </p:nvPr>
        </p:nvSpPr>
        <p:spPr>
          <a:xfrm>
            <a:off x="8937964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>
            <p:custDataLst>
              <p:tags r:id="rId8"/>
            </p:custDataLst>
          </p:nvPr>
        </p:nvSpPr>
        <p:spPr>
          <a:xfrm>
            <a:off x="9265763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平行四边形 13"/>
          <p:cNvSpPr/>
          <p:nvPr>
            <p:custDataLst>
              <p:tags r:id="rId9"/>
            </p:custDataLst>
          </p:nvPr>
        </p:nvSpPr>
        <p:spPr>
          <a:xfrm>
            <a:off x="9593562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>
            <p:custDataLst>
              <p:tags r:id="rId10"/>
            </p:custDataLst>
          </p:nvPr>
        </p:nvSpPr>
        <p:spPr>
          <a:xfrm>
            <a:off x="9921361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/>
          <p:cNvSpPr/>
          <p:nvPr>
            <p:custDataLst>
              <p:tags r:id="rId11"/>
            </p:custDataLst>
          </p:nvPr>
        </p:nvSpPr>
        <p:spPr>
          <a:xfrm>
            <a:off x="10249160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/>
          <p:cNvSpPr/>
          <p:nvPr>
            <p:custDataLst>
              <p:tags r:id="rId12"/>
            </p:custDataLst>
          </p:nvPr>
        </p:nvSpPr>
        <p:spPr>
          <a:xfrm>
            <a:off x="10576959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平行四边形 17"/>
          <p:cNvSpPr/>
          <p:nvPr>
            <p:custDataLst>
              <p:tags r:id="rId13"/>
            </p:custDataLst>
          </p:nvPr>
        </p:nvSpPr>
        <p:spPr>
          <a:xfrm>
            <a:off x="10904758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平行四边形 18"/>
          <p:cNvSpPr/>
          <p:nvPr>
            <p:custDataLst>
              <p:tags r:id="rId14"/>
            </p:custDataLst>
          </p:nvPr>
        </p:nvSpPr>
        <p:spPr>
          <a:xfrm>
            <a:off x="1123255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平行四边形 19"/>
          <p:cNvSpPr/>
          <p:nvPr>
            <p:custDataLst>
              <p:tags r:id="rId15"/>
            </p:custDataLst>
          </p:nvPr>
        </p:nvSpPr>
        <p:spPr>
          <a:xfrm>
            <a:off x="1156035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平行四边形 20"/>
          <p:cNvSpPr/>
          <p:nvPr>
            <p:custDataLst>
              <p:tags r:id="rId16"/>
            </p:custDataLst>
          </p:nvPr>
        </p:nvSpPr>
        <p:spPr>
          <a:xfrm>
            <a:off x="1188815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>
            <p:custDataLst>
              <p:tags r:id="rId17"/>
            </p:custDataLst>
          </p:nvPr>
        </p:nvSpPr>
        <p:spPr>
          <a:xfrm>
            <a:off x="989965" y="1172845"/>
            <a:ext cx="7292340" cy="3538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数列的递推公式；</a:t>
            </a:r>
          </a:p>
          <a:p>
            <a:pPr>
              <a:lnSpc>
                <a:spcPct val="200000"/>
              </a:lnSpc>
            </a:pP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数列的前</a:t>
            </a:r>
            <a:r>
              <a:rPr lang="en-US" altLang="zh-CN" sz="2800" b="1" i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项和；</a:t>
            </a:r>
          </a:p>
          <a:p>
            <a:pPr>
              <a:lnSpc>
                <a:spcPct val="200000"/>
              </a:lnSpc>
            </a:pP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3.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根据数列的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前</a:t>
            </a:r>
            <a:r>
              <a:rPr lang="en-US" altLang="zh-CN" sz="2800" b="1" i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n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项和求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通项公式；</a:t>
            </a:r>
          </a:p>
          <a:p>
            <a:pPr>
              <a:lnSpc>
                <a:spcPct val="200000"/>
              </a:lnSpc>
            </a:pP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4.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根据数列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递推公式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求通项公式；</a:t>
            </a:r>
          </a:p>
        </p:txBody>
      </p:sp>
      <p:sp>
        <p:nvSpPr>
          <p:cNvPr id="5" name="文本框 4"/>
          <p:cNvSpPr txBox="1"/>
          <p:nvPr>
            <p:custDataLst>
              <p:tags r:id="rId18"/>
            </p:custDataLst>
          </p:nvPr>
        </p:nvSpPr>
        <p:spPr>
          <a:xfrm>
            <a:off x="1365250" y="215900"/>
            <a:ext cx="18167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algn="ctr" defTabSz="914400" rtl="0" eaLnBrk="1" latinLnBrk="0" hangingPunct="1">
              <a:lnSpc>
                <a:spcPct val="100000"/>
              </a:lnSpc>
            </a:pP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课堂小结</a:t>
            </a: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0" y="310243"/>
            <a:ext cx="1257300" cy="394298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1257300" y="246407"/>
            <a:ext cx="2062998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布置作业</a:t>
            </a:r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3447415" y="310515"/>
            <a:ext cx="3891915" cy="394335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>
            <p:custDataLst>
              <p:tags r:id="rId4"/>
            </p:custDataLst>
          </p:nvPr>
        </p:nvSpPr>
        <p:spPr>
          <a:xfrm>
            <a:off x="0" y="6673774"/>
            <a:ext cx="7872036" cy="184226"/>
          </a:xfrm>
          <a:custGeom>
            <a:avLst/>
            <a:gdLst>
              <a:gd name="connsiteX0" fmla="*/ 0 w 7872036"/>
              <a:gd name="connsiteY0" fmla="*/ 0 h 184226"/>
              <a:gd name="connsiteX1" fmla="*/ 7872036 w 7872036"/>
              <a:gd name="connsiteY1" fmla="*/ 0 h 184226"/>
              <a:gd name="connsiteX2" fmla="*/ 7825979 w 7872036"/>
              <a:gd name="connsiteY2" fmla="*/ 184226 h 184226"/>
              <a:gd name="connsiteX3" fmla="*/ 0 w 7872036"/>
              <a:gd name="connsiteY3" fmla="*/ 184226 h 18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72036" h="184226">
                <a:moveTo>
                  <a:pt x="0" y="0"/>
                </a:moveTo>
                <a:lnTo>
                  <a:pt x="7872036" y="0"/>
                </a:lnTo>
                <a:lnTo>
                  <a:pt x="7825979" y="184226"/>
                </a:lnTo>
                <a:lnTo>
                  <a:pt x="0" y="184226"/>
                </a:lnTo>
                <a:close/>
              </a:path>
            </a:pathLst>
          </a:custGeom>
          <a:solidFill>
            <a:srgbClr val="9B00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平行四边形 7"/>
          <p:cNvSpPr/>
          <p:nvPr>
            <p:custDataLst>
              <p:tags r:id="rId5"/>
            </p:custDataLst>
          </p:nvPr>
        </p:nvSpPr>
        <p:spPr>
          <a:xfrm>
            <a:off x="795456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平行四边形 9"/>
          <p:cNvSpPr/>
          <p:nvPr>
            <p:custDataLst>
              <p:tags r:id="rId6"/>
            </p:custDataLst>
          </p:nvPr>
        </p:nvSpPr>
        <p:spPr>
          <a:xfrm>
            <a:off x="828236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/>
          <p:cNvSpPr/>
          <p:nvPr>
            <p:custDataLst>
              <p:tags r:id="rId7"/>
            </p:custDataLst>
          </p:nvPr>
        </p:nvSpPr>
        <p:spPr>
          <a:xfrm>
            <a:off x="861016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>
            <p:custDataLst>
              <p:tags r:id="rId8"/>
            </p:custDataLst>
          </p:nvPr>
        </p:nvSpPr>
        <p:spPr>
          <a:xfrm>
            <a:off x="8937964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>
            <p:custDataLst>
              <p:tags r:id="rId9"/>
            </p:custDataLst>
          </p:nvPr>
        </p:nvSpPr>
        <p:spPr>
          <a:xfrm>
            <a:off x="9265763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平行四边形 13"/>
          <p:cNvSpPr/>
          <p:nvPr>
            <p:custDataLst>
              <p:tags r:id="rId10"/>
            </p:custDataLst>
          </p:nvPr>
        </p:nvSpPr>
        <p:spPr>
          <a:xfrm>
            <a:off x="9593562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>
            <p:custDataLst>
              <p:tags r:id="rId11"/>
            </p:custDataLst>
          </p:nvPr>
        </p:nvSpPr>
        <p:spPr>
          <a:xfrm>
            <a:off x="9921361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/>
          <p:cNvSpPr/>
          <p:nvPr>
            <p:custDataLst>
              <p:tags r:id="rId12"/>
            </p:custDataLst>
          </p:nvPr>
        </p:nvSpPr>
        <p:spPr>
          <a:xfrm>
            <a:off x="10249160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/>
          <p:cNvSpPr/>
          <p:nvPr>
            <p:custDataLst>
              <p:tags r:id="rId13"/>
            </p:custDataLst>
          </p:nvPr>
        </p:nvSpPr>
        <p:spPr>
          <a:xfrm>
            <a:off x="10576959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平行四边形 17"/>
          <p:cNvSpPr/>
          <p:nvPr>
            <p:custDataLst>
              <p:tags r:id="rId14"/>
            </p:custDataLst>
          </p:nvPr>
        </p:nvSpPr>
        <p:spPr>
          <a:xfrm>
            <a:off x="10904758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平行四边形 18"/>
          <p:cNvSpPr/>
          <p:nvPr>
            <p:custDataLst>
              <p:tags r:id="rId15"/>
            </p:custDataLst>
          </p:nvPr>
        </p:nvSpPr>
        <p:spPr>
          <a:xfrm>
            <a:off x="1123255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平行四边形 19"/>
          <p:cNvSpPr/>
          <p:nvPr>
            <p:custDataLst>
              <p:tags r:id="rId16"/>
            </p:custDataLst>
          </p:nvPr>
        </p:nvSpPr>
        <p:spPr>
          <a:xfrm>
            <a:off x="1156035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平行四边形 20"/>
          <p:cNvSpPr/>
          <p:nvPr>
            <p:custDataLst>
              <p:tags r:id="rId17"/>
            </p:custDataLst>
          </p:nvPr>
        </p:nvSpPr>
        <p:spPr>
          <a:xfrm>
            <a:off x="1188815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18"/>
            </p:custDataLst>
          </p:nvPr>
        </p:nvSpPr>
        <p:spPr>
          <a:xfrm>
            <a:off x="335256" y="1197447"/>
            <a:ext cx="101669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活页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P3-5《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数列的概念（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》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670209A-C3D5-2B07-C698-B27425AEE79B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335256" y="2271004"/>
            <a:ext cx="101669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大书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P5《4.1.2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数列的概念（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例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1+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备选例题   例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、例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ZjMzYzcxNmFjOWU0MDU0NjVlZWM4NTczMTA1ZTYwMDYifQ=="/>
  <p:tag name="KSO_WPP_MARK_KEY" val="d52479ba-a20e-41bc-a65b-e8ecb10e14d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1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1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1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1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3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3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3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3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3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3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3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4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4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4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4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4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4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4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49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5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5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5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5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5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56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57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58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59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6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6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6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63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65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66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67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68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7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7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72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7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75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76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77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78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79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8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8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8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8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8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8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88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89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9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9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92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94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95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96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97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98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0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0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02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05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06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07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08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4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2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9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1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1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12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13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14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29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2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3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5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6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7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8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9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2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3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4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5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8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9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4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5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6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8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9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3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4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5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6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8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9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2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3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4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5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6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7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9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0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1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2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3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4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6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7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8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9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2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3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4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5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6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8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9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0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3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4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5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6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3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4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5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2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3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18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19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20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21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22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23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27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28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29"/>
  <p:tag name="KSO_WM_UNIT_PLACING_PICTURE_USER_VIEWPORT" val="{&quot;height&quot;:755.1417322834645,&quot;width&quot;:9599.9968503937}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30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31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32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35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36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37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38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37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8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9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23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24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25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46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47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48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49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50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51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52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53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54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55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56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57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58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59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60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61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62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64"/>
  <p:tag name="KSO_WM_UNIT_PLACING_PICTURE_USER_VIEWPORT" val="{&quot;height&quot;:7101,&quot;width&quot;:12438}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65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66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67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68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69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70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42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43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44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76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77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78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79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80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81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82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83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84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85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86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87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88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89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90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91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92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3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94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72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73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74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76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77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78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79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80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81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82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83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84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85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86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87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88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89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90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91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92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72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73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74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0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1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2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3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4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5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6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7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8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9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10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11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12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13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14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15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16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9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96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97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98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0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1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2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3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4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5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6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7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8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9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10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11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12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13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14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15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16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7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9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96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97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98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0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1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2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3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4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5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6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7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8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09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10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11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12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13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14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15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16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8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9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96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97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98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23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24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25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26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27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28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29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30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31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32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33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34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35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36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37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38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39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19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20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21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46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47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48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49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50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51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52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53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54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55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56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57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58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59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60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61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62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64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65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92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93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94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95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96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66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67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68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69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70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71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72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73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74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75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76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77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78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79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80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81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82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83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84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85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86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87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88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89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90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91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42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43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44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02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03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04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05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06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07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08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09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10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11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12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13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14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15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16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17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18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20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21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22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23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24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98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99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00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07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08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09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0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1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2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3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4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5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6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7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8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9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0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1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2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3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5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6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7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8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9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8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0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1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2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3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03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04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05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0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1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2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3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4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5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6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7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8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9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40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41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42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43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44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45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55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26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27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28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0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1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2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3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4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5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6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7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8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9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40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41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42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43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44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45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55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26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27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28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4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5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6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7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8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9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0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1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2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3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4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5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6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7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8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9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8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1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0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0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1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2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9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0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1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2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3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4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5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6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7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8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9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0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1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2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3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4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5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6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4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0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20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5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6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7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1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2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3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4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5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6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7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8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9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10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11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12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13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14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15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16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4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3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0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7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8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9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45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46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47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48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49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50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51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52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53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54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55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56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57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58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59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60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61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63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41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42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43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0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1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2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3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4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5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6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7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8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9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40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41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42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43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44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45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55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26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27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28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0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1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2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3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4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5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6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7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8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9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40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41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42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43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44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45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55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26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27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28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69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0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1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2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3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4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5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6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7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8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9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0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1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2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3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4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4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0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65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66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67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91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92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93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94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95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96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97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98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99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00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01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02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03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04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05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06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07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09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09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7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8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9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820</Words>
  <Application>Microsoft Office PowerPoint</Application>
  <PresentationFormat>宽屏</PresentationFormat>
  <Paragraphs>87</Paragraphs>
  <Slides>21</Slides>
  <Notes>21</Notes>
  <HiddenSlides>0</HiddenSlides>
  <MMClips>0</MMClips>
  <ScaleCrop>false</ScaleCrop>
  <HeadingPairs>
    <vt:vector size="10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21</vt:i4>
      </vt:variant>
      <vt:variant>
        <vt:lpstr>自定义放映</vt:lpstr>
      </vt:variant>
      <vt:variant>
        <vt:i4>1</vt:i4>
      </vt:variant>
    </vt:vector>
  </HeadingPairs>
  <TitlesOfParts>
    <vt:vector size="36" baseType="lpstr">
      <vt:lpstr>等线</vt:lpstr>
      <vt:lpstr>仿宋</vt:lpstr>
      <vt:lpstr>黑体</vt:lpstr>
      <vt:lpstr>宋体</vt:lpstr>
      <vt:lpstr>Arial</vt:lpstr>
      <vt:lpstr>Calibri</vt:lpstr>
      <vt:lpstr>Cambria Math</vt:lpstr>
      <vt:lpstr>Times New Roman</vt:lpstr>
      <vt:lpstr>Office 主题</vt:lpstr>
      <vt:lpstr>1_Office 主题</vt:lpstr>
      <vt:lpstr>文档</vt:lpstr>
      <vt:lpstr>Microsoft Word 97 - 2003 Document</vt:lpstr>
      <vt:lpstr>公式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自定义放映 1</vt:lpstr>
    </vt:vector>
  </TitlesOfParts>
  <Company>学科网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lld</dc:creator>
  <cp:lastModifiedBy>Msoffice</cp:lastModifiedBy>
  <cp:revision>7</cp:revision>
  <cp:lastPrinted>2023-12-09T10:26:44Z</cp:lastPrinted>
  <dcterms:created xsi:type="dcterms:W3CDTF">2023-12-09T10:26:44Z</dcterms:created>
  <dcterms:modified xsi:type="dcterms:W3CDTF">2024-12-17T03:37:19Z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