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2" r:id="rId2"/>
    <p:sldMasterId id="2147483726" r:id="rId3"/>
  </p:sldMasterIdLst>
  <p:notesMasterIdLst>
    <p:notesMasterId r:id="rId32"/>
  </p:notesMasterIdLst>
  <p:handoutMasterIdLst>
    <p:handoutMasterId r:id="rId33"/>
  </p:handoutMasterIdLst>
  <p:sldIdLst>
    <p:sldId id="976" r:id="rId4"/>
    <p:sldId id="258" r:id="rId5"/>
    <p:sldId id="349" r:id="rId6"/>
    <p:sldId id="434" r:id="rId7"/>
    <p:sldId id="430" r:id="rId8"/>
    <p:sldId id="431" r:id="rId9"/>
    <p:sldId id="435" r:id="rId10"/>
    <p:sldId id="283" r:id="rId11"/>
    <p:sldId id="1144" r:id="rId12"/>
    <p:sldId id="1145" r:id="rId13"/>
    <p:sldId id="1142" r:id="rId14"/>
    <p:sldId id="1146" r:id="rId15"/>
    <p:sldId id="1149" r:id="rId16"/>
    <p:sldId id="1147" r:id="rId17"/>
    <p:sldId id="1148" r:id="rId18"/>
    <p:sldId id="1150" r:id="rId19"/>
    <p:sldId id="1151" r:id="rId20"/>
    <p:sldId id="1152" r:id="rId21"/>
    <p:sldId id="1153" r:id="rId22"/>
    <p:sldId id="1156" r:id="rId23"/>
    <p:sldId id="1157" r:id="rId24"/>
    <p:sldId id="1158" r:id="rId25"/>
    <p:sldId id="1154" r:id="rId26"/>
    <p:sldId id="1155" r:id="rId27"/>
    <p:sldId id="1159" r:id="rId28"/>
    <p:sldId id="1160" r:id="rId29"/>
    <p:sldId id="1161" r:id="rId30"/>
    <p:sldId id="1141" r:id="rId31"/>
  </p:sldIdLst>
  <p:sldSz cx="9144000" cy="5143500" type="screen16x9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363"/>
    <a:srgbClr val="CC0000"/>
    <a:srgbClr val="9864C2"/>
    <a:srgbClr val="009900"/>
    <a:srgbClr val="FFFF00"/>
    <a:srgbClr val="FF0000"/>
    <a:srgbClr val="6699FF"/>
    <a:srgbClr val="66CCFF"/>
    <a:srgbClr val="009999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8853" autoAdjust="0"/>
  </p:normalViewPr>
  <p:slideViewPr>
    <p:cSldViewPr>
      <p:cViewPr varScale="1">
        <p:scale>
          <a:sx n="99" d="100"/>
          <a:sy n="99" d="100"/>
        </p:scale>
        <p:origin x="100" y="7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880"/>
    </p:cViewPr>
  </p:sorterViewPr>
  <p:notesViewPr>
    <p:cSldViewPr>
      <p:cViewPr varScale="1">
        <p:scale>
          <a:sx n="83" d="100"/>
          <a:sy n="83" d="100"/>
        </p:scale>
        <p:origin x="-324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81518F1-B902-4EEE-AD3E-8F6BF9B5D252}" type="datetimeFigureOut">
              <a:rPr lang="zh-CN" altLang="en-US"/>
              <a:pPr>
                <a:defRPr/>
              </a:pPr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4F8580A5-F38F-4FBA-9239-4954FC4BE6F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9771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BAD8CDC4-04C2-4870-BD7F-764B19C8F9F0}" type="datetimeFigureOut">
              <a:rPr lang="zh-CN" altLang="en-US"/>
              <a:pPr>
                <a:defRPr/>
              </a:pPr>
              <a:t>2025/1/6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fld id="{F31A9117-BE83-41B2-8963-9B17C480942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3259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9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70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88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0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15.xml"/><Relationship Id="rId9" Type="http://schemas.openxmlformats.org/officeDocument/2006/relationships/tags" Target="../tags/tag120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24.xml"/><Relationship Id="rId9" Type="http://schemas.openxmlformats.org/officeDocument/2006/relationships/tags" Target="../tags/tag129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40.xml"/><Relationship Id="rId9" Type="http://schemas.openxmlformats.org/officeDocument/2006/relationships/tags" Target="../tags/tag14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42106776"/>
      </p:ext>
    </p:extLst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7785811"/>
      </p:ext>
    </p:extLst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57963075"/>
      </p:ext>
    </p:extLst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77493930"/>
      </p:ext>
    </p:extLst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23736129"/>
      </p:ext>
    </p:extLst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26878240"/>
      </p:ext>
    </p:extLst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4999016"/>
      </p:ext>
    </p:extLst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57389971"/>
      </p:ext>
    </p:extLst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18517985"/>
      </p:ext>
    </p:extLst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978098238"/>
      </p:ext>
    </p:extLst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7626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64313798"/>
      </p:ext>
    </p:extLst>
  </p:cSld>
  <p:clrMapOvr>
    <a:masterClrMapping/>
  </p:clrMapOvr>
  <p:transition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4C7C56D-931B-4593-AB5F-00AB8006F4B7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074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FACBEC1-6D3F-4E87-93CD-50D44C4138A7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6258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E2EE57F-7310-4F39-90AD-28D045BEFA0E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8925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9CFD75A-06EC-497F-83CA-8392988E3490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0972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F0D33A7-C7C7-4F35-B570-36331E4CC04A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1281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BF2A5F9-A976-4F21-B4B3-F339EC5FCB8C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2408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DE00224-2EF9-4BFA-88CA-C68D90F5C7F5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0643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DBE7BC4-02E3-4394-A9D0-853220D9A0B5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6954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4AFE6A7-DEA2-4B1C-890F-693020E42DE6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0605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4B504FC-E255-4E4C-B08C-8FBDD7BF10FE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072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798C794-A4F8-408E-BAA9-C3537706BF0A}" type="slidenum">
              <a:rPr lang="zh-CN" altLang="en-US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2252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26" y="0"/>
            <a:ext cx="9143948" cy="5143024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1905" y="0"/>
            <a:ext cx="1649938" cy="1507544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7485222" y="3647542"/>
            <a:ext cx="1660684" cy="14959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54813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165399" y="0"/>
            <a:ext cx="8338521" cy="5143500"/>
            <a:chOff x="220531" y="0"/>
            <a:chExt cx="11118029" cy="6858000"/>
          </a:xfrm>
        </p:grpSpPr>
        <p:grpSp>
          <p:nvGrpSpPr>
            <p:cNvPr id="8" name="组合 7"/>
            <p:cNvGrpSpPr/>
            <p:nvPr>
              <p:custDataLst>
                <p:tags r:id="rId8"/>
              </p:custDataLst>
            </p:nvPr>
          </p:nvGrpSpPr>
          <p:grpSpPr>
            <a:xfrm>
              <a:off x="8564880" y="5384482"/>
              <a:ext cx="2773680" cy="1473518"/>
              <a:chOff x="8564880" y="5384482"/>
              <a:chExt cx="2773680" cy="1473518"/>
            </a:xfrm>
          </p:grpSpPr>
          <p:sp>
            <p:nvSpPr>
              <p:cNvPr id="12" name="任意多边形 11"/>
              <p:cNvSpPr/>
              <p:nvPr>
                <p:custDataLst>
                  <p:tags r:id="rId12"/>
                </p:custDataLst>
              </p:nvPr>
            </p:nvSpPr>
            <p:spPr>
              <a:xfrm>
                <a:off x="8564880" y="5384482"/>
                <a:ext cx="2773680" cy="1473518"/>
              </a:xfrm>
              <a:custGeom>
                <a:avLst/>
                <a:gdLst>
                  <a:gd name="connsiteX0" fmla="*/ 2763520 w 5527040"/>
                  <a:gd name="connsiteY0" fmla="*/ 0 h 2936240"/>
                  <a:gd name="connsiteX1" fmla="*/ 5527040 w 5527040"/>
                  <a:gd name="connsiteY1" fmla="*/ 2936240 h 2936240"/>
                  <a:gd name="connsiteX2" fmla="*/ 4828988 w 5527040"/>
                  <a:gd name="connsiteY2" fmla="*/ 2936240 h 2936240"/>
                  <a:gd name="connsiteX3" fmla="*/ 2763520 w 5527040"/>
                  <a:gd name="connsiteY3" fmla="*/ 741680 h 2936240"/>
                  <a:gd name="connsiteX4" fmla="*/ 698052 w 5527040"/>
                  <a:gd name="connsiteY4" fmla="*/ 2936240 h 2936240"/>
                  <a:gd name="connsiteX5" fmla="*/ 0 w 5527040"/>
                  <a:gd name="connsiteY5" fmla="*/ 2936240 h 2936240"/>
                  <a:gd name="connsiteX6" fmla="*/ 2763520 w 5527040"/>
                  <a:gd name="connsiteY6" fmla="*/ 0 h 293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7040" h="2936240">
                    <a:moveTo>
                      <a:pt x="2763520" y="0"/>
                    </a:moveTo>
                    <a:lnTo>
                      <a:pt x="5527040" y="2936240"/>
                    </a:lnTo>
                    <a:lnTo>
                      <a:pt x="4828988" y="2936240"/>
                    </a:lnTo>
                    <a:lnTo>
                      <a:pt x="2763520" y="741680"/>
                    </a:lnTo>
                    <a:lnTo>
                      <a:pt x="698052" y="2936240"/>
                    </a:lnTo>
                    <a:lnTo>
                      <a:pt x="0" y="2936240"/>
                    </a:lnTo>
                    <a:lnTo>
                      <a:pt x="276352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3" name="任意多边形 12"/>
              <p:cNvSpPr/>
              <p:nvPr>
                <p:custDataLst>
                  <p:tags r:id="rId13"/>
                </p:custDataLst>
              </p:nvPr>
            </p:nvSpPr>
            <p:spPr>
              <a:xfrm>
                <a:off x="9497658" y="6375559"/>
                <a:ext cx="908124" cy="48244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9" name="组合 8"/>
            <p:cNvGrpSpPr/>
            <p:nvPr>
              <p:custDataLst>
                <p:tags r:id="rId9"/>
              </p:custDataLst>
            </p:nvPr>
          </p:nvGrpSpPr>
          <p:grpSpPr>
            <a:xfrm>
              <a:off x="220531" y="0"/>
              <a:ext cx="5463811" cy="2534822"/>
              <a:chOff x="220531" y="0"/>
              <a:chExt cx="5463811" cy="2534822"/>
            </a:xfrm>
          </p:grpSpPr>
          <p:sp>
            <p:nvSpPr>
              <p:cNvPr id="10" name="任意多边形 9"/>
              <p:cNvSpPr/>
              <p:nvPr>
                <p:custDataLst>
                  <p:tags r:id="rId10"/>
                </p:custDataLst>
              </p:nvPr>
            </p:nvSpPr>
            <p:spPr>
              <a:xfrm flipV="1">
                <a:off x="220531" y="0"/>
                <a:ext cx="4219389" cy="224155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1" name="任意多边形 10"/>
              <p:cNvSpPr/>
              <p:nvPr>
                <p:custDataLst>
                  <p:tags r:id="rId11"/>
                </p:custDataLst>
              </p:nvPr>
            </p:nvSpPr>
            <p:spPr>
              <a:xfrm flipV="1">
                <a:off x="912913" y="0"/>
                <a:ext cx="4771429" cy="2534822"/>
              </a:xfrm>
              <a:custGeom>
                <a:avLst/>
                <a:gdLst>
                  <a:gd name="connsiteX0" fmla="*/ 0 w 4130936"/>
                  <a:gd name="connsiteY0" fmla="*/ 2194560 h 2194560"/>
                  <a:gd name="connsiteX1" fmla="*/ 225015 w 4130936"/>
                  <a:gd name="connsiteY1" fmla="*/ 2194560 h 2194560"/>
                  <a:gd name="connsiteX2" fmla="*/ 2065468 w 4130936"/>
                  <a:gd name="connsiteY2" fmla="*/ 239078 h 2194560"/>
                  <a:gd name="connsiteX3" fmla="*/ 3905922 w 4130936"/>
                  <a:gd name="connsiteY3" fmla="*/ 2194560 h 2194560"/>
                  <a:gd name="connsiteX4" fmla="*/ 4130936 w 4130936"/>
                  <a:gd name="connsiteY4" fmla="*/ 2194560 h 2194560"/>
                  <a:gd name="connsiteX5" fmla="*/ 2065468 w 4130936"/>
                  <a:gd name="connsiteY5" fmla="*/ 0 h 2194560"/>
                  <a:gd name="connsiteX6" fmla="*/ 0 w 4130936"/>
                  <a:gd name="connsiteY6" fmla="*/ 219456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30936" h="2194560">
                    <a:moveTo>
                      <a:pt x="0" y="2194560"/>
                    </a:moveTo>
                    <a:lnTo>
                      <a:pt x="225015" y="2194560"/>
                    </a:lnTo>
                    <a:lnTo>
                      <a:pt x="2065468" y="239078"/>
                    </a:lnTo>
                    <a:lnTo>
                      <a:pt x="3905922" y="2194560"/>
                    </a:lnTo>
                    <a:lnTo>
                      <a:pt x="4130936" y="2194560"/>
                    </a:lnTo>
                    <a:lnTo>
                      <a:pt x="2065468" y="0"/>
                    </a:lnTo>
                    <a:lnTo>
                      <a:pt x="0" y="219456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43000" y="1629893"/>
            <a:ext cx="6858000" cy="1133152"/>
          </a:xfrm>
        </p:spPr>
        <p:txBody>
          <a:bodyPr anchor="b">
            <a:normAutofit/>
          </a:bodyPr>
          <a:lstStyle>
            <a:lvl1pPr algn="ctr">
              <a:defRPr sz="4949" b="1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43000" y="2897327"/>
            <a:ext cx="6858000" cy="665702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842" indent="0" algn="ctr">
              <a:buNone/>
              <a:defRPr sz="1500"/>
            </a:lvl2pPr>
            <a:lvl3pPr marL="685684" indent="0" algn="ctr">
              <a:buNone/>
              <a:defRPr sz="1350"/>
            </a:lvl3pPr>
            <a:lvl4pPr marL="1028525" indent="0" algn="ctr">
              <a:buNone/>
              <a:defRPr sz="1200"/>
            </a:lvl4pPr>
            <a:lvl5pPr marL="1371367" indent="0" algn="ctr">
              <a:buNone/>
              <a:defRPr sz="1200"/>
            </a:lvl5pPr>
            <a:lvl6pPr marL="1714209" indent="0" algn="ctr">
              <a:buNone/>
              <a:defRPr sz="1200"/>
            </a:lvl6pPr>
            <a:lvl7pPr marL="2057051" indent="0" algn="ctr">
              <a:buNone/>
              <a:defRPr sz="1200"/>
            </a:lvl7pPr>
            <a:lvl8pPr marL="2399892" indent="0" algn="ctr">
              <a:buNone/>
              <a:defRPr sz="1200"/>
            </a:lvl8pPr>
            <a:lvl9pPr marL="2742734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7"/>
            </p:custDataLst>
          </p:nvPr>
        </p:nvCxnSpPr>
        <p:spPr>
          <a:xfrm>
            <a:off x="4476554" y="2834127"/>
            <a:ext cx="190893" cy="0"/>
          </a:xfrm>
          <a:prstGeom prst="line">
            <a:avLst/>
          </a:prstGeom>
          <a:ln w="222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54734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00348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1298004" y="0"/>
            <a:ext cx="7350696" cy="5143500"/>
            <a:chOff x="1730671" y="0"/>
            <a:chExt cx="9800929" cy="6858000"/>
          </a:xfrm>
        </p:grpSpPr>
        <p:grpSp>
          <p:nvGrpSpPr>
            <p:cNvPr id="8" name="组合 7"/>
            <p:cNvGrpSpPr/>
            <p:nvPr>
              <p:custDataLst>
                <p:tags r:id="rId8"/>
              </p:custDataLst>
            </p:nvPr>
          </p:nvGrpSpPr>
          <p:grpSpPr>
            <a:xfrm>
              <a:off x="1730671" y="0"/>
              <a:ext cx="4492591" cy="2386690"/>
              <a:chOff x="1730671" y="0"/>
              <a:chExt cx="4492591" cy="2386690"/>
            </a:xfrm>
          </p:grpSpPr>
          <p:sp>
            <p:nvSpPr>
              <p:cNvPr id="12" name="任意多边形 11"/>
              <p:cNvSpPr/>
              <p:nvPr>
                <p:custDataLst>
                  <p:tags r:id="rId12"/>
                </p:custDataLst>
              </p:nvPr>
            </p:nvSpPr>
            <p:spPr>
              <a:xfrm flipV="1">
                <a:off x="1730671" y="0"/>
                <a:ext cx="4492591" cy="2386690"/>
              </a:xfrm>
              <a:custGeom>
                <a:avLst/>
                <a:gdLst>
                  <a:gd name="connsiteX0" fmla="*/ 2763520 w 5527040"/>
                  <a:gd name="connsiteY0" fmla="*/ 0 h 2936240"/>
                  <a:gd name="connsiteX1" fmla="*/ 5527040 w 5527040"/>
                  <a:gd name="connsiteY1" fmla="*/ 2936240 h 2936240"/>
                  <a:gd name="connsiteX2" fmla="*/ 4828988 w 5527040"/>
                  <a:gd name="connsiteY2" fmla="*/ 2936240 h 2936240"/>
                  <a:gd name="connsiteX3" fmla="*/ 2763520 w 5527040"/>
                  <a:gd name="connsiteY3" fmla="*/ 741680 h 2936240"/>
                  <a:gd name="connsiteX4" fmla="*/ 698052 w 5527040"/>
                  <a:gd name="connsiteY4" fmla="*/ 2936240 h 2936240"/>
                  <a:gd name="connsiteX5" fmla="*/ 0 w 5527040"/>
                  <a:gd name="connsiteY5" fmla="*/ 2936240 h 2936240"/>
                  <a:gd name="connsiteX6" fmla="*/ 2763520 w 5527040"/>
                  <a:gd name="connsiteY6" fmla="*/ 0 h 293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7040" h="2936240">
                    <a:moveTo>
                      <a:pt x="2763520" y="0"/>
                    </a:moveTo>
                    <a:lnTo>
                      <a:pt x="5527040" y="2936240"/>
                    </a:lnTo>
                    <a:lnTo>
                      <a:pt x="4828988" y="2936240"/>
                    </a:lnTo>
                    <a:lnTo>
                      <a:pt x="2763520" y="741680"/>
                    </a:lnTo>
                    <a:lnTo>
                      <a:pt x="698052" y="2936240"/>
                    </a:lnTo>
                    <a:lnTo>
                      <a:pt x="0" y="2936240"/>
                    </a:lnTo>
                    <a:lnTo>
                      <a:pt x="27635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3" name="任意多边形 12"/>
              <p:cNvSpPr/>
              <p:nvPr>
                <p:custDataLst>
                  <p:tags r:id="rId13"/>
                </p:custDataLst>
              </p:nvPr>
            </p:nvSpPr>
            <p:spPr>
              <a:xfrm flipV="1">
                <a:off x="3241512" y="0"/>
                <a:ext cx="1470909" cy="781420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9" name="组合 8"/>
            <p:cNvGrpSpPr/>
            <p:nvPr>
              <p:custDataLst>
                <p:tags r:id="rId9"/>
              </p:custDataLst>
            </p:nvPr>
          </p:nvGrpSpPr>
          <p:grpSpPr>
            <a:xfrm>
              <a:off x="6096000" y="4288790"/>
              <a:ext cx="5435600" cy="2569210"/>
              <a:chOff x="6096000" y="4288790"/>
              <a:chExt cx="5435600" cy="2569210"/>
            </a:xfrm>
          </p:grpSpPr>
          <p:sp>
            <p:nvSpPr>
              <p:cNvPr id="10" name="任意多边形 9"/>
              <p:cNvSpPr/>
              <p:nvPr>
                <p:custDataLst>
                  <p:tags r:id="rId10"/>
                </p:custDataLst>
              </p:nvPr>
            </p:nvSpPr>
            <p:spPr>
              <a:xfrm>
                <a:off x="6096000" y="4663440"/>
                <a:ext cx="4130936" cy="2194560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1" name="任意多边形 10"/>
              <p:cNvSpPr/>
              <p:nvPr>
                <p:custDataLst>
                  <p:tags r:id="rId11"/>
                </p:custDataLst>
              </p:nvPr>
            </p:nvSpPr>
            <p:spPr>
              <a:xfrm>
                <a:off x="6695440" y="4288790"/>
                <a:ext cx="4836160" cy="2569210"/>
              </a:xfrm>
              <a:custGeom>
                <a:avLst/>
                <a:gdLst>
                  <a:gd name="connsiteX0" fmla="*/ 0 w 4130936"/>
                  <a:gd name="connsiteY0" fmla="*/ 2194560 h 2194560"/>
                  <a:gd name="connsiteX1" fmla="*/ 225015 w 4130936"/>
                  <a:gd name="connsiteY1" fmla="*/ 2194560 h 2194560"/>
                  <a:gd name="connsiteX2" fmla="*/ 2065468 w 4130936"/>
                  <a:gd name="connsiteY2" fmla="*/ 239078 h 2194560"/>
                  <a:gd name="connsiteX3" fmla="*/ 3905922 w 4130936"/>
                  <a:gd name="connsiteY3" fmla="*/ 2194560 h 2194560"/>
                  <a:gd name="connsiteX4" fmla="*/ 4130936 w 4130936"/>
                  <a:gd name="connsiteY4" fmla="*/ 2194560 h 2194560"/>
                  <a:gd name="connsiteX5" fmla="*/ 2065468 w 4130936"/>
                  <a:gd name="connsiteY5" fmla="*/ 0 h 2194560"/>
                  <a:gd name="connsiteX6" fmla="*/ 0 w 4130936"/>
                  <a:gd name="connsiteY6" fmla="*/ 219456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30936" h="2194560">
                    <a:moveTo>
                      <a:pt x="0" y="2194560"/>
                    </a:moveTo>
                    <a:lnTo>
                      <a:pt x="225015" y="2194560"/>
                    </a:lnTo>
                    <a:lnTo>
                      <a:pt x="2065468" y="239078"/>
                    </a:lnTo>
                    <a:lnTo>
                      <a:pt x="3905922" y="2194560"/>
                    </a:lnTo>
                    <a:lnTo>
                      <a:pt x="4130936" y="2194560"/>
                    </a:lnTo>
                    <a:lnTo>
                      <a:pt x="2065468" y="0"/>
                    </a:lnTo>
                    <a:lnTo>
                      <a:pt x="0" y="219456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884554" y="1763390"/>
            <a:ext cx="5374892" cy="1183711"/>
          </a:xfrm>
        </p:spPr>
        <p:txBody>
          <a:bodyPr anchor="b">
            <a:normAutofit/>
          </a:bodyPr>
          <a:lstStyle>
            <a:lvl1pPr algn="ctr">
              <a:defRPr sz="4049" b="1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884554" y="3076603"/>
            <a:ext cx="5374892" cy="987021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  <a:lvl2pPr marL="34284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6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52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36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2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0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89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7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7"/>
            </p:custDataLst>
          </p:nvPr>
        </p:nvCxnSpPr>
        <p:spPr>
          <a:xfrm>
            <a:off x="4476554" y="2994397"/>
            <a:ext cx="190893" cy="0"/>
          </a:xfrm>
          <a:prstGeom prst="line">
            <a:avLst/>
          </a:prstGeom>
          <a:ln w="222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33419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852780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2" y="1334914"/>
            <a:ext cx="3868340" cy="48577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42" indent="0">
              <a:buNone/>
              <a:defRPr sz="1500" b="1"/>
            </a:lvl2pPr>
            <a:lvl3pPr marL="685684" indent="0">
              <a:buNone/>
              <a:defRPr sz="1350" b="1"/>
            </a:lvl3pPr>
            <a:lvl4pPr marL="1028525" indent="0">
              <a:buNone/>
              <a:defRPr sz="1200" b="1"/>
            </a:lvl4pPr>
            <a:lvl5pPr marL="1371367" indent="0">
              <a:buNone/>
              <a:defRPr sz="1200" b="1"/>
            </a:lvl5pPr>
            <a:lvl6pPr marL="1714209" indent="0">
              <a:buNone/>
              <a:defRPr sz="1200" b="1"/>
            </a:lvl6pPr>
            <a:lvl7pPr marL="2057051" indent="0">
              <a:buNone/>
              <a:defRPr sz="1200" b="1"/>
            </a:lvl7pPr>
            <a:lvl8pPr marL="2399892" indent="0">
              <a:buNone/>
              <a:defRPr sz="1200" b="1"/>
            </a:lvl8pPr>
            <a:lvl9pPr marL="2742734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34914"/>
            <a:ext cx="3887391" cy="48577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42" indent="0">
              <a:buNone/>
              <a:defRPr sz="1500" b="1"/>
            </a:lvl2pPr>
            <a:lvl3pPr marL="685684" indent="0">
              <a:buNone/>
              <a:defRPr sz="1350" b="1"/>
            </a:lvl3pPr>
            <a:lvl4pPr marL="1028525" indent="0">
              <a:buNone/>
              <a:defRPr sz="1200" b="1"/>
            </a:lvl4pPr>
            <a:lvl5pPr marL="1371367" indent="0">
              <a:buNone/>
              <a:defRPr sz="1200" b="1"/>
            </a:lvl5pPr>
            <a:lvl6pPr marL="1714209" indent="0">
              <a:buNone/>
              <a:defRPr sz="1200" b="1"/>
            </a:lvl6pPr>
            <a:lvl7pPr marL="2057051" indent="0">
              <a:buNone/>
              <a:defRPr sz="1200" b="1"/>
            </a:lvl7pPr>
            <a:lvl8pPr marL="2399892" indent="0">
              <a:buNone/>
              <a:defRPr sz="1200" b="1"/>
            </a:lvl8pPr>
            <a:lvl9pPr marL="2742734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42767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685684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44690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1530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1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842" indent="0">
              <a:buNone/>
              <a:defRPr sz="2100"/>
            </a:lvl2pPr>
            <a:lvl3pPr marL="685684" indent="0">
              <a:buNone/>
              <a:defRPr sz="1800"/>
            </a:lvl3pPr>
            <a:lvl4pPr marL="1028525" indent="0">
              <a:buNone/>
              <a:defRPr sz="1500"/>
            </a:lvl4pPr>
            <a:lvl5pPr marL="1371367" indent="0">
              <a:buNone/>
              <a:defRPr sz="1500"/>
            </a:lvl5pPr>
            <a:lvl6pPr marL="1714209" indent="0">
              <a:buNone/>
              <a:defRPr sz="1500"/>
            </a:lvl6pPr>
            <a:lvl7pPr marL="2057051" indent="0">
              <a:buNone/>
              <a:defRPr sz="1500"/>
            </a:lvl7pPr>
            <a:lvl8pPr marL="2399892" indent="0">
              <a:buNone/>
              <a:defRPr sz="1500"/>
            </a:lvl8pPr>
            <a:lvl9pPr marL="2742734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94112"/>
            <a:ext cx="3123900" cy="2801489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842" indent="0">
              <a:buNone/>
              <a:defRPr sz="1050"/>
            </a:lvl2pPr>
            <a:lvl3pPr marL="685684" indent="0">
              <a:buNone/>
              <a:defRPr sz="900"/>
            </a:lvl3pPr>
            <a:lvl4pPr marL="1028525" indent="0">
              <a:buNone/>
              <a:defRPr sz="750"/>
            </a:lvl4pPr>
            <a:lvl5pPr marL="1371367" indent="0">
              <a:buNone/>
              <a:defRPr sz="750"/>
            </a:lvl5pPr>
            <a:lvl6pPr marL="1714209" indent="0">
              <a:buNone/>
              <a:defRPr sz="750"/>
            </a:lvl6pPr>
            <a:lvl7pPr marL="2057051" indent="0">
              <a:buNone/>
              <a:defRPr sz="750"/>
            </a:lvl7pPr>
            <a:lvl8pPr marL="2399892" indent="0">
              <a:buNone/>
              <a:defRPr sz="750"/>
            </a:lvl8pPr>
            <a:lvl9pPr marL="2742734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28213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36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8"/>
            <a:ext cx="7886700" cy="416922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1071882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>
            <p:custDataLst>
              <p:tags r:id="rId4"/>
            </p:custDataLst>
          </p:nvPr>
        </p:nvGrpSpPr>
        <p:grpSpPr>
          <a:xfrm>
            <a:off x="165399" y="0"/>
            <a:ext cx="8338521" cy="5143500"/>
            <a:chOff x="220531" y="0"/>
            <a:chExt cx="11118029" cy="6858000"/>
          </a:xfrm>
        </p:grpSpPr>
        <p:grpSp>
          <p:nvGrpSpPr>
            <p:cNvPr id="7" name="组合 6"/>
            <p:cNvGrpSpPr/>
            <p:nvPr>
              <p:custDataLst>
                <p:tags r:id="rId8"/>
              </p:custDataLst>
            </p:nvPr>
          </p:nvGrpSpPr>
          <p:grpSpPr>
            <a:xfrm>
              <a:off x="8564880" y="5384482"/>
              <a:ext cx="2773680" cy="1473518"/>
              <a:chOff x="8564880" y="5384482"/>
              <a:chExt cx="2773680" cy="1473518"/>
            </a:xfrm>
          </p:grpSpPr>
          <p:sp>
            <p:nvSpPr>
              <p:cNvPr id="11" name="任意多边形 10"/>
              <p:cNvSpPr/>
              <p:nvPr>
                <p:custDataLst>
                  <p:tags r:id="rId12"/>
                </p:custDataLst>
              </p:nvPr>
            </p:nvSpPr>
            <p:spPr>
              <a:xfrm>
                <a:off x="8564880" y="5384482"/>
                <a:ext cx="2773680" cy="1473518"/>
              </a:xfrm>
              <a:custGeom>
                <a:avLst/>
                <a:gdLst>
                  <a:gd name="connsiteX0" fmla="*/ 2763520 w 5527040"/>
                  <a:gd name="connsiteY0" fmla="*/ 0 h 2936240"/>
                  <a:gd name="connsiteX1" fmla="*/ 5527040 w 5527040"/>
                  <a:gd name="connsiteY1" fmla="*/ 2936240 h 2936240"/>
                  <a:gd name="connsiteX2" fmla="*/ 4828988 w 5527040"/>
                  <a:gd name="connsiteY2" fmla="*/ 2936240 h 2936240"/>
                  <a:gd name="connsiteX3" fmla="*/ 2763520 w 5527040"/>
                  <a:gd name="connsiteY3" fmla="*/ 741680 h 2936240"/>
                  <a:gd name="connsiteX4" fmla="*/ 698052 w 5527040"/>
                  <a:gd name="connsiteY4" fmla="*/ 2936240 h 2936240"/>
                  <a:gd name="connsiteX5" fmla="*/ 0 w 5527040"/>
                  <a:gd name="connsiteY5" fmla="*/ 2936240 h 2936240"/>
                  <a:gd name="connsiteX6" fmla="*/ 2763520 w 5527040"/>
                  <a:gd name="connsiteY6" fmla="*/ 0 h 293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7040" h="2936240">
                    <a:moveTo>
                      <a:pt x="2763520" y="0"/>
                    </a:moveTo>
                    <a:lnTo>
                      <a:pt x="5527040" y="2936240"/>
                    </a:lnTo>
                    <a:lnTo>
                      <a:pt x="4828988" y="2936240"/>
                    </a:lnTo>
                    <a:lnTo>
                      <a:pt x="2763520" y="741680"/>
                    </a:lnTo>
                    <a:lnTo>
                      <a:pt x="698052" y="2936240"/>
                    </a:lnTo>
                    <a:lnTo>
                      <a:pt x="0" y="2936240"/>
                    </a:lnTo>
                    <a:lnTo>
                      <a:pt x="276352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2" name="任意多边形 11"/>
              <p:cNvSpPr/>
              <p:nvPr>
                <p:custDataLst>
                  <p:tags r:id="rId13"/>
                </p:custDataLst>
              </p:nvPr>
            </p:nvSpPr>
            <p:spPr>
              <a:xfrm>
                <a:off x="9497658" y="6375559"/>
                <a:ext cx="908124" cy="48244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8" name="组合 7"/>
            <p:cNvGrpSpPr/>
            <p:nvPr>
              <p:custDataLst>
                <p:tags r:id="rId9"/>
              </p:custDataLst>
            </p:nvPr>
          </p:nvGrpSpPr>
          <p:grpSpPr>
            <a:xfrm>
              <a:off x="220531" y="0"/>
              <a:ext cx="5463811" cy="2534822"/>
              <a:chOff x="220531" y="0"/>
              <a:chExt cx="5463811" cy="2534822"/>
            </a:xfrm>
          </p:grpSpPr>
          <p:sp>
            <p:nvSpPr>
              <p:cNvPr id="9" name="任意多边形 8"/>
              <p:cNvSpPr/>
              <p:nvPr>
                <p:custDataLst>
                  <p:tags r:id="rId10"/>
                </p:custDataLst>
              </p:nvPr>
            </p:nvSpPr>
            <p:spPr>
              <a:xfrm flipV="1">
                <a:off x="220531" y="0"/>
                <a:ext cx="4219389" cy="2241551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0" name="任意多边形 9"/>
              <p:cNvSpPr/>
              <p:nvPr>
                <p:custDataLst>
                  <p:tags r:id="rId11"/>
                </p:custDataLst>
              </p:nvPr>
            </p:nvSpPr>
            <p:spPr>
              <a:xfrm flipV="1">
                <a:off x="912913" y="0"/>
                <a:ext cx="4771429" cy="2534822"/>
              </a:xfrm>
              <a:custGeom>
                <a:avLst/>
                <a:gdLst>
                  <a:gd name="connsiteX0" fmla="*/ 0 w 4130936"/>
                  <a:gd name="connsiteY0" fmla="*/ 2194560 h 2194560"/>
                  <a:gd name="connsiteX1" fmla="*/ 225015 w 4130936"/>
                  <a:gd name="connsiteY1" fmla="*/ 2194560 h 2194560"/>
                  <a:gd name="connsiteX2" fmla="*/ 2065468 w 4130936"/>
                  <a:gd name="connsiteY2" fmla="*/ 239078 h 2194560"/>
                  <a:gd name="connsiteX3" fmla="*/ 3905922 w 4130936"/>
                  <a:gd name="connsiteY3" fmla="*/ 2194560 h 2194560"/>
                  <a:gd name="connsiteX4" fmla="*/ 4130936 w 4130936"/>
                  <a:gd name="connsiteY4" fmla="*/ 2194560 h 2194560"/>
                  <a:gd name="connsiteX5" fmla="*/ 2065468 w 4130936"/>
                  <a:gd name="connsiteY5" fmla="*/ 0 h 2194560"/>
                  <a:gd name="connsiteX6" fmla="*/ 0 w 4130936"/>
                  <a:gd name="connsiteY6" fmla="*/ 219456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30936" h="2194560">
                    <a:moveTo>
                      <a:pt x="0" y="2194560"/>
                    </a:moveTo>
                    <a:lnTo>
                      <a:pt x="225015" y="2194560"/>
                    </a:lnTo>
                    <a:lnTo>
                      <a:pt x="2065468" y="239078"/>
                    </a:lnTo>
                    <a:lnTo>
                      <a:pt x="3905922" y="2194560"/>
                    </a:lnTo>
                    <a:lnTo>
                      <a:pt x="4130936" y="2194560"/>
                    </a:lnTo>
                    <a:lnTo>
                      <a:pt x="2065468" y="0"/>
                    </a:lnTo>
                    <a:lnTo>
                      <a:pt x="0" y="219456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13" name="副标题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1143000" y="3104156"/>
            <a:ext cx="6858000" cy="665702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842" indent="0" algn="ctr">
              <a:buNone/>
              <a:defRPr sz="1500"/>
            </a:lvl2pPr>
            <a:lvl3pPr marL="685684" indent="0" algn="ctr">
              <a:buNone/>
              <a:defRPr sz="1350"/>
            </a:lvl3pPr>
            <a:lvl4pPr marL="1028525" indent="0" algn="ctr">
              <a:buNone/>
              <a:defRPr sz="1200"/>
            </a:lvl4pPr>
            <a:lvl5pPr marL="1371367" indent="0" algn="ctr">
              <a:buNone/>
              <a:defRPr sz="1200"/>
            </a:lvl5pPr>
            <a:lvl6pPr marL="1714209" indent="0" algn="ctr">
              <a:buNone/>
              <a:defRPr sz="1200"/>
            </a:lvl6pPr>
            <a:lvl7pPr marL="2057051" indent="0" algn="ctr">
              <a:buNone/>
              <a:defRPr sz="1200"/>
            </a:lvl7pPr>
            <a:lvl8pPr marL="2399892" indent="0" algn="ctr">
              <a:buNone/>
              <a:defRPr sz="1200"/>
            </a:lvl8pPr>
            <a:lvl9pPr marL="2742734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cxnSp>
        <p:nvCxnSpPr>
          <p:cNvPr id="14" name="直接连接符 13"/>
          <p:cNvCxnSpPr/>
          <p:nvPr>
            <p:custDataLst>
              <p:tags r:id="rId6"/>
            </p:custDataLst>
          </p:nvPr>
        </p:nvCxnSpPr>
        <p:spPr>
          <a:xfrm>
            <a:off x="4476554" y="3040956"/>
            <a:ext cx="190893" cy="0"/>
          </a:xfrm>
          <a:prstGeom prst="line">
            <a:avLst/>
          </a:prstGeom>
          <a:ln w="222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143000" y="1828840"/>
            <a:ext cx="6858000" cy="1148055"/>
          </a:xfrm>
        </p:spPr>
        <p:txBody>
          <a:bodyPr anchor="b">
            <a:normAutofit/>
          </a:bodyPr>
          <a:lstStyle>
            <a:lvl1pPr algn="ctr">
              <a:defRPr sz="4949" b="1"/>
            </a:lvl1pPr>
          </a:lstStyle>
          <a:p>
            <a:r>
              <a:rPr lang="zh-CN" altLang="en-US"/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405433250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31033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19600" y="228150"/>
            <a:ext cx="8704800" cy="468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961200" y="936900"/>
            <a:ext cx="7219800" cy="542700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960835" y="1622701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51722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1"/>
            <a:ext cx="3617595" cy="514969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6" name="任意多边形 5"/>
          <p:cNvSpPr/>
          <p:nvPr userDrawn="1">
            <p:custDataLst>
              <p:tags r:id="rId2"/>
            </p:custDataLst>
          </p:nvPr>
        </p:nvSpPr>
        <p:spPr>
          <a:xfrm flipV="1">
            <a:off x="165259" y="0"/>
            <a:ext cx="1314926" cy="698659"/>
          </a:xfrm>
          <a:custGeom>
            <a:avLst/>
            <a:gdLst>
              <a:gd name="connsiteX0" fmla="*/ 2065468 w 4130936"/>
              <a:gd name="connsiteY0" fmla="*/ 0 h 2194560"/>
              <a:gd name="connsiteX1" fmla="*/ 4130936 w 4130936"/>
              <a:gd name="connsiteY1" fmla="*/ 2194560 h 2194560"/>
              <a:gd name="connsiteX2" fmla="*/ 0 w 4130936"/>
              <a:gd name="connsiteY2" fmla="*/ 2194560 h 2194560"/>
              <a:gd name="connsiteX3" fmla="*/ 2065468 w 4130936"/>
              <a:gd name="connsiteY3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0936" h="2194560">
                <a:moveTo>
                  <a:pt x="2065468" y="0"/>
                </a:moveTo>
                <a:lnTo>
                  <a:pt x="4130936" y="2194560"/>
                </a:lnTo>
                <a:lnTo>
                  <a:pt x="0" y="2194560"/>
                </a:lnTo>
                <a:lnTo>
                  <a:pt x="20654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任意多边形 9"/>
          <p:cNvSpPr/>
          <p:nvPr userDrawn="1">
            <p:custDataLst>
              <p:tags r:id="rId3"/>
            </p:custDataLst>
          </p:nvPr>
        </p:nvSpPr>
        <p:spPr>
          <a:xfrm flipV="1">
            <a:off x="437198" y="0"/>
            <a:ext cx="1485900" cy="789623"/>
          </a:xfrm>
          <a:custGeom>
            <a:avLst/>
            <a:gdLst>
              <a:gd name="connsiteX0" fmla="*/ 0 w 4130936"/>
              <a:gd name="connsiteY0" fmla="*/ 2194560 h 2194560"/>
              <a:gd name="connsiteX1" fmla="*/ 225015 w 4130936"/>
              <a:gd name="connsiteY1" fmla="*/ 2194560 h 2194560"/>
              <a:gd name="connsiteX2" fmla="*/ 2065468 w 4130936"/>
              <a:gd name="connsiteY2" fmla="*/ 239078 h 2194560"/>
              <a:gd name="connsiteX3" fmla="*/ 3905922 w 4130936"/>
              <a:gd name="connsiteY3" fmla="*/ 2194560 h 2194560"/>
              <a:gd name="connsiteX4" fmla="*/ 4130936 w 4130936"/>
              <a:gd name="connsiteY4" fmla="*/ 2194560 h 2194560"/>
              <a:gd name="connsiteX5" fmla="*/ 2065468 w 4130936"/>
              <a:gd name="connsiteY5" fmla="*/ 0 h 2194560"/>
              <a:gd name="connsiteX6" fmla="*/ 0 w 4130936"/>
              <a:gd name="connsiteY6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0936" h="2194560">
                <a:moveTo>
                  <a:pt x="0" y="2194560"/>
                </a:moveTo>
                <a:lnTo>
                  <a:pt x="225015" y="2194560"/>
                </a:lnTo>
                <a:lnTo>
                  <a:pt x="2065468" y="239078"/>
                </a:lnTo>
                <a:lnTo>
                  <a:pt x="3905922" y="2194560"/>
                </a:lnTo>
                <a:lnTo>
                  <a:pt x="4130936" y="2194560"/>
                </a:lnTo>
                <a:lnTo>
                  <a:pt x="2065468" y="0"/>
                </a:lnTo>
                <a:lnTo>
                  <a:pt x="0" y="219456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37400" y="577800"/>
            <a:ext cx="2970000" cy="661500"/>
          </a:xfrm>
        </p:spPr>
        <p:txBody>
          <a:bodyPr anchor="ctr"/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440100" y="1323001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3825900" y="577455"/>
            <a:ext cx="4860000" cy="3815952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6906250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199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6" name="任意多边形 5"/>
          <p:cNvSpPr/>
          <p:nvPr userDrawn="1">
            <p:custDataLst>
              <p:tags r:id="rId2"/>
            </p:custDataLst>
          </p:nvPr>
        </p:nvSpPr>
        <p:spPr>
          <a:xfrm flipV="1">
            <a:off x="165260" y="0"/>
            <a:ext cx="1493996" cy="793909"/>
          </a:xfrm>
          <a:custGeom>
            <a:avLst/>
            <a:gdLst>
              <a:gd name="connsiteX0" fmla="*/ 2065468 w 4130936"/>
              <a:gd name="connsiteY0" fmla="*/ 0 h 2194560"/>
              <a:gd name="connsiteX1" fmla="*/ 4130936 w 4130936"/>
              <a:gd name="connsiteY1" fmla="*/ 2194560 h 2194560"/>
              <a:gd name="connsiteX2" fmla="*/ 0 w 4130936"/>
              <a:gd name="connsiteY2" fmla="*/ 2194560 h 2194560"/>
              <a:gd name="connsiteX3" fmla="*/ 2065468 w 4130936"/>
              <a:gd name="connsiteY3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0936" h="2194560">
                <a:moveTo>
                  <a:pt x="2065468" y="0"/>
                </a:moveTo>
                <a:lnTo>
                  <a:pt x="4130936" y="2194560"/>
                </a:lnTo>
                <a:lnTo>
                  <a:pt x="0" y="2194560"/>
                </a:lnTo>
                <a:lnTo>
                  <a:pt x="20654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任意多边形 7"/>
          <p:cNvSpPr/>
          <p:nvPr userDrawn="1">
            <p:custDataLst>
              <p:tags r:id="rId3"/>
            </p:custDataLst>
          </p:nvPr>
        </p:nvSpPr>
        <p:spPr>
          <a:xfrm flipV="1">
            <a:off x="346234" y="0"/>
            <a:ext cx="1690212" cy="898208"/>
          </a:xfrm>
          <a:custGeom>
            <a:avLst/>
            <a:gdLst>
              <a:gd name="connsiteX0" fmla="*/ 0 w 4130936"/>
              <a:gd name="connsiteY0" fmla="*/ 2194560 h 2194560"/>
              <a:gd name="connsiteX1" fmla="*/ 225015 w 4130936"/>
              <a:gd name="connsiteY1" fmla="*/ 2194560 h 2194560"/>
              <a:gd name="connsiteX2" fmla="*/ 2065468 w 4130936"/>
              <a:gd name="connsiteY2" fmla="*/ 239078 h 2194560"/>
              <a:gd name="connsiteX3" fmla="*/ 3905922 w 4130936"/>
              <a:gd name="connsiteY3" fmla="*/ 2194560 h 2194560"/>
              <a:gd name="connsiteX4" fmla="*/ 4130936 w 4130936"/>
              <a:gd name="connsiteY4" fmla="*/ 2194560 h 2194560"/>
              <a:gd name="connsiteX5" fmla="*/ 2065468 w 4130936"/>
              <a:gd name="connsiteY5" fmla="*/ 0 h 2194560"/>
              <a:gd name="connsiteX6" fmla="*/ 0 w 4130936"/>
              <a:gd name="connsiteY6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0936" h="2194560">
                <a:moveTo>
                  <a:pt x="0" y="2194560"/>
                </a:moveTo>
                <a:lnTo>
                  <a:pt x="225015" y="2194560"/>
                </a:lnTo>
                <a:lnTo>
                  <a:pt x="2065468" y="239078"/>
                </a:lnTo>
                <a:lnTo>
                  <a:pt x="3905922" y="2194560"/>
                </a:lnTo>
                <a:lnTo>
                  <a:pt x="4130936" y="2194560"/>
                </a:lnTo>
                <a:lnTo>
                  <a:pt x="2065468" y="0"/>
                </a:lnTo>
                <a:lnTo>
                  <a:pt x="0" y="219456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9000" y="585900"/>
            <a:ext cx="8232300" cy="469800"/>
          </a:xfrm>
        </p:spPr>
        <p:txBody>
          <a:bodyPr anchor="ctr"/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459000" y="1244701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59581" y="210600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4651903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3771902"/>
            <a:ext cx="9144000" cy="13715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3600" y="502200"/>
            <a:ext cx="8232300" cy="423900"/>
          </a:xfrm>
        </p:spPr>
        <p:txBody>
          <a:bodyPr anchor="ctr"/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453628" y="12609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7"/>
            </p:custDataLst>
          </p:nvPr>
        </p:nvSpPr>
        <p:spPr>
          <a:xfrm>
            <a:off x="445500" y="388530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531048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34700" y="178200"/>
            <a:ext cx="8278200" cy="331473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434700" y="12474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4681800" y="12474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429300" y="361260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4689900" y="360990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33260183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719418"/>
            <a:ext cx="9144000" cy="370466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240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42100" y="1004400"/>
            <a:ext cx="6858000" cy="1790100"/>
          </a:xfrm>
        </p:spPr>
        <p:txBody>
          <a:bodyPr anchor="b"/>
          <a:lstStyle>
            <a:lvl1pPr algn="ctr">
              <a:defRPr sz="4499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41810" y="28971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667446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tags" Target="../tags/tag14.xml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9.xml"/><Relationship Id="rId34" Type="http://schemas.openxmlformats.org/officeDocument/2006/relationships/image" Target="../media/image4.pn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tags" Target="../tags/tag13.xml"/><Relationship Id="rId33" Type="http://schemas.openxmlformats.org/officeDocument/2006/relationships/tags" Target="../tags/tag21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ags" Target="../tags/tag8.xml"/><Relationship Id="rId29" Type="http://schemas.openxmlformats.org/officeDocument/2006/relationships/tags" Target="../tags/tag17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ags" Target="../tags/tag12.xml"/><Relationship Id="rId32" Type="http://schemas.openxmlformats.org/officeDocument/2006/relationships/tags" Target="../tags/tag20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ags" Target="../tags/tag11.xml"/><Relationship Id="rId28" Type="http://schemas.openxmlformats.org/officeDocument/2006/relationships/tags" Target="../tags/tag16.xml"/><Relationship Id="rId10" Type="http://schemas.openxmlformats.org/officeDocument/2006/relationships/slideLayout" Target="../slideLayouts/slideLayout33.xml"/><Relationship Id="rId19" Type="http://schemas.openxmlformats.org/officeDocument/2006/relationships/theme" Target="../theme/theme3.xml"/><Relationship Id="rId31" Type="http://schemas.openxmlformats.org/officeDocument/2006/relationships/tags" Target="../tags/tag19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ags" Target="../tags/tag10.xml"/><Relationship Id="rId27" Type="http://schemas.openxmlformats.org/officeDocument/2006/relationships/tags" Target="../tags/tag15.xml"/><Relationship Id="rId30" Type="http://schemas.openxmlformats.org/officeDocument/2006/relationships/tags" Target="../tags/tag18.xml"/><Relationship Id="rId35" Type="http://schemas.openxmlformats.org/officeDocument/2006/relationships/image" Target="file:///D:\qq&#25991;&#20214;\712321467\Image\C2C\Image2\%7b75232B38-A165-1FB7-499C-2E1C792CACB5%7d.png" TargetMode="Externa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02" name="AutoShape 2">
            <a:hlinkClick r:id="" action="ppaction://noaction"/>
          </p:cNvPr>
          <p:cNvSpPr>
            <a:spLocks noChangeArrowheads="1"/>
          </p:cNvSpPr>
          <p:nvPr userDrawn="1"/>
        </p:nvSpPr>
        <p:spPr bwMode="gray">
          <a:xfrm>
            <a:off x="8388350" y="26194"/>
            <a:ext cx="647700" cy="24169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eaLnBrk="0" hangingPunct="0"/>
            <a:r>
              <a: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返回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>
    <p:diamond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970" name="标题 10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03971" name="文本占位符 102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noProof="1" dirty="0"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noProof="1" dirty="0"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 noProof="1" dirty="0">
                <a:latin typeface="+mn-lt"/>
                <a:ea typeface="+mn-ea"/>
              </a:defRPr>
            </a:lvl1pPr>
          </a:lstStyle>
          <a:p>
            <a:fld id="{049E131D-D604-4878-A7C5-9B59DD50E52C}" type="slidenum">
              <a:rPr lang="zh-CN" altLang="en-US"/>
              <a:pPr/>
              <a:t>‹#›</a:t>
            </a:fld>
            <a:endParaRPr lang="zh-CN" altLang="en-US">
              <a:ea typeface="方正瘦金书_GBK" pitchFamily="65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25" r:id="rId12"/>
  </p:sldLayoutIdLst>
  <p:txStyles>
    <p:titleStyle>
      <a:lvl1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0"/>
            </p:custDataLst>
          </p:nvPr>
        </p:nvGrpSpPr>
        <p:grpSpPr>
          <a:xfrm>
            <a:off x="0" y="-1"/>
            <a:ext cx="9144000" cy="5143501"/>
            <a:chOff x="0" y="-1"/>
            <a:chExt cx="12192000" cy="6858001"/>
          </a:xfrm>
        </p:grpSpPr>
        <p:grpSp>
          <p:nvGrpSpPr>
            <p:cNvPr id="8" name="组合 7"/>
            <p:cNvGrpSpPr/>
            <p:nvPr>
              <p:custDataLst>
                <p:tags r:id="rId28"/>
              </p:custDataLst>
            </p:nvPr>
          </p:nvGrpSpPr>
          <p:grpSpPr>
            <a:xfrm flipV="1">
              <a:off x="0" y="-1"/>
              <a:ext cx="1249680" cy="663893"/>
              <a:chOff x="8564880" y="5384482"/>
              <a:chExt cx="2773680" cy="1473519"/>
            </a:xfrm>
          </p:grpSpPr>
          <p:sp>
            <p:nvSpPr>
              <p:cNvPr id="12" name="任意多边形 11"/>
              <p:cNvSpPr/>
              <p:nvPr>
                <p:custDataLst>
                  <p:tags r:id="rId32"/>
                </p:custDataLst>
              </p:nvPr>
            </p:nvSpPr>
            <p:spPr>
              <a:xfrm>
                <a:off x="8564880" y="5384482"/>
                <a:ext cx="2773680" cy="1473518"/>
              </a:xfrm>
              <a:custGeom>
                <a:avLst/>
                <a:gdLst>
                  <a:gd name="connsiteX0" fmla="*/ 2763520 w 5527040"/>
                  <a:gd name="connsiteY0" fmla="*/ 0 h 2936240"/>
                  <a:gd name="connsiteX1" fmla="*/ 5527040 w 5527040"/>
                  <a:gd name="connsiteY1" fmla="*/ 2936240 h 2936240"/>
                  <a:gd name="connsiteX2" fmla="*/ 4828988 w 5527040"/>
                  <a:gd name="connsiteY2" fmla="*/ 2936240 h 2936240"/>
                  <a:gd name="connsiteX3" fmla="*/ 2763520 w 5527040"/>
                  <a:gd name="connsiteY3" fmla="*/ 741680 h 2936240"/>
                  <a:gd name="connsiteX4" fmla="*/ 698052 w 5527040"/>
                  <a:gd name="connsiteY4" fmla="*/ 2936240 h 2936240"/>
                  <a:gd name="connsiteX5" fmla="*/ 0 w 5527040"/>
                  <a:gd name="connsiteY5" fmla="*/ 2936240 h 2936240"/>
                  <a:gd name="connsiteX6" fmla="*/ 2763520 w 5527040"/>
                  <a:gd name="connsiteY6" fmla="*/ 0 h 293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27040" h="2936240">
                    <a:moveTo>
                      <a:pt x="2763520" y="0"/>
                    </a:moveTo>
                    <a:lnTo>
                      <a:pt x="5527040" y="2936240"/>
                    </a:lnTo>
                    <a:lnTo>
                      <a:pt x="4828988" y="2936240"/>
                    </a:lnTo>
                    <a:lnTo>
                      <a:pt x="2763520" y="741680"/>
                    </a:lnTo>
                    <a:lnTo>
                      <a:pt x="698052" y="2936240"/>
                    </a:lnTo>
                    <a:lnTo>
                      <a:pt x="0" y="2936240"/>
                    </a:lnTo>
                    <a:lnTo>
                      <a:pt x="27635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3" name="任意多边形 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8564880" y="5867137"/>
                <a:ext cx="1865155" cy="990864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tx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9" name="组合 8"/>
            <p:cNvGrpSpPr/>
            <p:nvPr>
              <p:custDataLst>
                <p:tags r:id="rId29"/>
              </p:custDataLst>
            </p:nvPr>
          </p:nvGrpSpPr>
          <p:grpSpPr>
            <a:xfrm flipH="1" flipV="1">
              <a:off x="10908532" y="6248400"/>
              <a:ext cx="1283468" cy="609600"/>
              <a:chOff x="220532" y="0"/>
              <a:chExt cx="5657734" cy="2687216"/>
            </a:xfrm>
          </p:grpSpPr>
          <p:sp>
            <p:nvSpPr>
              <p:cNvPr id="10" name="任意多边形 9"/>
              <p:cNvSpPr/>
              <p:nvPr>
                <p:custDataLst>
                  <p:tags r:id="rId30"/>
                </p:custDataLst>
              </p:nvPr>
            </p:nvSpPr>
            <p:spPr>
              <a:xfrm flipV="1">
                <a:off x="220532" y="0"/>
                <a:ext cx="4130936" cy="2194560"/>
              </a:xfrm>
              <a:custGeom>
                <a:avLst/>
                <a:gdLst>
                  <a:gd name="connsiteX0" fmla="*/ 2065468 w 4130936"/>
                  <a:gd name="connsiteY0" fmla="*/ 0 h 2194560"/>
                  <a:gd name="connsiteX1" fmla="*/ 4130936 w 4130936"/>
                  <a:gd name="connsiteY1" fmla="*/ 2194560 h 2194560"/>
                  <a:gd name="connsiteX2" fmla="*/ 0 w 4130936"/>
                  <a:gd name="connsiteY2" fmla="*/ 2194560 h 2194560"/>
                  <a:gd name="connsiteX3" fmla="*/ 2065468 w 4130936"/>
                  <a:gd name="connsiteY3" fmla="*/ 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0936" h="2194560">
                    <a:moveTo>
                      <a:pt x="2065468" y="0"/>
                    </a:moveTo>
                    <a:lnTo>
                      <a:pt x="4130936" y="2194560"/>
                    </a:lnTo>
                    <a:lnTo>
                      <a:pt x="0" y="2194560"/>
                    </a:lnTo>
                    <a:lnTo>
                      <a:pt x="20654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11" name="任意多边形 10"/>
              <p:cNvSpPr/>
              <p:nvPr>
                <p:custDataLst>
                  <p:tags r:id="rId31"/>
                </p:custDataLst>
              </p:nvPr>
            </p:nvSpPr>
            <p:spPr>
              <a:xfrm flipV="1">
                <a:off x="819976" y="0"/>
                <a:ext cx="5058290" cy="2687216"/>
              </a:xfrm>
              <a:custGeom>
                <a:avLst/>
                <a:gdLst>
                  <a:gd name="connsiteX0" fmla="*/ 0 w 4130936"/>
                  <a:gd name="connsiteY0" fmla="*/ 2194560 h 2194560"/>
                  <a:gd name="connsiteX1" fmla="*/ 225015 w 4130936"/>
                  <a:gd name="connsiteY1" fmla="*/ 2194560 h 2194560"/>
                  <a:gd name="connsiteX2" fmla="*/ 2065468 w 4130936"/>
                  <a:gd name="connsiteY2" fmla="*/ 239078 h 2194560"/>
                  <a:gd name="connsiteX3" fmla="*/ 3905922 w 4130936"/>
                  <a:gd name="connsiteY3" fmla="*/ 2194560 h 2194560"/>
                  <a:gd name="connsiteX4" fmla="*/ 4130936 w 4130936"/>
                  <a:gd name="connsiteY4" fmla="*/ 2194560 h 2194560"/>
                  <a:gd name="connsiteX5" fmla="*/ 2065468 w 4130936"/>
                  <a:gd name="connsiteY5" fmla="*/ 0 h 2194560"/>
                  <a:gd name="connsiteX6" fmla="*/ 0 w 4130936"/>
                  <a:gd name="connsiteY6" fmla="*/ 2194560 h 2194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30936" h="2194560">
                    <a:moveTo>
                      <a:pt x="0" y="2194560"/>
                    </a:moveTo>
                    <a:lnTo>
                      <a:pt x="225015" y="2194560"/>
                    </a:lnTo>
                    <a:lnTo>
                      <a:pt x="2065468" y="239078"/>
                    </a:lnTo>
                    <a:lnTo>
                      <a:pt x="3905922" y="2194560"/>
                    </a:lnTo>
                    <a:lnTo>
                      <a:pt x="4130936" y="2194560"/>
                    </a:lnTo>
                    <a:lnTo>
                      <a:pt x="2065468" y="0"/>
                    </a:lnTo>
                    <a:lnTo>
                      <a:pt x="0" y="2194560"/>
                    </a:lnTo>
                    <a:close/>
                  </a:path>
                </a:pathLst>
              </a:custGeom>
              <a:solidFill>
                <a:schemeClr val="tx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28651" y="4767264"/>
            <a:ext cx="2057400" cy="273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bg1">
                    <a:lumMod val="60000"/>
                    <a:lumOff val="40000"/>
                  </a:schemeClr>
                </a:solidFill>
              </a:defRPr>
            </a:lvl1pPr>
          </a:lstStyle>
          <a:p>
            <a:fld id="{2FC065D4-CBD7-445F-A06F-1CCB0E898049}" type="datetimeFigureOut">
              <a:rPr lang="zh-CN" altLang="en-US" smtClean="0"/>
              <a:t>2025/1/6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3028950" y="4767264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bg1">
                    <a:lumMod val="60000"/>
                    <a:lumOff val="4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6457950" y="4767264"/>
            <a:ext cx="2057400" cy="273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bg1">
                    <a:lumMod val="60000"/>
                    <a:lumOff val="40000"/>
                  </a:schemeClr>
                </a:solidFill>
              </a:defRPr>
            </a:lvl1pPr>
          </a:lstStyle>
          <a:p>
            <a:fld id="{3E535D71-414D-4238-A4A5-26B94121C8B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KSO_TEMPLATE" hidden="1"/>
          <p:cNvSpPr/>
          <p:nvPr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34" r:link="rId35"/>
          <a:stretch>
            <a:fillRect/>
          </a:stretch>
        </p:blipFill>
        <p:spPr>
          <a:xfrm>
            <a:off x="628650" y="273844"/>
            <a:ext cx="7144" cy="7144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26598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</p:sldLayoutIdLst>
  <p:transition/>
  <p:txStyles>
    <p:titleStyle>
      <a:lvl1pPr algn="l" defTabSz="685684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21" indent="-171421" algn="l" defTabSz="68568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62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05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46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788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630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72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13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55" indent="-171421" algn="l" defTabSz="68568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42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4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5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7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9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51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92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34" algn="l" defTabSz="6856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5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slideLayout" Target="../slideLayouts/slideLayout40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5" Type="http://schemas.openxmlformats.org/officeDocument/2006/relationships/tags" Target="../tags/tag160.xml"/><Relationship Id="rId10" Type="http://schemas.openxmlformats.org/officeDocument/2006/relationships/tags" Target="../tags/tag165.xml"/><Relationship Id="rId4" Type="http://schemas.openxmlformats.org/officeDocument/2006/relationships/tags" Target="../tags/tag159.xml"/><Relationship Id="rId9" Type="http://schemas.openxmlformats.org/officeDocument/2006/relationships/tags" Target="../tags/tag16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17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80.xml"/><Relationship Id="rId7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182.xml"/><Relationship Id="rId4" Type="http://schemas.openxmlformats.org/officeDocument/2006/relationships/tags" Target="../tags/tag18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90.xml"/><Relationship Id="rId13" Type="http://schemas.openxmlformats.org/officeDocument/2006/relationships/tags" Target="../tags/tag195.xml"/><Relationship Id="rId3" Type="http://schemas.openxmlformats.org/officeDocument/2006/relationships/tags" Target="../tags/tag185.xml"/><Relationship Id="rId7" Type="http://schemas.openxmlformats.org/officeDocument/2006/relationships/tags" Target="../tags/tag189.xml"/><Relationship Id="rId12" Type="http://schemas.openxmlformats.org/officeDocument/2006/relationships/tags" Target="../tags/tag194.xml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tags" Target="../tags/tag188.xml"/><Relationship Id="rId11" Type="http://schemas.openxmlformats.org/officeDocument/2006/relationships/tags" Target="../tags/tag193.xml"/><Relationship Id="rId5" Type="http://schemas.openxmlformats.org/officeDocument/2006/relationships/tags" Target="../tags/tag187.xml"/><Relationship Id="rId15" Type="http://schemas.openxmlformats.org/officeDocument/2006/relationships/slideLayout" Target="../slideLayouts/slideLayout40.xml"/><Relationship Id="rId10" Type="http://schemas.openxmlformats.org/officeDocument/2006/relationships/tags" Target="../tags/tag192.xml"/><Relationship Id="rId4" Type="http://schemas.openxmlformats.org/officeDocument/2006/relationships/tags" Target="../tags/tag186.xml"/><Relationship Id="rId9" Type="http://schemas.openxmlformats.org/officeDocument/2006/relationships/tags" Target="../tags/tag191.xml"/><Relationship Id="rId14" Type="http://schemas.openxmlformats.org/officeDocument/2006/relationships/tags" Target="../tags/tag19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oleObject" Target="../embeddings/oleObject2.bin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image" Target="../media/image7.wmf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oleObject" Target="../embeddings/oleObject1.bin"/><Relationship Id="rId5" Type="http://schemas.openxmlformats.org/officeDocument/2006/relationships/tags" Target="../tags/tag201.xml"/><Relationship Id="rId10" Type="http://schemas.openxmlformats.org/officeDocument/2006/relationships/slideLayout" Target="../slideLayouts/slideLayout40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文本框 1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5536" y="483518"/>
            <a:ext cx="39604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期末复习（二）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——</a:t>
            </a:r>
          </a:p>
        </p:txBody>
      </p:sp>
      <p:sp>
        <p:nvSpPr>
          <p:cNvPr id="6" name="Freeform 6"/>
          <p:cNvSpPr>
            <a:spLocks noChangeArrowheads="1"/>
          </p:cNvSpPr>
          <p:nvPr/>
        </p:nvSpPr>
        <p:spPr bwMode="auto">
          <a:xfrm>
            <a:off x="4764" y="3623073"/>
            <a:ext cx="9134475" cy="1472803"/>
          </a:xfrm>
          <a:custGeom>
            <a:avLst/>
            <a:gdLst>
              <a:gd name="T0" fmla="*/ 0 w 5734"/>
              <a:gd name="T1" fmla="*/ 0 h 886"/>
              <a:gd name="T2" fmla="*/ 123 w 5734"/>
              <a:gd name="T3" fmla="*/ 88 h 886"/>
              <a:gd name="T4" fmla="*/ 249 w 5734"/>
              <a:gd name="T5" fmla="*/ 165 h 886"/>
              <a:gd name="T6" fmla="*/ 377 w 5734"/>
              <a:gd name="T7" fmla="*/ 233 h 886"/>
              <a:gd name="T8" fmla="*/ 510 w 5734"/>
              <a:gd name="T9" fmla="*/ 293 h 886"/>
              <a:gd name="T10" fmla="*/ 646 w 5734"/>
              <a:gd name="T11" fmla="*/ 343 h 886"/>
              <a:gd name="T12" fmla="*/ 785 w 5734"/>
              <a:gd name="T13" fmla="*/ 387 h 886"/>
              <a:gd name="T14" fmla="*/ 926 w 5734"/>
              <a:gd name="T15" fmla="*/ 422 h 886"/>
              <a:gd name="T16" fmla="*/ 1072 w 5734"/>
              <a:gd name="T17" fmla="*/ 452 h 886"/>
              <a:gd name="T18" fmla="*/ 1219 w 5734"/>
              <a:gd name="T19" fmla="*/ 473 h 886"/>
              <a:gd name="T20" fmla="*/ 1368 w 5734"/>
              <a:gd name="T21" fmla="*/ 490 h 886"/>
              <a:gd name="T22" fmla="*/ 1520 w 5734"/>
              <a:gd name="T23" fmla="*/ 501 h 886"/>
              <a:gd name="T24" fmla="*/ 1674 w 5734"/>
              <a:gd name="T25" fmla="*/ 506 h 886"/>
              <a:gd name="T26" fmla="*/ 1830 w 5734"/>
              <a:gd name="T27" fmla="*/ 506 h 886"/>
              <a:gd name="T28" fmla="*/ 1987 w 5734"/>
              <a:gd name="T29" fmla="*/ 503 h 886"/>
              <a:gd name="T30" fmla="*/ 2147 w 5734"/>
              <a:gd name="T31" fmla="*/ 494 h 886"/>
              <a:gd name="T32" fmla="*/ 2306 w 5734"/>
              <a:gd name="T33" fmla="*/ 483 h 886"/>
              <a:gd name="T34" fmla="*/ 2469 w 5734"/>
              <a:gd name="T35" fmla="*/ 469 h 886"/>
              <a:gd name="T36" fmla="*/ 2632 w 5734"/>
              <a:gd name="T37" fmla="*/ 454 h 886"/>
              <a:gd name="T38" fmla="*/ 2796 w 5734"/>
              <a:gd name="T39" fmla="*/ 434 h 886"/>
              <a:gd name="T40" fmla="*/ 2961 w 5734"/>
              <a:gd name="T41" fmla="*/ 415 h 886"/>
              <a:gd name="T42" fmla="*/ 3125 w 5734"/>
              <a:gd name="T43" fmla="*/ 394 h 886"/>
              <a:gd name="T44" fmla="*/ 3292 w 5734"/>
              <a:gd name="T45" fmla="*/ 371 h 886"/>
              <a:gd name="T46" fmla="*/ 3458 w 5734"/>
              <a:gd name="T47" fmla="*/ 350 h 886"/>
              <a:gd name="T48" fmla="*/ 3624 w 5734"/>
              <a:gd name="T49" fmla="*/ 328 h 886"/>
              <a:gd name="T50" fmla="*/ 3793 w 5734"/>
              <a:gd name="T51" fmla="*/ 307 h 886"/>
              <a:gd name="T52" fmla="*/ 3959 w 5734"/>
              <a:gd name="T53" fmla="*/ 287 h 886"/>
              <a:gd name="T54" fmla="*/ 4125 w 5734"/>
              <a:gd name="T55" fmla="*/ 268 h 886"/>
              <a:gd name="T56" fmla="*/ 4290 w 5734"/>
              <a:gd name="T57" fmla="*/ 252 h 886"/>
              <a:gd name="T58" fmla="*/ 4454 w 5734"/>
              <a:gd name="T59" fmla="*/ 238 h 886"/>
              <a:gd name="T60" fmla="*/ 4619 w 5734"/>
              <a:gd name="T61" fmla="*/ 228 h 886"/>
              <a:gd name="T62" fmla="*/ 4784 w 5734"/>
              <a:gd name="T63" fmla="*/ 221 h 886"/>
              <a:gd name="T64" fmla="*/ 4945 w 5734"/>
              <a:gd name="T65" fmla="*/ 217 h 886"/>
              <a:gd name="T66" fmla="*/ 5106 w 5734"/>
              <a:gd name="T67" fmla="*/ 217 h 886"/>
              <a:gd name="T68" fmla="*/ 5265 w 5734"/>
              <a:gd name="T69" fmla="*/ 223 h 886"/>
              <a:gd name="T70" fmla="*/ 5424 w 5734"/>
              <a:gd name="T71" fmla="*/ 233 h 886"/>
              <a:gd name="T72" fmla="*/ 5580 w 5734"/>
              <a:gd name="T73" fmla="*/ 249 h 886"/>
              <a:gd name="T74" fmla="*/ 5734 w 5734"/>
              <a:gd name="T75" fmla="*/ 272 h 886"/>
              <a:gd name="T76" fmla="*/ 5734 w 5734"/>
              <a:gd name="T77" fmla="*/ 886 h 886"/>
              <a:gd name="T78" fmla="*/ 0 w 5734"/>
              <a:gd name="T79" fmla="*/ 886 h 886"/>
              <a:gd name="T80" fmla="*/ 0 w 5734"/>
              <a:gd name="T81" fmla="*/ 0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734" h="886">
                <a:moveTo>
                  <a:pt x="0" y="0"/>
                </a:moveTo>
                <a:lnTo>
                  <a:pt x="123" y="88"/>
                </a:lnTo>
                <a:lnTo>
                  <a:pt x="249" y="165"/>
                </a:lnTo>
                <a:lnTo>
                  <a:pt x="377" y="233"/>
                </a:lnTo>
                <a:lnTo>
                  <a:pt x="510" y="293"/>
                </a:lnTo>
                <a:lnTo>
                  <a:pt x="646" y="343"/>
                </a:lnTo>
                <a:lnTo>
                  <a:pt x="785" y="387"/>
                </a:lnTo>
                <a:lnTo>
                  <a:pt x="926" y="422"/>
                </a:lnTo>
                <a:lnTo>
                  <a:pt x="1072" y="452"/>
                </a:lnTo>
                <a:lnTo>
                  <a:pt x="1219" y="473"/>
                </a:lnTo>
                <a:lnTo>
                  <a:pt x="1368" y="490"/>
                </a:lnTo>
                <a:lnTo>
                  <a:pt x="1520" y="501"/>
                </a:lnTo>
                <a:lnTo>
                  <a:pt x="1674" y="506"/>
                </a:lnTo>
                <a:lnTo>
                  <a:pt x="1830" y="506"/>
                </a:lnTo>
                <a:lnTo>
                  <a:pt x="1987" y="503"/>
                </a:lnTo>
                <a:lnTo>
                  <a:pt x="2147" y="494"/>
                </a:lnTo>
                <a:lnTo>
                  <a:pt x="2306" y="483"/>
                </a:lnTo>
                <a:lnTo>
                  <a:pt x="2469" y="469"/>
                </a:lnTo>
                <a:lnTo>
                  <a:pt x="2632" y="454"/>
                </a:lnTo>
                <a:lnTo>
                  <a:pt x="2796" y="434"/>
                </a:lnTo>
                <a:lnTo>
                  <a:pt x="2961" y="415"/>
                </a:lnTo>
                <a:lnTo>
                  <a:pt x="3125" y="394"/>
                </a:lnTo>
                <a:lnTo>
                  <a:pt x="3292" y="371"/>
                </a:lnTo>
                <a:lnTo>
                  <a:pt x="3458" y="350"/>
                </a:lnTo>
                <a:lnTo>
                  <a:pt x="3624" y="328"/>
                </a:lnTo>
                <a:lnTo>
                  <a:pt x="3793" y="307"/>
                </a:lnTo>
                <a:lnTo>
                  <a:pt x="3959" y="287"/>
                </a:lnTo>
                <a:lnTo>
                  <a:pt x="4125" y="268"/>
                </a:lnTo>
                <a:lnTo>
                  <a:pt x="4290" y="252"/>
                </a:lnTo>
                <a:lnTo>
                  <a:pt x="4454" y="238"/>
                </a:lnTo>
                <a:lnTo>
                  <a:pt x="4619" y="228"/>
                </a:lnTo>
                <a:lnTo>
                  <a:pt x="4784" y="221"/>
                </a:lnTo>
                <a:lnTo>
                  <a:pt x="4945" y="217"/>
                </a:lnTo>
                <a:lnTo>
                  <a:pt x="5106" y="217"/>
                </a:lnTo>
                <a:lnTo>
                  <a:pt x="5265" y="223"/>
                </a:lnTo>
                <a:lnTo>
                  <a:pt x="5424" y="233"/>
                </a:lnTo>
                <a:lnTo>
                  <a:pt x="5580" y="249"/>
                </a:lnTo>
                <a:lnTo>
                  <a:pt x="5734" y="272"/>
                </a:lnTo>
                <a:lnTo>
                  <a:pt x="5734" y="886"/>
                </a:lnTo>
                <a:lnTo>
                  <a:pt x="0" y="886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35" tIns="48217" rIns="96435" bIns="48217"/>
          <a:lstStyle/>
          <a:p>
            <a:pPr algn="l">
              <a:buFont typeface="Arial" panose="020B0604020202020204" pitchFamily="34" charset="0"/>
              <a:buNone/>
            </a:pPr>
            <a:endParaRPr lang="zh-CN" altLang="en-US" sz="100" b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Freeform 7"/>
          <p:cNvSpPr>
            <a:spLocks noChangeArrowheads="1"/>
          </p:cNvSpPr>
          <p:nvPr/>
        </p:nvSpPr>
        <p:spPr bwMode="auto">
          <a:xfrm>
            <a:off x="4764" y="3988594"/>
            <a:ext cx="9134475" cy="1107281"/>
          </a:xfrm>
          <a:custGeom>
            <a:avLst/>
            <a:gdLst>
              <a:gd name="T0" fmla="*/ 5044 w 5734"/>
              <a:gd name="T1" fmla="*/ 0 h 658"/>
              <a:gd name="T2" fmla="*/ 5272 w 5734"/>
              <a:gd name="T3" fmla="*/ 7 h 658"/>
              <a:gd name="T4" fmla="*/ 5503 w 5734"/>
              <a:gd name="T5" fmla="*/ 21 h 658"/>
              <a:gd name="T6" fmla="*/ 5734 w 5734"/>
              <a:gd name="T7" fmla="*/ 44 h 658"/>
              <a:gd name="T8" fmla="*/ 5734 w 5734"/>
              <a:gd name="T9" fmla="*/ 658 h 658"/>
              <a:gd name="T10" fmla="*/ 0 w 5734"/>
              <a:gd name="T11" fmla="*/ 658 h 658"/>
              <a:gd name="T12" fmla="*/ 0 w 5734"/>
              <a:gd name="T13" fmla="*/ 355 h 658"/>
              <a:gd name="T14" fmla="*/ 179 w 5734"/>
              <a:gd name="T15" fmla="*/ 399 h 658"/>
              <a:gd name="T16" fmla="*/ 359 w 5734"/>
              <a:gd name="T17" fmla="*/ 430 h 658"/>
              <a:gd name="T18" fmla="*/ 541 w 5734"/>
              <a:gd name="T19" fmla="*/ 453 h 658"/>
              <a:gd name="T20" fmla="*/ 725 w 5734"/>
              <a:gd name="T21" fmla="*/ 467 h 658"/>
              <a:gd name="T22" fmla="*/ 911 w 5734"/>
              <a:gd name="T23" fmla="*/ 472 h 658"/>
              <a:gd name="T24" fmla="*/ 1100 w 5734"/>
              <a:gd name="T25" fmla="*/ 471 h 658"/>
              <a:gd name="T26" fmla="*/ 1289 w 5734"/>
              <a:gd name="T27" fmla="*/ 462 h 658"/>
              <a:gd name="T28" fmla="*/ 1481 w 5734"/>
              <a:gd name="T29" fmla="*/ 446 h 658"/>
              <a:gd name="T30" fmla="*/ 1674 w 5734"/>
              <a:gd name="T31" fmla="*/ 427 h 658"/>
              <a:gd name="T32" fmla="*/ 1870 w 5734"/>
              <a:gd name="T33" fmla="*/ 402 h 658"/>
              <a:gd name="T34" fmla="*/ 2068 w 5734"/>
              <a:gd name="T35" fmla="*/ 373 h 658"/>
              <a:gd name="T36" fmla="*/ 2268 w 5734"/>
              <a:gd name="T37" fmla="*/ 341 h 658"/>
              <a:gd name="T38" fmla="*/ 2469 w 5734"/>
              <a:gd name="T39" fmla="*/ 308 h 658"/>
              <a:gd name="T40" fmla="*/ 2672 w 5734"/>
              <a:gd name="T41" fmla="*/ 271 h 658"/>
              <a:gd name="T42" fmla="*/ 2879 w 5734"/>
              <a:gd name="T43" fmla="*/ 236 h 658"/>
              <a:gd name="T44" fmla="*/ 3085 w 5734"/>
              <a:gd name="T45" fmla="*/ 199 h 658"/>
              <a:gd name="T46" fmla="*/ 3295 w 5734"/>
              <a:gd name="T47" fmla="*/ 164 h 658"/>
              <a:gd name="T48" fmla="*/ 3507 w 5734"/>
              <a:gd name="T49" fmla="*/ 131 h 658"/>
              <a:gd name="T50" fmla="*/ 3721 w 5734"/>
              <a:gd name="T51" fmla="*/ 100 h 658"/>
              <a:gd name="T52" fmla="*/ 3936 w 5734"/>
              <a:gd name="T53" fmla="*/ 70 h 658"/>
              <a:gd name="T54" fmla="*/ 4153 w 5734"/>
              <a:gd name="T55" fmla="*/ 45 h 658"/>
              <a:gd name="T56" fmla="*/ 4374 w 5734"/>
              <a:gd name="T57" fmla="*/ 26 h 658"/>
              <a:gd name="T58" fmla="*/ 4594 w 5734"/>
              <a:gd name="T59" fmla="*/ 10 h 658"/>
              <a:gd name="T60" fmla="*/ 4819 w 5734"/>
              <a:gd name="T61" fmla="*/ 2 h 658"/>
              <a:gd name="T62" fmla="*/ 5044 w 5734"/>
              <a:gd name="T63" fmla="*/ 0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34" h="658">
                <a:moveTo>
                  <a:pt x="5044" y="0"/>
                </a:moveTo>
                <a:lnTo>
                  <a:pt x="5272" y="7"/>
                </a:lnTo>
                <a:lnTo>
                  <a:pt x="5503" y="21"/>
                </a:lnTo>
                <a:lnTo>
                  <a:pt x="5734" y="44"/>
                </a:lnTo>
                <a:lnTo>
                  <a:pt x="5734" y="658"/>
                </a:lnTo>
                <a:lnTo>
                  <a:pt x="0" y="658"/>
                </a:lnTo>
                <a:lnTo>
                  <a:pt x="0" y="355"/>
                </a:lnTo>
                <a:lnTo>
                  <a:pt x="179" y="399"/>
                </a:lnTo>
                <a:lnTo>
                  <a:pt x="359" y="430"/>
                </a:lnTo>
                <a:lnTo>
                  <a:pt x="541" y="453"/>
                </a:lnTo>
                <a:lnTo>
                  <a:pt x="725" y="467"/>
                </a:lnTo>
                <a:lnTo>
                  <a:pt x="911" y="472"/>
                </a:lnTo>
                <a:lnTo>
                  <a:pt x="1100" y="471"/>
                </a:lnTo>
                <a:lnTo>
                  <a:pt x="1289" y="462"/>
                </a:lnTo>
                <a:lnTo>
                  <a:pt x="1481" y="446"/>
                </a:lnTo>
                <a:lnTo>
                  <a:pt x="1674" y="427"/>
                </a:lnTo>
                <a:lnTo>
                  <a:pt x="1870" y="402"/>
                </a:lnTo>
                <a:lnTo>
                  <a:pt x="2068" y="373"/>
                </a:lnTo>
                <a:lnTo>
                  <a:pt x="2268" y="341"/>
                </a:lnTo>
                <a:lnTo>
                  <a:pt x="2469" y="308"/>
                </a:lnTo>
                <a:lnTo>
                  <a:pt x="2672" y="271"/>
                </a:lnTo>
                <a:lnTo>
                  <a:pt x="2879" y="236"/>
                </a:lnTo>
                <a:lnTo>
                  <a:pt x="3085" y="199"/>
                </a:lnTo>
                <a:lnTo>
                  <a:pt x="3295" y="164"/>
                </a:lnTo>
                <a:lnTo>
                  <a:pt x="3507" y="131"/>
                </a:lnTo>
                <a:lnTo>
                  <a:pt x="3721" y="100"/>
                </a:lnTo>
                <a:lnTo>
                  <a:pt x="3936" y="70"/>
                </a:lnTo>
                <a:lnTo>
                  <a:pt x="4153" y="45"/>
                </a:lnTo>
                <a:lnTo>
                  <a:pt x="4374" y="26"/>
                </a:lnTo>
                <a:lnTo>
                  <a:pt x="4594" y="10"/>
                </a:lnTo>
                <a:lnTo>
                  <a:pt x="4819" y="2"/>
                </a:lnTo>
                <a:lnTo>
                  <a:pt x="5044" y="0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435" tIns="48217" rIns="96435" bIns="48217"/>
          <a:lstStyle/>
          <a:p>
            <a:pPr algn="l">
              <a:buFont typeface="Arial" panose="020B0604020202020204" pitchFamily="34" charset="0"/>
              <a:buNone/>
            </a:pPr>
            <a:endParaRPr lang="zh-CN" altLang="en-US" sz="100" b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8D266E7D-28AA-5520-3E8C-6AAF3A931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2187029"/>
            <a:ext cx="7344816" cy="769441"/>
          </a:xfrm>
          <a:prstGeom prst="rect">
            <a:avLst/>
          </a:prstGeom>
          <a:solidFill>
            <a:srgbClr val="FFFF99">
              <a:alpha val="5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4400" b="1" dirty="0">
                <a:solidFill>
                  <a:srgbClr val="FF3300"/>
                </a:solidFill>
                <a:latin typeface="楷体_GB2312" pitchFamily="49" charset="-122"/>
                <a:ea typeface="黑体" panose="02010609060101010101" pitchFamily="49" charset="-122"/>
              </a:rPr>
              <a:t>必修</a:t>
            </a:r>
            <a:r>
              <a:rPr lang="zh-CN" altLang="en-US" sz="4400" dirty="0">
                <a:solidFill>
                  <a:srgbClr val="FF3300"/>
                </a:solidFill>
                <a:latin typeface="楷体_GB2312" pitchFamily="49" charset="-122"/>
                <a:ea typeface="黑体" panose="02010609060101010101" pitchFamily="49" charset="-122"/>
              </a:rPr>
              <a:t>第</a:t>
            </a:r>
            <a:r>
              <a:rPr lang="zh-CN" altLang="en-US" sz="4400" b="1" dirty="0">
                <a:solidFill>
                  <a:srgbClr val="FF3300"/>
                </a:solidFill>
                <a:latin typeface="楷体_GB2312" pitchFamily="49" charset="-122"/>
                <a:ea typeface="黑体" panose="02010609060101010101" pitchFamily="49" charset="-122"/>
              </a:rPr>
              <a:t>二册第十章：概率</a:t>
            </a:r>
            <a:endParaRPr lang="zh-CN" altLang="en-US" sz="4400" dirty="0">
              <a:solidFill>
                <a:srgbClr val="FF33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32593" y="1131591"/>
            <a:ext cx="784740" cy="2357754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solidFill>
                  <a:srgbClr val="E30363"/>
                </a:solidFill>
              </a:rPr>
              <a:t>知识网络</a:t>
            </a:r>
          </a:p>
        </p:txBody>
      </p:sp>
      <p:pic>
        <p:nvPicPr>
          <p:cNvPr id="2" name="Picture 1" descr="G:\任秀焕\全优\2020\全优\人教A版数学必修第2册\LM154.TIF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0179" y="124676"/>
            <a:ext cx="5289375" cy="489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2700" b="1">
                <a:solidFill>
                  <a:schemeClr val="accent1"/>
                </a:solidFill>
              </a:rPr>
              <a:t>知识梳理</a:t>
            </a:r>
            <a:r>
              <a:rPr lang="en-US" altLang="zh-CN" sz="2700" b="1">
                <a:solidFill>
                  <a:schemeClr val="accent1"/>
                </a:solidFill>
              </a:rPr>
              <a:t>——1.</a:t>
            </a:r>
            <a:r>
              <a:rPr lang="zh-CN" altLang="en-US" sz="2700" b="1">
                <a:solidFill>
                  <a:schemeClr val="accent1"/>
                </a:solidFill>
              </a:rPr>
              <a:t>随机试验</a:t>
            </a: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414498" y="735612"/>
            <a:ext cx="8476428" cy="17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1.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对随机现象的实现和对它的观察称为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随机试验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，简称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试验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.通常用字母</a:t>
            </a:r>
            <a:r>
              <a:rPr lang="zh-CN" altLang="en-US" sz="18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E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表示.</a:t>
            </a:r>
          </a:p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2.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随机试验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的特点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:</a:t>
            </a:r>
          </a:p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(1)试验可以在相同条件下重复进行；</a:t>
            </a:r>
          </a:p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(2)试验的所有可能结果是明确可知的，并且不止一个；</a:t>
            </a:r>
          </a:p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(3)每次试验总是恰好出现这些可能结果中的一个，但事先不能确定出现哪一个结果.</a:t>
            </a:r>
          </a:p>
        </p:txBody>
      </p:sp>
      <p:sp>
        <p:nvSpPr>
          <p:cNvPr id="8200" name="文本框 2"/>
          <p:cNvSpPr/>
          <p:nvPr>
            <p:custDataLst>
              <p:tags r:id="rId4"/>
            </p:custDataLst>
          </p:nvPr>
        </p:nvSpPr>
        <p:spPr>
          <a:xfrm>
            <a:off x="4086418" y="1427715"/>
            <a:ext cx="1075880" cy="6463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FFFFFF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可重复性</a:t>
            </a:r>
          </a:p>
        </p:txBody>
      </p:sp>
      <p:sp>
        <p:nvSpPr>
          <p:cNvPr id="8201" name="文本框 5"/>
          <p:cNvSpPr/>
          <p:nvPr>
            <p:custDataLst>
              <p:tags r:id="rId5"/>
            </p:custDataLst>
          </p:nvPr>
        </p:nvSpPr>
        <p:spPr>
          <a:xfrm>
            <a:off x="5976373" y="1707550"/>
            <a:ext cx="1075880" cy="6463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FFFFFF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可预知性</a:t>
            </a:r>
          </a:p>
        </p:txBody>
      </p:sp>
      <p:sp>
        <p:nvSpPr>
          <p:cNvPr id="8202" name="文本框 6"/>
          <p:cNvSpPr/>
          <p:nvPr>
            <p:custDataLst>
              <p:tags r:id="rId6"/>
            </p:custDataLst>
          </p:nvPr>
        </p:nvSpPr>
        <p:spPr>
          <a:xfrm>
            <a:off x="8081993" y="1761656"/>
            <a:ext cx="836425" cy="6463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FFFFFF"/>
                </a:solidFill>
                <a:latin typeface="楷体" panose="02010609060101010101" charset="-122"/>
                <a:ea typeface="楷体" panose="02010609060101010101" charset="-122"/>
                <a:cs typeface="Arial"/>
              </a:rPr>
              <a:t>随机性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435450" y="2434136"/>
            <a:ext cx="6096971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3.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随机试验</a:t>
            </a:r>
            <a:r>
              <a:rPr lang="zh-CN" altLang="en-US" sz="1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E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</a:t>
            </a:r>
            <a:r>
              <a:rPr lang="zh-CN" altLang="en-US" sz="1800" u="sng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每个可能的基本结果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称为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样本点，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用</a:t>
            </a:r>
            <a:r>
              <a:rPr lang="en-US" altLang="zh-CN" sz="18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表示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435450" y="2811744"/>
            <a:ext cx="5634876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none" rtlCol="0" anchor="t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4.</a:t>
            </a:r>
            <a:r>
              <a:rPr lang="zh-CN" altLang="en-US" sz="1800" u="sng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所有样本点的集合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称为试验</a:t>
            </a:r>
            <a:r>
              <a:rPr lang="en-US" altLang="zh-CN" sz="1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样本空间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，用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表示.</a:t>
            </a:r>
            <a:endParaRPr lang="zh-CN" altLang="en-US" sz="135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35450" y="3190304"/>
            <a:ext cx="6887901" cy="77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5.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若</a:t>
            </a:r>
            <a:r>
              <a:rPr sz="1800" dirty="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一个随机试验有</a:t>
            </a:r>
            <a:r>
              <a:rPr lang="en-US" sz="1800" i="1" dirty="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sz="1800" dirty="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个可能结果</a:t>
            </a:r>
            <a:r>
              <a:rPr lang="zh-CN" altLang="en-US" sz="1800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en-US" altLang="zh-CN" sz="1800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1800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en-US" altLang="zh-CN" sz="1800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，…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1800" i="1" dirty="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en-US" altLang="zh-CN" sz="1800" i="1" baseline="-25000" dirty="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，则称</a:t>
            </a:r>
            <a:r>
              <a:rPr sz="1800" dirty="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样本空间</a:t>
            </a:r>
            <a:r>
              <a:rPr lang="en-US" altLang="zh-CN" sz="1800" dirty="0" err="1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en-US" altLang="zh-CN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={</a:t>
            </a:r>
            <a:r>
              <a:rPr lang="zh-CN" altLang="en-US" sz="1800" i="1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en-US" altLang="zh-CN" sz="1800" baseline="-250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1800" i="1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en-US" altLang="zh-CN" sz="1800" baseline="-250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，…</a:t>
            </a:r>
            <a:r>
              <a:rPr lang="zh-CN" altLang="en-US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1800" i="1" dirty="0" err="1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ω</a:t>
            </a:r>
            <a:r>
              <a:rPr lang="en-US" altLang="zh-CN" sz="1800" i="1" baseline="-25000" dirty="0" err="1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}</a:t>
            </a:r>
            <a:r>
              <a:rPr sz="1800" dirty="0" err="1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为有限样本空间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sz="1350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435450" y="3982664"/>
            <a:ext cx="7389316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6.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随机实验中</a:t>
            </a:r>
            <a:r>
              <a:rPr lang="zh-CN" altLang="en-US" sz="18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每个随机事件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都可以用这个试验的</a:t>
            </a:r>
            <a:r>
              <a:rPr lang="zh-CN" altLang="en-US" sz="18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样本空间的子集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来表示</a:t>
            </a: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435450" y="4327891"/>
            <a:ext cx="7802638" cy="77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7.</a:t>
            </a:r>
            <a:r>
              <a:rPr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将</a:t>
            </a:r>
            <a:r>
              <a:rPr sz="18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样本空间Ω的</a:t>
            </a:r>
            <a:r>
              <a:rPr sz="1800" dirty="0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子集</a:t>
            </a:r>
            <a:r>
              <a:rPr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称为</a:t>
            </a:r>
            <a:r>
              <a:rPr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随机事件</a:t>
            </a:r>
            <a:r>
              <a:rPr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，简称</a:t>
            </a:r>
            <a:r>
              <a:rPr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事件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，用大写字母</a:t>
            </a:r>
            <a:r>
              <a:rPr lang="en-US" altLang="zh-CN" sz="1800" i="1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1800" i="1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altLang="zh-CN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1800" i="1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…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表示；</a:t>
            </a:r>
            <a:endParaRPr lang="zh-CN" altLang="en-US" sz="1800" dirty="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algn="l" defTabSz="685684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8.</a:t>
            </a:r>
            <a:r>
              <a:rPr sz="18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只包含一个样本点</a:t>
            </a:r>
            <a:r>
              <a:rPr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的事件称为</a:t>
            </a:r>
            <a:r>
              <a:rPr sz="1800" dirty="0">
                <a:solidFill>
                  <a:schemeClr val="accent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基本事件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；</a:t>
            </a:r>
            <a:endParaRPr sz="1800" dirty="0">
              <a:solidFill>
                <a:srgbClr val="FF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200" grpId="0" animBg="1"/>
      <p:bldP spid="8201" grpId="0" animBg="1"/>
      <p:bldP spid="8202" grpId="0" animBg="1"/>
      <p:bldP spid="6" grpId="0"/>
      <p:bldP spid="7" grpId="0"/>
      <p:bldP spid="2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2700" b="1">
                <a:solidFill>
                  <a:schemeClr val="accent1"/>
                </a:solidFill>
              </a:rPr>
              <a:t>知识梳理</a:t>
            </a:r>
            <a:r>
              <a:rPr lang="en-US" altLang="zh-CN" sz="2700" b="1">
                <a:solidFill>
                  <a:schemeClr val="accent1"/>
                </a:solidFill>
              </a:rPr>
              <a:t>——1.</a:t>
            </a:r>
            <a:r>
              <a:rPr lang="zh-CN" altLang="en-US" sz="2700" b="1">
                <a:solidFill>
                  <a:schemeClr val="accent1"/>
                </a:solidFill>
              </a:rPr>
              <a:t>随机试验</a:t>
            </a:r>
          </a:p>
        </p:txBody>
      </p:sp>
      <p:sp>
        <p:nvSpPr>
          <p:cNvPr id="8" name="内容占位符 1"/>
          <p:cNvSpPr txBox="1"/>
          <p:nvPr>
            <p:custDataLst>
              <p:tags r:id="rId3"/>
            </p:custDataLst>
          </p:nvPr>
        </p:nvSpPr>
        <p:spPr bwMode="auto">
          <a:xfrm>
            <a:off x="823058" y="1240359"/>
            <a:ext cx="7388840" cy="31508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9" tIns="34285" rIns="68569" bIns="34285" numCol="1" rtlCol="0" anchor="t" anchorCtr="0" compatLnSpc="1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defTabSz="685684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．在列出样本点时，应先确定样本点是否与顺序有关．</a:t>
            </a:r>
          </a:p>
          <a:p>
            <a:pPr defTabSz="685684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写样本空间的样本点时，要按一定顺序和规律写，做到不充不漏．</a:t>
            </a:r>
            <a:endParaRPr lang="en-US" altLang="zh-CN" sz="2100" b="0" spc="15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defTabSz="685684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2100" b="0" spc="15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defTabSz="685684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．写出试验的样本空间的方法：</a:t>
            </a:r>
          </a:p>
          <a:p>
            <a:pPr indent="342842" defTabSz="685684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(1)</a:t>
            </a:r>
            <a:r>
              <a:rPr lang="zh-CN" altLang="en-US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列举法：适合于较简单的问题．</a:t>
            </a:r>
          </a:p>
          <a:p>
            <a:pPr indent="342842" defTabSz="685684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(2)</a:t>
            </a:r>
            <a:r>
              <a:rPr lang="zh-CN" altLang="en-US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列表法：适合求较复杂问题中的样本点数．</a:t>
            </a:r>
          </a:p>
          <a:p>
            <a:pPr indent="342842" defTabSz="685684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(3)</a:t>
            </a:r>
            <a:r>
              <a:rPr lang="zh-CN" altLang="en-US" sz="2100" b="0" spc="15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树形图法：适合较复杂问题中基本事件的探求．</a:t>
            </a: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3260345" y="802600"/>
            <a:ext cx="2600690" cy="438572"/>
          </a:xfrm>
          <a:prstGeom prst="rect">
            <a:avLst/>
          </a:prstGeom>
          <a:noFill/>
        </p:spPr>
        <p:txBody>
          <a:bodyPr wrap="none" lIns="68569" tIns="34285" rIns="68569" bIns="34285">
            <a:spAutoFit/>
          </a:bodyPr>
          <a:lstStyle/>
          <a:p>
            <a:pPr defTabSz="685684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>
                <a:ln w="0"/>
                <a:solidFill>
                  <a:srgbClr val="DE4B5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Arial"/>
              </a:rPr>
              <a:t>样本点的计数问题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2700" b="1">
                <a:solidFill>
                  <a:schemeClr val="accent1"/>
                </a:solidFill>
              </a:rPr>
              <a:t>知识梳理</a:t>
            </a:r>
            <a:r>
              <a:rPr lang="en-US" altLang="zh-CN" sz="2700" b="1">
                <a:solidFill>
                  <a:schemeClr val="accent1"/>
                </a:solidFill>
              </a:rPr>
              <a:t>——2.</a:t>
            </a:r>
            <a:r>
              <a:rPr lang="zh-CN" altLang="en-US" sz="2700" b="1">
                <a:solidFill>
                  <a:schemeClr val="accent1"/>
                </a:solidFill>
              </a:rPr>
              <a:t>事件的分类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762948" y="947510"/>
            <a:ext cx="3669897" cy="67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在每次试验中，当且仅当</a:t>
            </a:r>
            <a:r>
              <a:rPr sz="1800" b="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sz="18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</a:t>
            </a:r>
            <a:r>
              <a:rPr sz="1800" b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某个样本点出现</a:t>
            </a:r>
            <a:r>
              <a:rPr sz="18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时，称为</a:t>
            </a:r>
            <a:r>
              <a:rPr sz="1800" b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事件</a:t>
            </a:r>
            <a:r>
              <a:rPr sz="1800" b="0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sz="1800" b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发生</a:t>
            </a:r>
            <a:r>
              <a:rPr sz="1800" b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066860" y="2354614"/>
            <a:ext cx="6471723" cy="72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①</a:t>
            </a:r>
            <a:r>
              <a:rPr sz="180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Ω包含了所有的样本点，在每次试验中总有一个样本点发生，所以Ω总会发生，我们称Ω为</a:t>
            </a:r>
            <a:r>
              <a:rPr sz="180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必然事件</a:t>
            </a:r>
            <a:r>
              <a:rPr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066860" y="3092144"/>
            <a:ext cx="6471723" cy="72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②</a:t>
            </a:r>
            <a:r>
              <a:rPr sz="180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空集</a:t>
            </a:r>
            <a:r>
              <a:rPr sz="1800" i="1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ϕ</a:t>
            </a:r>
            <a:r>
              <a:rPr sz="180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不包含任何样本点，在每次试验中都不会发生，我们称空集</a:t>
            </a:r>
            <a:r>
              <a:rPr sz="1800" i="1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ϕ</a:t>
            </a:r>
            <a:r>
              <a:rPr sz="1800" err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为</a:t>
            </a:r>
            <a:r>
              <a:rPr sz="180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不可能事件</a:t>
            </a:r>
            <a:r>
              <a:rPr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1066861" y="3820287"/>
            <a:ext cx="6127923" cy="1057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注：必然事件与不可能事件</a:t>
            </a:r>
            <a:r>
              <a:rPr lang="zh-CN" altLang="en-US" sz="1800" u="sng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不具有随机性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将必然事件和不可能事件作为随机事件的两个极端情形.</a:t>
            </a:r>
          </a:p>
          <a:p>
            <a:pPr algn="l"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8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每个事件都是样本空间Ω的一个子集</a:t>
            </a:r>
            <a:r>
              <a:rPr lang="en-US" altLang="zh-CN" sz="1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  <p:pic>
        <p:nvPicPr>
          <p:cNvPr id="2" name="C9F754DE-2CAD-44b6-B708-469DEB6407EB-2" descr="C:/Users/pc-266/AppData/Local/Temp/wpp.qtPzjVwpp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"/>
          <a:srcRect t="9666" b="8582"/>
          <a:stretch>
            <a:fillRect/>
          </a:stretch>
        </p:blipFill>
        <p:spPr>
          <a:xfrm>
            <a:off x="950198" y="706089"/>
            <a:ext cx="3425142" cy="16137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2700" b="1">
                <a:solidFill>
                  <a:schemeClr val="accent1"/>
                </a:solidFill>
              </a:rPr>
              <a:t>知识梳理</a:t>
            </a:r>
            <a:r>
              <a:rPr lang="en-US" altLang="zh-CN" sz="2700" b="1">
                <a:solidFill>
                  <a:schemeClr val="accent1"/>
                </a:solidFill>
              </a:rPr>
              <a:t>——3.</a:t>
            </a:r>
            <a:r>
              <a:rPr lang="zh-CN" altLang="en-US" sz="2700" b="1">
                <a:solidFill>
                  <a:schemeClr val="accent1"/>
                </a:solidFill>
              </a:rPr>
              <a:t>事件的关系和运算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格 8"/>
              <p:cNvGraphicFramePr>
                <a:graphicFrameLocks noGrp="1"/>
              </p:cNvGraphicFramePr>
              <p:nvPr>
                <p:custDataLst>
                  <p:tags r:id="rId3"/>
                </p:custDataLst>
              </p:nvPr>
            </p:nvGraphicFramePr>
            <p:xfrm>
              <a:off x="138315" y="789895"/>
              <a:ext cx="8839752" cy="2963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947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0751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3754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284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包含于事件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endParaRPr lang="zh-CN" altLang="en-US" sz="1500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发生，则事件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一定发生</a:t>
                          </a:r>
                          <a:endParaRPr lang="zh-CN" altLang="en-US" sz="1500" b="1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  <a:sym typeface="+mn-ea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sz="1500" b="1" i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⊆</a:t>
                          </a:r>
                          <a:r>
                            <a:rPr lang="en-US" altLang="zh-CN" sz="1500" b="1" i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   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)≤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endParaRPr lang="en-US" altLang="zh-CN" sz="1500" b="1" i="1">
                            <a:solidFill>
                              <a:srgbClr val="FF0000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  <a:sym typeface="+mn-ea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8163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的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(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和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)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事件A与事件B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至少有一个发生</a:t>
                          </a: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   </a:t>
                          </a:r>
                          <a:endParaRPr sz="1500" b="1"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 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∪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(或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＋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</a:p>
                        <a:p>
                          <a:pPr algn="ctr">
                            <a:buNone/>
                          </a:pP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∪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)=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)+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)－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∩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endParaRPr lang="zh-CN" altLang="en-US" sz="1500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  <a:sym typeface="+mn-ea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8522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的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交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(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积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)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事件A与事件B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同时发生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∩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(或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7141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互斥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事件A与事件B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不会同时发生</a:t>
                          </a:r>
                          <a:endParaRPr sz="1500" b="1"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buNone/>
                          </a:pP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∩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=</a:t>
                          </a:r>
                          <a:r>
                            <a:rPr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ϕ</a:t>
                          </a:r>
                        </a:p>
                        <a:p>
                          <a:pPr algn="ctr">
                            <a:lnSpc>
                              <a:spcPct val="110000"/>
                            </a:lnSpc>
                            <a:buNone/>
                          </a:pP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∪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)=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)+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861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互相对立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事件A与事件B在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有且仅有一个发生</a:t>
                          </a:r>
                          <a:endParaRPr sz="1500" b="1">
                            <a:solidFill>
                              <a:srgbClr val="FF0000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buNone/>
                          </a:pPr>
                          <a:r>
                            <a:rPr lang="zh-CN" altLang="en-US" sz="15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∪</a:t>
                          </a:r>
                          <a:r>
                            <a:rPr lang="zh-CN" altLang="en-US" sz="15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=</a:t>
                          </a:r>
                          <a:r>
                            <a:rPr lang="en-US" altLang="zh-CN" sz="1500" b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Ω</a:t>
                          </a:r>
                          <a:r>
                            <a:rPr lang="zh-CN" altLang="en-US" sz="1500" b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且</a:t>
                          </a:r>
                          <a:r>
                            <a:rPr lang="zh-CN" altLang="en-US" sz="15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∩</a:t>
                          </a:r>
                          <a:r>
                            <a:rPr lang="zh-CN" altLang="en-US" sz="15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=</a:t>
                          </a:r>
                          <a:r>
                            <a:rPr sz="15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ϕ</a:t>
                          </a:r>
                        </a:p>
                        <a:p>
                          <a:pPr algn="ctr">
                            <a:lnSpc>
                              <a:spcPct val="110000"/>
                            </a:lnSpc>
                            <a:buNone/>
                          </a:pP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)+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zh-CN" sz="15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charset="-122"/>
                                      <a:cs typeface="Cambria Math" panose="02040503050406030204" charset="0"/>
                                      <a:sym typeface="+mn-ea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5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charset="0"/>
                                      <a:ea typeface="黑体" panose="02010609060101010101" charset="-122"/>
                                      <a:cs typeface="Cambria Math" panose="02040503050406030204" charset="0"/>
                                      <a:sym typeface="+mn-ea"/>
                                    </a:rPr>
                                    <m:t>𝑨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)=1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951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相互独立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 b="1" i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发生与否不影响事件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发生的概率</a:t>
                          </a:r>
                          <a:endParaRPr sz="1500" b="1"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)=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endParaRPr lang="zh-CN" altLang="en-US" sz="1500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格 8"/>
              <p:cNvGraphicFramePr>
                <a:graphicFrameLocks noGrp="1"/>
              </p:cNvGraphicFramePr>
              <p:nvPr>
                <p:custDataLst>
                  <p:tags r:id="rId7"/>
                </p:custDataLst>
              </p:nvPr>
            </p:nvGraphicFramePr>
            <p:xfrm>
              <a:off x="138315" y="789895"/>
              <a:ext cx="8839752" cy="2963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947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0751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3754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284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包含于事件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endParaRPr lang="zh-CN" altLang="en-US" sz="1500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发生，则事件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一定发生</a:t>
                          </a:r>
                          <a:endParaRPr lang="zh-CN" altLang="en-US" sz="1500" b="1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  <a:sym typeface="+mn-ea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sz="1500" b="1" i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⊆</a:t>
                          </a:r>
                          <a:r>
                            <a:rPr lang="en-US" altLang="zh-CN" sz="1500" b="1" i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   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)≤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endParaRPr lang="en-US" altLang="zh-CN" sz="1500" b="1" i="1">
                            <a:solidFill>
                              <a:srgbClr val="FF0000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  <a:sym typeface="+mn-ea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8163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的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(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和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)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事件A与事件B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至少有一个发生</a:t>
                          </a: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   </a:t>
                          </a:r>
                          <a:endParaRPr sz="1500" b="1"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 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∪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(或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＋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</a:p>
                        <a:p>
                          <a:pPr algn="ctr">
                            <a:buNone/>
                          </a:pP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∪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)=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)+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)－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∩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endParaRPr lang="zh-CN" altLang="en-US" sz="1500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  <a:sym typeface="+mn-ea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8522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的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交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(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积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)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事件A与事件B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同时发生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∩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(或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7141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互斥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事件A与事件B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不会同时发生</a:t>
                          </a:r>
                          <a:endParaRPr sz="1500" b="1"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buNone/>
                          </a:pP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∩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=</a:t>
                          </a:r>
                          <a:r>
                            <a:rPr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ϕ</a:t>
                          </a:r>
                        </a:p>
                        <a:p>
                          <a:pPr algn="ctr">
                            <a:lnSpc>
                              <a:spcPct val="110000"/>
                            </a:lnSpc>
                            <a:buNone/>
                          </a:pP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∪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</a:rPr>
                            <a:t>)=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)+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en-US" altLang="zh-CN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en-US" altLang="zh-CN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861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互相对立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</a:pPr>
                          <a:r>
                            <a:rPr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事件A与事件B在</a:t>
                          </a:r>
                          <a:r>
                            <a:rPr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有且仅有一个发生</a:t>
                          </a:r>
                          <a:endParaRPr sz="1500" b="1">
                            <a:solidFill>
                              <a:srgbClr val="FF0000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blipFill>
                          <a:blip r:embed="rId8"/>
                          <a:stretch>
                            <a:fillRect l="-211588" t="-322917" r="-429" b="-8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951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与事件</a:t>
                          </a:r>
                          <a:r>
                            <a:rPr lang="en-US" altLang="zh-CN" sz="1500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>
                              <a:solidFill>
                                <a:schemeClr val="tx1"/>
                              </a:solidFill>
                              <a:highlight>
                                <a:srgbClr val="FFFF00"/>
                              </a:highlight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相互独立</a:t>
                          </a: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 b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事件</a:t>
                          </a:r>
                          <a:r>
                            <a:rPr lang="en-US" altLang="zh-CN" sz="1500" b="1" i="1"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发生与否不影响事件</a:t>
                          </a:r>
                          <a:r>
                            <a:rPr lang="zh-CN" altLang="en-US" sz="1500" b="1" i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chemeClr val="tx1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发生的概率</a:t>
                          </a:r>
                          <a:endParaRPr sz="1500" b="1"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)=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A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P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(</a:t>
                          </a:r>
                          <a:r>
                            <a:rPr lang="zh-CN" altLang="en-US" sz="1500" b="1" i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B</a:t>
                          </a:r>
                          <a:r>
                            <a:rPr lang="zh-CN" altLang="en-US" sz="1500" b="1">
                              <a:solidFill>
                                <a:srgbClr val="FF0000"/>
                              </a:solidFill>
                              <a:latin typeface="Times New Roman" panose="02020603050405020304" charset="0"/>
                              <a:ea typeface="黑体" panose="02010609060101010101" charset="-122"/>
                              <a:cs typeface="Times New Roman" panose="02020603050405020304" charset="0"/>
                              <a:sym typeface="+mn-ea"/>
                            </a:rPr>
                            <a:t>)</a:t>
                          </a:r>
                          <a:endParaRPr lang="zh-CN" altLang="en-US" sz="1500">
                            <a:solidFill>
                              <a:schemeClr val="tx1"/>
                            </a:solidFill>
                            <a:latin typeface="Times New Roman" panose="02020603050405020304" charset="0"/>
                            <a:ea typeface="黑体" panose="02010609060101010101" charset="-122"/>
                            <a:cs typeface="Times New Roman" panose="02020603050405020304" charset="0"/>
                          </a:endParaRPr>
                        </a:p>
                      </a:txBody>
                      <a:tcPr marL="68569" marR="68569" marT="34285" marB="34285" anchor="ctr">
                        <a:lnL w="12700" cmpd="sng">
                          <a:solidFill>
                            <a:schemeClr val="tx1"/>
                          </a:solidFill>
                          <a:prstDash val="solid"/>
                        </a:lnL>
                        <a:lnR w="12700" cmpd="sng">
                          <a:solidFill>
                            <a:schemeClr val="tx1"/>
                          </a:solidFill>
                          <a:prstDash val="soli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solidFill>
                            <a:schemeClr val="tx1"/>
                          </a:solidFill>
                          <a:prstDash val="soli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文本框 30"/>
          <p:cNvSpPr txBox="1"/>
          <p:nvPr>
            <p:custDataLst>
              <p:tags r:id="rId4"/>
            </p:custDataLst>
          </p:nvPr>
        </p:nvSpPr>
        <p:spPr>
          <a:xfrm>
            <a:off x="679253" y="3891238"/>
            <a:ext cx="3535138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Arial"/>
              </a:rPr>
              <a:t>互为对立事件一定是互斥事件</a:t>
            </a:r>
            <a:r>
              <a:rPr lang="en-US" altLang="zh-CN" sz="1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Arial"/>
              </a:rPr>
              <a:t>.</a:t>
            </a: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679253" y="4273132"/>
            <a:ext cx="3378476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 defTabSz="685684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Arial"/>
              </a:rPr>
              <a:t>互斥事件不一定互为对立</a:t>
            </a:r>
            <a:r>
              <a:rPr lang="en-US" altLang="en-US" sz="1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Arial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2700" b="1">
                <a:solidFill>
                  <a:schemeClr val="accent1"/>
                </a:solidFill>
              </a:rPr>
              <a:t>知识梳理</a:t>
            </a:r>
            <a:r>
              <a:rPr lang="en-US" altLang="zh-CN" sz="2700" b="1">
                <a:solidFill>
                  <a:schemeClr val="accent1"/>
                </a:solidFill>
              </a:rPr>
              <a:t>——3.</a:t>
            </a:r>
            <a:r>
              <a:rPr lang="zh-CN" altLang="en-US" sz="2700" b="1">
                <a:solidFill>
                  <a:schemeClr val="accent1"/>
                </a:solidFill>
              </a:rPr>
              <a:t>事件的关系和运算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961485" y="755184"/>
            <a:ext cx="2923251" cy="3516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684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5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rPr>
              <a:t>定义法</a:t>
            </a:r>
            <a:r>
              <a:rPr lang="zh-CN" altLang="en-US" sz="1650" dirty="0">
                <a:solidFill>
                  <a:srgbClr val="000000"/>
                </a:solidFill>
                <a:latin typeface="Arial"/>
                <a:cs typeface="Arial"/>
              </a:rPr>
              <a:t>判断事件是否相互独立</a:t>
            </a: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259264" y="615349"/>
            <a:ext cx="5600319" cy="728726"/>
          </a:xfrm>
          <a:prstGeom prst="rect">
            <a:avLst/>
          </a:prstGeom>
          <a:solidFill>
            <a:schemeClr val="tx2"/>
          </a:solidFill>
        </p:spPr>
        <p:txBody>
          <a:bodyPr wrap="square" rtlCol="0" anchor="t">
            <a:spAutoFit/>
          </a:bodyPr>
          <a:lstStyle/>
          <a:p>
            <a:pPr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对任意两个事件</a:t>
            </a:r>
            <a:r>
              <a:rPr lang="zh-CN" altLang="en-US" sz="1800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与</a:t>
            </a:r>
            <a:r>
              <a:rPr lang="zh-CN" altLang="en-US" sz="1800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，如果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)=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成立，</a:t>
            </a:r>
          </a:p>
          <a:p>
            <a:pPr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则称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事件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与事件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相互独立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，简称为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独立</a:t>
            </a:r>
            <a:r>
              <a:rPr lang="zh-CN" altLang="en-US" sz="18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.</a:t>
            </a:r>
            <a:endParaRPr lang="zh-CN" altLang="en-US" sz="1800" b="0" dirty="0">
              <a:solidFill>
                <a:srgbClr val="000000"/>
              </a:solidFill>
              <a:latin typeface="Times New Roman" panose="02020603050405020304" charset="0"/>
              <a:ea typeface="华文中宋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259264" y="1425327"/>
            <a:ext cx="5290804" cy="728726"/>
          </a:xfrm>
          <a:prstGeom prst="rect">
            <a:avLst/>
          </a:prstGeom>
          <a:solidFill>
            <a:schemeClr val="tx2"/>
          </a:solidFill>
        </p:spPr>
        <p:txBody>
          <a:bodyPr wrap="square" rtlCol="0" anchor="t">
            <a:spAutoFit/>
          </a:bodyPr>
          <a:lstStyle/>
          <a:p>
            <a:pPr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若事件</a:t>
            </a:r>
            <a:r>
              <a:rPr lang="en-US" altLang="zh-CN" sz="1800" i="1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发生与否不影响事件</a:t>
            </a:r>
            <a:r>
              <a:rPr lang="zh-CN" altLang="en-US" sz="1800" i="1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发生的概率，</a:t>
            </a:r>
          </a:p>
          <a:p>
            <a:pPr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则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事件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与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相互独立</a:t>
            </a:r>
            <a:r>
              <a:rPr lang="zh-CN" altLang="en-US" sz="180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，从而有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)=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endParaRPr lang="zh-CN" altLang="en-US" sz="1800" b="0">
              <a:solidFill>
                <a:srgbClr val="000000"/>
              </a:solidFill>
              <a:latin typeface="Times New Roman" panose="02020603050405020304" charset="0"/>
              <a:ea typeface="华文中宋" panose="02010600040101010101" pitchFamily="2" charset="-122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5741073" y="1252258"/>
            <a:ext cx="3166578" cy="9106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684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5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cs typeface="Times New Roman" panose="02020603050405020304" charset="0"/>
              </a:rPr>
              <a:t>直接法</a:t>
            </a:r>
            <a:r>
              <a:rPr lang="zh-CN" altLang="en-US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判断事件是否相互独立</a:t>
            </a:r>
          </a:p>
          <a:p>
            <a:pPr defTabSz="685684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计算积事件的概率</a:t>
            </a:r>
            <a:r>
              <a:rPr lang="en-US" altLang="zh-CN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(</a:t>
            </a:r>
            <a:r>
              <a:rPr lang="zh-CN" altLang="en-US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前提</a:t>
            </a:r>
            <a:r>
              <a:rPr lang="en-US" altLang="zh-CN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:</a:t>
            </a:r>
            <a:r>
              <a:rPr lang="en-US" altLang="zh-CN" sz="1650" i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en-US" altLang="zh-CN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en-US" altLang="zh-CN" sz="1650" i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zh-CN" altLang="en-US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独立</a:t>
            </a:r>
            <a:r>
              <a:rPr lang="en-US" altLang="zh-CN" sz="165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)</a:t>
            </a:r>
          </a:p>
        </p:txBody>
      </p:sp>
      <p:sp>
        <p:nvSpPr>
          <p:cNvPr id="20" name="文本框 5"/>
          <p:cNvSpPr txBox="1"/>
          <p:nvPr>
            <p:custDataLst>
              <p:tags r:id="rId7"/>
            </p:custDataLst>
          </p:nvPr>
        </p:nvSpPr>
        <p:spPr>
          <a:xfrm>
            <a:off x="269502" y="2238701"/>
            <a:ext cx="6125066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685684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</a:rPr>
              <a:t>注：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</a:rPr>
              <a:t>①必然事件Ω、不可能事件</a:t>
            </a:r>
            <a:r>
              <a:rPr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ϕ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</a:rPr>
              <a:t>与任意事件</a:t>
            </a:r>
            <a:r>
              <a:rPr lang="en-US" altLang="zh-CN"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</a:rPr>
              <a:t>A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</a:rPr>
              <a:t>相互独立</a:t>
            </a:r>
            <a:r>
              <a:rPr lang="en-US" altLang="zh-CN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</a:rPr>
              <a:t>.</a:t>
            </a:r>
          </a:p>
        </p:txBody>
      </p:sp>
      <p:grpSp>
        <p:nvGrpSpPr>
          <p:cNvPr id="16" name="组合 15"/>
          <p:cNvGrpSpPr/>
          <p:nvPr>
            <p:custDataLst>
              <p:tags r:id="rId8"/>
            </p:custDataLst>
          </p:nvPr>
        </p:nvGrpSpPr>
        <p:grpSpPr>
          <a:xfrm>
            <a:off x="827582" y="2678988"/>
            <a:ext cx="6271252" cy="369513"/>
            <a:chOff x="1303" y="6740"/>
            <a:chExt cx="13170" cy="776"/>
          </a:xfrm>
        </p:grpSpPr>
        <p:sp>
          <p:nvSpPr>
            <p:cNvPr id="8" name="文本框 5"/>
            <p:cNvSpPr txBox="1"/>
            <p:nvPr>
              <p:custDataLst>
                <p:tags r:id="rId10"/>
              </p:custDataLst>
            </p:nvPr>
          </p:nvSpPr>
          <p:spPr>
            <a:xfrm>
              <a:off x="1303" y="6740"/>
              <a:ext cx="13170" cy="7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defTabSz="685684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②若事件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A</a:t>
              </a:r>
              <a:r>
                <a:rPr lang="en-US" altLang="zh-CN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,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B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相互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独立，则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A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与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B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、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A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与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B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、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A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与</a:t>
              </a:r>
              <a:r>
                <a:rPr lang="en-US" altLang="zh-CN" sz="1800" i="1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B</a:t>
              </a:r>
              <a:r>
                <a:rPr lang="zh-CN" altLang="en-US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  <a:sym typeface="+mn-ea"/>
                </a:rPr>
                <a:t>也相互独立</a:t>
              </a:r>
              <a:r>
                <a:rPr lang="en-US" altLang="zh-CN" sz="1800" dirty="0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pitchFamily="2" charset="-122"/>
                  <a:cs typeface="Times New Roman" panose="02020603050405020304" charset="0"/>
                </a:rPr>
                <a:t>.</a:t>
              </a:r>
            </a:p>
          </p:txBody>
        </p:sp>
        <p:cxnSp>
          <p:nvCxnSpPr>
            <p:cNvPr id="14357" name="直接连接符 63"/>
            <p:cNvCxnSpPr>
              <a:cxnSpLocks/>
            </p:cNvCxnSpPr>
            <p:nvPr>
              <p:custDataLst>
                <p:tags r:id="rId11"/>
              </p:custDataLst>
            </p:nvPr>
          </p:nvCxnSpPr>
          <p:spPr>
            <a:xfrm>
              <a:off x="6316" y="6986"/>
              <a:ext cx="431" cy="0"/>
            </a:xfrm>
            <a:prstGeom prst="line">
              <a:avLst/>
            </a:prstGeom>
            <a:ln w="28575" cap="flat" cmpd="sng">
              <a:solidFill>
                <a:srgbClr val="0000CC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5" name="直接连接符 63"/>
            <p:cNvCxnSpPr/>
            <p:nvPr>
              <p:custDataLst>
                <p:tags r:id="rId12"/>
              </p:custDataLst>
            </p:nvPr>
          </p:nvCxnSpPr>
          <p:spPr>
            <a:xfrm>
              <a:off x="9491" y="6994"/>
              <a:ext cx="348" cy="0"/>
            </a:xfrm>
            <a:prstGeom prst="line">
              <a:avLst/>
            </a:prstGeom>
            <a:ln w="28575" cap="flat" cmpd="sng">
              <a:solidFill>
                <a:srgbClr val="0000CC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1" name="直接连接符 63"/>
            <p:cNvCxnSpPr/>
            <p:nvPr>
              <p:custDataLst>
                <p:tags r:id="rId13"/>
              </p:custDataLst>
            </p:nvPr>
          </p:nvCxnSpPr>
          <p:spPr>
            <a:xfrm>
              <a:off x="10285" y="6986"/>
              <a:ext cx="348" cy="0"/>
            </a:xfrm>
            <a:prstGeom prst="line">
              <a:avLst/>
            </a:prstGeom>
            <a:ln w="28575" cap="flat" cmpd="sng">
              <a:solidFill>
                <a:srgbClr val="0000CC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5" name="直接连接符 63"/>
            <p:cNvCxnSpPr/>
            <p:nvPr>
              <p:custDataLst>
                <p:tags r:id="rId14"/>
              </p:custDataLst>
            </p:nvPr>
          </p:nvCxnSpPr>
          <p:spPr>
            <a:xfrm>
              <a:off x="8697" y="6994"/>
              <a:ext cx="348" cy="0"/>
            </a:xfrm>
            <a:prstGeom prst="line">
              <a:avLst/>
            </a:prstGeom>
            <a:ln w="28575" cap="flat" cmpd="sng">
              <a:solidFill>
                <a:srgbClr val="0000CC"/>
              </a:solidFill>
              <a:prstDash val="solid"/>
              <a:headEnd type="none" w="med" len="med"/>
              <a:tailEnd type="none" w="med" len="med"/>
            </a:ln>
          </p:spPr>
        </p:cxnSp>
      </p:grp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876152" y="3162516"/>
            <a:ext cx="7769781" cy="7287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③三个事件</a:t>
            </a:r>
            <a:r>
              <a:rPr lang="zh-CN" altLang="en-US"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、</a:t>
            </a:r>
            <a:r>
              <a:rPr lang="zh-CN" altLang="en-US"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、</a:t>
            </a:r>
            <a:r>
              <a:rPr lang="zh-CN" altLang="en-US"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两两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互斥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，则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1800" baseline="-250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∪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baseline="-250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∪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1800" baseline="-250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)=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1800" baseline="-250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)+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baseline="-250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)+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1800" baseline="-250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成立，</a:t>
            </a:r>
          </a:p>
          <a:p>
            <a:pPr defTabSz="685684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但三个事件</a:t>
            </a:r>
            <a:r>
              <a:rPr lang="zh-CN" altLang="en-US"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、</a:t>
            </a:r>
            <a:r>
              <a:rPr lang="zh-CN" altLang="en-US"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、</a:t>
            </a:r>
            <a:r>
              <a:rPr lang="zh-CN" altLang="en-US" sz="1800" i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两两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独立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时，</a:t>
            </a:r>
            <a:r>
              <a:rPr lang="en-US" altLang="zh-CN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ABC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)=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1800" i="1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1800" dirty="0"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一般</a:t>
            </a:r>
            <a:r>
              <a:rPr lang="zh-CN" altLang="en-US" sz="1800" dirty="0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不成立</a:t>
            </a:r>
            <a:r>
              <a:rPr lang="en-US" altLang="zh-CN" sz="18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pitchFamily="2" charset="-122"/>
                <a:cs typeface="Times New Roman" panose="02020603050405020304" charset="0"/>
                <a:sym typeface="+mn-ea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3" grpId="0"/>
      <p:bldP spid="20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2700" b="1">
                <a:solidFill>
                  <a:schemeClr val="accent1"/>
                </a:solidFill>
                <a:sym typeface="+mn-ea"/>
              </a:rPr>
              <a:t>方法提炼</a:t>
            </a:r>
            <a:r>
              <a:rPr lang="en-US" altLang="zh-CN" sz="2700" b="1">
                <a:solidFill>
                  <a:schemeClr val="accent1"/>
                </a:solidFill>
                <a:sym typeface="+mn-ea"/>
              </a:rPr>
              <a:t>——</a:t>
            </a:r>
            <a:r>
              <a:rPr lang="zh-CN" altLang="en-US" sz="2700" b="1">
                <a:solidFill>
                  <a:schemeClr val="accent1"/>
                </a:solidFill>
                <a:sym typeface="+mn-ea"/>
              </a:rPr>
              <a:t>判断事件是否相互独立</a:t>
            </a:r>
          </a:p>
        </p:txBody>
      </p:sp>
      <p:grpSp>
        <p:nvGrpSpPr>
          <p:cNvPr id="8" name="组合 7"/>
          <p:cNvGrpSpPr/>
          <p:nvPr>
            <p:custDataLst>
              <p:tags r:id="rId3"/>
            </p:custDataLst>
          </p:nvPr>
        </p:nvGrpSpPr>
        <p:grpSpPr>
          <a:xfrm>
            <a:off x="489026" y="1897359"/>
            <a:ext cx="8214754" cy="908070"/>
            <a:chOff x="1492" y="5028"/>
            <a:chExt cx="17251" cy="1907"/>
          </a:xfrm>
        </p:grpSpPr>
        <p:sp>
          <p:nvSpPr>
            <p:cNvPr id="6" name="TextBox 2"/>
            <p:cNvSpPr txBox="1"/>
            <p:nvPr>
              <p:custDataLst>
                <p:tags r:id="rId5"/>
              </p:custDataLst>
            </p:nvPr>
          </p:nvSpPr>
          <p:spPr>
            <a:xfrm>
              <a:off x="1492" y="5028"/>
              <a:ext cx="17251" cy="19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685684" eaLnBrk="0" fontAlgn="auto" latinLnBrk="1" hangingPunct="0">
                <a:lnSpc>
                  <a:spcPct val="150000"/>
                </a:lnSpc>
                <a:spcBef>
                  <a:spcPts val="105"/>
                </a:spcBef>
                <a:spcAft>
                  <a:spcPts val="0"/>
                </a:spcAft>
              </a:pPr>
              <a:r>
                <a:rPr lang="zh-CN" altLang="en-US" sz="2100" b="0" kern="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3.转化法：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事件</a:t>
              </a:r>
              <a:r>
                <a:rPr lang="zh-CN" altLang="en-US" sz="2100" b="0" i="1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A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与事件</a:t>
              </a:r>
              <a:r>
                <a:rPr lang="zh-CN" altLang="en-US" sz="2100" b="0" i="1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B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是否相互独立，与事件</a:t>
              </a:r>
              <a:r>
                <a:rPr lang="zh-CN" altLang="en-US" sz="2100" b="0" i="1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A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与</a:t>
              </a:r>
              <a:r>
                <a:rPr lang="zh-CN" altLang="en-US" sz="2100" b="0" kern="0" spc="-98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  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,</a:t>
              </a:r>
              <a:r>
                <a:rPr lang="zh-CN" altLang="en-US" sz="2100" b="0" kern="0" spc="-42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 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与</a:t>
              </a:r>
              <a:r>
                <a:rPr lang="zh-CN" altLang="en-US" sz="2100" b="0" i="1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B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,</a:t>
              </a:r>
              <a:r>
                <a:rPr lang="zh-CN" altLang="en-US" sz="2100" b="0" kern="0" spc="-42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 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与</a:t>
              </a:r>
              <a:r>
                <a:rPr lang="zh-CN" altLang="en-US" sz="2100" b="0" kern="0" spc="-98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 </a:t>
              </a:r>
              <a:r>
                <a:rPr lang="zh-CN" altLang="en-US" sz="2100" b="0" kern="0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是否具有独立性可互相转化.</a:t>
              </a:r>
              <a:r>
                <a:rPr lang="zh-CN" altLang="en-US" sz="2100" b="0" kern="0" spc="4695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 </a:t>
              </a:r>
              <a:r>
                <a:rPr lang="zh-CN" altLang="en-US" sz="2100" b="0" kern="0" spc="1896">
                  <a:solidFill>
                    <a:srgbClr val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rPr>
                <a:t> </a:t>
              </a:r>
            </a:p>
          </p:txBody>
        </p:sp>
        <p:graphicFrame>
          <p:nvGraphicFramePr>
            <p:cNvPr id="18435" name="对象 33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6"/>
              </p:custDataLst>
            </p:nvPr>
          </p:nvGraphicFramePr>
          <p:xfrm>
            <a:off x="16800" y="5250"/>
            <a:ext cx="588" cy="6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1" imgW="165100" imgH="190500" progId="Equation.KSEE3">
                    <p:embed/>
                  </p:oleObj>
                </mc:Choice>
                <mc:Fallback>
                  <p:oleObj r:id="rId11" imgW="165100" imgH="190500" progId="Equation.KSEE3">
                    <p:embed/>
                    <p:pic>
                      <p:nvPicPr>
                        <p:cNvPr id="18435" name="对象 33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6800" y="5250"/>
                          <a:ext cx="588" cy="6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60" name="对象 3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17707" y="5250"/>
            <a:ext cx="588" cy="6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3" imgW="165100" imgH="190500" progId="Equation.KSEE3">
                    <p:embed/>
                  </p:oleObj>
                </mc:Choice>
                <mc:Fallback>
                  <p:oleObj r:id="rId13" imgW="165100" imgH="190500" progId="Equation.KSEE3">
                    <p:embed/>
                    <p:pic>
                      <p:nvPicPr>
                        <p:cNvPr id="18460" name="对象 3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7707" y="5250"/>
                          <a:ext cx="588" cy="6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5169" y="5250"/>
            <a:ext cx="588" cy="6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3" imgW="165100" imgH="190500" progId="Equation.KSEE3">
                    <p:embed/>
                  </p:oleObj>
                </mc:Choice>
                <mc:Fallback>
                  <p:oleObj r:id="rId13" imgW="165100" imgH="190500" progId="Equation.KSEE3">
                    <p:embed/>
                    <p:pic>
                      <p:nvPicPr>
                        <p:cNvPr id="9" name="对象 8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5169" y="5250"/>
                          <a:ext cx="588" cy="6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33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4263" y="5255"/>
            <a:ext cx="588" cy="6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1" imgW="165100" imgH="190500" progId="Equation.KSEE3">
                    <p:embed/>
                  </p:oleObj>
                </mc:Choice>
                <mc:Fallback>
                  <p:oleObj r:id="rId11" imgW="165100" imgH="190500" progId="Equation.KSEE3">
                    <p:embed/>
                    <p:pic>
                      <p:nvPicPr>
                        <p:cNvPr id="10" name="对象 33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4263" y="5255"/>
                          <a:ext cx="588" cy="6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437318" y="933905"/>
            <a:ext cx="8268650" cy="9567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685684" eaLnBrk="0" fontAlgn="auto" latinLnBrk="1" hangingPunct="0">
              <a:lnSpc>
                <a:spcPct val="140000"/>
              </a:lnSpc>
              <a:spcBef>
                <a:spcPts val="105"/>
              </a:spcBef>
              <a:spcAft>
                <a:spcPts val="0"/>
              </a:spcAft>
            </a:pPr>
            <a:r>
              <a:rPr lang="zh-CN" altLang="en-US" sz="2100" b="0" kern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1.直接法：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直接判断一个事件发生与否是否影响另一事件发生的概率.</a:t>
            </a:r>
            <a:endParaRPr lang="zh-CN" altLang="en-US" sz="3300" b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defTabSz="685684" eaLnBrk="0" fontAlgn="auto" latinLnBrk="1" hangingPunct="0">
              <a:lnSpc>
                <a:spcPct val="140000"/>
              </a:lnSpc>
              <a:spcBef>
                <a:spcPts val="105"/>
              </a:spcBef>
              <a:spcAft>
                <a:spcPts val="0"/>
              </a:spcAft>
            </a:pPr>
            <a:r>
              <a:rPr lang="zh-CN" altLang="en-US" sz="2100" b="0" kern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2.定义法：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判断</a:t>
            </a:r>
            <a:r>
              <a:rPr lang="zh-CN" altLang="en-US" sz="2100" b="0" i="1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100" b="0" i="1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)=</a:t>
            </a:r>
            <a:r>
              <a:rPr lang="zh-CN" altLang="en-US" sz="2100" b="0" i="1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100" b="0" i="1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100" b="0" i="1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100" b="0" i="1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100" b="0" kern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)是否成立.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61637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FC888F7-C57C-7E8C-65B7-B2C235687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4" y="90236"/>
            <a:ext cx="8108383" cy="118272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F08AE2D-1C00-8A98-E602-3C0093CD5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63" y="2355726"/>
            <a:ext cx="7983064" cy="152421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9E4BF3C-62A0-B700-0D81-763B6A1CE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3628035"/>
            <a:ext cx="1431192" cy="142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63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C4A6826-8B7D-E4EA-461E-6DD7BFD46686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期末复习（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EC1927-410A-03AB-C2B2-E4904AC5A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6632" y="-668610"/>
            <a:ext cx="8424936" cy="468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4518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FB67984-1DD9-2576-A69C-F13060532E40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期末复习（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6AA7458-78AC-E0CE-1AD5-CF1D67AF8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513135"/>
            <a:ext cx="5616624" cy="2620554"/>
          </a:xfrm>
          <a:prstGeom prst="rect">
            <a:avLst/>
          </a:prstGeom>
        </p:spPr>
      </p:pic>
      <p:pic>
        <p:nvPicPr>
          <p:cNvPr id="5" name="图片 4" descr="@@@58b499d6-5736-43f6-94b9-dd6be5e9ef67">
            <a:extLst>
              <a:ext uri="{FF2B5EF4-FFF2-40B4-BE49-F238E27FC236}">
                <a16:creationId xmlns:a16="http://schemas.microsoft.com/office/drawing/2014/main" id="{6A3E7DEB-4D31-5CF9-9C1A-BAF437D028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99542"/>
            <a:ext cx="2040417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3034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A1ADBBE-2E53-2DEF-5448-0B4ECD340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590CAAD-CAB6-77A4-3A7E-04E9A6D9374B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期末复习（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FF9199F-F675-A169-1A6E-552DCE4B8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529602"/>
            <a:ext cx="8190238" cy="229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2123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94192F5-3CA2-EF56-F269-C80F36D07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ADE8A14-5F8B-60A9-DB31-A4154EE7F4BA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期末复习（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7ED3BF0-DD5D-A218-0BD6-F0A59FE6D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15512"/>
            <a:ext cx="8354219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6464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9D08E7E-F29B-7FEF-F74B-007CE57D7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C3620CD-031A-4AB7-9EE6-6EC0D43C4627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期末复习（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52A1640-8101-A9D8-170A-79D455E1C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13135"/>
            <a:ext cx="7992888" cy="2238467"/>
          </a:xfrm>
          <a:prstGeom prst="rect">
            <a:avLst/>
          </a:prstGeom>
        </p:spPr>
      </p:pic>
      <p:pic>
        <p:nvPicPr>
          <p:cNvPr id="5" name="图片 4" descr="@@@59f5a11f-4adc-452c-aeef-66480888f341">
            <a:extLst>
              <a:ext uri="{FF2B5EF4-FFF2-40B4-BE49-F238E27FC236}">
                <a16:creationId xmlns:a16="http://schemas.microsoft.com/office/drawing/2014/main" id="{502312F6-CCC3-D72B-9238-FF0BE77B3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51602"/>
            <a:ext cx="1872208" cy="21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22899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58FFE5F-6318-679D-7054-7535CBCE6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3142D7-3351-96BA-B2A4-FBECB611BC0A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期末复习（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C3B42D6-3979-E883-18E8-7B4725652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13135"/>
            <a:ext cx="7990209" cy="119451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6D0B843-36FA-D2D7-E313-D0F40F858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32" y="1923678"/>
            <a:ext cx="2234731" cy="21602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DFC0D92-327A-BC08-A410-B6AA23C47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897" y="1779662"/>
            <a:ext cx="6470339" cy="309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7888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6254A81-E642-BF69-7E80-EF10B1B41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F61B07C-B51A-98A3-7D47-F7C4D8A5FAA5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期末复习（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E329CB-B87A-89B3-8D93-ADE13B98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83518"/>
            <a:ext cx="6768752" cy="227437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89E181F-611B-7086-CBF5-B94078953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931790"/>
            <a:ext cx="1773652" cy="180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8749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4BA117D-2C4C-8A71-C316-9AB03194B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227933-BED4-E26F-1E8E-7D5B66376244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期末复习（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2E2211A-2F36-675C-76C7-2CD37CE9D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13135"/>
            <a:ext cx="7776865" cy="1597772"/>
          </a:xfrm>
          <a:prstGeom prst="rect">
            <a:avLst/>
          </a:prstGeom>
        </p:spPr>
      </p:pic>
      <p:pic>
        <p:nvPicPr>
          <p:cNvPr id="5" name="图片 4" descr="@@@9fbbc1fc2b0a4b90949f12aa212d41a8">
            <a:extLst>
              <a:ext uri="{FF2B5EF4-FFF2-40B4-BE49-F238E27FC236}">
                <a16:creationId xmlns:a16="http://schemas.microsoft.com/office/drawing/2014/main" id="{8630B3F6-2185-8ABE-F840-9C2BC139F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27734"/>
            <a:ext cx="1944216" cy="189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5699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C4ABDBA-E9D9-D61B-DB65-181F856F6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ADA1358-23DB-3124-E7C5-E1536C77BF97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期末复习（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FFCD8E-75C8-9BD1-C363-91A34DA4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10759"/>
            <a:ext cx="7416824" cy="276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520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107A5C3-FB8E-6245-8DD5-82F6F1B1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8C76F03-E9F4-83BF-3BC5-A37D4EDF668A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期末复习（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F9ACDA4-D07C-B7BF-F8B2-4CD2D20BA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55" y="483518"/>
            <a:ext cx="7188565" cy="14769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92AB791-763A-607A-8EE5-1C822F6B0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54" y="2278598"/>
            <a:ext cx="3660174" cy="15321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87160D8-16AB-0F01-AF32-6F7A365F7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392471"/>
            <a:ext cx="1704654" cy="147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3586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@@@b43c7898-cc12-4744-aeea-719eb16cc5bd">
            <a:extLst>
              <a:ext uri="{FF2B5EF4-FFF2-40B4-BE49-F238E27FC236}">
                <a16:creationId xmlns:a16="http://schemas.microsoft.com/office/drawing/2014/main" id="{CF9F6C22-DDFE-F350-40FD-8DAB53C6E5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79" y="2569857"/>
            <a:ext cx="2028765" cy="12241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4AA4D60-34B6-6D6C-2F9E-B07FDA73D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39502"/>
            <a:ext cx="1872208" cy="162207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9A59C05-B089-D7F2-EAFC-872F9F376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0" y="307297"/>
            <a:ext cx="6603891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76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CDF4012-2053-013B-AB55-F8EB7F132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267494"/>
            <a:ext cx="7367063" cy="45365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FE1BFCB-1C1A-5494-900C-CDF3FF005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3" y="195486"/>
            <a:ext cx="2520280" cy="220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5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AE808D6-300A-8619-A161-D2B5B8969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3478"/>
            <a:ext cx="7277048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85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8B5C9CF-BEDE-7DD1-CD79-D1D766DB7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5925351-A9A7-553F-18A8-E9DD86AB2941}"/>
              </a:ext>
            </a:extLst>
          </p:cNvPr>
          <p:cNvSpPr txBox="1"/>
          <p:nvPr/>
        </p:nvSpPr>
        <p:spPr>
          <a:xfrm>
            <a:off x="251520" y="5147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期末复习（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1B1E194-9F8B-42EF-6669-ABDD03049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11509"/>
            <a:ext cx="7920880" cy="251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12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9335323-53DE-1247-ECCB-D55F379F8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1470"/>
            <a:ext cx="8136904" cy="303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25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60407FA-A409-B30E-61FA-C20F3446A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1469"/>
            <a:ext cx="8352928" cy="311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50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FC4BECD-C2E7-8BD1-0CC1-DE5ED9FD6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67493"/>
            <a:ext cx="8064896" cy="390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76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2C50EA6-CC94-4EA1-F49B-468CF1D4C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5486"/>
            <a:ext cx="6984776" cy="456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1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>
            <a:extLst>
              <a:ext uri="{FF2B5EF4-FFF2-40B4-BE49-F238E27FC236}">
                <a16:creationId xmlns:a16="http://schemas.microsoft.com/office/drawing/2014/main" id="{742F778D-57B3-AEC2-2FC0-9F97772A4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67494"/>
            <a:ext cx="5472608" cy="132343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作业：</a:t>
            </a:r>
            <a:endParaRPr lang="en-US" altLang="zh-CN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eaLnBrk="1" hangingPunct="1"/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期末练习（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4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63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general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general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general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9"/>
  <p:tag name="KSO_WM_BEAUTIFY_FLAG" val="#wm#"/>
  <p:tag name="KSO_WM_TAG_VERSION" val="1.0"/>
  <p:tag name="KSO_WM_TEMPLATE_CATEGORY" val="custom"/>
  <p:tag name="KSO_WM_TEMPLATE_INDEX" val="2018066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0"/>
  <p:tag name="KSO_WM_BEAUTIFY_FLAG" val="#wm#"/>
  <p:tag name="KSO_WM_TAG_VERSION" val="1.0"/>
  <p:tag name="KSO_WM_TEMPLATE_CATEGORY" val="custom"/>
  <p:tag name="KSO_WM_TEMPLATE_INDEX" val="2018066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4"/>
  <p:tag name="KSO_WM_BEAUTIFY_FLAG" val="#wm#"/>
  <p:tag name="KSO_WM_COMBINE_RELATE_SLIDE_ID" val="background20177603_1"/>
  <p:tag name="KSO_WM_TAG_VERSION" val="1.0"/>
  <p:tag name="KSO_WM_TEMPLATE_CATEGORY" val="custom"/>
  <p:tag name="KSO_WM_TEMPLATE_INDEX" val="20180665"/>
  <p:tag name="KSO_WM_TEMPLATE_MASTER_TYPE" val="1"/>
  <p:tag name="KSO_WM_TEMPLATE_SUBCATEGORY" val="combine"/>
  <p:tag name="KSO_WM_TEMPLATE_THUMBS_INDEX" val="1、3、4、5、6、13、16、21、29、3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5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6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7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8"/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0"/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3*i*1"/>
  <p:tag name="KSO_WM_UNIT_INDEX" val="1"/>
  <p:tag name="KSO_WM_UNIT_LAYERLEVEL" val="1"/>
  <p:tag name="KSO_WM_UNIT_SUBTYPE" val="h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1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2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3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4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5"/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3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7"/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4*i*1"/>
  <p:tag name="KSO_WM_UNIT_INDEX" val="1"/>
  <p:tag name="KSO_WM_UNIT_LAYERLEVEL" val="1"/>
  <p:tag name="KSO_WM_UNIT_SUBTYPE" val="h"/>
  <p:tag name="KSO_WM_UNIT_TYPE" val="i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8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9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0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1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2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3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4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5"/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4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7"/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5*i*1"/>
  <p:tag name="KSO_WM_UNIT_INDEX" val="1"/>
  <p:tag name="KSO_WM_UNIT_LAYERLEVEL" val="1"/>
  <p:tag name="KSO_WM_UNIT_SUBTYPE" val="h"/>
  <p:tag name="KSO_WM_UNIT_TYPE" val="i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8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9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0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1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2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3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4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5"/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5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7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6*i*1"/>
  <p:tag name="KSO_WM_UNIT_INDEX" val="1"/>
  <p:tag name="KSO_WM_UNIT_LAYERLEVEL" val="1"/>
  <p:tag name="KSO_WM_UNIT_SUBTYPE" val="h"/>
  <p:tag name="KSO_WM_UNIT_TYPE" val="i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8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9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0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1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3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6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5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UBTYPE" val="h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6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7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8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9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0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1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2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3"/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5"/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18*i*1"/>
  <p:tag name="KSO_WM_UNIT_INDEX" val="1"/>
  <p:tag name="KSO_WM_UNIT_LAYERLEVEL" val="1"/>
  <p:tag name="KSO_WM_UNIT_SUBTYPE" val="h"/>
  <p:tag name="KSO_WM_UNIT_TYPE" val="i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6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7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8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9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0"/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8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66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2"/>
  <p:tag name="KSO_WM_BEAUTIFY_FLAG" val=""/>
  <p:tag name="KSO_WM_UNIT_PLACING_PICTURE_USER_VIEWPORT" val="{&quot;height&quot;:8925.677165354331,&quot;width&quot;:9638.866141732284}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66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5"/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4"/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5"/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6"/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6"/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7"/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8"/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9"/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0"/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66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3"/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4"/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66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7"/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8"/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9"/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0"/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66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4"/>
  <p:tag name="KSO_WM_BEAUTIFY_FLAG" val=""/>
  <p:tag name="KSO_WM_UNIT_TABLE_BEAUTIFY" val="smartTable{91762296-76d0-4d8e-8749-cb72de7bc82f}"/>
  <p:tag name="TABLE_ENDDRAG_ORIGIN_RECT" val="928*449"/>
  <p:tag name="TABLE_ENDDRAG_RECT" val="14*82*928*44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5"/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6"/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66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3"/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4"/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5"/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6"/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7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2"/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8"/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9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0"/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1"/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066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3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8"/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9"/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0"/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1"/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2"/>
  <p:tag name="KSO_WM_BEAUTIFY_FLAG" val=""/>
</p:tagLst>
</file>

<file path=ppt/theme/theme1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方正瘦金书_GBK" pitchFamily="65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zh-CN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方正瘦金书_GBK" pitchFamily="65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zh-CN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方正瘦金书_GBK" pitchFamily="65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zh-CN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方正瘦金书_GBK" pitchFamily="65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20180665">
      <a:dk1>
        <a:srgbClr val="000000"/>
      </a:dk1>
      <a:lt1>
        <a:srgbClr val="FFFFFF"/>
      </a:lt1>
      <a:dk2>
        <a:srgbClr val="F4F5F7"/>
      </a:dk2>
      <a:lt2>
        <a:srgbClr val="FFFFFF"/>
      </a:lt2>
      <a:accent1>
        <a:srgbClr val="DE4B5D"/>
      </a:accent1>
      <a:accent2>
        <a:srgbClr val="BF5372"/>
      </a:accent2>
      <a:accent3>
        <a:srgbClr val="A05B86"/>
      </a:accent3>
      <a:accent4>
        <a:srgbClr val="82629B"/>
      </a:accent4>
      <a:accent5>
        <a:srgbClr val="636AAF"/>
      </a:accent5>
      <a:accent6>
        <a:srgbClr val="4472C4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15859</TotalTime>
  <Words>938</Words>
  <Application>Microsoft Office PowerPoint</Application>
  <PresentationFormat>全屏显示(16:9)</PresentationFormat>
  <Paragraphs>87</Paragraphs>
  <Slides>28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黑体</vt:lpstr>
      <vt:lpstr>楷体</vt:lpstr>
      <vt:lpstr>楷体_GB2312</vt:lpstr>
      <vt:lpstr>微软雅黑</vt:lpstr>
      <vt:lpstr>Arial</vt:lpstr>
      <vt:lpstr>Calibri</vt:lpstr>
      <vt:lpstr>Cambria Math</vt:lpstr>
      <vt:lpstr>Times New Roman</vt:lpstr>
      <vt:lpstr>1_自定义设计方案</vt:lpstr>
      <vt:lpstr>默认设计模板</vt:lpstr>
      <vt:lpstr>1_Office 主题</vt:lpstr>
      <vt:lpstr>Equation.KSEE3</vt:lpstr>
      <vt:lpstr>PowerPoint 演示文稿</vt:lpstr>
      <vt:lpstr>知识网络</vt:lpstr>
      <vt:lpstr>知识梳理——1.随机试验</vt:lpstr>
      <vt:lpstr>知识梳理——1.随机试验</vt:lpstr>
      <vt:lpstr>知识梳理——2.事件的分类</vt:lpstr>
      <vt:lpstr>知识梳理——3.事件的关系和运算</vt:lpstr>
      <vt:lpstr>知识梳理——3.事件的关系和运算</vt:lpstr>
      <vt:lpstr>方法提炼——判断事件是否相互独立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lld</dc:creator>
  <cp:lastModifiedBy>微软用户</cp:lastModifiedBy>
  <cp:revision>4999</cp:revision>
  <dcterms:created xsi:type="dcterms:W3CDTF">2012-08-27T02:05:07Z</dcterms:created>
  <dcterms:modified xsi:type="dcterms:W3CDTF">2025-01-06T04:04:19Z</dcterms:modified>
</cp:coreProperties>
</file>