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2" r:id="rId2"/>
    <p:sldMasterId id="2147483705" r:id="rId3"/>
  </p:sldMasterIdLst>
  <p:notesMasterIdLst>
    <p:notesMasterId r:id="rId36"/>
  </p:notesMasterIdLst>
  <p:handoutMasterIdLst>
    <p:handoutMasterId r:id="rId37"/>
  </p:handoutMasterIdLst>
  <p:sldIdLst>
    <p:sldId id="976" r:id="rId4"/>
    <p:sldId id="3856" r:id="rId5"/>
    <p:sldId id="3861" r:id="rId6"/>
    <p:sldId id="349" r:id="rId7"/>
    <p:sldId id="406" r:id="rId8"/>
    <p:sldId id="409" r:id="rId9"/>
    <p:sldId id="3864" r:id="rId10"/>
    <p:sldId id="935" r:id="rId11"/>
    <p:sldId id="937" r:id="rId12"/>
    <p:sldId id="412" r:id="rId13"/>
    <p:sldId id="407" r:id="rId14"/>
    <p:sldId id="413" r:id="rId15"/>
    <p:sldId id="414" r:id="rId16"/>
    <p:sldId id="416" r:id="rId17"/>
    <p:sldId id="418" r:id="rId18"/>
    <p:sldId id="417" r:id="rId19"/>
    <p:sldId id="3863" r:id="rId20"/>
    <p:sldId id="3865" r:id="rId21"/>
    <p:sldId id="3866" r:id="rId22"/>
    <p:sldId id="419" r:id="rId23"/>
    <p:sldId id="423" r:id="rId24"/>
    <p:sldId id="264" r:id="rId25"/>
    <p:sldId id="3867" r:id="rId26"/>
    <p:sldId id="422" r:id="rId27"/>
    <p:sldId id="424" r:id="rId28"/>
    <p:sldId id="415" r:id="rId29"/>
    <p:sldId id="3859" r:id="rId30"/>
    <p:sldId id="3860" r:id="rId31"/>
    <p:sldId id="3869" r:id="rId32"/>
    <p:sldId id="3870" r:id="rId33"/>
    <p:sldId id="3871" r:id="rId34"/>
    <p:sldId id="1141" r:id="rId35"/>
  </p:sldIdLst>
  <p:sldSz cx="9144000" cy="5143500" type="screen16x9"/>
  <p:notesSz cx="6858000" cy="9144000"/>
  <p:defaultTextStyle>
    <a:defPPr>
      <a:defRPr lang="zh-CN"/>
    </a:defPPr>
    <a:lvl1pPr algn="ctr" rtl="0" fontAlgn="base">
      <a:spcBef>
        <a:spcPct val="0"/>
      </a:spcBef>
      <a:spcAft>
        <a:spcPct val="0"/>
      </a:spcAft>
      <a:defRPr sz="2400" b="1" kern="1200">
        <a:solidFill>
          <a:schemeClr val="tx1"/>
        </a:solidFill>
        <a:latin typeface="Times New Roman" panose="02020603050405020304" pitchFamily="18" charset="0"/>
        <a:ea typeface="方正瘦金书_GBK" pitchFamily="65" charset="-122"/>
        <a:cs typeface="+mn-cs"/>
      </a:defRPr>
    </a:lvl1pPr>
    <a:lvl2pPr marL="457200" algn="ctr" rtl="0" fontAlgn="base">
      <a:spcBef>
        <a:spcPct val="0"/>
      </a:spcBef>
      <a:spcAft>
        <a:spcPct val="0"/>
      </a:spcAft>
      <a:defRPr sz="2400" b="1" kern="1200">
        <a:solidFill>
          <a:schemeClr val="tx1"/>
        </a:solidFill>
        <a:latin typeface="Times New Roman" panose="02020603050405020304" pitchFamily="18" charset="0"/>
        <a:ea typeface="方正瘦金书_GBK" pitchFamily="65" charset="-122"/>
        <a:cs typeface="+mn-cs"/>
      </a:defRPr>
    </a:lvl2pPr>
    <a:lvl3pPr marL="914400" algn="ctr" rtl="0" fontAlgn="base">
      <a:spcBef>
        <a:spcPct val="0"/>
      </a:spcBef>
      <a:spcAft>
        <a:spcPct val="0"/>
      </a:spcAft>
      <a:defRPr sz="2400" b="1" kern="1200">
        <a:solidFill>
          <a:schemeClr val="tx1"/>
        </a:solidFill>
        <a:latin typeface="Times New Roman" panose="02020603050405020304" pitchFamily="18" charset="0"/>
        <a:ea typeface="方正瘦金书_GBK" pitchFamily="65" charset="-122"/>
        <a:cs typeface="+mn-cs"/>
      </a:defRPr>
    </a:lvl3pPr>
    <a:lvl4pPr marL="1371600" algn="ctr" rtl="0" fontAlgn="base">
      <a:spcBef>
        <a:spcPct val="0"/>
      </a:spcBef>
      <a:spcAft>
        <a:spcPct val="0"/>
      </a:spcAft>
      <a:defRPr sz="2400" b="1" kern="1200">
        <a:solidFill>
          <a:schemeClr val="tx1"/>
        </a:solidFill>
        <a:latin typeface="Times New Roman" panose="02020603050405020304" pitchFamily="18" charset="0"/>
        <a:ea typeface="方正瘦金书_GBK" pitchFamily="65" charset="-122"/>
        <a:cs typeface="+mn-cs"/>
      </a:defRPr>
    </a:lvl4pPr>
    <a:lvl5pPr marL="1828800" algn="ctr" rtl="0" fontAlgn="base">
      <a:spcBef>
        <a:spcPct val="0"/>
      </a:spcBef>
      <a:spcAft>
        <a:spcPct val="0"/>
      </a:spcAft>
      <a:defRPr sz="2400" b="1" kern="1200">
        <a:solidFill>
          <a:schemeClr val="tx1"/>
        </a:solidFill>
        <a:latin typeface="Times New Roman" panose="02020603050405020304" pitchFamily="18" charset="0"/>
        <a:ea typeface="方正瘦金书_GBK" pitchFamily="65"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方正瘦金书_GBK" pitchFamily="65"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方正瘦金书_GBK" pitchFamily="65"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方正瘦金书_GBK" pitchFamily="65"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方正瘦金书_GBK" pitchFamily="65"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64C2"/>
    <a:srgbClr val="009900"/>
    <a:srgbClr val="FFFF00"/>
    <a:srgbClr val="FF0000"/>
    <a:srgbClr val="6699FF"/>
    <a:srgbClr val="66CCFF"/>
    <a:srgbClr val="009999"/>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8853" autoAdjust="0"/>
  </p:normalViewPr>
  <p:slideViewPr>
    <p:cSldViewPr>
      <p:cViewPr varScale="1">
        <p:scale>
          <a:sx n="99" d="100"/>
          <a:sy n="99" d="100"/>
        </p:scale>
        <p:origin x="100" y="64"/>
      </p:cViewPr>
      <p:guideLst>
        <p:guide orient="horz" pos="216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80"/>
    </p:cViewPr>
  </p:sorterViewPr>
  <p:notesViewPr>
    <p:cSldViewPr>
      <p:cViewPr varScale="1">
        <p:scale>
          <a:sx n="83" d="100"/>
          <a:sy n="83" d="100"/>
        </p:scale>
        <p:origin x="-32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smtClean="0">
                <a:latin typeface="+mn-lt"/>
                <a:ea typeface="+mn-ea"/>
              </a:defRPr>
            </a:lvl1pPr>
          </a:lstStyle>
          <a:p>
            <a:pPr>
              <a:defRPr/>
            </a:pPr>
            <a:fld id="{781518F1-B902-4EEE-AD3E-8F6BF9B5D252}" type="datetimeFigureOut">
              <a:rPr lang="zh-CN" altLang="en-US"/>
              <a:pPr>
                <a:defRPr/>
              </a:pPr>
              <a:t>2025/1/5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b="0">
                <a:latin typeface="Calibri" panose="020F0502020204030204" pitchFamily="34" charset="0"/>
                <a:ea typeface="宋体" panose="02010600030101010101" pitchFamily="2" charset="-122"/>
              </a:defRPr>
            </a:lvl1pPr>
          </a:lstStyle>
          <a:p>
            <a:fld id="{4F8580A5-F38F-4FBA-9239-4954FC4BE6F7}" type="slidenum">
              <a:rPr lang="zh-CN" altLang="en-US"/>
              <a:pPr/>
              <a:t>‹#›</a:t>
            </a:fld>
            <a:endParaRPr lang="en-US" altLang="zh-CN"/>
          </a:p>
        </p:txBody>
      </p:sp>
    </p:spTree>
    <p:extLst>
      <p:ext uri="{BB962C8B-B14F-4D97-AF65-F5344CB8AC3E}">
        <p14:creationId xmlns:p14="http://schemas.microsoft.com/office/powerpoint/2010/main" val="8397718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smtClean="0">
                <a:latin typeface="+mn-lt"/>
                <a:ea typeface="+mn-ea"/>
              </a:defRPr>
            </a:lvl1pPr>
          </a:lstStyle>
          <a:p>
            <a:pPr>
              <a:defRPr/>
            </a:pPr>
            <a:fld id="{BAD8CDC4-04C2-4870-BD7F-764B19C8F9F0}" type="datetimeFigureOut">
              <a:rPr lang="zh-CN" altLang="en-US"/>
              <a:pPr>
                <a:defRPr/>
              </a:pPr>
              <a:t>2025/1/5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b="0">
                <a:latin typeface="Calibri" panose="020F0502020204030204" pitchFamily="34" charset="0"/>
                <a:ea typeface="宋体" panose="02010600030101010101" pitchFamily="2" charset="-122"/>
              </a:defRPr>
            </a:lvl1pPr>
          </a:lstStyle>
          <a:p>
            <a:fld id="{F31A9117-BE83-41B2-8963-9B17C480942A}" type="slidenum">
              <a:rPr lang="zh-CN" altLang="en-US"/>
              <a:pPr/>
              <a:t>‹#›</a:t>
            </a:fld>
            <a:endParaRPr lang="en-US" altLang="zh-CN"/>
          </a:p>
        </p:txBody>
      </p:sp>
    </p:spTree>
    <p:extLst>
      <p:ext uri="{BB962C8B-B14F-4D97-AF65-F5344CB8AC3E}">
        <p14:creationId xmlns:p14="http://schemas.microsoft.com/office/powerpoint/2010/main" val="5232596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8</a:t>
            </a:fld>
            <a:endParaRPr lang="zh-CN" altLang="en-US"/>
          </a:p>
        </p:txBody>
      </p:sp>
    </p:spTree>
    <p:extLst>
      <p:ext uri="{BB962C8B-B14F-4D97-AF65-F5344CB8AC3E}">
        <p14:creationId xmlns:p14="http://schemas.microsoft.com/office/powerpoint/2010/main" val="1564440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9</a:t>
            </a:fld>
            <a:endParaRPr lang="zh-CN" altLang="en-US"/>
          </a:p>
        </p:txBody>
      </p:sp>
    </p:spTree>
    <p:extLst>
      <p:ext uri="{BB962C8B-B14F-4D97-AF65-F5344CB8AC3E}">
        <p14:creationId xmlns:p14="http://schemas.microsoft.com/office/powerpoint/2010/main" val="251089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tags" Target="../tags/tag26.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Master" Target="../slideMasters/slideMaster3.xml"/><Relationship Id="rId5" Type="http://schemas.openxmlformats.org/officeDocument/2006/relationships/tags" Target="../tags/tag32.xml"/><Relationship Id="rId4" Type="http://schemas.openxmlformats.org/officeDocument/2006/relationships/tags" Target="../tags/tag31.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0" Type="http://schemas.openxmlformats.org/officeDocument/2006/relationships/tags" Target="../tags/tag42.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slideMaster" Target="../slideMasters/slideMaster3.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9"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slideMaster" Target="../slideMasters/slideMaster3.xml"/><Relationship Id="rId4" Type="http://schemas.openxmlformats.org/officeDocument/2006/relationships/tags" Target="../tags/tag63.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slideMaster" Target="../slideMasters/slideMaster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Master" Target="../slideMasters/slideMaster3.xml"/><Relationship Id="rId5" Type="http://schemas.openxmlformats.org/officeDocument/2006/relationships/tags" Target="../tags/tag77.xml"/><Relationship Id="rId4" Type="http://schemas.openxmlformats.org/officeDocument/2006/relationships/tags" Target="../tags/tag76.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slideMaster" Target="../slideMasters/slideMaster3.xml"/><Relationship Id="rId4" Type="http://schemas.openxmlformats.org/officeDocument/2006/relationships/tags" Target="../tags/tag81.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tags" Target="../tags/tag94.xml"/><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tags" Target="../tags/tag93.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0" Type="http://schemas.openxmlformats.org/officeDocument/2006/relationships/tags" Target="../tags/tag91.xml"/><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 Id="rId5" Type="http://schemas.openxmlformats.org/officeDocument/2006/relationships/slideMaster" Target="../slideMasters/slideMaster3.xml"/><Relationship Id="rId4" Type="http://schemas.openxmlformats.org/officeDocument/2006/relationships/tags" Target="../tags/tag98.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slideMaster" Target="../slideMasters/slideMaster3.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112.xml"/><Relationship Id="rId3" Type="http://schemas.openxmlformats.org/officeDocument/2006/relationships/tags" Target="../tags/tag107.xml"/><Relationship Id="rId7" Type="http://schemas.openxmlformats.org/officeDocument/2006/relationships/tags" Target="../tags/tag111.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10" Type="http://schemas.openxmlformats.org/officeDocument/2006/relationships/slideMaster" Target="../slideMasters/slideMaster3.xml"/><Relationship Id="rId4" Type="http://schemas.openxmlformats.org/officeDocument/2006/relationships/tags" Target="../tags/tag108.xml"/><Relationship Id="rId9" Type="http://schemas.openxmlformats.org/officeDocument/2006/relationships/tags" Target="../tags/tag113.xml"/></Relationships>
</file>

<file path=ppt/slideLayouts/_rels/slideLayout37.xml.rels><?xml version="1.0" encoding="UTF-8" standalone="yes"?>
<Relationships xmlns="http://schemas.openxmlformats.org/package/2006/relationships"><Relationship Id="rId8" Type="http://schemas.openxmlformats.org/officeDocument/2006/relationships/tags" Target="../tags/tag121.xml"/><Relationship Id="rId3" Type="http://schemas.openxmlformats.org/officeDocument/2006/relationships/tags" Target="../tags/tag116.xml"/><Relationship Id="rId7" Type="http://schemas.openxmlformats.org/officeDocument/2006/relationships/tags" Target="../tags/tag120.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5" Type="http://schemas.openxmlformats.org/officeDocument/2006/relationships/tags" Target="../tags/tag118.xml"/><Relationship Id="rId10" Type="http://schemas.openxmlformats.org/officeDocument/2006/relationships/slideMaster" Target="../slideMasters/slideMaster3.xml"/><Relationship Id="rId4" Type="http://schemas.openxmlformats.org/officeDocument/2006/relationships/tags" Target="../tags/tag117.xml"/><Relationship Id="rId9" Type="http://schemas.openxmlformats.org/officeDocument/2006/relationships/tags" Target="../tags/tag122.xml"/></Relationships>
</file>

<file path=ppt/slideLayouts/_rels/slideLayout3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25.xml"/><Relationship Id="rId7" Type="http://schemas.openxmlformats.org/officeDocument/2006/relationships/tags" Target="../tags/tag12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137.xml"/><Relationship Id="rId3" Type="http://schemas.openxmlformats.org/officeDocument/2006/relationships/tags" Target="../tags/tag132.xml"/><Relationship Id="rId7" Type="http://schemas.openxmlformats.org/officeDocument/2006/relationships/tags" Target="../tags/tag136.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10" Type="http://schemas.openxmlformats.org/officeDocument/2006/relationships/slideMaster" Target="../slideMasters/slideMaster3.xml"/><Relationship Id="rId4" Type="http://schemas.openxmlformats.org/officeDocument/2006/relationships/tags" Target="../tags/tag133.xml"/><Relationship Id="rId9" Type="http://schemas.openxmlformats.org/officeDocument/2006/relationships/tags" Target="../tags/tag138.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141.xml"/><Relationship Id="rId7" Type="http://schemas.openxmlformats.org/officeDocument/2006/relationships/slideMaster" Target="../slideMasters/slideMaster3.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242106776"/>
      </p:ext>
    </p:extLst>
  </p:cSld>
  <p:clrMapOvr>
    <a:masterClrMapping/>
  </p:clrMapOvr>
  <p:transition>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7785811"/>
      </p:ext>
    </p:extLst>
  </p:cSld>
  <p:clrMapOvr>
    <a:masterClrMapping/>
  </p:clrMapOvr>
  <p:transition>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Tree>
    <p:extLst>
      <p:ext uri="{BB962C8B-B14F-4D97-AF65-F5344CB8AC3E}">
        <p14:creationId xmlns:p14="http://schemas.microsoft.com/office/powerpoint/2010/main" val="1757963075"/>
      </p:ext>
    </p:extLst>
  </p:cSld>
  <p:clrMapOvr>
    <a:masterClrMapping/>
  </p:clrMapOvr>
  <p:transition>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6715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69219"/>
            <a:ext cx="386715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77493930"/>
      </p:ext>
    </p:extLst>
  </p:cSld>
  <p:clrMapOvr>
    <a:masterClrMapping/>
  </p:clrMapOvr>
  <p:transition>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3844"/>
            <a:ext cx="7886700" cy="994172"/>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30239" y="1260872"/>
            <a:ext cx="3868737" cy="61793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9" y="1878806"/>
            <a:ext cx="3868737"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788" cy="61793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788"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23736129"/>
      </p:ext>
    </p:extLst>
  </p:cSld>
  <p:clrMapOvr>
    <a:masterClrMapping/>
  </p:clrMapOvr>
  <p:transition>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626878240"/>
      </p:ext>
    </p:extLst>
  </p:cSld>
  <p:clrMapOvr>
    <a:masterClrMapping/>
  </p:clrMapOvr>
  <p:transition>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999016"/>
      </p:ext>
    </p:extLst>
  </p:cSld>
  <p:clrMapOvr>
    <a:masterClrMapping/>
  </p:clrMapOvr>
  <p:transition>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00"/>
            <a:ext cx="2949575" cy="120015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740569"/>
            <a:ext cx="4629150" cy="365521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9" y="1543050"/>
            <a:ext cx="2949575" cy="285869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3857389971"/>
      </p:ext>
    </p:extLst>
  </p:cSld>
  <p:clrMapOvr>
    <a:masterClrMapping/>
  </p:clrMapOvr>
  <p:transition>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00"/>
            <a:ext cx="2949575" cy="120015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740569"/>
            <a:ext cx="4629150" cy="365521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9" y="1543050"/>
            <a:ext cx="2949575" cy="285869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1118517985"/>
      </p:ext>
    </p:extLst>
  </p:cSld>
  <p:clrMapOvr>
    <a:masterClrMapping/>
  </p:clrMapOvr>
  <p:transition>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78098238"/>
      </p:ext>
    </p:extLst>
  </p:cSld>
  <p:clrMapOvr>
    <a:masterClrMapping/>
  </p:clrMapOvr>
  <p:transition>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4"/>
            <a:ext cx="1971675" cy="435887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1" y="273844"/>
            <a:ext cx="57626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64313798"/>
      </p:ext>
    </p:extLst>
  </p:cSld>
  <p:clrMapOvr>
    <a:masterClrMapping/>
  </p:clrMapOvr>
  <p:transition>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E4C7C56D-931B-4593-AB5F-00AB8006F4B7}" type="slidenum">
              <a:rPr lang="zh-CN" altLang="en-US"/>
              <a:pPr/>
              <a:t>‹#›</a:t>
            </a:fld>
            <a:endParaRPr lang="zh-CN" altLang="en-US" dirty="0"/>
          </a:p>
        </p:txBody>
      </p:sp>
    </p:spTree>
    <p:extLst>
      <p:ext uri="{BB962C8B-B14F-4D97-AF65-F5344CB8AC3E}">
        <p14:creationId xmlns:p14="http://schemas.microsoft.com/office/powerpoint/2010/main" val="81074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8FACBEC1-6D3F-4E87-93CD-50D44C4138A7}" type="slidenum">
              <a:rPr lang="zh-CN" altLang="en-US"/>
              <a:pPr/>
              <a:t>‹#›</a:t>
            </a:fld>
            <a:endParaRPr lang="zh-CN" altLang="en-US" dirty="0"/>
          </a:p>
        </p:txBody>
      </p:sp>
    </p:spTree>
    <p:extLst>
      <p:ext uri="{BB962C8B-B14F-4D97-AF65-F5344CB8AC3E}">
        <p14:creationId xmlns:p14="http://schemas.microsoft.com/office/powerpoint/2010/main" val="1186258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2E2EE57F-7310-4F39-90AD-28D045BEFA0E}" type="slidenum">
              <a:rPr lang="zh-CN" altLang="en-US"/>
              <a:pPr/>
              <a:t>‹#›</a:t>
            </a:fld>
            <a:endParaRPr lang="zh-CN" altLang="en-US" dirty="0"/>
          </a:p>
        </p:txBody>
      </p:sp>
    </p:spTree>
    <p:extLst>
      <p:ext uri="{BB962C8B-B14F-4D97-AF65-F5344CB8AC3E}">
        <p14:creationId xmlns:p14="http://schemas.microsoft.com/office/powerpoint/2010/main" val="2238925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smtClean="0"/>
            </a:lvl1pPr>
          </a:lstStyle>
          <a:p>
            <a:fld id="{59CFD75A-06EC-497F-83CA-8392988E3490}" type="slidenum">
              <a:rPr lang="zh-CN" altLang="en-US"/>
              <a:pPr/>
              <a:t>‹#›</a:t>
            </a:fld>
            <a:endParaRPr lang="zh-CN" altLang="en-US" dirty="0"/>
          </a:p>
        </p:txBody>
      </p:sp>
    </p:spTree>
    <p:extLst>
      <p:ext uri="{BB962C8B-B14F-4D97-AF65-F5344CB8AC3E}">
        <p14:creationId xmlns:p14="http://schemas.microsoft.com/office/powerpoint/2010/main" val="2360972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30239" y="1260872"/>
            <a:ext cx="3868737"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9" y="1878806"/>
            <a:ext cx="3868737"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788"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788"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smtClean="0"/>
            </a:lvl1pPr>
          </a:lstStyle>
          <a:p>
            <a:fld id="{FF0D33A7-C7C7-4F35-B570-36331E4CC04A}" type="slidenum">
              <a:rPr lang="zh-CN" altLang="en-US"/>
              <a:pPr/>
              <a:t>‹#›</a:t>
            </a:fld>
            <a:endParaRPr lang="zh-CN" altLang="en-US" dirty="0"/>
          </a:p>
        </p:txBody>
      </p:sp>
    </p:spTree>
    <p:extLst>
      <p:ext uri="{BB962C8B-B14F-4D97-AF65-F5344CB8AC3E}">
        <p14:creationId xmlns:p14="http://schemas.microsoft.com/office/powerpoint/2010/main" val="451281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a:lvl1pPr>
          </a:lstStyle>
          <a:p>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smtClean="0"/>
            </a:lvl1pPr>
          </a:lstStyle>
          <a:p>
            <a:fld id="{DBF2A5F9-A976-4F21-B4B3-F339EC5FCB8C}" type="slidenum">
              <a:rPr lang="zh-CN" altLang="en-US"/>
              <a:pPr/>
              <a:t>‹#›</a:t>
            </a:fld>
            <a:endParaRPr lang="zh-CN" altLang="en-US" dirty="0"/>
          </a:p>
        </p:txBody>
      </p:sp>
    </p:spTree>
    <p:extLst>
      <p:ext uri="{BB962C8B-B14F-4D97-AF65-F5344CB8AC3E}">
        <p14:creationId xmlns:p14="http://schemas.microsoft.com/office/powerpoint/2010/main" val="29824088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smtClean="0"/>
            </a:lvl1pPr>
          </a:lstStyle>
          <a:p>
            <a:fld id="{2DE00224-2EF9-4BFA-88CA-C68D90F5C7F5}" type="slidenum">
              <a:rPr lang="zh-CN" altLang="en-US"/>
              <a:pPr/>
              <a:t>‹#›</a:t>
            </a:fld>
            <a:endParaRPr lang="zh-CN" altLang="en-US" dirty="0"/>
          </a:p>
        </p:txBody>
      </p:sp>
    </p:spTree>
    <p:extLst>
      <p:ext uri="{BB962C8B-B14F-4D97-AF65-F5344CB8AC3E}">
        <p14:creationId xmlns:p14="http://schemas.microsoft.com/office/powerpoint/2010/main" val="29306430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00"/>
            <a:ext cx="2949575" cy="120015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740569"/>
            <a:ext cx="4629150" cy="365521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9" y="1543050"/>
            <a:ext cx="2949575"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smtClean="0"/>
            </a:lvl1pPr>
          </a:lstStyle>
          <a:p>
            <a:fld id="{0DBE7BC4-02E3-4394-A9D0-853220D9A0B5}" type="slidenum">
              <a:rPr lang="zh-CN" altLang="en-US"/>
              <a:pPr/>
              <a:t>‹#›</a:t>
            </a:fld>
            <a:endParaRPr lang="zh-CN" altLang="en-US" dirty="0"/>
          </a:p>
        </p:txBody>
      </p:sp>
    </p:spTree>
    <p:extLst>
      <p:ext uri="{BB962C8B-B14F-4D97-AF65-F5344CB8AC3E}">
        <p14:creationId xmlns:p14="http://schemas.microsoft.com/office/powerpoint/2010/main" val="3436954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9" y="342900"/>
            <a:ext cx="2949575" cy="120015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740569"/>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9" y="1543050"/>
            <a:ext cx="2949575"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smtClean="0"/>
            </a:lvl1pPr>
          </a:lstStyle>
          <a:p>
            <a:fld id="{34AFE6A7-DEA2-4B1C-890F-693020E42DE6}" type="slidenum">
              <a:rPr lang="zh-CN" altLang="en-US"/>
              <a:pPr/>
              <a:t>‹#›</a:t>
            </a:fld>
            <a:endParaRPr lang="zh-CN" altLang="en-US" dirty="0"/>
          </a:p>
        </p:txBody>
      </p:sp>
    </p:spTree>
    <p:extLst>
      <p:ext uri="{BB962C8B-B14F-4D97-AF65-F5344CB8AC3E}">
        <p14:creationId xmlns:p14="http://schemas.microsoft.com/office/powerpoint/2010/main" val="1340605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B4B504FC-E255-4E4C-B08C-8FBDD7BF10FE}" type="slidenum">
              <a:rPr lang="zh-CN" altLang="en-US"/>
              <a:pPr/>
              <a:t>‹#›</a:t>
            </a:fld>
            <a:endParaRPr lang="zh-CN" altLang="en-US" dirty="0"/>
          </a:p>
        </p:txBody>
      </p:sp>
    </p:spTree>
    <p:extLst>
      <p:ext uri="{BB962C8B-B14F-4D97-AF65-F5344CB8AC3E}">
        <p14:creationId xmlns:p14="http://schemas.microsoft.com/office/powerpoint/2010/main" val="247072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5798C794-A4F8-408E-BAA9-C3537706BF0A}" type="slidenum">
              <a:rPr lang="zh-CN" altLang="en-US"/>
              <a:pPr/>
              <a:t>‹#›</a:t>
            </a:fld>
            <a:endParaRPr lang="zh-CN" altLang="en-US" dirty="0"/>
          </a:p>
        </p:txBody>
      </p:sp>
    </p:spTree>
    <p:extLst>
      <p:ext uri="{BB962C8B-B14F-4D97-AF65-F5344CB8AC3E}">
        <p14:creationId xmlns:p14="http://schemas.microsoft.com/office/powerpoint/2010/main" val="371225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组合 6"/>
          <p:cNvGrpSpPr/>
          <p:nvPr>
            <p:custDataLst>
              <p:tags r:id="rId1"/>
            </p:custDataLst>
          </p:nvPr>
        </p:nvGrpSpPr>
        <p:grpSpPr>
          <a:xfrm>
            <a:off x="165399" y="0"/>
            <a:ext cx="8338521" cy="5143500"/>
            <a:chOff x="220531" y="0"/>
            <a:chExt cx="11118029" cy="6858000"/>
          </a:xfrm>
        </p:grpSpPr>
        <p:grpSp>
          <p:nvGrpSpPr>
            <p:cNvPr id="8" name="组合 7"/>
            <p:cNvGrpSpPr/>
            <p:nvPr>
              <p:custDataLst>
                <p:tags r:id="rId8"/>
              </p:custDataLst>
            </p:nvPr>
          </p:nvGrpSpPr>
          <p:grpSpPr>
            <a:xfrm>
              <a:off x="8564880" y="5384482"/>
              <a:ext cx="2773680" cy="1473518"/>
              <a:chOff x="8564880" y="5384482"/>
              <a:chExt cx="2773680" cy="1473518"/>
            </a:xfrm>
          </p:grpSpPr>
          <p:sp>
            <p:nvSpPr>
              <p:cNvPr id="12" name="任意多边形 11"/>
              <p:cNvSpPr/>
              <p:nvPr>
                <p:custDataLst>
                  <p:tags r:id="rId12"/>
                </p:custDataLst>
              </p:nvPr>
            </p:nvSpPr>
            <p:spPr>
              <a:xfrm>
                <a:off x="8564880" y="5384482"/>
                <a:ext cx="2773680" cy="1473518"/>
              </a:xfrm>
              <a:custGeom>
                <a:avLst/>
                <a:gdLst>
                  <a:gd name="connsiteX0" fmla="*/ 2763520 w 5527040"/>
                  <a:gd name="connsiteY0" fmla="*/ 0 h 2936240"/>
                  <a:gd name="connsiteX1" fmla="*/ 5527040 w 5527040"/>
                  <a:gd name="connsiteY1" fmla="*/ 2936240 h 2936240"/>
                  <a:gd name="connsiteX2" fmla="*/ 4828988 w 5527040"/>
                  <a:gd name="connsiteY2" fmla="*/ 2936240 h 2936240"/>
                  <a:gd name="connsiteX3" fmla="*/ 2763520 w 5527040"/>
                  <a:gd name="connsiteY3" fmla="*/ 741680 h 2936240"/>
                  <a:gd name="connsiteX4" fmla="*/ 698052 w 5527040"/>
                  <a:gd name="connsiteY4" fmla="*/ 2936240 h 2936240"/>
                  <a:gd name="connsiteX5" fmla="*/ 0 w 5527040"/>
                  <a:gd name="connsiteY5" fmla="*/ 2936240 h 2936240"/>
                  <a:gd name="connsiteX6" fmla="*/ 2763520 w 5527040"/>
                  <a:gd name="connsiteY6" fmla="*/ 0 h 293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7040" h="2936240">
                    <a:moveTo>
                      <a:pt x="2763520" y="0"/>
                    </a:moveTo>
                    <a:lnTo>
                      <a:pt x="5527040" y="2936240"/>
                    </a:lnTo>
                    <a:lnTo>
                      <a:pt x="4828988" y="2936240"/>
                    </a:lnTo>
                    <a:lnTo>
                      <a:pt x="2763520" y="741680"/>
                    </a:lnTo>
                    <a:lnTo>
                      <a:pt x="698052" y="2936240"/>
                    </a:lnTo>
                    <a:lnTo>
                      <a:pt x="0" y="2936240"/>
                    </a:lnTo>
                    <a:lnTo>
                      <a:pt x="276352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custDataLst>
                  <p:tags r:id="rId13"/>
                </p:custDataLst>
              </p:nvPr>
            </p:nvSpPr>
            <p:spPr>
              <a:xfrm>
                <a:off x="9497658" y="6375559"/>
                <a:ext cx="908124" cy="482441"/>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custDataLst>
                <p:tags r:id="rId9"/>
              </p:custDataLst>
            </p:nvPr>
          </p:nvGrpSpPr>
          <p:grpSpPr>
            <a:xfrm>
              <a:off x="220531" y="0"/>
              <a:ext cx="5463811" cy="2534822"/>
              <a:chOff x="220531" y="0"/>
              <a:chExt cx="5463811" cy="2534822"/>
            </a:xfrm>
          </p:grpSpPr>
          <p:sp>
            <p:nvSpPr>
              <p:cNvPr id="10" name="任意多边形 9"/>
              <p:cNvSpPr/>
              <p:nvPr>
                <p:custDataLst>
                  <p:tags r:id="rId10"/>
                </p:custDataLst>
              </p:nvPr>
            </p:nvSpPr>
            <p:spPr>
              <a:xfrm flipV="1">
                <a:off x="220531" y="0"/>
                <a:ext cx="4219389" cy="2241551"/>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任意多边形 10"/>
              <p:cNvSpPr/>
              <p:nvPr>
                <p:custDataLst>
                  <p:tags r:id="rId11"/>
                </p:custDataLst>
              </p:nvPr>
            </p:nvSpPr>
            <p:spPr>
              <a:xfrm flipV="1">
                <a:off x="912913" y="0"/>
                <a:ext cx="4771429" cy="2534822"/>
              </a:xfrm>
              <a:custGeom>
                <a:avLst/>
                <a:gdLst>
                  <a:gd name="connsiteX0" fmla="*/ 0 w 4130936"/>
                  <a:gd name="connsiteY0" fmla="*/ 2194560 h 2194560"/>
                  <a:gd name="connsiteX1" fmla="*/ 225015 w 4130936"/>
                  <a:gd name="connsiteY1" fmla="*/ 2194560 h 2194560"/>
                  <a:gd name="connsiteX2" fmla="*/ 2065468 w 4130936"/>
                  <a:gd name="connsiteY2" fmla="*/ 239078 h 2194560"/>
                  <a:gd name="connsiteX3" fmla="*/ 3905922 w 4130936"/>
                  <a:gd name="connsiteY3" fmla="*/ 2194560 h 2194560"/>
                  <a:gd name="connsiteX4" fmla="*/ 4130936 w 4130936"/>
                  <a:gd name="connsiteY4" fmla="*/ 2194560 h 2194560"/>
                  <a:gd name="connsiteX5" fmla="*/ 2065468 w 4130936"/>
                  <a:gd name="connsiteY5" fmla="*/ 0 h 2194560"/>
                  <a:gd name="connsiteX6" fmla="*/ 0 w 4130936"/>
                  <a:gd name="connsiteY6" fmla="*/ 219456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36" h="2194560">
                    <a:moveTo>
                      <a:pt x="0" y="2194560"/>
                    </a:moveTo>
                    <a:lnTo>
                      <a:pt x="225015" y="2194560"/>
                    </a:lnTo>
                    <a:lnTo>
                      <a:pt x="2065468" y="239078"/>
                    </a:lnTo>
                    <a:lnTo>
                      <a:pt x="3905922" y="2194560"/>
                    </a:lnTo>
                    <a:lnTo>
                      <a:pt x="4130936" y="2194560"/>
                    </a:lnTo>
                    <a:lnTo>
                      <a:pt x="2065468" y="0"/>
                    </a:lnTo>
                    <a:lnTo>
                      <a:pt x="0" y="219456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2" name="标题 1"/>
          <p:cNvSpPr>
            <a:spLocks noGrp="1"/>
          </p:cNvSpPr>
          <p:nvPr>
            <p:ph type="ctrTitle" hasCustomPrompt="1"/>
            <p:custDataLst>
              <p:tags r:id="rId2"/>
            </p:custDataLst>
          </p:nvPr>
        </p:nvSpPr>
        <p:spPr>
          <a:xfrm>
            <a:off x="1143000" y="1629893"/>
            <a:ext cx="6858000" cy="1133152"/>
          </a:xfrm>
        </p:spPr>
        <p:txBody>
          <a:bodyPr anchor="b">
            <a:normAutofit/>
          </a:bodyPr>
          <a:lstStyle>
            <a:lvl1pPr algn="ctr">
              <a:defRPr sz="4949" b="1"/>
            </a:lvl1pPr>
          </a:lstStyle>
          <a:p>
            <a:r>
              <a:rPr lang="zh-CN" altLang="en-US"/>
              <a:t>单击此处编辑标题</a:t>
            </a:r>
          </a:p>
        </p:txBody>
      </p:sp>
      <p:sp>
        <p:nvSpPr>
          <p:cNvPr id="3" name="副标题 2"/>
          <p:cNvSpPr>
            <a:spLocks noGrp="1"/>
          </p:cNvSpPr>
          <p:nvPr>
            <p:ph type="subTitle" idx="1"/>
            <p:custDataLst>
              <p:tags r:id="rId3"/>
            </p:custDataLst>
          </p:nvPr>
        </p:nvSpPr>
        <p:spPr>
          <a:xfrm>
            <a:off x="1143000" y="2897327"/>
            <a:ext cx="6858000" cy="665702"/>
          </a:xfrm>
        </p:spPr>
        <p:txBody>
          <a:bodyPr>
            <a:normAutofit/>
          </a:bodyPr>
          <a:lstStyle>
            <a:lvl1pPr marL="0" indent="0" algn="ctr">
              <a:buNone/>
              <a:defRPr sz="1350">
                <a:solidFill>
                  <a:schemeClr val="bg1"/>
                </a:solidFill>
              </a:defRPr>
            </a:lvl1pPr>
            <a:lvl2pPr marL="342842" indent="0" algn="ctr">
              <a:buNone/>
              <a:defRPr sz="1500"/>
            </a:lvl2pPr>
            <a:lvl3pPr marL="685684" indent="0" algn="ctr">
              <a:buNone/>
              <a:defRPr sz="1350"/>
            </a:lvl3pPr>
            <a:lvl4pPr marL="1028525" indent="0" algn="ctr">
              <a:buNone/>
              <a:defRPr sz="1200"/>
            </a:lvl4pPr>
            <a:lvl5pPr marL="1371367" indent="0" algn="ctr">
              <a:buNone/>
              <a:defRPr sz="1200"/>
            </a:lvl5pPr>
            <a:lvl6pPr marL="1714209" indent="0" algn="ctr">
              <a:buNone/>
              <a:defRPr sz="1200"/>
            </a:lvl6pPr>
            <a:lvl7pPr marL="2057051" indent="0" algn="ctr">
              <a:buNone/>
              <a:defRPr sz="1200"/>
            </a:lvl7pPr>
            <a:lvl8pPr marL="2399892" indent="0" algn="ctr">
              <a:buNone/>
              <a:defRPr sz="1200"/>
            </a:lvl8pPr>
            <a:lvl9pPr marL="2742734" indent="0" algn="ctr">
              <a:buNone/>
              <a:defRPr sz="1200"/>
            </a:lvl9pPr>
          </a:lstStyle>
          <a:p>
            <a:r>
              <a:rPr lang="zh-CN" altLang="en-US"/>
              <a:t>单击此处编辑母版副标题样式</a:t>
            </a:r>
          </a:p>
        </p:txBody>
      </p:sp>
      <p:sp>
        <p:nvSpPr>
          <p:cNvPr id="4" name="日期占位符 3"/>
          <p:cNvSpPr>
            <a:spLocks noGrp="1"/>
          </p:cNvSpPr>
          <p:nvPr>
            <p:ph type="dt" sz="half" idx="10"/>
            <p:custDataLst>
              <p:tags r:id="rId4"/>
            </p:custDataLst>
          </p:nvPr>
        </p:nvSpPr>
        <p:spPr/>
        <p:txBody>
          <a:bodyPr/>
          <a:lstStyle/>
          <a:p>
            <a:fld id="{2FC065D4-CBD7-445F-A06F-1CCB0E898049}" type="datetimeFigureOut">
              <a:rPr lang="zh-CN" altLang="en-US" smtClean="0"/>
              <a:t>2025/1/5</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3E535D71-414D-4238-A4A5-26B94121C8B8}" type="slidenum">
              <a:rPr lang="zh-CN" altLang="en-US" smtClean="0"/>
              <a:t>‹#›</a:t>
            </a:fld>
            <a:endParaRPr lang="zh-CN" altLang="en-US"/>
          </a:p>
        </p:txBody>
      </p:sp>
      <p:cxnSp>
        <p:nvCxnSpPr>
          <p:cNvPr id="14" name="直接连接符 13"/>
          <p:cNvCxnSpPr/>
          <p:nvPr>
            <p:custDataLst>
              <p:tags r:id="rId7"/>
            </p:custDataLst>
          </p:nvPr>
        </p:nvCxnSpPr>
        <p:spPr>
          <a:xfrm>
            <a:off x="4476554" y="2834127"/>
            <a:ext cx="190893" cy="0"/>
          </a:xfrm>
          <a:prstGeom prst="line">
            <a:avLst/>
          </a:prstGeom>
          <a:ln w="22225" cap="rnd">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46916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2FC065D4-CBD7-445F-A06F-1CCB0E898049}" type="datetimeFigureOut">
              <a:rPr lang="zh-CN" altLang="en-US" smtClean="0"/>
              <a:t>2025/1/5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3E535D71-414D-4238-A4A5-26B94121C8B8}" type="slidenum">
              <a:rPr lang="zh-CN" altLang="en-US" smtClean="0"/>
              <a:t>‹#›</a:t>
            </a:fld>
            <a:endParaRPr lang="zh-CN" altLang="en-US"/>
          </a:p>
        </p:txBody>
      </p:sp>
    </p:spTree>
    <p:extLst>
      <p:ext uri="{BB962C8B-B14F-4D97-AF65-F5344CB8AC3E}">
        <p14:creationId xmlns:p14="http://schemas.microsoft.com/office/powerpoint/2010/main" val="321493581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grpSp>
        <p:nvGrpSpPr>
          <p:cNvPr id="7" name="组合 6"/>
          <p:cNvGrpSpPr/>
          <p:nvPr>
            <p:custDataLst>
              <p:tags r:id="rId1"/>
            </p:custDataLst>
          </p:nvPr>
        </p:nvGrpSpPr>
        <p:grpSpPr>
          <a:xfrm>
            <a:off x="1298004" y="0"/>
            <a:ext cx="7350696" cy="5143500"/>
            <a:chOff x="1730671" y="0"/>
            <a:chExt cx="9800929" cy="6858000"/>
          </a:xfrm>
        </p:grpSpPr>
        <p:grpSp>
          <p:nvGrpSpPr>
            <p:cNvPr id="8" name="组合 7"/>
            <p:cNvGrpSpPr/>
            <p:nvPr>
              <p:custDataLst>
                <p:tags r:id="rId8"/>
              </p:custDataLst>
            </p:nvPr>
          </p:nvGrpSpPr>
          <p:grpSpPr>
            <a:xfrm>
              <a:off x="1730671" y="0"/>
              <a:ext cx="4492591" cy="2386690"/>
              <a:chOff x="1730671" y="0"/>
              <a:chExt cx="4492591" cy="2386690"/>
            </a:xfrm>
          </p:grpSpPr>
          <p:sp>
            <p:nvSpPr>
              <p:cNvPr id="12" name="任意多边形 11"/>
              <p:cNvSpPr/>
              <p:nvPr>
                <p:custDataLst>
                  <p:tags r:id="rId12"/>
                </p:custDataLst>
              </p:nvPr>
            </p:nvSpPr>
            <p:spPr>
              <a:xfrm flipV="1">
                <a:off x="1730671" y="0"/>
                <a:ext cx="4492591" cy="2386690"/>
              </a:xfrm>
              <a:custGeom>
                <a:avLst/>
                <a:gdLst>
                  <a:gd name="connsiteX0" fmla="*/ 2763520 w 5527040"/>
                  <a:gd name="connsiteY0" fmla="*/ 0 h 2936240"/>
                  <a:gd name="connsiteX1" fmla="*/ 5527040 w 5527040"/>
                  <a:gd name="connsiteY1" fmla="*/ 2936240 h 2936240"/>
                  <a:gd name="connsiteX2" fmla="*/ 4828988 w 5527040"/>
                  <a:gd name="connsiteY2" fmla="*/ 2936240 h 2936240"/>
                  <a:gd name="connsiteX3" fmla="*/ 2763520 w 5527040"/>
                  <a:gd name="connsiteY3" fmla="*/ 741680 h 2936240"/>
                  <a:gd name="connsiteX4" fmla="*/ 698052 w 5527040"/>
                  <a:gd name="connsiteY4" fmla="*/ 2936240 h 2936240"/>
                  <a:gd name="connsiteX5" fmla="*/ 0 w 5527040"/>
                  <a:gd name="connsiteY5" fmla="*/ 2936240 h 2936240"/>
                  <a:gd name="connsiteX6" fmla="*/ 2763520 w 5527040"/>
                  <a:gd name="connsiteY6" fmla="*/ 0 h 293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7040" h="2936240">
                    <a:moveTo>
                      <a:pt x="2763520" y="0"/>
                    </a:moveTo>
                    <a:lnTo>
                      <a:pt x="5527040" y="2936240"/>
                    </a:lnTo>
                    <a:lnTo>
                      <a:pt x="4828988" y="2936240"/>
                    </a:lnTo>
                    <a:lnTo>
                      <a:pt x="2763520" y="741680"/>
                    </a:lnTo>
                    <a:lnTo>
                      <a:pt x="698052" y="2936240"/>
                    </a:lnTo>
                    <a:lnTo>
                      <a:pt x="0" y="2936240"/>
                    </a:lnTo>
                    <a:lnTo>
                      <a:pt x="276352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custDataLst>
                  <p:tags r:id="rId13"/>
                </p:custDataLst>
              </p:nvPr>
            </p:nvSpPr>
            <p:spPr>
              <a:xfrm flipV="1">
                <a:off x="3241512" y="0"/>
                <a:ext cx="1470909" cy="781420"/>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custDataLst>
                <p:tags r:id="rId9"/>
              </p:custDataLst>
            </p:nvPr>
          </p:nvGrpSpPr>
          <p:grpSpPr>
            <a:xfrm>
              <a:off x="6096000" y="4288790"/>
              <a:ext cx="5435600" cy="2569210"/>
              <a:chOff x="6096000" y="4288790"/>
              <a:chExt cx="5435600" cy="2569210"/>
            </a:xfrm>
          </p:grpSpPr>
          <p:sp>
            <p:nvSpPr>
              <p:cNvPr id="10" name="任意多边形 9"/>
              <p:cNvSpPr/>
              <p:nvPr>
                <p:custDataLst>
                  <p:tags r:id="rId10"/>
                </p:custDataLst>
              </p:nvPr>
            </p:nvSpPr>
            <p:spPr>
              <a:xfrm>
                <a:off x="6096000" y="4663440"/>
                <a:ext cx="4130936" cy="2194560"/>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任意多边形 10"/>
              <p:cNvSpPr/>
              <p:nvPr>
                <p:custDataLst>
                  <p:tags r:id="rId11"/>
                </p:custDataLst>
              </p:nvPr>
            </p:nvSpPr>
            <p:spPr>
              <a:xfrm>
                <a:off x="6695440" y="4288790"/>
                <a:ext cx="4836160" cy="2569210"/>
              </a:xfrm>
              <a:custGeom>
                <a:avLst/>
                <a:gdLst>
                  <a:gd name="connsiteX0" fmla="*/ 0 w 4130936"/>
                  <a:gd name="connsiteY0" fmla="*/ 2194560 h 2194560"/>
                  <a:gd name="connsiteX1" fmla="*/ 225015 w 4130936"/>
                  <a:gd name="connsiteY1" fmla="*/ 2194560 h 2194560"/>
                  <a:gd name="connsiteX2" fmla="*/ 2065468 w 4130936"/>
                  <a:gd name="connsiteY2" fmla="*/ 239078 h 2194560"/>
                  <a:gd name="connsiteX3" fmla="*/ 3905922 w 4130936"/>
                  <a:gd name="connsiteY3" fmla="*/ 2194560 h 2194560"/>
                  <a:gd name="connsiteX4" fmla="*/ 4130936 w 4130936"/>
                  <a:gd name="connsiteY4" fmla="*/ 2194560 h 2194560"/>
                  <a:gd name="connsiteX5" fmla="*/ 2065468 w 4130936"/>
                  <a:gd name="connsiteY5" fmla="*/ 0 h 2194560"/>
                  <a:gd name="connsiteX6" fmla="*/ 0 w 4130936"/>
                  <a:gd name="connsiteY6" fmla="*/ 219456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36" h="2194560">
                    <a:moveTo>
                      <a:pt x="0" y="2194560"/>
                    </a:moveTo>
                    <a:lnTo>
                      <a:pt x="225015" y="2194560"/>
                    </a:lnTo>
                    <a:lnTo>
                      <a:pt x="2065468" y="239078"/>
                    </a:lnTo>
                    <a:lnTo>
                      <a:pt x="3905922" y="2194560"/>
                    </a:lnTo>
                    <a:lnTo>
                      <a:pt x="4130936" y="2194560"/>
                    </a:lnTo>
                    <a:lnTo>
                      <a:pt x="2065468" y="0"/>
                    </a:lnTo>
                    <a:lnTo>
                      <a:pt x="0" y="219456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2" name="标题 1"/>
          <p:cNvSpPr>
            <a:spLocks noGrp="1"/>
          </p:cNvSpPr>
          <p:nvPr>
            <p:ph type="title" hasCustomPrompt="1"/>
            <p:custDataLst>
              <p:tags r:id="rId2"/>
            </p:custDataLst>
          </p:nvPr>
        </p:nvSpPr>
        <p:spPr>
          <a:xfrm>
            <a:off x="1884554" y="1763390"/>
            <a:ext cx="5374892" cy="1183711"/>
          </a:xfrm>
        </p:spPr>
        <p:txBody>
          <a:bodyPr anchor="b">
            <a:normAutofit/>
          </a:bodyPr>
          <a:lstStyle>
            <a:lvl1pPr algn="ctr">
              <a:defRPr sz="4049" b="1"/>
            </a:lvl1pPr>
          </a:lstStyle>
          <a:p>
            <a:r>
              <a:rPr lang="zh-CN" altLang="en-US"/>
              <a:t>单击此处编辑标题</a:t>
            </a:r>
          </a:p>
        </p:txBody>
      </p:sp>
      <p:sp>
        <p:nvSpPr>
          <p:cNvPr id="3" name="文本占位符 2"/>
          <p:cNvSpPr>
            <a:spLocks noGrp="1"/>
          </p:cNvSpPr>
          <p:nvPr>
            <p:ph type="body" idx="1"/>
            <p:custDataLst>
              <p:tags r:id="rId3"/>
            </p:custDataLst>
          </p:nvPr>
        </p:nvSpPr>
        <p:spPr>
          <a:xfrm>
            <a:off x="1884554" y="3076603"/>
            <a:ext cx="5374892" cy="987021"/>
          </a:xfrm>
        </p:spPr>
        <p:txBody>
          <a:bodyPr>
            <a:normAutofit/>
          </a:bodyPr>
          <a:lstStyle>
            <a:lvl1pPr marL="0" indent="0" algn="ctr">
              <a:buNone/>
              <a:defRPr sz="1350">
                <a:solidFill>
                  <a:schemeClr val="tx1"/>
                </a:solidFill>
              </a:defRPr>
            </a:lvl1pPr>
            <a:lvl2pPr marL="342842" indent="0">
              <a:buNone/>
              <a:defRPr sz="1500">
                <a:solidFill>
                  <a:schemeClr val="tx1">
                    <a:tint val="75000"/>
                  </a:schemeClr>
                </a:solidFill>
              </a:defRPr>
            </a:lvl2pPr>
            <a:lvl3pPr marL="685684" indent="0">
              <a:buNone/>
              <a:defRPr sz="1350">
                <a:solidFill>
                  <a:schemeClr val="tx1">
                    <a:tint val="75000"/>
                  </a:schemeClr>
                </a:solidFill>
              </a:defRPr>
            </a:lvl3pPr>
            <a:lvl4pPr marL="1028525" indent="0">
              <a:buNone/>
              <a:defRPr sz="1200">
                <a:solidFill>
                  <a:schemeClr val="tx1">
                    <a:tint val="75000"/>
                  </a:schemeClr>
                </a:solidFill>
              </a:defRPr>
            </a:lvl4pPr>
            <a:lvl5pPr marL="1371367" indent="0">
              <a:buNone/>
              <a:defRPr sz="1200">
                <a:solidFill>
                  <a:schemeClr val="tx1">
                    <a:tint val="75000"/>
                  </a:schemeClr>
                </a:solidFill>
              </a:defRPr>
            </a:lvl5pPr>
            <a:lvl6pPr marL="1714209" indent="0">
              <a:buNone/>
              <a:defRPr sz="1200">
                <a:solidFill>
                  <a:schemeClr val="tx1">
                    <a:tint val="75000"/>
                  </a:schemeClr>
                </a:solidFill>
              </a:defRPr>
            </a:lvl6pPr>
            <a:lvl7pPr marL="2057051" indent="0">
              <a:buNone/>
              <a:defRPr sz="1200">
                <a:solidFill>
                  <a:schemeClr val="tx1">
                    <a:tint val="75000"/>
                  </a:schemeClr>
                </a:solidFill>
              </a:defRPr>
            </a:lvl7pPr>
            <a:lvl8pPr marL="2399892" indent="0">
              <a:buNone/>
              <a:defRPr sz="1200">
                <a:solidFill>
                  <a:schemeClr val="tx1">
                    <a:tint val="75000"/>
                  </a:schemeClr>
                </a:solidFill>
              </a:defRPr>
            </a:lvl8pPr>
            <a:lvl9pPr marL="2742734"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custDataLst>
              <p:tags r:id="rId4"/>
            </p:custDataLst>
          </p:nvPr>
        </p:nvSpPr>
        <p:spPr/>
        <p:txBody>
          <a:bodyPr/>
          <a:lstStyle/>
          <a:p>
            <a:fld id="{2FC065D4-CBD7-445F-A06F-1CCB0E898049}" type="datetimeFigureOut">
              <a:rPr lang="zh-CN" altLang="en-US" smtClean="0"/>
              <a:t>2025/1/5</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3E535D71-414D-4238-A4A5-26B94121C8B8}" type="slidenum">
              <a:rPr lang="zh-CN" altLang="en-US" smtClean="0"/>
              <a:t>‹#›</a:t>
            </a:fld>
            <a:endParaRPr lang="zh-CN" altLang="en-US"/>
          </a:p>
        </p:txBody>
      </p:sp>
      <p:cxnSp>
        <p:nvCxnSpPr>
          <p:cNvPr id="14" name="直接连接符 13"/>
          <p:cNvCxnSpPr/>
          <p:nvPr>
            <p:custDataLst>
              <p:tags r:id="rId7"/>
            </p:custDataLst>
          </p:nvPr>
        </p:nvCxnSpPr>
        <p:spPr>
          <a:xfrm>
            <a:off x="4476554" y="2994397"/>
            <a:ext cx="190893" cy="0"/>
          </a:xfrm>
          <a:prstGeom prst="line">
            <a:avLst/>
          </a:prstGeom>
          <a:ln w="22225" cap="rnd">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29089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8"/>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4629150" y="1369218"/>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4"/>
            </p:custDataLst>
          </p:nvPr>
        </p:nvSpPr>
        <p:spPr/>
        <p:txBody>
          <a:bodyPr/>
          <a:lstStyle/>
          <a:p>
            <a:fld id="{2FC065D4-CBD7-445F-A06F-1CCB0E898049}" type="datetimeFigureOut">
              <a:rPr lang="zh-CN" altLang="en-US" smtClean="0"/>
              <a:t>2025/1/5</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3E535D71-414D-4238-A4A5-26B94121C8B8}" type="slidenum">
              <a:rPr lang="zh-CN" altLang="en-US" smtClean="0"/>
              <a:t>‹#›</a:t>
            </a:fld>
            <a:endParaRPr lang="zh-CN" altLang="en-US"/>
          </a:p>
        </p:txBody>
      </p:sp>
    </p:spTree>
    <p:extLst>
      <p:ext uri="{BB962C8B-B14F-4D97-AF65-F5344CB8AC3E}">
        <p14:creationId xmlns:p14="http://schemas.microsoft.com/office/powerpoint/2010/main" val="411976384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2" y="1334914"/>
            <a:ext cx="3868340" cy="485775"/>
          </a:xfrm>
        </p:spPr>
        <p:txBody>
          <a:bodyPr anchor="b"/>
          <a:lstStyle>
            <a:lvl1pPr marL="0" indent="0">
              <a:buNone/>
              <a:defRPr sz="1800" b="1"/>
            </a:lvl1pPr>
            <a:lvl2pPr marL="342842" indent="0">
              <a:buNone/>
              <a:defRPr sz="1500" b="1"/>
            </a:lvl2pPr>
            <a:lvl3pPr marL="685684" indent="0">
              <a:buNone/>
              <a:defRPr sz="1350" b="1"/>
            </a:lvl3pPr>
            <a:lvl4pPr marL="1028525" indent="0">
              <a:buNone/>
              <a:defRPr sz="1200" b="1"/>
            </a:lvl4pPr>
            <a:lvl5pPr marL="1371367" indent="0">
              <a:buNone/>
              <a:defRPr sz="1200" b="1"/>
            </a:lvl5pPr>
            <a:lvl6pPr marL="1714209" indent="0">
              <a:buNone/>
              <a:defRPr sz="1200" b="1"/>
            </a:lvl6pPr>
            <a:lvl7pPr marL="2057051" indent="0">
              <a:buNone/>
              <a:defRPr sz="1200" b="1"/>
            </a:lvl7pPr>
            <a:lvl8pPr marL="2399892" indent="0">
              <a:buNone/>
              <a:defRPr sz="1200" b="1"/>
            </a:lvl8pPr>
            <a:lvl9pPr marL="2742734" indent="0">
              <a:buNone/>
              <a:defRPr sz="1200" b="1"/>
            </a:lvl9pPr>
          </a:lstStyle>
          <a:p>
            <a:pPr lvl="0"/>
            <a:r>
              <a:rPr lang="zh-CN" altLang="en-US"/>
              <a:t>单击此处编辑母版文本样式</a:t>
            </a:r>
          </a:p>
        </p:txBody>
      </p:sp>
      <p:sp>
        <p:nvSpPr>
          <p:cNvPr id="4" name="内容占位符 3"/>
          <p:cNvSpPr>
            <a:spLocks noGrp="1"/>
          </p:cNvSpPr>
          <p:nvPr>
            <p:ph sz="half" idx="2"/>
            <p:custDataLst>
              <p:tags r:id="rId3"/>
            </p:custDataLst>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custDataLst>
              <p:tags r:id="rId4"/>
            </p:custDataLst>
          </p:nvPr>
        </p:nvSpPr>
        <p:spPr>
          <a:xfrm>
            <a:off x="4629150" y="1334914"/>
            <a:ext cx="3887391" cy="485775"/>
          </a:xfrm>
        </p:spPr>
        <p:txBody>
          <a:bodyPr anchor="b"/>
          <a:lstStyle>
            <a:lvl1pPr marL="0" indent="0">
              <a:buNone/>
              <a:defRPr sz="1800" b="1"/>
            </a:lvl1pPr>
            <a:lvl2pPr marL="342842" indent="0">
              <a:buNone/>
              <a:defRPr sz="1500" b="1"/>
            </a:lvl2pPr>
            <a:lvl3pPr marL="685684" indent="0">
              <a:buNone/>
              <a:defRPr sz="1350" b="1"/>
            </a:lvl3pPr>
            <a:lvl4pPr marL="1028525" indent="0">
              <a:buNone/>
              <a:defRPr sz="1200" b="1"/>
            </a:lvl4pPr>
            <a:lvl5pPr marL="1371367" indent="0">
              <a:buNone/>
              <a:defRPr sz="1200" b="1"/>
            </a:lvl5pPr>
            <a:lvl6pPr marL="1714209" indent="0">
              <a:buNone/>
              <a:defRPr sz="1200" b="1"/>
            </a:lvl6pPr>
            <a:lvl7pPr marL="2057051" indent="0">
              <a:buNone/>
              <a:defRPr sz="1200" b="1"/>
            </a:lvl7pPr>
            <a:lvl8pPr marL="2399892" indent="0">
              <a:buNone/>
              <a:defRPr sz="1200" b="1"/>
            </a:lvl8pPr>
            <a:lvl9pPr marL="2742734" indent="0">
              <a:buNone/>
              <a:defRPr sz="1200" b="1"/>
            </a:lvl9pPr>
          </a:lstStyle>
          <a:p>
            <a:pPr lvl="0"/>
            <a:r>
              <a:rPr lang="zh-CN" altLang="en-US"/>
              <a:t>单击此处编辑母版文本样式</a:t>
            </a:r>
          </a:p>
        </p:txBody>
      </p:sp>
      <p:sp>
        <p:nvSpPr>
          <p:cNvPr id="6" name="内容占位符 5"/>
          <p:cNvSpPr>
            <a:spLocks noGrp="1"/>
          </p:cNvSpPr>
          <p:nvPr>
            <p:ph sz="quarter" idx="4"/>
            <p:custDataLst>
              <p:tags r:id="rId5"/>
            </p:custDataLst>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2FC065D4-CBD7-445F-A06F-1CCB0E898049}" type="datetimeFigureOut">
              <a:rPr lang="zh-CN" altLang="en-US" smtClean="0"/>
              <a:t>2025/1/5</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3E535D71-414D-4238-A4A5-26B94121C8B8}" type="slidenum">
              <a:rPr lang="zh-CN" altLang="en-US" smtClean="0"/>
              <a:t>‹#›</a:t>
            </a:fld>
            <a:endParaRPr lang="zh-CN" altLang="en-US"/>
          </a:p>
        </p:txBody>
      </p:sp>
    </p:spTree>
    <p:extLst>
      <p:ext uri="{BB962C8B-B14F-4D97-AF65-F5344CB8AC3E}">
        <p14:creationId xmlns:p14="http://schemas.microsoft.com/office/powerpoint/2010/main" val="196055471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t" anchorCtr="0">
            <a:noAutofit/>
          </a:bodyPr>
          <a:lstStyle>
            <a:lvl1pPr marL="0" marR="0" lvl="0" algn="l" defTabSz="685684" rtl="0" eaLnBrk="1" fontAlgn="auto" latinLnBrk="0" hangingPunct="1">
              <a:lnSpc>
                <a:spcPct val="100000"/>
              </a:lnSpc>
              <a:buNone/>
              <a:defRPr kumimoji="0" lang="zh-CN" altLang="en-US" sz="1800" b="1" i="0" u="none" strike="noStrike" kern="1200" cap="none" spc="150" normalizeH="0" baseline="0" noProof="1">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952083117"/>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2FC065D4-CBD7-445F-A06F-1CCB0E898049}" type="datetimeFigureOut">
              <a:rPr lang="zh-CN" altLang="en-US" smtClean="0"/>
              <a:t>2025/1/5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3E535D71-414D-4238-A4A5-26B94121C8B8}" type="slidenum">
              <a:rPr lang="zh-CN" altLang="en-US" smtClean="0"/>
              <a:t>‹#›</a:t>
            </a:fld>
            <a:endParaRPr lang="zh-CN" altLang="en-US"/>
          </a:p>
        </p:txBody>
      </p:sp>
    </p:spTree>
    <p:extLst>
      <p:ext uri="{BB962C8B-B14F-4D97-AF65-F5344CB8AC3E}">
        <p14:creationId xmlns:p14="http://schemas.microsoft.com/office/powerpoint/2010/main" val="1107486300"/>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1"/>
            <a:ext cx="3123900" cy="1200150"/>
          </a:xfrm>
        </p:spPr>
        <p:txBody>
          <a:bodyPr anchor="t" anchorCtr="0">
            <a:normAutofit/>
          </a:bodyPr>
          <a:lstStyle>
            <a:lvl1pPr>
              <a:defRPr sz="3300"/>
            </a:lvl1pPr>
          </a:lstStyle>
          <a:p>
            <a:r>
              <a:rPr lang="zh-CN" altLang="en-US"/>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842" indent="0">
              <a:buNone/>
              <a:defRPr sz="2100"/>
            </a:lvl2pPr>
            <a:lvl3pPr marL="685684" indent="0">
              <a:buNone/>
              <a:defRPr sz="1800"/>
            </a:lvl3pPr>
            <a:lvl4pPr marL="1028525" indent="0">
              <a:buNone/>
              <a:defRPr sz="1500"/>
            </a:lvl4pPr>
            <a:lvl5pPr marL="1371367" indent="0">
              <a:buNone/>
              <a:defRPr sz="1500"/>
            </a:lvl5pPr>
            <a:lvl6pPr marL="1714209" indent="0">
              <a:buNone/>
              <a:defRPr sz="1500"/>
            </a:lvl6pPr>
            <a:lvl7pPr marL="2057051" indent="0">
              <a:buNone/>
              <a:defRPr sz="1500"/>
            </a:lvl7pPr>
            <a:lvl8pPr marL="2399892" indent="0">
              <a:buNone/>
              <a:defRPr sz="1500"/>
            </a:lvl8pPr>
            <a:lvl9pPr marL="2742734" indent="0">
              <a:buNone/>
              <a:defRPr sz="1500"/>
            </a:lvl9pPr>
          </a:lstStyle>
          <a:p>
            <a:endParaRPr lang="zh-CN" altLang="en-US"/>
          </a:p>
        </p:txBody>
      </p:sp>
      <p:sp>
        <p:nvSpPr>
          <p:cNvPr id="4" name="文本占位符 3"/>
          <p:cNvSpPr>
            <a:spLocks noGrp="1"/>
          </p:cNvSpPr>
          <p:nvPr>
            <p:ph type="body" sz="half" idx="2"/>
            <p:custDataLst>
              <p:tags r:id="rId3"/>
            </p:custDataLst>
          </p:nvPr>
        </p:nvSpPr>
        <p:spPr>
          <a:xfrm>
            <a:off x="629840" y="1594112"/>
            <a:ext cx="3123900" cy="2801489"/>
          </a:xfrm>
        </p:spPr>
        <p:txBody>
          <a:bodyPr>
            <a:normAutofit/>
          </a:bodyPr>
          <a:lstStyle>
            <a:lvl1pPr marL="0" indent="0">
              <a:buNone/>
              <a:defRPr sz="1350"/>
            </a:lvl1pPr>
            <a:lvl2pPr marL="342842" indent="0">
              <a:buNone/>
              <a:defRPr sz="1050"/>
            </a:lvl2pPr>
            <a:lvl3pPr marL="685684" indent="0">
              <a:buNone/>
              <a:defRPr sz="900"/>
            </a:lvl3pPr>
            <a:lvl4pPr marL="1028525" indent="0">
              <a:buNone/>
              <a:defRPr sz="750"/>
            </a:lvl4pPr>
            <a:lvl5pPr marL="1371367" indent="0">
              <a:buNone/>
              <a:defRPr sz="750"/>
            </a:lvl5pPr>
            <a:lvl6pPr marL="1714209" indent="0">
              <a:buNone/>
              <a:defRPr sz="750"/>
            </a:lvl6pPr>
            <a:lvl7pPr marL="2057051" indent="0">
              <a:buNone/>
              <a:defRPr sz="750"/>
            </a:lvl7pPr>
            <a:lvl8pPr marL="2399892" indent="0">
              <a:buNone/>
              <a:defRPr sz="750"/>
            </a:lvl8pPr>
            <a:lvl9pPr marL="2742734" indent="0">
              <a:buNone/>
              <a:defRPr sz="750"/>
            </a:lvl9pPr>
          </a:lstStyle>
          <a:p>
            <a:pPr lvl="0"/>
            <a:r>
              <a:rPr lang="zh-CN" altLang="en-US"/>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t>2025/1/5</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t>‹#›</a:t>
            </a:fld>
            <a:endParaRPr lang="zh-CN" altLang="en-US"/>
          </a:p>
        </p:txBody>
      </p:sp>
    </p:spTree>
    <p:extLst>
      <p:ext uri="{BB962C8B-B14F-4D97-AF65-F5344CB8AC3E}">
        <p14:creationId xmlns:p14="http://schemas.microsoft.com/office/powerpoint/2010/main" val="83207123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2025/1/5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433321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28650" y="413658"/>
            <a:ext cx="7886700" cy="416922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883708312"/>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2FC065D4-CBD7-445F-A06F-1CCB0E898049}" type="datetimeFigureOut">
              <a:rPr lang="zh-CN" altLang="en-US" smtClean="0"/>
              <a:t>2025/1/5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3E535D71-414D-4238-A4A5-26B94121C8B8}" type="slidenum">
              <a:rPr lang="zh-CN" altLang="en-US" smtClean="0"/>
              <a:t>‹#›</a:t>
            </a:fld>
            <a:endParaRPr lang="zh-CN" altLang="en-US"/>
          </a:p>
        </p:txBody>
      </p:sp>
      <p:grpSp>
        <p:nvGrpSpPr>
          <p:cNvPr id="6" name="组合 5"/>
          <p:cNvGrpSpPr/>
          <p:nvPr>
            <p:custDataLst>
              <p:tags r:id="rId4"/>
            </p:custDataLst>
          </p:nvPr>
        </p:nvGrpSpPr>
        <p:grpSpPr>
          <a:xfrm>
            <a:off x="165399" y="0"/>
            <a:ext cx="8338521" cy="5143500"/>
            <a:chOff x="220531" y="0"/>
            <a:chExt cx="11118029" cy="6858000"/>
          </a:xfrm>
        </p:grpSpPr>
        <p:grpSp>
          <p:nvGrpSpPr>
            <p:cNvPr id="7" name="组合 6"/>
            <p:cNvGrpSpPr/>
            <p:nvPr>
              <p:custDataLst>
                <p:tags r:id="rId8"/>
              </p:custDataLst>
            </p:nvPr>
          </p:nvGrpSpPr>
          <p:grpSpPr>
            <a:xfrm>
              <a:off x="8564880" y="5384482"/>
              <a:ext cx="2773680" cy="1473518"/>
              <a:chOff x="8564880" y="5384482"/>
              <a:chExt cx="2773680" cy="1473518"/>
            </a:xfrm>
          </p:grpSpPr>
          <p:sp>
            <p:nvSpPr>
              <p:cNvPr id="11" name="任意多边形 10"/>
              <p:cNvSpPr/>
              <p:nvPr>
                <p:custDataLst>
                  <p:tags r:id="rId12"/>
                </p:custDataLst>
              </p:nvPr>
            </p:nvSpPr>
            <p:spPr>
              <a:xfrm>
                <a:off x="8564880" y="5384482"/>
                <a:ext cx="2773680" cy="1473518"/>
              </a:xfrm>
              <a:custGeom>
                <a:avLst/>
                <a:gdLst>
                  <a:gd name="connsiteX0" fmla="*/ 2763520 w 5527040"/>
                  <a:gd name="connsiteY0" fmla="*/ 0 h 2936240"/>
                  <a:gd name="connsiteX1" fmla="*/ 5527040 w 5527040"/>
                  <a:gd name="connsiteY1" fmla="*/ 2936240 h 2936240"/>
                  <a:gd name="connsiteX2" fmla="*/ 4828988 w 5527040"/>
                  <a:gd name="connsiteY2" fmla="*/ 2936240 h 2936240"/>
                  <a:gd name="connsiteX3" fmla="*/ 2763520 w 5527040"/>
                  <a:gd name="connsiteY3" fmla="*/ 741680 h 2936240"/>
                  <a:gd name="connsiteX4" fmla="*/ 698052 w 5527040"/>
                  <a:gd name="connsiteY4" fmla="*/ 2936240 h 2936240"/>
                  <a:gd name="connsiteX5" fmla="*/ 0 w 5527040"/>
                  <a:gd name="connsiteY5" fmla="*/ 2936240 h 2936240"/>
                  <a:gd name="connsiteX6" fmla="*/ 2763520 w 5527040"/>
                  <a:gd name="connsiteY6" fmla="*/ 0 h 293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7040" h="2936240">
                    <a:moveTo>
                      <a:pt x="2763520" y="0"/>
                    </a:moveTo>
                    <a:lnTo>
                      <a:pt x="5527040" y="2936240"/>
                    </a:lnTo>
                    <a:lnTo>
                      <a:pt x="4828988" y="2936240"/>
                    </a:lnTo>
                    <a:lnTo>
                      <a:pt x="2763520" y="741680"/>
                    </a:lnTo>
                    <a:lnTo>
                      <a:pt x="698052" y="2936240"/>
                    </a:lnTo>
                    <a:lnTo>
                      <a:pt x="0" y="2936240"/>
                    </a:lnTo>
                    <a:lnTo>
                      <a:pt x="276352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任意多边形 11"/>
              <p:cNvSpPr/>
              <p:nvPr>
                <p:custDataLst>
                  <p:tags r:id="rId13"/>
                </p:custDataLst>
              </p:nvPr>
            </p:nvSpPr>
            <p:spPr>
              <a:xfrm>
                <a:off x="9497658" y="6375559"/>
                <a:ext cx="908124" cy="482441"/>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 name="组合 7"/>
            <p:cNvGrpSpPr/>
            <p:nvPr>
              <p:custDataLst>
                <p:tags r:id="rId9"/>
              </p:custDataLst>
            </p:nvPr>
          </p:nvGrpSpPr>
          <p:grpSpPr>
            <a:xfrm>
              <a:off x="220531" y="0"/>
              <a:ext cx="5463811" cy="2534822"/>
              <a:chOff x="220531" y="0"/>
              <a:chExt cx="5463811" cy="2534822"/>
            </a:xfrm>
          </p:grpSpPr>
          <p:sp>
            <p:nvSpPr>
              <p:cNvPr id="9" name="任意多边形 8"/>
              <p:cNvSpPr/>
              <p:nvPr>
                <p:custDataLst>
                  <p:tags r:id="rId10"/>
                </p:custDataLst>
              </p:nvPr>
            </p:nvSpPr>
            <p:spPr>
              <a:xfrm flipV="1">
                <a:off x="220531" y="0"/>
                <a:ext cx="4219389" cy="2241551"/>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任意多边形 9"/>
              <p:cNvSpPr/>
              <p:nvPr>
                <p:custDataLst>
                  <p:tags r:id="rId11"/>
                </p:custDataLst>
              </p:nvPr>
            </p:nvSpPr>
            <p:spPr>
              <a:xfrm flipV="1">
                <a:off x="912913" y="0"/>
                <a:ext cx="4771429" cy="2534822"/>
              </a:xfrm>
              <a:custGeom>
                <a:avLst/>
                <a:gdLst>
                  <a:gd name="connsiteX0" fmla="*/ 0 w 4130936"/>
                  <a:gd name="connsiteY0" fmla="*/ 2194560 h 2194560"/>
                  <a:gd name="connsiteX1" fmla="*/ 225015 w 4130936"/>
                  <a:gd name="connsiteY1" fmla="*/ 2194560 h 2194560"/>
                  <a:gd name="connsiteX2" fmla="*/ 2065468 w 4130936"/>
                  <a:gd name="connsiteY2" fmla="*/ 239078 h 2194560"/>
                  <a:gd name="connsiteX3" fmla="*/ 3905922 w 4130936"/>
                  <a:gd name="connsiteY3" fmla="*/ 2194560 h 2194560"/>
                  <a:gd name="connsiteX4" fmla="*/ 4130936 w 4130936"/>
                  <a:gd name="connsiteY4" fmla="*/ 2194560 h 2194560"/>
                  <a:gd name="connsiteX5" fmla="*/ 2065468 w 4130936"/>
                  <a:gd name="connsiteY5" fmla="*/ 0 h 2194560"/>
                  <a:gd name="connsiteX6" fmla="*/ 0 w 4130936"/>
                  <a:gd name="connsiteY6" fmla="*/ 219456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36" h="2194560">
                    <a:moveTo>
                      <a:pt x="0" y="2194560"/>
                    </a:moveTo>
                    <a:lnTo>
                      <a:pt x="225015" y="2194560"/>
                    </a:lnTo>
                    <a:lnTo>
                      <a:pt x="2065468" y="239078"/>
                    </a:lnTo>
                    <a:lnTo>
                      <a:pt x="3905922" y="2194560"/>
                    </a:lnTo>
                    <a:lnTo>
                      <a:pt x="4130936" y="2194560"/>
                    </a:lnTo>
                    <a:lnTo>
                      <a:pt x="2065468" y="0"/>
                    </a:lnTo>
                    <a:lnTo>
                      <a:pt x="0" y="219456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3" name="副标题 2"/>
          <p:cNvSpPr>
            <a:spLocks noGrp="1"/>
          </p:cNvSpPr>
          <p:nvPr>
            <p:ph type="subTitle" idx="1"/>
            <p:custDataLst>
              <p:tags r:id="rId5"/>
            </p:custDataLst>
          </p:nvPr>
        </p:nvSpPr>
        <p:spPr>
          <a:xfrm>
            <a:off x="1143000" y="3104156"/>
            <a:ext cx="6858000" cy="665702"/>
          </a:xfrm>
        </p:spPr>
        <p:txBody>
          <a:bodyPr>
            <a:normAutofit/>
          </a:bodyPr>
          <a:lstStyle>
            <a:lvl1pPr marL="0" indent="0" algn="ctr">
              <a:buNone/>
              <a:defRPr sz="1350">
                <a:solidFill>
                  <a:schemeClr val="bg1"/>
                </a:solidFill>
              </a:defRPr>
            </a:lvl1pPr>
            <a:lvl2pPr marL="342842" indent="0" algn="ctr">
              <a:buNone/>
              <a:defRPr sz="1500"/>
            </a:lvl2pPr>
            <a:lvl3pPr marL="685684" indent="0" algn="ctr">
              <a:buNone/>
              <a:defRPr sz="1350"/>
            </a:lvl3pPr>
            <a:lvl4pPr marL="1028525" indent="0" algn="ctr">
              <a:buNone/>
              <a:defRPr sz="1200"/>
            </a:lvl4pPr>
            <a:lvl5pPr marL="1371367" indent="0" algn="ctr">
              <a:buNone/>
              <a:defRPr sz="1200"/>
            </a:lvl5pPr>
            <a:lvl6pPr marL="1714209" indent="0" algn="ctr">
              <a:buNone/>
              <a:defRPr sz="1200"/>
            </a:lvl6pPr>
            <a:lvl7pPr marL="2057051" indent="0" algn="ctr">
              <a:buNone/>
              <a:defRPr sz="1200"/>
            </a:lvl7pPr>
            <a:lvl8pPr marL="2399892" indent="0" algn="ctr">
              <a:buNone/>
              <a:defRPr sz="1200"/>
            </a:lvl8pPr>
            <a:lvl9pPr marL="2742734" indent="0" algn="ctr">
              <a:buNone/>
              <a:defRPr sz="1200"/>
            </a:lvl9pPr>
          </a:lstStyle>
          <a:p>
            <a:r>
              <a:rPr lang="zh-CN" altLang="en-US"/>
              <a:t>单击此处编辑母版副标题样式</a:t>
            </a:r>
          </a:p>
        </p:txBody>
      </p:sp>
      <p:cxnSp>
        <p:nvCxnSpPr>
          <p:cNvPr id="14" name="直接连接符 13"/>
          <p:cNvCxnSpPr/>
          <p:nvPr>
            <p:custDataLst>
              <p:tags r:id="rId6"/>
            </p:custDataLst>
          </p:nvPr>
        </p:nvCxnSpPr>
        <p:spPr>
          <a:xfrm>
            <a:off x="4476554" y="3040956"/>
            <a:ext cx="190893" cy="0"/>
          </a:xfrm>
          <a:prstGeom prst="line">
            <a:avLst/>
          </a:prstGeom>
          <a:ln w="22225" cap="rnd">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7"/>
            </p:custDataLst>
          </p:nvPr>
        </p:nvSpPr>
        <p:spPr>
          <a:xfrm>
            <a:off x="1143000" y="1828840"/>
            <a:ext cx="6858000" cy="1148055"/>
          </a:xfrm>
        </p:spPr>
        <p:txBody>
          <a:bodyPr anchor="b">
            <a:normAutofit/>
          </a:bodyPr>
          <a:lstStyle>
            <a:lvl1pPr algn="ctr">
              <a:defRPr sz="4949" b="1"/>
            </a:lvl1pPr>
          </a:lstStyle>
          <a:p>
            <a:r>
              <a:rPr lang="zh-CN" altLang="en-US"/>
              <a:t>单击此处编辑标题</a:t>
            </a:r>
          </a:p>
        </p:txBody>
      </p:sp>
    </p:spTree>
    <p:extLst>
      <p:ext uri="{BB962C8B-B14F-4D97-AF65-F5344CB8AC3E}">
        <p14:creationId xmlns:p14="http://schemas.microsoft.com/office/powerpoint/2010/main" val="2493562524"/>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93301599"/>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219600" y="228150"/>
            <a:ext cx="8704800" cy="468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hasCustomPrompt="1"/>
            <p:custDataLst>
              <p:tags r:id="rId2"/>
            </p:custDataLst>
          </p:nvPr>
        </p:nvSpPr>
        <p:spPr>
          <a:xfrm>
            <a:off x="961200" y="936900"/>
            <a:ext cx="7219800" cy="542700"/>
          </a:xfrm>
        </p:spPr>
        <p:txBody>
          <a:bodyPr anchor="ctr"/>
          <a:lstStyle>
            <a:lvl1pPr>
              <a:defRPr sz="2400" baseline="0">
                <a:solidFill>
                  <a:schemeClr val="tx1"/>
                </a:solidFill>
                <a:latin typeface="Arial" panose="020B0604020202020204" pitchFamily="34" charset="0"/>
                <a:ea typeface="微软雅黑" panose="020B0503020204020204" charset="-122"/>
              </a:defRPr>
            </a:lvl1pPr>
          </a:lstStyle>
          <a:p>
            <a:r>
              <a:rPr lang="zh-CN" altLang="en-US"/>
              <a:t>单击此处编辑标题</a:t>
            </a:r>
          </a:p>
        </p:txBody>
      </p:sp>
      <p:sp>
        <p:nvSpPr>
          <p:cNvPr id="7" name="内容占位符 6"/>
          <p:cNvSpPr>
            <a:spLocks noGrp="1"/>
          </p:cNvSpPr>
          <p:nvPr>
            <p:ph sz="quarter" idx="13"/>
            <p:custDataLst>
              <p:tags r:id="rId3"/>
            </p:custDataLst>
          </p:nvPr>
        </p:nvSpPr>
        <p:spPr>
          <a:xfrm>
            <a:off x="960835" y="1622701"/>
            <a:ext cx="7219950" cy="25839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75784529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1"/>
            <a:ext cx="3617595" cy="5149691"/>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a:sym typeface="+mn-ea"/>
            </a:endParaRPr>
          </a:p>
        </p:txBody>
      </p:sp>
      <p:sp>
        <p:nvSpPr>
          <p:cNvPr id="6" name="任意多边形 5"/>
          <p:cNvSpPr/>
          <p:nvPr userDrawn="1">
            <p:custDataLst>
              <p:tags r:id="rId2"/>
            </p:custDataLst>
          </p:nvPr>
        </p:nvSpPr>
        <p:spPr>
          <a:xfrm flipV="1">
            <a:off x="165259" y="0"/>
            <a:ext cx="1314926" cy="698659"/>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任意多边形 9"/>
          <p:cNvSpPr/>
          <p:nvPr userDrawn="1">
            <p:custDataLst>
              <p:tags r:id="rId3"/>
            </p:custDataLst>
          </p:nvPr>
        </p:nvSpPr>
        <p:spPr>
          <a:xfrm flipV="1">
            <a:off x="437198" y="0"/>
            <a:ext cx="1485900" cy="789623"/>
          </a:xfrm>
          <a:custGeom>
            <a:avLst/>
            <a:gdLst>
              <a:gd name="connsiteX0" fmla="*/ 0 w 4130936"/>
              <a:gd name="connsiteY0" fmla="*/ 2194560 h 2194560"/>
              <a:gd name="connsiteX1" fmla="*/ 225015 w 4130936"/>
              <a:gd name="connsiteY1" fmla="*/ 2194560 h 2194560"/>
              <a:gd name="connsiteX2" fmla="*/ 2065468 w 4130936"/>
              <a:gd name="connsiteY2" fmla="*/ 239078 h 2194560"/>
              <a:gd name="connsiteX3" fmla="*/ 3905922 w 4130936"/>
              <a:gd name="connsiteY3" fmla="*/ 2194560 h 2194560"/>
              <a:gd name="connsiteX4" fmla="*/ 4130936 w 4130936"/>
              <a:gd name="connsiteY4" fmla="*/ 2194560 h 2194560"/>
              <a:gd name="connsiteX5" fmla="*/ 2065468 w 4130936"/>
              <a:gd name="connsiteY5" fmla="*/ 0 h 2194560"/>
              <a:gd name="connsiteX6" fmla="*/ 0 w 4130936"/>
              <a:gd name="connsiteY6" fmla="*/ 219456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36" h="2194560">
                <a:moveTo>
                  <a:pt x="0" y="2194560"/>
                </a:moveTo>
                <a:lnTo>
                  <a:pt x="225015" y="2194560"/>
                </a:lnTo>
                <a:lnTo>
                  <a:pt x="2065468" y="239078"/>
                </a:lnTo>
                <a:lnTo>
                  <a:pt x="3905922" y="2194560"/>
                </a:lnTo>
                <a:lnTo>
                  <a:pt x="4130936" y="2194560"/>
                </a:lnTo>
                <a:lnTo>
                  <a:pt x="2065468" y="0"/>
                </a:lnTo>
                <a:lnTo>
                  <a:pt x="0" y="219456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hasCustomPrompt="1"/>
            <p:custDataLst>
              <p:tags r:id="rId4"/>
            </p:custDataLst>
          </p:nvPr>
        </p:nvSpPr>
        <p:spPr>
          <a:xfrm>
            <a:off x="437400" y="577800"/>
            <a:ext cx="2970000" cy="661500"/>
          </a:xfrm>
        </p:spPr>
        <p:txBody>
          <a:bodyPr anchor="ctr"/>
          <a:lstStyle>
            <a:lvl1pPr>
              <a:defRPr sz="2700" baseline="0">
                <a:solidFill>
                  <a:schemeClr val="tx1"/>
                </a:solidFill>
                <a:latin typeface="Arial" panose="020B0604020202020204" pitchFamily="34" charset="0"/>
                <a:ea typeface="微软雅黑" panose="020B0503020204020204" charset="-122"/>
              </a:defRPr>
            </a:lvl1pPr>
          </a:lstStyle>
          <a:p>
            <a:r>
              <a:rPr lang="zh-CN" altLang="en-US"/>
              <a:t>单击编辑标题</a:t>
            </a:r>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8"/>
            </p:custDataLst>
          </p:nvPr>
        </p:nvSpPr>
        <p:spPr>
          <a:xfrm>
            <a:off x="440100" y="1323001"/>
            <a:ext cx="2967300" cy="30699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内容占位符 8"/>
          <p:cNvSpPr>
            <a:spLocks noGrp="1"/>
          </p:cNvSpPr>
          <p:nvPr>
            <p:ph sz="quarter" idx="14"/>
            <p:custDataLst>
              <p:tags r:id="rId9"/>
            </p:custDataLst>
          </p:nvPr>
        </p:nvSpPr>
        <p:spPr>
          <a:xfrm>
            <a:off x="3825900" y="577455"/>
            <a:ext cx="4860000" cy="3815952"/>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6665236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199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a:sym typeface="+mn-ea"/>
            </a:endParaRPr>
          </a:p>
        </p:txBody>
      </p:sp>
      <p:sp>
        <p:nvSpPr>
          <p:cNvPr id="6" name="任意多边形 5"/>
          <p:cNvSpPr/>
          <p:nvPr userDrawn="1">
            <p:custDataLst>
              <p:tags r:id="rId2"/>
            </p:custDataLst>
          </p:nvPr>
        </p:nvSpPr>
        <p:spPr>
          <a:xfrm flipV="1">
            <a:off x="165260" y="0"/>
            <a:ext cx="1493996" cy="793909"/>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任意多边形 7"/>
          <p:cNvSpPr/>
          <p:nvPr userDrawn="1">
            <p:custDataLst>
              <p:tags r:id="rId3"/>
            </p:custDataLst>
          </p:nvPr>
        </p:nvSpPr>
        <p:spPr>
          <a:xfrm flipV="1">
            <a:off x="346234" y="0"/>
            <a:ext cx="1690212" cy="898208"/>
          </a:xfrm>
          <a:custGeom>
            <a:avLst/>
            <a:gdLst>
              <a:gd name="connsiteX0" fmla="*/ 0 w 4130936"/>
              <a:gd name="connsiteY0" fmla="*/ 2194560 h 2194560"/>
              <a:gd name="connsiteX1" fmla="*/ 225015 w 4130936"/>
              <a:gd name="connsiteY1" fmla="*/ 2194560 h 2194560"/>
              <a:gd name="connsiteX2" fmla="*/ 2065468 w 4130936"/>
              <a:gd name="connsiteY2" fmla="*/ 239078 h 2194560"/>
              <a:gd name="connsiteX3" fmla="*/ 3905922 w 4130936"/>
              <a:gd name="connsiteY3" fmla="*/ 2194560 h 2194560"/>
              <a:gd name="connsiteX4" fmla="*/ 4130936 w 4130936"/>
              <a:gd name="connsiteY4" fmla="*/ 2194560 h 2194560"/>
              <a:gd name="connsiteX5" fmla="*/ 2065468 w 4130936"/>
              <a:gd name="connsiteY5" fmla="*/ 0 h 2194560"/>
              <a:gd name="connsiteX6" fmla="*/ 0 w 4130936"/>
              <a:gd name="connsiteY6" fmla="*/ 219456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36" h="2194560">
                <a:moveTo>
                  <a:pt x="0" y="2194560"/>
                </a:moveTo>
                <a:lnTo>
                  <a:pt x="225015" y="2194560"/>
                </a:lnTo>
                <a:lnTo>
                  <a:pt x="2065468" y="239078"/>
                </a:lnTo>
                <a:lnTo>
                  <a:pt x="3905922" y="2194560"/>
                </a:lnTo>
                <a:lnTo>
                  <a:pt x="4130936" y="2194560"/>
                </a:lnTo>
                <a:lnTo>
                  <a:pt x="2065468" y="0"/>
                </a:lnTo>
                <a:lnTo>
                  <a:pt x="0" y="219456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p:custDataLst>
              <p:tags r:id="rId4"/>
            </p:custDataLst>
          </p:nvPr>
        </p:nvSpPr>
        <p:spPr>
          <a:xfrm>
            <a:off x="459000" y="585900"/>
            <a:ext cx="8232300" cy="469800"/>
          </a:xfrm>
        </p:spPr>
        <p:txBody>
          <a:bodyPr anchor="ctr"/>
          <a:lstStyle>
            <a:lvl1pPr algn="ctr">
              <a:defRPr sz="27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8"/>
            </p:custDataLst>
          </p:nvPr>
        </p:nvSpPr>
        <p:spPr>
          <a:xfrm>
            <a:off x="459000" y="1244701"/>
            <a:ext cx="8231981" cy="621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
        <p:nvSpPr>
          <p:cNvPr id="9" name="内容占位符 8"/>
          <p:cNvSpPr>
            <a:spLocks noGrp="1"/>
          </p:cNvSpPr>
          <p:nvPr>
            <p:ph sz="quarter" idx="14"/>
            <p:custDataLst>
              <p:tags r:id="rId9"/>
            </p:custDataLst>
          </p:nvPr>
        </p:nvSpPr>
        <p:spPr>
          <a:xfrm>
            <a:off x="459581" y="2106000"/>
            <a:ext cx="8224200" cy="25731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52414154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3771902"/>
            <a:ext cx="9144000" cy="13715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a:sym typeface="+mn-ea"/>
            </a:endParaRPr>
          </a:p>
        </p:txBody>
      </p:sp>
      <p:sp>
        <p:nvSpPr>
          <p:cNvPr id="2" name="标题 1"/>
          <p:cNvSpPr>
            <a:spLocks noGrp="1"/>
          </p:cNvSpPr>
          <p:nvPr>
            <p:ph type="title"/>
            <p:custDataLst>
              <p:tags r:id="rId2"/>
            </p:custDataLst>
          </p:nvPr>
        </p:nvSpPr>
        <p:spPr>
          <a:xfrm>
            <a:off x="453600" y="502200"/>
            <a:ext cx="8232300" cy="423900"/>
          </a:xfrm>
        </p:spPr>
        <p:txBody>
          <a:bodyPr anchor="ctr"/>
          <a:lstStyle>
            <a:lvl1pPr algn="ctr">
              <a:defRPr sz="24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6"/>
            </p:custDataLst>
          </p:nvPr>
        </p:nvSpPr>
        <p:spPr>
          <a:xfrm>
            <a:off x="453628" y="1260900"/>
            <a:ext cx="8243100" cy="2408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文本占位符 8"/>
          <p:cNvSpPr>
            <a:spLocks noGrp="1"/>
          </p:cNvSpPr>
          <p:nvPr>
            <p:ph type="body" sz="quarter" idx="14"/>
            <p:custDataLst>
              <p:tags r:id="rId7"/>
            </p:custDataLst>
          </p:nvPr>
        </p:nvSpPr>
        <p:spPr>
          <a:xfrm>
            <a:off x="445500" y="3885300"/>
            <a:ext cx="8251200" cy="7587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Tree>
    <p:extLst>
      <p:ext uri="{BB962C8B-B14F-4D97-AF65-F5344CB8AC3E}">
        <p14:creationId xmlns:p14="http://schemas.microsoft.com/office/powerpoint/2010/main" val="393519474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5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a:sym typeface="+mn-ea"/>
            </a:endParaRPr>
          </a:p>
        </p:txBody>
      </p:sp>
      <p:sp>
        <p:nvSpPr>
          <p:cNvPr id="2" name="标题 1"/>
          <p:cNvSpPr>
            <a:spLocks noGrp="1"/>
          </p:cNvSpPr>
          <p:nvPr>
            <p:ph type="title"/>
            <p:custDataLst>
              <p:tags r:id="rId2"/>
            </p:custDataLst>
          </p:nvPr>
        </p:nvSpPr>
        <p:spPr>
          <a:xfrm>
            <a:off x="434700" y="178200"/>
            <a:ext cx="8278200" cy="331473"/>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6"/>
            </p:custDataLst>
          </p:nvPr>
        </p:nvSpPr>
        <p:spPr>
          <a:xfrm>
            <a:off x="434700" y="1247400"/>
            <a:ext cx="4006800" cy="217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内容占位符 8"/>
          <p:cNvSpPr>
            <a:spLocks noGrp="1"/>
          </p:cNvSpPr>
          <p:nvPr>
            <p:ph sz="quarter" idx="14"/>
            <p:custDataLst>
              <p:tags r:id="rId7"/>
            </p:custDataLst>
          </p:nvPr>
        </p:nvSpPr>
        <p:spPr>
          <a:xfrm>
            <a:off x="4681800" y="1247400"/>
            <a:ext cx="4025700" cy="217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1" name="文本占位符 10"/>
          <p:cNvSpPr>
            <a:spLocks noGrp="1"/>
          </p:cNvSpPr>
          <p:nvPr>
            <p:ph type="body" sz="quarter" idx="15"/>
            <p:custDataLst>
              <p:tags r:id="rId8"/>
            </p:custDataLst>
          </p:nvPr>
        </p:nvSpPr>
        <p:spPr>
          <a:xfrm>
            <a:off x="429300" y="3612600"/>
            <a:ext cx="4006800" cy="5859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
        <p:nvSpPr>
          <p:cNvPr id="13" name="文本占位符 12"/>
          <p:cNvSpPr>
            <a:spLocks noGrp="1"/>
          </p:cNvSpPr>
          <p:nvPr>
            <p:ph type="body" sz="quarter" idx="16"/>
            <p:custDataLst>
              <p:tags r:id="rId9"/>
            </p:custDataLst>
          </p:nvPr>
        </p:nvSpPr>
        <p:spPr>
          <a:xfrm>
            <a:off x="4689900" y="3609900"/>
            <a:ext cx="4025700" cy="5859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Tree>
    <p:extLst>
      <p:ext uri="{BB962C8B-B14F-4D97-AF65-F5344CB8AC3E}">
        <p14:creationId xmlns:p14="http://schemas.microsoft.com/office/powerpoint/2010/main" val="234637067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719418"/>
            <a:ext cx="9144000" cy="370466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2400">
              <a:sym typeface="+mn-ea"/>
            </a:endParaRPr>
          </a:p>
        </p:txBody>
      </p:sp>
      <p:sp>
        <p:nvSpPr>
          <p:cNvPr id="2" name="标题 1"/>
          <p:cNvSpPr>
            <a:spLocks noGrp="1"/>
          </p:cNvSpPr>
          <p:nvPr>
            <p:ph type="title" hasCustomPrompt="1"/>
            <p:custDataLst>
              <p:tags r:id="rId2"/>
            </p:custDataLst>
          </p:nvPr>
        </p:nvSpPr>
        <p:spPr>
          <a:xfrm>
            <a:off x="1142100" y="1004400"/>
            <a:ext cx="6858000" cy="1790100"/>
          </a:xfrm>
        </p:spPr>
        <p:txBody>
          <a:bodyPr anchor="b"/>
          <a:lstStyle>
            <a:lvl1pPr algn="ctr">
              <a:defRPr sz="4499" baseline="0">
                <a:solidFill>
                  <a:schemeClr val="tx1"/>
                </a:solidFill>
                <a:latin typeface="Arial" panose="020B0604020202020204" pitchFamily="34" charset="0"/>
                <a:ea typeface="微软雅黑" panose="020B0503020204020204" charset="-122"/>
              </a:defRPr>
            </a:lvl1pPr>
          </a:lstStyle>
          <a:p>
            <a:r>
              <a:rPr lang="zh-CN" altLang="en-US"/>
              <a:t>单击此处编辑标题</a:t>
            </a: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t>2025/1/5</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
        <p:nvSpPr>
          <p:cNvPr id="7" name="文本占位符 6"/>
          <p:cNvSpPr>
            <a:spLocks noGrp="1"/>
          </p:cNvSpPr>
          <p:nvPr>
            <p:ph type="body" sz="quarter" idx="13"/>
            <p:custDataLst>
              <p:tags r:id="rId6"/>
            </p:custDataLst>
          </p:nvPr>
        </p:nvSpPr>
        <p:spPr>
          <a:xfrm>
            <a:off x="1141810" y="2897100"/>
            <a:ext cx="6858000" cy="1242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a:t>单击此处编辑母版文本样式</a:t>
            </a:r>
          </a:p>
        </p:txBody>
      </p:sp>
    </p:spTree>
    <p:extLst>
      <p:ext uri="{BB962C8B-B14F-4D97-AF65-F5344CB8AC3E}">
        <p14:creationId xmlns:p14="http://schemas.microsoft.com/office/powerpoint/2010/main" val="130377823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自定义版式">
    <p:bg>
      <p:bgPr>
        <a:pattFill prst="dashVert">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0DCDCD44-E3EB-9548-9802-BEDCDBF3492C}"/>
              </a:ext>
            </a:extLst>
          </p:cNvPr>
          <p:cNvSpPr/>
          <p:nvPr userDrawn="1"/>
        </p:nvSpPr>
        <p:spPr>
          <a:xfrm>
            <a:off x="0" y="-5987"/>
            <a:ext cx="9144000" cy="57951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p>
        </p:txBody>
      </p:sp>
      <p:sp>
        <p:nvSpPr>
          <p:cNvPr id="13" name="矩形 12"/>
          <p:cNvSpPr/>
          <p:nvPr userDrawn="1"/>
        </p:nvSpPr>
        <p:spPr>
          <a:xfrm>
            <a:off x="180696" y="87473"/>
            <a:ext cx="205618" cy="3780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矩形 13"/>
          <p:cNvSpPr/>
          <p:nvPr userDrawn="1"/>
        </p:nvSpPr>
        <p:spPr>
          <a:xfrm>
            <a:off x="669954" y="87473"/>
            <a:ext cx="108012" cy="378042"/>
          </a:xfrm>
          <a:prstGeom prst="rect">
            <a:avLst/>
          </a:prstGeom>
          <a:solidFill>
            <a:srgbClr val="79C4F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439761" y="87473"/>
            <a:ext cx="176746" cy="378042"/>
          </a:xfrm>
          <a:prstGeom prst="rect">
            <a:avLst/>
          </a:prstGeom>
          <a:solidFill>
            <a:srgbClr val="35AAFF"/>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804875" y="83763"/>
            <a:ext cx="1338829" cy="438582"/>
          </a:xfrm>
          <a:prstGeom prst="rect">
            <a:avLst/>
          </a:prstGeom>
        </p:spPr>
        <p:txBody>
          <a:bodyPr wrap="none">
            <a:spAutoFit/>
          </a:bodyPr>
          <a:lstStyle/>
          <a:p>
            <a:r>
              <a:rPr lang="zh-CN" altLang="en-US" sz="2250" b="1" kern="1200" dirty="0">
                <a:solidFill>
                  <a:schemeClr val="bg1"/>
                </a:solidFill>
                <a:latin typeface="微软雅黑" pitchFamily="34" charset="-122"/>
                <a:ea typeface="微软雅黑" pitchFamily="34" charset="-122"/>
                <a:cs typeface="+mn-cs"/>
                <a:sym typeface="+mn-lt"/>
              </a:rPr>
              <a:t>知识梳理</a:t>
            </a:r>
            <a:endParaRPr lang="zh-CN" altLang="en-US" sz="2250" b="1" kern="1200" dirty="0">
              <a:solidFill>
                <a:schemeClr val="bg1"/>
              </a:solidFill>
              <a:latin typeface="微软雅黑" pitchFamily="34" charset="-122"/>
              <a:ea typeface="微软雅黑" pitchFamily="34" charset="-122"/>
              <a:cs typeface="+mn-cs"/>
            </a:endParaRPr>
          </a:p>
        </p:txBody>
      </p:sp>
      <p:cxnSp>
        <p:nvCxnSpPr>
          <p:cNvPr id="17" name="直接连接符 16"/>
          <p:cNvCxnSpPr/>
          <p:nvPr userDrawn="1"/>
        </p:nvCxnSpPr>
        <p:spPr>
          <a:xfrm>
            <a:off x="2195737" y="291512"/>
            <a:ext cx="6770399"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692660"/>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ags" Target="../tags/tag6.xml"/><Relationship Id="rId3" Type="http://schemas.openxmlformats.org/officeDocument/2006/relationships/slideLayout" Target="../slideLayouts/slideLayout25.xml"/><Relationship Id="rId21" Type="http://schemas.openxmlformats.org/officeDocument/2006/relationships/tags" Target="../tags/tag1.xml"/><Relationship Id="rId34" Type="http://schemas.openxmlformats.org/officeDocument/2006/relationships/tags" Target="../tags/tag14.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ags" Target="../tags/tag5.xml"/><Relationship Id="rId33" Type="http://schemas.openxmlformats.org/officeDocument/2006/relationships/tags" Target="../tags/tag1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3.xml"/><Relationship Id="rId29" Type="http://schemas.openxmlformats.org/officeDocument/2006/relationships/tags" Target="../tags/tag9.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ags" Target="../tags/tag4.xml"/><Relationship Id="rId32" Type="http://schemas.openxmlformats.org/officeDocument/2006/relationships/tags" Target="../tags/tag1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image" Target="file:///D:\qq&#25991;&#20214;\712321467\Image\C2C\Image2\%7b75232B38-A165-1FB7-499C-2E1C792CACB5%7d.png" TargetMode="Externa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tags" Target="../tags/tag1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image" Target="../media/image1.png"/><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94402" name="AutoShape 2">
            <a:hlinkClick r:id="" action="ppaction://noaction"/>
          </p:cNvPr>
          <p:cNvSpPr>
            <a:spLocks noChangeArrowheads="1"/>
          </p:cNvSpPr>
          <p:nvPr userDrawn="1"/>
        </p:nvSpPr>
        <p:spPr bwMode="gray">
          <a:xfrm>
            <a:off x="8388350" y="26194"/>
            <a:ext cx="647700" cy="241697"/>
          </a:xfrm>
          <a:prstGeom prst="roundRect">
            <a:avLst>
              <a:gd name="adj" fmla="val 50000"/>
            </a:avLst>
          </a:prstGeom>
          <a:solidFill>
            <a:schemeClr val="hlink"/>
          </a:solidFill>
          <a:ln w="38100" algn="ctr">
            <a:solidFill>
              <a:srgbClr val="FFFFFF"/>
            </a:solidFill>
            <a:round/>
            <a:headEnd/>
            <a:tailEnd/>
          </a:ln>
          <a:effectLst>
            <a:outerShdw dist="63500" dir="3187806" algn="ctr" rotWithShape="0">
              <a:srgbClr val="001D3A"/>
            </a:outerShdw>
          </a:effectLst>
        </p:spPr>
        <p:txBody>
          <a:bodyPr wrap="none" anchor="ctr"/>
          <a:lstStyle/>
          <a:p>
            <a:pPr eaLnBrk="0" hangingPunct="0"/>
            <a:r>
              <a:rPr lang="zh-CN" altLang="en-US" sz="1600">
                <a:solidFill>
                  <a:srgbClr val="FFFFFF"/>
                </a:solidFill>
                <a:latin typeface="Arial" panose="020B0604020202020204" pitchFamily="34" charset="0"/>
                <a:ea typeface="微软雅黑" panose="020B0503020204020204" pitchFamily="34" charset="-122"/>
              </a:rPr>
              <a:t>返回</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p:diamond/>
  </p:transition>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03970" name="标题 1025"/>
          <p:cNvSpPr>
            <a:spLocks noGrp="1" noChangeArrowheads="1"/>
          </p:cNvSpPr>
          <p:nvPr>
            <p:ph type="title" idx="4294967295"/>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03971" name="文本占位符 1026"/>
          <p:cNvSpPr>
            <a:spLocks noGrp="1" noChangeArrowheads="1"/>
          </p:cNvSpPr>
          <p:nvPr>
            <p:ph type="body" idx="4294967295"/>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4683919"/>
            <a:ext cx="2133600" cy="357188"/>
          </a:xfrm>
          <a:prstGeom prst="rect">
            <a:avLst/>
          </a:prstGeom>
          <a:noFill/>
          <a:ln w="9525">
            <a:noFill/>
          </a:ln>
        </p:spPr>
        <p:txBody>
          <a:bodyPr/>
          <a:lstStyle>
            <a:lvl1pPr>
              <a:defRPr sz="1400" noProof="1" dirty="0">
                <a:latin typeface="+mn-lt"/>
              </a:defRPr>
            </a:lvl1pPr>
          </a:lstStyle>
          <a:p>
            <a:endParaRPr lang="zh-CN" altLang="en-US"/>
          </a:p>
        </p:txBody>
      </p:sp>
      <p:sp>
        <p:nvSpPr>
          <p:cNvPr id="1029" name="页脚占位符 1028"/>
          <p:cNvSpPr>
            <a:spLocks noGrp="1"/>
          </p:cNvSpPr>
          <p:nvPr>
            <p:ph type="ftr" sz="quarter" idx="3"/>
          </p:nvPr>
        </p:nvSpPr>
        <p:spPr>
          <a:xfrm>
            <a:off x="3124200" y="4683919"/>
            <a:ext cx="2895600" cy="357188"/>
          </a:xfrm>
          <a:prstGeom prst="rect">
            <a:avLst/>
          </a:prstGeom>
          <a:noFill/>
          <a:ln w="9525">
            <a:noFill/>
          </a:ln>
        </p:spPr>
        <p:txBody>
          <a:bodyPr/>
          <a:lstStyle>
            <a:lvl1pPr algn="ctr">
              <a:defRPr sz="1400" noProof="1" dirty="0">
                <a:latin typeface="+mn-lt"/>
              </a:defRPr>
            </a:lvl1pPr>
          </a:lstStyle>
          <a:p>
            <a:endParaRPr lang="zh-CN" altLang="en-US"/>
          </a:p>
        </p:txBody>
      </p:sp>
      <p:sp>
        <p:nvSpPr>
          <p:cNvPr id="1030" name="灯片编号占位符 1029"/>
          <p:cNvSpPr>
            <a:spLocks noGrp="1"/>
          </p:cNvSpPr>
          <p:nvPr>
            <p:ph type="sldNum" sz="quarter" idx="4"/>
          </p:nvPr>
        </p:nvSpPr>
        <p:spPr>
          <a:xfrm>
            <a:off x="6553200" y="4683919"/>
            <a:ext cx="2133600" cy="357188"/>
          </a:xfrm>
          <a:prstGeom prst="rect">
            <a:avLst/>
          </a:prstGeom>
          <a:noFill/>
          <a:ln w="9525">
            <a:noFill/>
          </a:ln>
        </p:spPr>
        <p:txBody>
          <a:bodyPr/>
          <a:lstStyle>
            <a:lvl1pPr algn="r">
              <a:defRPr sz="1400" noProof="1" dirty="0">
                <a:latin typeface="+mn-lt"/>
                <a:ea typeface="+mn-ea"/>
              </a:defRPr>
            </a:lvl1pPr>
          </a:lstStyle>
          <a:p>
            <a:fld id="{049E131D-D604-4878-A7C5-9B59DD50E52C}" type="slidenum">
              <a:rPr lang="zh-CN" altLang="en-US"/>
              <a:pPr/>
              <a:t>‹#›</a:t>
            </a:fld>
            <a:endParaRPr lang="zh-CN" altLang="en-US">
              <a:ea typeface="方正瘦金书_GBK" pitchFamily="65" charset="-122"/>
            </a:endParaRP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rtl="0" fontAlgn="base">
        <a:spcBef>
          <a:spcPct val="0"/>
        </a:spcBef>
        <a:spcAft>
          <a:spcPct val="0"/>
        </a:spcAft>
        <a:buFont typeface="Arial" panose="020B0604020202020204" pitchFamily="34" charset="0"/>
        <a:defRPr sz="4400" kern="1200">
          <a:solidFill>
            <a:schemeClr val="tx2"/>
          </a:solidFill>
          <a:latin typeface="+mj-lt"/>
          <a:ea typeface="+mj-ea"/>
          <a:cs typeface="+mj-cs"/>
        </a:defRPr>
      </a:lvl1pPr>
      <a:lvl2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pSp>
        <p:nvGrpSpPr>
          <p:cNvPr id="7" name="组合 6"/>
          <p:cNvGrpSpPr/>
          <p:nvPr>
            <p:custDataLst>
              <p:tags r:id="rId21"/>
            </p:custDataLst>
          </p:nvPr>
        </p:nvGrpSpPr>
        <p:grpSpPr>
          <a:xfrm>
            <a:off x="0" y="-1"/>
            <a:ext cx="9144000" cy="5143501"/>
            <a:chOff x="0" y="-1"/>
            <a:chExt cx="12192000" cy="6858001"/>
          </a:xfrm>
        </p:grpSpPr>
        <p:grpSp>
          <p:nvGrpSpPr>
            <p:cNvPr id="8" name="组合 7"/>
            <p:cNvGrpSpPr/>
            <p:nvPr>
              <p:custDataLst>
                <p:tags r:id="rId29"/>
              </p:custDataLst>
            </p:nvPr>
          </p:nvGrpSpPr>
          <p:grpSpPr>
            <a:xfrm flipV="1">
              <a:off x="0" y="-1"/>
              <a:ext cx="1249680" cy="663893"/>
              <a:chOff x="8564880" y="5384482"/>
              <a:chExt cx="2773680" cy="1473519"/>
            </a:xfrm>
          </p:grpSpPr>
          <p:sp>
            <p:nvSpPr>
              <p:cNvPr id="12" name="任意多边形 11"/>
              <p:cNvSpPr/>
              <p:nvPr>
                <p:custDataLst>
                  <p:tags r:id="rId33"/>
                </p:custDataLst>
              </p:nvPr>
            </p:nvSpPr>
            <p:spPr>
              <a:xfrm>
                <a:off x="8564880" y="5384482"/>
                <a:ext cx="2773680" cy="1473518"/>
              </a:xfrm>
              <a:custGeom>
                <a:avLst/>
                <a:gdLst>
                  <a:gd name="connsiteX0" fmla="*/ 2763520 w 5527040"/>
                  <a:gd name="connsiteY0" fmla="*/ 0 h 2936240"/>
                  <a:gd name="connsiteX1" fmla="*/ 5527040 w 5527040"/>
                  <a:gd name="connsiteY1" fmla="*/ 2936240 h 2936240"/>
                  <a:gd name="connsiteX2" fmla="*/ 4828988 w 5527040"/>
                  <a:gd name="connsiteY2" fmla="*/ 2936240 h 2936240"/>
                  <a:gd name="connsiteX3" fmla="*/ 2763520 w 5527040"/>
                  <a:gd name="connsiteY3" fmla="*/ 741680 h 2936240"/>
                  <a:gd name="connsiteX4" fmla="*/ 698052 w 5527040"/>
                  <a:gd name="connsiteY4" fmla="*/ 2936240 h 2936240"/>
                  <a:gd name="connsiteX5" fmla="*/ 0 w 5527040"/>
                  <a:gd name="connsiteY5" fmla="*/ 2936240 h 2936240"/>
                  <a:gd name="connsiteX6" fmla="*/ 2763520 w 5527040"/>
                  <a:gd name="connsiteY6" fmla="*/ 0 h 293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7040" h="2936240">
                    <a:moveTo>
                      <a:pt x="2763520" y="0"/>
                    </a:moveTo>
                    <a:lnTo>
                      <a:pt x="5527040" y="2936240"/>
                    </a:lnTo>
                    <a:lnTo>
                      <a:pt x="4828988" y="2936240"/>
                    </a:lnTo>
                    <a:lnTo>
                      <a:pt x="2763520" y="741680"/>
                    </a:lnTo>
                    <a:lnTo>
                      <a:pt x="698052" y="2936240"/>
                    </a:lnTo>
                    <a:lnTo>
                      <a:pt x="0" y="2936240"/>
                    </a:lnTo>
                    <a:lnTo>
                      <a:pt x="276352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p:nvPr>
                <p:custDataLst>
                  <p:tags r:id="rId34"/>
                </p:custDataLst>
              </p:nvPr>
            </p:nvSpPr>
            <p:spPr>
              <a:xfrm>
                <a:off x="8564880" y="5867137"/>
                <a:ext cx="1865155" cy="990864"/>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tx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custDataLst>
                <p:tags r:id="rId30"/>
              </p:custDataLst>
            </p:nvPr>
          </p:nvGrpSpPr>
          <p:grpSpPr>
            <a:xfrm flipH="1" flipV="1">
              <a:off x="10908532" y="6248400"/>
              <a:ext cx="1283468" cy="609600"/>
              <a:chOff x="220532" y="0"/>
              <a:chExt cx="5657734" cy="2687216"/>
            </a:xfrm>
          </p:grpSpPr>
          <p:sp>
            <p:nvSpPr>
              <p:cNvPr id="10" name="任意多边形 9"/>
              <p:cNvSpPr/>
              <p:nvPr>
                <p:custDataLst>
                  <p:tags r:id="rId31"/>
                </p:custDataLst>
              </p:nvPr>
            </p:nvSpPr>
            <p:spPr>
              <a:xfrm flipV="1">
                <a:off x="220532" y="0"/>
                <a:ext cx="4130936" cy="2194560"/>
              </a:xfrm>
              <a:custGeom>
                <a:avLst/>
                <a:gdLst>
                  <a:gd name="connsiteX0" fmla="*/ 2065468 w 4130936"/>
                  <a:gd name="connsiteY0" fmla="*/ 0 h 2194560"/>
                  <a:gd name="connsiteX1" fmla="*/ 4130936 w 4130936"/>
                  <a:gd name="connsiteY1" fmla="*/ 2194560 h 2194560"/>
                  <a:gd name="connsiteX2" fmla="*/ 0 w 4130936"/>
                  <a:gd name="connsiteY2" fmla="*/ 2194560 h 2194560"/>
                  <a:gd name="connsiteX3" fmla="*/ 2065468 w 4130936"/>
                  <a:gd name="connsiteY3" fmla="*/ 0 h 2194560"/>
                </a:gdLst>
                <a:ahLst/>
                <a:cxnLst>
                  <a:cxn ang="0">
                    <a:pos x="connsiteX0" y="connsiteY0"/>
                  </a:cxn>
                  <a:cxn ang="0">
                    <a:pos x="connsiteX1" y="connsiteY1"/>
                  </a:cxn>
                  <a:cxn ang="0">
                    <a:pos x="connsiteX2" y="connsiteY2"/>
                  </a:cxn>
                  <a:cxn ang="0">
                    <a:pos x="connsiteX3" y="connsiteY3"/>
                  </a:cxn>
                </a:cxnLst>
                <a:rect l="l" t="t" r="r" b="b"/>
                <a:pathLst>
                  <a:path w="4130936" h="2194560">
                    <a:moveTo>
                      <a:pt x="2065468" y="0"/>
                    </a:moveTo>
                    <a:lnTo>
                      <a:pt x="4130936" y="2194560"/>
                    </a:lnTo>
                    <a:lnTo>
                      <a:pt x="0" y="2194560"/>
                    </a:lnTo>
                    <a:lnTo>
                      <a:pt x="206546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任意多边形 10"/>
              <p:cNvSpPr/>
              <p:nvPr>
                <p:custDataLst>
                  <p:tags r:id="rId32"/>
                </p:custDataLst>
              </p:nvPr>
            </p:nvSpPr>
            <p:spPr>
              <a:xfrm flipV="1">
                <a:off x="819976" y="0"/>
                <a:ext cx="5058290" cy="2687216"/>
              </a:xfrm>
              <a:custGeom>
                <a:avLst/>
                <a:gdLst>
                  <a:gd name="connsiteX0" fmla="*/ 0 w 4130936"/>
                  <a:gd name="connsiteY0" fmla="*/ 2194560 h 2194560"/>
                  <a:gd name="connsiteX1" fmla="*/ 225015 w 4130936"/>
                  <a:gd name="connsiteY1" fmla="*/ 2194560 h 2194560"/>
                  <a:gd name="connsiteX2" fmla="*/ 2065468 w 4130936"/>
                  <a:gd name="connsiteY2" fmla="*/ 239078 h 2194560"/>
                  <a:gd name="connsiteX3" fmla="*/ 3905922 w 4130936"/>
                  <a:gd name="connsiteY3" fmla="*/ 2194560 h 2194560"/>
                  <a:gd name="connsiteX4" fmla="*/ 4130936 w 4130936"/>
                  <a:gd name="connsiteY4" fmla="*/ 2194560 h 2194560"/>
                  <a:gd name="connsiteX5" fmla="*/ 2065468 w 4130936"/>
                  <a:gd name="connsiteY5" fmla="*/ 0 h 2194560"/>
                  <a:gd name="connsiteX6" fmla="*/ 0 w 4130936"/>
                  <a:gd name="connsiteY6" fmla="*/ 2194560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0936" h="2194560">
                    <a:moveTo>
                      <a:pt x="0" y="2194560"/>
                    </a:moveTo>
                    <a:lnTo>
                      <a:pt x="225015" y="2194560"/>
                    </a:lnTo>
                    <a:lnTo>
                      <a:pt x="2065468" y="239078"/>
                    </a:lnTo>
                    <a:lnTo>
                      <a:pt x="3905922" y="2194560"/>
                    </a:lnTo>
                    <a:lnTo>
                      <a:pt x="4130936" y="2194560"/>
                    </a:lnTo>
                    <a:lnTo>
                      <a:pt x="2065468" y="0"/>
                    </a:lnTo>
                    <a:lnTo>
                      <a:pt x="0" y="2194560"/>
                    </a:lnTo>
                    <a:close/>
                  </a:path>
                </a:pathLst>
              </a:custGeom>
              <a:solidFill>
                <a:schemeClr val="tx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2" name="标题占位符 1"/>
          <p:cNvSpPr>
            <a:spLocks noGrp="1"/>
          </p:cNvSpPr>
          <p:nvPr>
            <p:ph type="title"/>
            <p:custDataLst>
              <p:tags r:id="rId22"/>
            </p:custDataLst>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custDataLst>
              <p:tags r:id="rId23"/>
            </p:custDataLst>
          </p:nvPr>
        </p:nvSpPr>
        <p:spPr>
          <a:xfrm>
            <a:off x="628650" y="1369218"/>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24"/>
            </p:custDataLst>
          </p:nvPr>
        </p:nvSpPr>
        <p:spPr>
          <a:xfrm>
            <a:off x="628651" y="4767264"/>
            <a:ext cx="2057400" cy="273843"/>
          </a:xfrm>
          <a:prstGeom prst="rect">
            <a:avLst/>
          </a:prstGeom>
        </p:spPr>
        <p:txBody>
          <a:bodyPr vert="horz" lIns="91440" tIns="45720" rIns="91440" bIns="45720" rtlCol="0" anchor="ctr">
            <a:normAutofit/>
          </a:bodyPr>
          <a:lstStyle>
            <a:lvl1pPr algn="l">
              <a:defRPr sz="900">
                <a:solidFill>
                  <a:schemeClr val="bg1">
                    <a:lumMod val="60000"/>
                    <a:lumOff val="40000"/>
                  </a:schemeClr>
                </a:solidFill>
              </a:defRPr>
            </a:lvl1pPr>
          </a:lstStyle>
          <a:p>
            <a:fld id="{2FC065D4-CBD7-445F-A06F-1CCB0E898049}" type="datetimeFigureOut">
              <a:rPr lang="zh-CN" altLang="en-US" smtClean="0"/>
              <a:t>2025/1/5</a:t>
            </a:fld>
            <a:endParaRPr lang="zh-CN" altLang="en-US"/>
          </a:p>
        </p:txBody>
      </p:sp>
      <p:sp>
        <p:nvSpPr>
          <p:cNvPr id="5" name="页脚占位符 4"/>
          <p:cNvSpPr>
            <a:spLocks noGrp="1"/>
          </p:cNvSpPr>
          <p:nvPr>
            <p:ph type="ftr" sz="quarter" idx="3"/>
            <p:custDataLst>
              <p:tags r:id="rId25"/>
            </p:custDataLst>
          </p:nvPr>
        </p:nvSpPr>
        <p:spPr>
          <a:xfrm>
            <a:off x="3028950" y="4767264"/>
            <a:ext cx="3086100" cy="273843"/>
          </a:xfrm>
          <a:prstGeom prst="rect">
            <a:avLst/>
          </a:prstGeom>
        </p:spPr>
        <p:txBody>
          <a:bodyPr vert="horz" lIns="91440" tIns="45720" rIns="91440" bIns="45720" rtlCol="0" anchor="ctr">
            <a:normAutofit/>
          </a:bodyPr>
          <a:lstStyle>
            <a:lvl1pPr algn="ctr">
              <a:defRPr sz="900">
                <a:solidFill>
                  <a:schemeClr val="bg1">
                    <a:lumMod val="60000"/>
                    <a:lumOff val="40000"/>
                  </a:schemeClr>
                </a:solidFill>
              </a:defRPr>
            </a:lvl1pPr>
          </a:lstStyle>
          <a:p>
            <a:endParaRPr lang="zh-CN" altLang="en-US"/>
          </a:p>
        </p:txBody>
      </p:sp>
      <p:sp>
        <p:nvSpPr>
          <p:cNvPr id="6" name="灯片编号占位符 5"/>
          <p:cNvSpPr>
            <a:spLocks noGrp="1"/>
          </p:cNvSpPr>
          <p:nvPr>
            <p:ph type="sldNum" sz="quarter" idx="4"/>
            <p:custDataLst>
              <p:tags r:id="rId26"/>
            </p:custDataLst>
          </p:nvPr>
        </p:nvSpPr>
        <p:spPr>
          <a:xfrm>
            <a:off x="6457950" y="4767264"/>
            <a:ext cx="2057400" cy="273843"/>
          </a:xfrm>
          <a:prstGeom prst="rect">
            <a:avLst/>
          </a:prstGeom>
        </p:spPr>
        <p:txBody>
          <a:bodyPr vert="horz" lIns="91440" tIns="45720" rIns="91440" bIns="45720" rtlCol="0" anchor="ctr">
            <a:normAutofit/>
          </a:bodyPr>
          <a:lstStyle>
            <a:lvl1pPr algn="r">
              <a:defRPr sz="900">
                <a:solidFill>
                  <a:schemeClr val="bg1">
                    <a:lumMod val="60000"/>
                    <a:lumOff val="40000"/>
                  </a:schemeClr>
                </a:solidFill>
              </a:defRPr>
            </a:lvl1pPr>
          </a:lstStyle>
          <a:p>
            <a:fld id="{3E535D71-414D-4238-A4A5-26B94121C8B8}" type="slidenum">
              <a:rPr lang="zh-CN" altLang="en-US" smtClean="0"/>
              <a:t>‹#›</a:t>
            </a:fld>
            <a:endParaRPr lang="zh-CN" altLang="en-US"/>
          </a:p>
        </p:txBody>
      </p:sp>
      <p:sp>
        <p:nvSpPr>
          <p:cNvPr id="14" name="KSO_TEMPLATE" hidden="1"/>
          <p:cNvSpPr/>
          <p:nvPr>
            <p:custDataLst>
              <p:tags r:id="rId27"/>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5" name="图片 1073743875" descr="学科网 zxxk.com"/>
          <p:cNvPicPr>
            <a:picLocks noChangeAspect="1"/>
          </p:cNvPicPr>
          <p:nvPr>
            <p:custDataLst>
              <p:tags r:id="rId28"/>
            </p:custDataLst>
          </p:nvPr>
        </p:nvPicPr>
        <p:blipFill>
          <a:blip r:embed="rId35" r:link="rId36"/>
          <a:stretch>
            <a:fillRect/>
          </a:stretch>
        </p:blipFill>
        <p:spPr>
          <a:xfrm>
            <a:off x="628650" y="273844"/>
            <a:ext cx="7144" cy="7144"/>
          </a:xfrm>
          <a:prstGeom prst="rect">
            <a:avLst/>
          </a:prstGeom>
          <a:noFill/>
          <a:ln>
            <a:noFill/>
            <a:miter lim="800000"/>
          </a:ln>
        </p:spPr>
      </p:pic>
    </p:spTree>
    <p:extLst>
      <p:ext uri="{BB962C8B-B14F-4D97-AF65-F5344CB8AC3E}">
        <p14:creationId xmlns:p14="http://schemas.microsoft.com/office/powerpoint/2010/main" val="101700662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Lst>
  <p:transition/>
  <p:txStyles>
    <p:titleStyle>
      <a:lvl1pPr algn="l" defTabSz="685684"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21" indent="-171421" algn="l" defTabSz="685684"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262" indent="-171421" algn="l" defTabSz="685684"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105"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199946"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788"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630"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472"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313"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155" indent="-171421" algn="l" defTabSz="68568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684" rtl="0" eaLnBrk="1" latinLnBrk="0" hangingPunct="1">
        <a:defRPr sz="1350" kern="1200">
          <a:solidFill>
            <a:schemeClr val="tx1"/>
          </a:solidFill>
          <a:latin typeface="+mn-lt"/>
          <a:ea typeface="+mn-ea"/>
          <a:cs typeface="+mn-cs"/>
        </a:defRPr>
      </a:lvl1pPr>
      <a:lvl2pPr marL="342842" algn="l" defTabSz="685684" rtl="0" eaLnBrk="1" latinLnBrk="0" hangingPunct="1">
        <a:defRPr sz="1350" kern="1200">
          <a:solidFill>
            <a:schemeClr val="tx1"/>
          </a:solidFill>
          <a:latin typeface="+mn-lt"/>
          <a:ea typeface="+mn-ea"/>
          <a:cs typeface="+mn-cs"/>
        </a:defRPr>
      </a:lvl2pPr>
      <a:lvl3pPr marL="685684" algn="l" defTabSz="685684" rtl="0" eaLnBrk="1" latinLnBrk="0" hangingPunct="1">
        <a:defRPr sz="1350" kern="1200">
          <a:solidFill>
            <a:schemeClr val="tx1"/>
          </a:solidFill>
          <a:latin typeface="+mn-lt"/>
          <a:ea typeface="+mn-ea"/>
          <a:cs typeface="+mn-cs"/>
        </a:defRPr>
      </a:lvl3pPr>
      <a:lvl4pPr marL="1028525" algn="l" defTabSz="685684" rtl="0" eaLnBrk="1" latinLnBrk="0" hangingPunct="1">
        <a:defRPr sz="1350" kern="1200">
          <a:solidFill>
            <a:schemeClr val="tx1"/>
          </a:solidFill>
          <a:latin typeface="+mn-lt"/>
          <a:ea typeface="+mn-ea"/>
          <a:cs typeface="+mn-cs"/>
        </a:defRPr>
      </a:lvl4pPr>
      <a:lvl5pPr marL="1371367" algn="l" defTabSz="685684" rtl="0" eaLnBrk="1" latinLnBrk="0" hangingPunct="1">
        <a:defRPr sz="1350" kern="1200">
          <a:solidFill>
            <a:schemeClr val="tx1"/>
          </a:solidFill>
          <a:latin typeface="+mn-lt"/>
          <a:ea typeface="+mn-ea"/>
          <a:cs typeface="+mn-cs"/>
        </a:defRPr>
      </a:lvl5pPr>
      <a:lvl6pPr marL="1714209" algn="l" defTabSz="685684" rtl="0" eaLnBrk="1" latinLnBrk="0" hangingPunct="1">
        <a:defRPr sz="1350" kern="1200">
          <a:solidFill>
            <a:schemeClr val="tx1"/>
          </a:solidFill>
          <a:latin typeface="+mn-lt"/>
          <a:ea typeface="+mn-ea"/>
          <a:cs typeface="+mn-cs"/>
        </a:defRPr>
      </a:lvl6pPr>
      <a:lvl7pPr marL="2057051" algn="l" defTabSz="685684" rtl="0" eaLnBrk="1" latinLnBrk="0" hangingPunct="1">
        <a:defRPr sz="1350" kern="1200">
          <a:solidFill>
            <a:schemeClr val="tx1"/>
          </a:solidFill>
          <a:latin typeface="+mn-lt"/>
          <a:ea typeface="+mn-ea"/>
          <a:cs typeface="+mn-cs"/>
        </a:defRPr>
      </a:lvl7pPr>
      <a:lvl8pPr marL="2399892" algn="l" defTabSz="685684" rtl="0" eaLnBrk="1" latinLnBrk="0" hangingPunct="1">
        <a:defRPr sz="1350" kern="1200">
          <a:solidFill>
            <a:schemeClr val="tx1"/>
          </a:solidFill>
          <a:latin typeface="+mn-lt"/>
          <a:ea typeface="+mn-ea"/>
          <a:cs typeface="+mn-cs"/>
        </a:defRPr>
      </a:lvl8pPr>
      <a:lvl9pPr marL="2742734" algn="l" defTabSz="685684"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45.xml"/></Relationships>
</file>

<file path=ppt/slides/_rels/slide2.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2.png"/><Relationship Id="rId4"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4"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5" Type="http://schemas.openxmlformats.org/officeDocument/2006/relationships/image" Target="../media/image3.png"/><Relationship Id="rId4"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image" Target="../media/image4.png"/><Relationship Id="rId5" Type="http://schemas.openxmlformats.org/officeDocument/2006/relationships/slideLayout" Target="../slideLayouts/slideLayout39.xml"/><Relationship Id="rId4" Type="http://schemas.openxmlformats.org/officeDocument/2006/relationships/tags" Target="../tags/tag15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tags" Target="../tags/tag160.xml"/><Relationship Id="rId1" Type="http://schemas.openxmlformats.org/officeDocument/2006/relationships/tags" Target="../tags/tag15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162.xml"/><Relationship Id="rId1" Type="http://schemas.openxmlformats.org/officeDocument/2006/relationships/tags" Target="../tags/tag161.xml"/><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165.xml"/><Relationship Id="rId7" Type="http://schemas.openxmlformats.org/officeDocument/2006/relationships/slideLayout" Target="../slideLayouts/slideLayout39.xml"/><Relationship Id="rId12" Type="http://schemas.openxmlformats.org/officeDocument/2006/relationships/image" Target="../media/image7.pn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image" Target="../media/image6.wmf"/><Relationship Id="rId5" Type="http://schemas.openxmlformats.org/officeDocument/2006/relationships/tags" Target="../tags/tag167.xml"/><Relationship Id="rId10" Type="http://schemas.openxmlformats.org/officeDocument/2006/relationships/oleObject" Target="../embeddings/oleObject2.bin"/><Relationship Id="rId4" Type="http://schemas.openxmlformats.org/officeDocument/2006/relationships/tags" Target="../tags/tag166.xml"/><Relationship Id="rId9" Type="http://schemas.openxmlformats.org/officeDocument/2006/relationships/image" Target="../media/image5.wmf"/></Relationships>
</file>

<file path=ppt/slides/_rels/slide11.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tags" Target="../tags/tag171.xml"/><Relationship Id="rId7" Type="http://schemas.openxmlformats.org/officeDocument/2006/relationships/oleObject" Target="../embeddings/oleObject3.bin"/><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slideLayout" Target="../slideLayouts/slideLayout39.xml"/><Relationship Id="rId5" Type="http://schemas.openxmlformats.org/officeDocument/2006/relationships/tags" Target="../tags/tag173.xml"/><Relationship Id="rId4" Type="http://schemas.openxmlformats.org/officeDocument/2006/relationships/tags" Target="../tags/tag172.xml"/></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76.xml"/><Relationship Id="rId7" Type="http://schemas.openxmlformats.org/officeDocument/2006/relationships/slideLayout" Target="../slideLayouts/slideLayout39.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tags" Target="../tags/tag177.xml"/></Relationships>
</file>

<file path=ppt/slides/_rels/slide13.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4"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tags" Target="../tags/tag195.xml"/><Relationship Id="rId18" Type="http://schemas.openxmlformats.org/officeDocument/2006/relationships/image" Target="../media/image11.wmf"/><Relationship Id="rId26" Type="http://schemas.openxmlformats.org/officeDocument/2006/relationships/image" Target="../media/image15.wmf"/><Relationship Id="rId3" Type="http://schemas.openxmlformats.org/officeDocument/2006/relationships/tags" Target="../tags/tag185.xml"/><Relationship Id="rId21" Type="http://schemas.openxmlformats.org/officeDocument/2006/relationships/oleObject" Target="../embeddings/oleObject7.bin"/><Relationship Id="rId7" Type="http://schemas.openxmlformats.org/officeDocument/2006/relationships/tags" Target="../tags/tag189.xml"/><Relationship Id="rId12" Type="http://schemas.openxmlformats.org/officeDocument/2006/relationships/tags" Target="../tags/tag194.xml"/><Relationship Id="rId17" Type="http://schemas.openxmlformats.org/officeDocument/2006/relationships/oleObject" Target="../embeddings/oleObject5.bin"/><Relationship Id="rId25" Type="http://schemas.openxmlformats.org/officeDocument/2006/relationships/oleObject" Target="../embeddings/oleObject9.bin"/><Relationship Id="rId2" Type="http://schemas.openxmlformats.org/officeDocument/2006/relationships/tags" Target="../tags/tag184.xml"/><Relationship Id="rId16" Type="http://schemas.openxmlformats.org/officeDocument/2006/relationships/image" Target="../media/image10.wmf"/><Relationship Id="rId20" Type="http://schemas.openxmlformats.org/officeDocument/2006/relationships/image" Target="../media/image12.wmf"/><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tags" Target="../tags/tag193.xml"/><Relationship Id="rId24" Type="http://schemas.openxmlformats.org/officeDocument/2006/relationships/image" Target="../media/image14.wmf"/><Relationship Id="rId5" Type="http://schemas.openxmlformats.org/officeDocument/2006/relationships/tags" Target="../tags/tag187.xml"/><Relationship Id="rId15" Type="http://schemas.openxmlformats.org/officeDocument/2006/relationships/oleObject" Target="../embeddings/oleObject4.bin"/><Relationship Id="rId23" Type="http://schemas.openxmlformats.org/officeDocument/2006/relationships/oleObject" Target="../embeddings/oleObject8.bin"/><Relationship Id="rId10" Type="http://schemas.openxmlformats.org/officeDocument/2006/relationships/tags" Target="../tags/tag192.xml"/><Relationship Id="rId19" Type="http://schemas.openxmlformats.org/officeDocument/2006/relationships/oleObject" Target="../embeddings/oleObject6.bin"/><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slideLayout" Target="../slideLayouts/slideLayout39.xml"/><Relationship Id="rId22" Type="http://schemas.openxmlformats.org/officeDocument/2006/relationships/image" Target="../media/image13.wmf"/></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tags" Target="../tags/tag198.xml"/><Relationship Id="rId7" Type="http://schemas.openxmlformats.org/officeDocument/2006/relationships/tags" Target="../tags/tag202.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10" Type="http://schemas.openxmlformats.org/officeDocument/2006/relationships/image" Target="../media/image17.png"/><Relationship Id="rId4" Type="http://schemas.openxmlformats.org/officeDocument/2006/relationships/tags" Target="../tags/tag199.xml"/><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tags" Target="../tags/tag210.xml"/><Relationship Id="rId13" Type="http://schemas.openxmlformats.org/officeDocument/2006/relationships/tags" Target="../tags/tag215.xml"/><Relationship Id="rId18" Type="http://schemas.openxmlformats.org/officeDocument/2006/relationships/tags" Target="../tags/tag220.xml"/><Relationship Id="rId3" Type="http://schemas.openxmlformats.org/officeDocument/2006/relationships/tags" Target="../tags/tag205.xml"/><Relationship Id="rId21" Type="http://schemas.openxmlformats.org/officeDocument/2006/relationships/tags" Target="../tags/tag223.xml"/><Relationship Id="rId7" Type="http://schemas.openxmlformats.org/officeDocument/2006/relationships/tags" Target="../tags/tag209.xml"/><Relationship Id="rId12" Type="http://schemas.openxmlformats.org/officeDocument/2006/relationships/tags" Target="../tags/tag214.xml"/><Relationship Id="rId17" Type="http://schemas.openxmlformats.org/officeDocument/2006/relationships/tags" Target="../tags/tag219.xml"/><Relationship Id="rId2" Type="http://schemas.openxmlformats.org/officeDocument/2006/relationships/tags" Target="../tags/tag204.xml"/><Relationship Id="rId16" Type="http://schemas.openxmlformats.org/officeDocument/2006/relationships/tags" Target="../tags/tag218.xml"/><Relationship Id="rId20" Type="http://schemas.openxmlformats.org/officeDocument/2006/relationships/tags" Target="../tags/tag222.xml"/><Relationship Id="rId1" Type="http://schemas.openxmlformats.org/officeDocument/2006/relationships/tags" Target="../tags/tag203.xml"/><Relationship Id="rId6" Type="http://schemas.openxmlformats.org/officeDocument/2006/relationships/tags" Target="../tags/tag208.xml"/><Relationship Id="rId11" Type="http://schemas.openxmlformats.org/officeDocument/2006/relationships/tags" Target="../tags/tag213.xml"/><Relationship Id="rId5" Type="http://schemas.openxmlformats.org/officeDocument/2006/relationships/tags" Target="../tags/tag207.xml"/><Relationship Id="rId15" Type="http://schemas.openxmlformats.org/officeDocument/2006/relationships/tags" Target="../tags/tag217.xml"/><Relationship Id="rId23" Type="http://schemas.openxmlformats.org/officeDocument/2006/relationships/slideLayout" Target="../slideLayouts/slideLayout39.xml"/><Relationship Id="rId10" Type="http://schemas.openxmlformats.org/officeDocument/2006/relationships/tags" Target="../tags/tag212.xml"/><Relationship Id="rId19" Type="http://schemas.openxmlformats.org/officeDocument/2006/relationships/tags" Target="../tags/tag221.xml"/><Relationship Id="rId4" Type="http://schemas.openxmlformats.org/officeDocument/2006/relationships/tags" Target="../tags/tag206.xml"/><Relationship Id="rId9" Type="http://schemas.openxmlformats.org/officeDocument/2006/relationships/tags" Target="../tags/tag211.xml"/><Relationship Id="rId14" Type="http://schemas.openxmlformats.org/officeDocument/2006/relationships/tags" Target="../tags/tag216.xml"/><Relationship Id="rId22" Type="http://schemas.openxmlformats.org/officeDocument/2006/relationships/tags" Target="../tags/tag224.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39.xml"/><Relationship Id="rId4" Type="http://schemas.openxmlformats.org/officeDocument/2006/relationships/image" Target="../media/image21.emf"/></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tags" Target="../tags/tag227.xml"/><Relationship Id="rId7" Type="http://schemas.openxmlformats.org/officeDocument/2006/relationships/tags" Target="../tags/tag231.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image" Target="../media/image24.emf"/><Relationship Id="rId5" Type="http://schemas.openxmlformats.org/officeDocument/2006/relationships/tags" Target="../tags/tag229.xml"/><Relationship Id="rId10" Type="http://schemas.openxmlformats.org/officeDocument/2006/relationships/image" Target="../media/image23.png"/><Relationship Id="rId4" Type="http://schemas.openxmlformats.org/officeDocument/2006/relationships/tags" Target="../tags/tag228.xml"/><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5" Type="http://schemas.openxmlformats.org/officeDocument/2006/relationships/slideLayout" Target="../slideLayouts/slideLayout39.xml"/><Relationship Id="rId4" Type="http://schemas.openxmlformats.org/officeDocument/2006/relationships/tags" Target="../tags/tag235.xml"/></Relationships>
</file>

<file path=ppt/slides/_rels/slide22.xml.rels><?xml version="1.0" encoding="UTF-8" standalone="yes"?>
<Relationships xmlns="http://schemas.openxmlformats.org/package/2006/relationships"><Relationship Id="rId8" Type="http://schemas.openxmlformats.org/officeDocument/2006/relationships/tags" Target="../tags/tag243.xml"/><Relationship Id="rId3" Type="http://schemas.openxmlformats.org/officeDocument/2006/relationships/tags" Target="../tags/tag238.xml"/><Relationship Id="rId7" Type="http://schemas.openxmlformats.org/officeDocument/2006/relationships/tags" Target="../tags/tag242.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11" Type="http://schemas.openxmlformats.org/officeDocument/2006/relationships/image" Target="NULL" TargetMode="External"/><Relationship Id="rId5" Type="http://schemas.openxmlformats.org/officeDocument/2006/relationships/tags" Target="../tags/tag240.xml"/><Relationship Id="rId10" Type="http://schemas.openxmlformats.org/officeDocument/2006/relationships/image" Target="../media/image25.png"/><Relationship Id="rId4" Type="http://schemas.openxmlformats.org/officeDocument/2006/relationships/tags" Target="../tags/tag239.xml"/><Relationship Id="rId9"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8" Type="http://schemas.openxmlformats.org/officeDocument/2006/relationships/tags" Target="../tags/tag251.xml"/><Relationship Id="rId13" Type="http://schemas.openxmlformats.org/officeDocument/2006/relationships/tags" Target="../tags/tag256.xml"/><Relationship Id="rId18" Type="http://schemas.openxmlformats.org/officeDocument/2006/relationships/oleObject" Target="../embeddings/oleObject11.bin"/><Relationship Id="rId3" Type="http://schemas.openxmlformats.org/officeDocument/2006/relationships/tags" Target="../tags/tag246.xml"/><Relationship Id="rId21" Type="http://schemas.openxmlformats.org/officeDocument/2006/relationships/image" Target="../media/image29.wmf"/><Relationship Id="rId7" Type="http://schemas.openxmlformats.org/officeDocument/2006/relationships/tags" Target="../tags/tag250.xml"/><Relationship Id="rId12" Type="http://schemas.openxmlformats.org/officeDocument/2006/relationships/tags" Target="../tags/tag255.xml"/><Relationship Id="rId17" Type="http://schemas.openxmlformats.org/officeDocument/2006/relationships/image" Target="../media/image27.wmf"/><Relationship Id="rId25" Type="http://schemas.openxmlformats.org/officeDocument/2006/relationships/image" Target="../media/image31.wmf"/><Relationship Id="rId2" Type="http://schemas.openxmlformats.org/officeDocument/2006/relationships/tags" Target="../tags/tag245.xml"/><Relationship Id="rId16" Type="http://schemas.openxmlformats.org/officeDocument/2006/relationships/oleObject" Target="../embeddings/oleObject10.bin"/><Relationship Id="rId20" Type="http://schemas.openxmlformats.org/officeDocument/2006/relationships/oleObject" Target="../embeddings/oleObject12.bin"/><Relationship Id="rId1" Type="http://schemas.openxmlformats.org/officeDocument/2006/relationships/tags" Target="../tags/tag244.xml"/><Relationship Id="rId6" Type="http://schemas.openxmlformats.org/officeDocument/2006/relationships/tags" Target="../tags/tag249.xml"/><Relationship Id="rId11" Type="http://schemas.openxmlformats.org/officeDocument/2006/relationships/tags" Target="../tags/tag254.xml"/><Relationship Id="rId24" Type="http://schemas.openxmlformats.org/officeDocument/2006/relationships/oleObject" Target="../embeddings/oleObject14.bin"/><Relationship Id="rId5" Type="http://schemas.openxmlformats.org/officeDocument/2006/relationships/tags" Target="../tags/tag248.xml"/><Relationship Id="rId15" Type="http://schemas.openxmlformats.org/officeDocument/2006/relationships/slideLayout" Target="../slideLayouts/slideLayout39.xml"/><Relationship Id="rId23" Type="http://schemas.openxmlformats.org/officeDocument/2006/relationships/image" Target="../media/image30.wmf"/><Relationship Id="rId10" Type="http://schemas.openxmlformats.org/officeDocument/2006/relationships/tags" Target="../tags/tag253.xml"/><Relationship Id="rId19" Type="http://schemas.openxmlformats.org/officeDocument/2006/relationships/image" Target="../media/image28.wmf"/><Relationship Id="rId4" Type="http://schemas.openxmlformats.org/officeDocument/2006/relationships/tags" Target="../tags/tag247.xml"/><Relationship Id="rId9" Type="http://schemas.openxmlformats.org/officeDocument/2006/relationships/tags" Target="../tags/tag252.xml"/><Relationship Id="rId14" Type="http://schemas.openxmlformats.org/officeDocument/2006/relationships/tags" Target="../tags/tag257.xml"/><Relationship Id="rId22" Type="http://schemas.openxmlformats.org/officeDocument/2006/relationships/oleObject" Target="../embeddings/oleObject13.bin"/></Relationships>
</file>

<file path=ppt/slides/_rels/slide25.xml.rels><?xml version="1.0" encoding="UTF-8" standalone="yes"?>
<Relationships xmlns="http://schemas.openxmlformats.org/package/2006/relationships"><Relationship Id="rId3" Type="http://schemas.openxmlformats.org/officeDocument/2006/relationships/tags" Target="../tags/tag260.xml"/><Relationship Id="rId7" Type="http://schemas.openxmlformats.org/officeDocument/2006/relationships/image" Target="../media/image33.png"/><Relationship Id="rId2" Type="http://schemas.openxmlformats.org/officeDocument/2006/relationships/tags" Target="../tags/tag259.xml"/><Relationship Id="rId1" Type="http://schemas.openxmlformats.org/officeDocument/2006/relationships/tags" Target="../tags/tag258.xml"/><Relationship Id="rId6" Type="http://schemas.openxmlformats.org/officeDocument/2006/relationships/image" Target="../media/image32.png"/><Relationship Id="rId5" Type="http://schemas.openxmlformats.org/officeDocument/2006/relationships/slideLayout" Target="../slideLayouts/slideLayout39.xml"/><Relationship Id="rId4" Type="http://schemas.openxmlformats.org/officeDocument/2006/relationships/tags" Target="../tags/tag261.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36.wmf"/><Relationship Id="rId3" Type="http://schemas.openxmlformats.org/officeDocument/2006/relationships/tags" Target="../tags/tag264.xml"/><Relationship Id="rId7" Type="http://schemas.openxmlformats.org/officeDocument/2006/relationships/slideLayout" Target="../slideLayouts/slideLayout39.xml"/><Relationship Id="rId12" Type="http://schemas.openxmlformats.org/officeDocument/2006/relationships/oleObject" Target="../embeddings/oleObject17.bin"/><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image" Target="../media/image35.wmf"/><Relationship Id="rId5" Type="http://schemas.openxmlformats.org/officeDocument/2006/relationships/tags" Target="../tags/tag266.xml"/><Relationship Id="rId10" Type="http://schemas.openxmlformats.org/officeDocument/2006/relationships/oleObject" Target="../embeddings/oleObject16.bin"/><Relationship Id="rId4" Type="http://schemas.openxmlformats.org/officeDocument/2006/relationships/tags" Target="../tags/tag265.xml"/><Relationship Id="rId9" Type="http://schemas.openxmlformats.org/officeDocument/2006/relationships/image" Target="../media/image34.w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36.wmf"/><Relationship Id="rId3" Type="http://schemas.openxmlformats.org/officeDocument/2006/relationships/tags" Target="../tags/tag270.xml"/><Relationship Id="rId7" Type="http://schemas.openxmlformats.org/officeDocument/2006/relationships/slideLayout" Target="../slideLayouts/slideLayout39.xml"/><Relationship Id="rId12" Type="http://schemas.openxmlformats.org/officeDocument/2006/relationships/oleObject" Target="../embeddings/oleObject17.bin"/><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11" Type="http://schemas.openxmlformats.org/officeDocument/2006/relationships/image" Target="../media/image35.wmf"/><Relationship Id="rId5" Type="http://schemas.openxmlformats.org/officeDocument/2006/relationships/tags" Target="../tags/tag272.xml"/><Relationship Id="rId10" Type="http://schemas.openxmlformats.org/officeDocument/2006/relationships/oleObject" Target="../embeddings/oleObject16.bin"/><Relationship Id="rId4" Type="http://schemas.openxmlformats.org/officeDocument/2006/relationships/tags" Target="../tags/tag271.xml"/><Relationship Id="rId9" Type="http://schemas.openxmlformats.org/officeDocument/2006/relationships/image" Target="../media/image34.wmf"/></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9.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3" name="文本框 14"/>
          <p:cNvSpPr txBox="1">
            <a:spLocks noChangeArrowheads="1"/>
          </p:cNvSpPr>
          <p:nvPr>
            <p:custDataLst>
              <p:tags r:id="rId1"/>
            </p:custDataLst>
          </p:nvPr>
        </p:nvSpPr>
        <p:spPr bwMode="auto">
          <a:xfrm>
            <a:off x="395536" y="483518"/>
            <a:ext cx="39604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buFont typeface="Arial" panose="020B0604020202020204" pitchFamily="34" charset="0"/>
              <a:buNone/>
            </a:pPr>
            <a:r>
              <a:rPr lang="zh-CN" altLang="en-US" sz="2800" dirty="0">
                <a:latin typeface="楷体" panose="02010609060101010101" pitchFamily="49" charset="-122"/>
                <a:ea typeface="楷体" panose="02010609060101010101" pitchFamily="49" charset="-122"/>
                <a:sym typeface="Arial" panose="020B0604020202020204" pitchFamily="34" charset="0"/>
              </a:rPr>
              <a:t>期末复习（一）</a:t>
            </a:r>
            <a:r>
              <a:rPr lang="en-US" altLang="zh-CN" sz="2800" dirty="0">
                <a:latin typeface="楷体" panose="02010609060101010101" pitchFamily="49" charset="-122"/>
                <a:ea typeface="楷体" panose="02010609060101010101" pitchFamily="49" charset="-122"/>
                <a:sym typeface="Arial" panose="020B0604020202020204" pitchFamily="34" charset="0"/>
              </a:rPr>
              <a:t>——</a:t>
            </a:r>
          </a:p>
        </p:txBody>
      </p:sp>
      <p:sp>
        <p:nvSpPr>
          <p:cNvPr id="6" name="Freeform 6"/>
          <p:cNvSpPr>
            <a:spLocks noChangeArrowheads="1"/>
          </p:cNvSpPr>
          <p:nvPr/>
        </p:nvSpPr>
        <p:spPr bwMode="auto">
          <a:xfrm>
            <a:off x="4764" y="3623073"/>
            <a:ext cx="9134475" cy="1472803"/>
          </a:xfrm>
          <a:custGeom>
            <a:avLst/>
            <a:gdLst>
              <a:gd name="T0" fmla="*/ 0 w 5734"/>
              <a:gd name="T1" fmla="*/ 0 h 886"/>
              <a:gd name="T2" fmla="*/ 123 w 5734"/>
              <a:gd name="T3" fmla="*/ 88 h 886"/>
              <a:gd name="T4" fmla="*/ 249 w 5734"/>
              <a:gd name="T5" fmla="*/ 165 h 886"/>
              <a:gd name="T6" fmla="*/ 377 w 5734"/>
              <a:gd name="T7" fmla="*/ 233 h 886"/>
              <a:gd name="T8" fmla="*/ 510 w 5734"/>
              <a:gd name="T9" fmla="*/ 293 h 886"/>
              <a:gd name="T10" fmla="*/ 646 w 5734"/>
              <a:gd name="T11" fmla="*/ 343 h 886"/>
              <a:gd name="T12" fmla="*/ 785 w 5734"/>
              <a:gd name="T13" fmla="*/ 387 h 886"/>
              <a:gd name="T14" fmla="*/ 926 w 5734"/>
              <a:gd name="T15" fmla="*/ 422 h 886"/>
              <a:gd name="T16" fmla="*/ 1072 w 5734"/>
              <a:gd name="T17" fmla="*/ 452 h 886"/>
              <a:gd name="T18" fmla="*/ 1219 w 5734"/>
              <a:gd name="T19" fmla="*/ 473 h 886"/>
              <a:gd name="T20" fmla="*/ 1368 w 5734"/>
              <a:gd name="T21" fmla="*/ 490 h 886"/>
              <a:gd name="T22" fmla="*/ 1520 w 5734"/>
              <a:gd name="T23" fmla="*/ 501 h 886"/>
              <a:gd name="T24" fmla="*/ 1674 w 5734"/>
              <a:gd name="T25" fmla="*/ 506 h 886"/>
              <a:gd name="T26" fmla="*/ 1830 w 5734"/>
              <a:gd name="T27" fmla="*/ 506 h 886"/>
              <a:gd name="T28" fmla="*/ 1987 w 5734"/>
              <a:gd name="T29" fmla="*/ 503 h 886"/>
              <a:gd name="T30" fmla="*/ 2147 w 5734"/>
              <a:gd name="T31" fmla="*/ 494 h 886"/>
              <a:gd name="T32" fmla="*/ 2306 w 5734"/>
              <a:gd name="T33" fmla="*/ 483 h 886"/>
              <a:gd name="T34" fmla="*/ 2469 w 5734"/>
              <a:gd name="T35" fmla="*/ 469 h 886"/>
              <a:gd name="T36" fmla="*/ 2632 w 5734"/>
              <a:gd name="T37" fmla="*/ 454 h 886"/>
              <a:gd name="T38" fmla="*/ 2796 w 5734"/>
              <a:gd name="T39" fmla="*/ 434 h 886"/>
              <a:gd name="T40" fmla="*/ 2961 w 5734"/>
              <a:gd name="T41" fmla="*/ 415 h 886"/>
              <a:gd name="T42" fmla="*/ 3125 w 5734"/>
              <a:gd name="T43" fmla="*/ 394 h 886"/>
              <a:gd name="T44" fmla="*/ 3292 w 5734"/>
              <a:gd name="T45" fmla="*/ 371 h 886"/>
              <a:gd name="T46" fmla="*/ 3458 w 5734"/>
              <a:gd name="T47" fmla="*/ 350 h 886"/>
              <a:gd name="T48" fmla="*/ 3624 w 5734"/>
              <a:gd name="T49" fmla="*/ 328 h 886"/>
              <a:gd name="T50" fmla="*/ 3793 w 5734"/>
              <a:gd name="T51" fmla="*/ 307 h 886"/>
              <a:gd name="T52" fmla="*/ 3959 w 5734"/>
              <a:gd name="T53" fmla="*/ 287 h 886"/>
              <a:gd name="T54" fmla="*/ 4125 w 5734"/>
              <a:gd name="T55" fmla="*/ 268 h 886"/>
              <a:gd name="T56" fmla="*/ 4290 w 5734"/>
              <a:gd name="T57" fmla="*/ 252 h 886"/>
              <a:gd name="T58" fmla="*/ 4454 w 5734"/>
              <a:gd name="T59" fmla="*/ 238 h 886"/>
              <a:gd name="T60" fmla="*/ 4619 w 5734"/>
              <a:gd name="T61" fmla="*/ 228 h 886"/>
              <a:gd name="T62" fmla="*/ 4784 w 5734"/>
              <a:gd name="T63" fmla="*/ 221 h 886"/>
              <a:gd name="T64" fmla="*/ 4945 w 5734"/>
              <a:gd name="T65" fmla="*/ 217 h 886"/>
              <a:gd name="T66" fmla="*/ 5106 w 5734"/>
              <a:gd name="T67" fmla="*/ 217 h 886"/>
              <a:gd name="T68" fmla="*/ 5265 w 5734"/>
              <a:gd name="T69" fmla="*/ 223 h 886"/>
              <a:gd name="T70" fmla="*/ 5424 w 5734"/>
              <a:gd name="T71" fmla="*/ 233 h 886"/>
              <a:gd name="T72" fmla="*/ 5580 w 5734"/>
              <a:gd name="T73" fmla="*/ 249 h 886"/>
              <a:gd name="T74" fmla="*/ 5734 w 5734"/>
              <a:gd name="T75" fmla="*/ 272 h 886"/>
              <a:gd name="T76" fmla="*/ 5734 w 5734"/>
              <a:gd name="T77" fmla="*/ 886 h 886"/>
              <a:gd name="T78" fmla="*/ 0 w 5734"/>
              <a:gd name="T79" fmla="*/ 886 h 886"/>
              <a:gd name="T80" fmla="*/ 0 w 5734"/>
              <a:gd name="T81" fmla="*/ 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34" h="886">
                <a:moveTo>
                  <a:pt x="0" y="0"/>
                </a:moveTo>
                <a:lnTo>
                  <a:pt x="123" y="88"/>
                </a:lnTo>
                <a:lnTo>
                  <a:pt x="249" y="165"/>
                </a:lnTo>
                <a:lnTo>
                  <a:pt x="377" y="233"/>
                </a:lnTo>
                <a:lnTo>
                  <a:pt x="510" y="293"/>
                </a:lnTo>
                <a:lnTo>
                  <a:pt x="646" y="343"/>
                </a:lnTo>
                <a:lnTo>
                  <a:pt x="785" y="387"/>
                </a:lnTo>
                <a:lnTo>
                  <a:pt x="926" y="422"/>
                </a:lnTo>
                <a:lnTo>
                  <a:pt x="1072" y="452"/>
                </a:lnTo>
                <a:lnTo>
                  <a:pt x="1219" y="473"/>
                </a:lnTo>
                <a:lnTo>
                  <a:pt x="1368" y="490"/>
                </a:lnTo>
                <a:lnTo>
                  <a:pt x="1520" y="501"/>
                </a:lnTo>
                <a:lnTo>
                  <a:pt x="1674" y="506"/>
                </a:lnTo>
                <a:lnTo>
                  <a:pt x="1830" y="506"/>
                </a:lnTo>
                <a:lnTo>
                  <a:pt x="1987" y="503"/>
                </a:lnTo>
                <a:lnTo>
                  <a:pt x="2147" y="494"/>
                </a:lnTo>
                <a:lnTo>
                  <a:pt x="2306" y="483"/>
                </a:lnTo>
                <a:lnTo>
                  <a:pt x="2469" y="469"/>
                </a:lnTo>
                <a:lnTo>
                  <a:pt x="2632" y="454"/>
                </a:lnTo>
                <a:lnTo>
                  <a:pt x="2796" y="434"/>
                </a:lnTo>
                <a:lnTo>
                  <a:pt x="2961" y="415"/>
                </a:lnTo>
                <a:lnTo>
                  <a:pt x="3125" y="394"/>
                </a:lnTo>
                <a:lnTo>
                  <a:pt x="3292" y="371"/>
                </a:lnTo>
                <a:lnTo>
                  <a:pt x="3458" y="350"/>
                </a:lnTo>
                <a:lnTo>
                  <a:pt x="3624" y="328"/>
                </a:lnTo>
                <a:lnTo>
                  <a:pt x="3793" y="307"/>
                </a:lnTo>
                <a:lnTo>
                  <a:pt x="3959" y="287"/>
                </a:lnTo>
                <a:lnTo>
                  <a:pt x="4125" y="268"/>
                </a:lnTo>
                <a:lnTo>
                  <a:pt x="4290" y="252"/>
                </a:lnTo>
                <a:lnTo>
                  <a:pt x="4454" y="238"/>
                </a:lnTo>
                <a:lnTo>
                  <a:pt x="4619" y="228"/>
                </a:lnTo>
                <a:lnTo>
                  <a:pt x="4784" y="221"/>
                </a:lnTo>
                <a:lnTo>
                  <a:pt x="4945" y="217"/>
                </a:lnTo>
                <a:lnTo>
                  <a:pt x="5106" y="217"/>
                </a:lnTo>
                <a:lnTo>
                  <a:pt x="5265" y="223"/>
                </a:lnTo>
                <a:lnTo>
                  <a:pt x="5424" y="233"/>
                </a:lnTo>
                <a:lnTo>
                  <a:pt x="5580" y="249"/>
                </a:lnTo>
                <a:lnTo>
                  <a:pt x="5734" y="272"/>
                </a:lnTo>
                <a:lnTo>
                  <a:pt x="5734" y="886"/>
                </a:lnTo>
                <a:lnTo>
                  <a:pt x="0" y="886"/>
                </a:lnTo>
                <a:lnTo>
                  <a:pt x="0" y="0"/>
                </a:lnTo>
                <a:close/>
              </a:path>
            </a:pathLst>
          </a:custGeom>
          <a:solidFill>
            <a:srgbClr val="CCFFCC"/>
          </a:solidFill>
          <a:ln>
            <a:noFill/>
          </a:ln>
          <a:extLst>
            <a:ext uri="{91240B29-F687-4F45-9708-019B960494DF}">
              <a14:hiddenLine xmlns:a14="http://schemas.microsoft.com/office/drawing/2010/main" w="0">
                <a:solidFill>
                  <a:srgbClr val="000000"/>
                </a:solidFill>
                <a:round/>
                <a:headEnd/>
                <a:tailEnd/>
              </a14:hiddenLine>
            </a:ext>
          </a:extLst>
        </p:spPr>
        <p:txBody>
          <a:bodyPr lIns="96435" tIns="48217" rIns="96435" bIns="48217"/>
          <a:lstStyle/>
          <a:p>
            <a:pPr algn="l">
              <a:buFont typeface="Arial" panose="020B0604020202020204" pitchFamily="34" charset="0"/>
              <a:buNone/>
            </a:pPr>
            <a:endParaRPr lang="zh-CN" altLang="en-US" sz="100" b="0">
              <a:latin typeface="Arial" panose="020B0604020202020204" pitchFamily="34" charset="0"/>
              <a:ea typeface="宋体" panose="02010600030101010101" pitchFamily="2" charset="-122"/>
            </a:endParaRPr>
          </a:p>
        </p:txBody>
      </p:sp>
      <p:sp>
        <p:nvSpPr>
          <p:cNvPr id="7" name="Freeform 7"/>
          <p:cNvSpPr>
            <a:spLocks noChangeArrowheads="1"/>
          </p:cNvSpPr>
          <p:nvPr/>
        </p:nvSpPr>
        <p:spPr bwMode="auto">
          <a:xfrm>
            <a:off x="4764" y="3988594"/>
            <a:ext cx="9134475" cy="1107281"/>
          </a:xfrm>
          <a:custGeom>
            <a:avLst/>
            <a:gdLst>
              <a:gd name="T0" fmla="*/ 5044 w 5734"/>
              <a:gd name="T1" fmla="*/ 0 h 658"/>
              <a:gd name="T2" fmla="*/ 5272 w 5734"/>
              <a:gd name="T3" fmla="*/ 7 h 658"/>
              <a:gd name="T4" fmla="*/ 5503 w 5734"/>
              <a:gd name="T5" fmla="*/ 21 h 658"/>
              <a:gd name="T6" fmla="*/ 5734 w 5734"/>
              <a:gd name="T7" fmla="*/ 44 h 658"/>
              <a:gd name="T8" fmla="*/ 5734 w 5734"/>
              <a:gd name="T9" fmla="*/ 658 h 658"/>
              <a:gd name="T10" fmla="*/ 0 w 5734"/>
              <a:gd name="T11" fmla="*/ 658 h 658"/>
              <a:gd name="T12" fmla="*/ 0 w 5734"/>
              <a:gd name="T13" fmla="*/ 355 h 658"/>
              <a:gd name="T14" fmla="*/ 179 w 5734"/>
              <a:gd name="T15" fmla="*/ 399 h 658"/>
              <a:gd name="T16" fmla="*/ 359 w 5734"/>
              <a:gd name="T17" fmla="*/ 430 h 658"/>
              <a:gd name="T18" fmla="*/ 541 w 5734"/>
              <a:gd name="T19" fmla="*/ 453 h 658"/>
              <a:gd name="T20" fmla="*/ 725 w 5734"/>
              <a:gd name="T21" fmla="*/ 467 h 658"/>
              <a:gd name="T22" fmla="*/ 911 w 5734"/>
              <a:gd name="T23" fmla="*/ 472 h 658"/>
              <a:gd name="T24" fmla="*/ 1100 w 5734"/>
              <a:gd name="T25" fmla="*/ 471 h 658"/>
              <a:gd name="T26" fmla="*/ 1289 w 5734"/>
              <a:gd name="T27" fmla="*/ 462 h 658"/>
              <a:gd name="T28" fmla="*/ 1481 w 5734"/>
              <a:gd name="T29" fmla="*/ 446 h 658"/>
              <a:gd name="T30" fmla="*/ 1674 w 5734"/>
              <a:gd name="T31" fmla="*/ 427 h 658"/>
              <a:gd name="T32" fmla="*/ 1870 w 5734"/>
              <a:gd name="T33" fmla="*/ 402 h 658"/>
              <a:gd name="T34" fmla="*/ 2068 w 5734"/>
              <a:gd name="T35" fmla="*/ 373 h 658"/>
              <a:gd name="T36" fmla="*/ 2268 w 5734"/>
              <a:gd name="T37" fmla="*/ 341 h 658"/>
              <a:gd name="T38" fmla="*/ 2469 w 5734"/>
              <a:gd name="T39" fmla="*/ 308 h 658"/>
              <a:gd name="T40" fmla="*/ 2672 w 5734"/>
              <a:gd name="T41" fmla="*/ 271 h 658"/>
              <a:gd name="T42" fmla="*/ 2879 w 5734"/>
              <a:gd name="T43" fmla="*/ 236 h 658"/>
              <a:gd name="T44" fmla="*/ 3085 w 5734"/>
              <a:gd name="T45" fmla="*/ 199 h 658"/>
              <a:gd name="T46" fmla="*/ 3295 w 5734"/>
              <a:gd name="T47" fmla="*/ 164 h 658"/>
              <a:gd name="T48" fmla="*/ 3507 w 5734"/>
              <a:gd name="T49" fmla="*/ 131 h 658"/>
              <a:gd name="T50" fmla="*/ 3721 w 5734"/>
              <a:gd name="T51" fmla="*/ 100 h 658"/>
              <a:gd name="T52" fmla="*/ 3936 w 5734"/>
              <a:gd name="T53" fmla="*/ 70 h 658"/>
              <a:gd name="T54" fmla="*/ 4153 w 5734"/>
              <a:gd name="T55" fmla="*/ 45 h 658"/>
              <a:gd name="T56" fmla="*/ 4374 w 5734"/>
              <a:gd name="T57" fmla="*/ 26 h 658"/>
              <a:gd name="T58" fmla="*/ 4594 w 5734"/>
              <a:gd name="T59" fmla="*/ 10 h 658"/>
              <a:gd name="T60" fmla="*/ 4819 w 5734"/>
              <a:gd name="T61" fmla="*/ 2 h 658"/>
              <a:gd name="T62" fmla="*/ 5044 w 5734"/>
              <a:gd name="T63" fmla="*/ 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34" h="658">
                <a:moveTo>
                  <a:pt x="5044" y="0"/>
                </a:moveTo>
                <a:lnTo>
                  <a:pt x="5272" y="7"/>
                </a:lnTo>
                <a:lnTo>
                  <a:pt x="5503" y="21"/>
                </a:lnTo>
                <a:lnTo>
                  <a:pt x="5734" y="44"/>
                </a:lnTo>
                <a:lnTo>
                  <a:pt x="5734" y="658"/>
                </a:lnTo>
                <a:lnTo>
                  <a:pt x="0" y="658"/>
                </a:lnTo>
                <a:lnTo>
                  <a:pt x="0" y="355"/>
                </a:lnTo>
                <a:lnTo>
                  <a:pt x="179" y="399"/>
                </a:lnTo>
                <a:lnTo>
                  <a:pt x="359" y="430"/>
                </a:lnTo>
                <a:lnTo>
                  <a:pt x="541" y="453"/>
                </a:lnTo>
                <a:lnTo>
                  <a:pt x="725" y="467"/>
                </a:lnTo>
                <a:lnTo>
                  <a:pt x="911" y="472"/>
                </a:lnTo>
                <a:lnTo>
                  <a:pt x="1100" y="471"/>
                </a:lnTo>
                <a:lnTo>
                  <a:pt x="1289" y="462"/>
                </a:lnTo>
                <a:lnTo>
                  <a:pt x="1481" y="446"/>
                </a:lnTo>
                <a:lnTo>
                  <a:pt x="1674" y="427"/>
                </a:lnTo>
                <a:lnTo>
                  <a:pt x="1870" y="402"/>
                </a:lnTo>
                <a:lnTo>
                  <a:pt x="2068" y="373"/>
                </a:lnTo>
                <a:lnTo>
                  <a:pt x="2268" y="341"/>
                </a:lnTo>
                <a:lnTo>
                  <a:pt x="2469" y="308"/>
                </a:lnTo>
                <a:lnTo>
                  <a:pt x="2672" y="271"/>
                </a:lnTo>
                <a:lnTo>
                  <a:pt x="2879" y="236"/>
                </a:lnTo>
                <a:lnTo>
                  <a:pt x="3085" y="199"/>
                </a:lnTo>
                <a:lnTo>
                  <a:pt x="3295" y="164"/>
                </a:lnTo>
                <a:lnTo>
                  <a:pt x="3507" y="131"/>
                </a:lnTo>
                <a:lnTo>
                  <a:pt x="3721" y="100"/>
                </a:lnTo>
                <a:lnTo>
                  <a:pt x="3936" y="70"/>
                </a:lnTo>
                <a:lnTo>
                  <a:pt x="4153" y="45"/>
                </a:lnTo>
                <a:lnTo>
                  <a:pt x="4374" y="26"/>
                </a:lnTo>
                <a:lnTo>
                  <a:pt x="4594" y="10"/>
                </a:lnTo>
                <a:lnTo>
                  <a:pt x="4819" y="2"/>
                </a:lnTo>
                <a:lnTo>
                  <a:pt x="5044" y="0"/>
                </a:lnTo>
                <a:close/>
              </a:path>
            </a:pathLst>
          </a:custGeom>
          <a:solidFill>
            <a:srgbClr val="FFCC99"/>
          </a:solidFill>
          <a:ln>
            <a:noFill/>
          </a:ln>
          <a:extLst>
            <a:ext uri="{91240B29-F687-4F45-9708-019B960494DF}">
              <a14:hiddenLine xmlns:a14="http://schemas.microsoft.com/office/drawing/2010/main" w="0">
                <a:solidFill>
                  <a:srgbClr val="000000"/>
                </a:solidFill>
                <a:round/>
                <a:headEnd/>
                <a:tailEnd/>
              </a14:hiddenLine>
            </a:ext>
          </a:extLst>
        </p:spPr>
        <p:txBody>
          <a:bodyPr lIns="96435" tIns="48217" rIns="96435" bIns="48217"/>
          <a:lstStyle/>
          <a:p>
            <a:pPr algn="l">
              <a:buFont typeface="Arial" panose="020B0604020202020204" pitchFamily="34" charset="0"/>
              <a:buNone/>
            </a:pPr>
            <a:endParaRPr lang="zh-CN" altLang="en-US" sz="100" b="0">
              <a:latin typeface="Arial" panose="020B0604020202020204" pitchFamily="34" charset="0"/>
              <a:ea typeface="宋体" panose="02010600030101010101" pitchFamily="2" charset="-122"/>
            </a:endParaRPr>
          </a:p>
        </p:txBody>
      </p:sp>
      <p:sp>
        <p:nvSpPr>
          <p:cNvPr id="2" name="Text Box 4">
            <a:extLst>
              <a:ext uri="{FF2B5EF4-FFF2-40B4-BE49-F238E27FC236}">
                <a16:creationId xmlns:a16="http://schemas.microsoft.com/office/drawing/2014/main" id="{8D266E7D-28AA-5520-3E8C-6AAF3A93153D}"/>
              </a:ext>
            </a:extLst>
          </p:cNvPr>
          <p:cNvSpPr txBox="1">
            <a:spLocks noChangeArrowheads="1"/>
          </p:cNvSpPr>
          <p:nvPr/>
        </p:nvSpPr>
        <p:spPr bwMode="auto">
          <a:xfrm>
            <a:off x="971600" y="2187029"/>
            <a:ext cx="7344816" cy="769441"/>
          </a:xfrm>
          <a:prstGeom prst="rect">
            <a:avLst/>
          </a:prstGeom>
          <a:solidFill>
            <a:srgbClr val="FFFF99">
              <a:alpha val="5098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4400" b="1" dirty="0">
                <a:solidFill>
                  <a:srgbClr val="FF3300"/>
                </a:solidFill>
                <a:latin typeface="楷体_GB2312" pitchFamily="49" charset="-122"/>
                <a:ea typeface="黑体" panose="02010609060101010101" pitchFamily="49" charset="-122"/>
              </a:rPr>
              <a:t>必修</a:t>
            </a:r>
            <a:r>
              <a:rPr lang="zh-CN" altLang="en-US" sz="4400" dirty="0">
                <a:solidFill>
                  <a:srgbClr val="FF3300"/>
                </a:solidFill>
                <a:latin typeface="楷体_GB2312" pitchFamily="49" charset="-122"/>
                <a:ea typeface="黑体" panose="02010609060101010101" pitchFamily="49" charset="-122"/>
              </a:rPr>
              <a:t>第</a:t>
            </a:r>
            <a:r>
              <a:rPr lang="zh-CN" altLang="en-US" sz="4400" b="1" dirty="0">
                <a:solidFill>
                  <a:srgbClr val="FF3300"/>
                </a:solidFill>
                <a:latin typeface="楷体_GB2312" pitchFamily="49" charset="-122"/>
                <a:ea typeface="黑体" panose="02010609060101010101" pitchFamily="49" charset="-122"/>
              </a:rPr>
              <a:t>二册第九章：统计</a:t>
            </a:r>
            <a:endParaRPr lang="zh-CN" altLang="en-US" sz="4400" dirty="0">
              <a:solidFill>
                <a:srgbClr val="FF3300"/>
              </a:solidFill>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a:xfrm>
            <a:off x="251520" y="699542"/>
            <a:ext cx="784740" cy="1987087"/>
          </a:xfrm>
        </p:spPr>
        <p:txBody>
          <a:bodyPr>
            <a:normAutofit/>
          </a:bodyPr>
          <a:lstStyle/>
          <a:p>
            <a:pPr algn="ctr"/>
            <a:r>
              <a:rPr lang="zh-CN" altLang="en-US" b="1" dirty="0"/>
              <a:t>知识网络</a:t>
            </a:r>
          </a:p>
        </p:txBody>
      </p:sp>
      <p:pic>
        <p:nvPicPr>
          <p:cNvPr id="1025" name="Picture 1" descr="G:\任秀焕\全优\2020\全优\人教A版数学必修第2册\LM134.TIF"/>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bwMode="auto">
          <a:xfrm>
            <a:off x="1381138" y="71820"/>
            <a:ext cx="7155037" cy="499557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8D87D25F-AF7E-043E-8F4C-BF4DAD2BCEE0}"/>
            </a:ext>
          </a:extLst>
        </p:cNvPr>
        <p:cNvGrpSpPr/>
        <p:nvPr/>
      </p:nvGrpSpPr>
      <p:grpSpPr>
        <a:xfrm>
          <a:off x="0" y="0"/>
          <a:ext cx="0" cy="0"/>
          <a:chOff x="0" y="0"/>
          <a:chExt cx="0" cy="0"/>
        </a:xfrm>
      </p:grpSpPr>
      <p:sp>
        <p:nvSpPr>
          <p:cNvPr id="3" name="Rectangle 8">
            <a:extLst>
              <a:ext uri="{FF2B5EF4-FFF2-40B4-BE49-F238E27FC236}">
                <a16:creationId xmlns:a16="http://schemas.microsoft.com/office/drawing/2014/main" id="{F704231D-E52F-99EB-AF0E-C7EF3B378A74}"/>
              </a:ext>
            </a:extLst>
          </p:cNvPr>
          <p:cNvSpPr>
            <a:spLocks noChangeArrowheads="1"/>
          </p:cNvSpPr>
          <p:nvPr/>
        </p:nvSpPr>
        <p:spPr bwMode="auto">
          <a:xfrm>
            <a:off x="683568" y="1491630"/>
            <a:ext cx="6878638"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ClrTx/>
              <a:buSzTx/>
              <a:buFontTx/>
              <a:buNone/>
            </a:pPr>
            <a:r>
              <a:rPr kumimoji="1" lang="zh-CN" altLang="en-US" dirty="0">
                <a:solidFill>
                  <a:srgbClr val="0000CC"/>
                </a:solidFill>
                <a:latin typeface="黑体" panose="02010609060101010101" pitchFamily="49" charset="-122"/>
                <a:ea typeface="黑体" panose="02010609060101010101" pitchFamily="49" charset="-122"/>
              </a:rPr>
              <a:t>统计学中有两个核心问题</a:t>
            </a:r>
            <a:r>
              <a:rPr kumimoji="1" lang="en-US" altLang="zh-CN" dirty="0">
                <a:solidFill>
                  <a:schemeClr val="bg2"/>
                </a:solidFill>
                <a:latin typeface="黑体" panose="02010609060101010101" pitchFamily="49" charset="-122"/>
                <a:ea typeface="黑体" panose="02010609060101010101" pitchFamily="49" charset="-122"/>
              </a:rPr>
              <a:t>:</a:t>
            </a:r>
          </a:p>
          <a:p>
            <a:pPr algn="l" eaLnBrk="1" hangingPunct="1">
              <a:spcBef>
                <a:spcPct val="0"/>
              </a:spcBef>
              <a:buClrTx/>
              <a:buSzTx/>
              <a:buFontTx/>
              <a:buNone/>
            </a:pPr>
            <a:endParaRPr kumimoji="1" lang="en-US" altLang="zh-CN" sz="2800" b="1" dirty="0">
              <a:ea typeface="楷体_GB2312" pitchFamily="49" charset="-122"/>
            </a:endParaRPr>
          </a:p>
          <a:p>
            <a:pPr algn="l" eaLnBrk="1" hangingPunct="1">
              <a:spcBef>
                <a:spcPct val="0"/>
              </a:spcBef>
              <a:buClrTx/>
              <a:buSzTx/>
              <a:buFontTx/>
              <a:buNone/>
            </a:pPr>
            <a:r>
              <a:rPr kumimoji="1" lang="zh-CN" altLang="en-US" sz="2800" b="1" dirty="0">
                <a:ea typeface="楷体_GB2312" pitchFamily="49" charset="-122"/>
              </a:rPr>
              <a:t>一是如何从整体中抽取样本？</a:t>
            </a:r>
          </a:p>
          <a:p>
            <a:pPr algn="l" eaLnBrk="1" hangingPunct="1">
              <a:spcBef>
                <a:spcPct val="0"/>
              </a:spcBef>
              <a:buClrTx/>
              <a:buSzTx/>
              <a:buFontTx/>
              <a:buNone/>
            </a:pPr>
            <a:endParaRPr kumimoji="1" lang="zh-CN" altLang="en-US" sz="2800" b="1" dirty="0">
              <a:ea typeface="楷体_GB2312" pitchFamily="49" charset="-122"/>
            </a:endParaRPr>
          </a:p>
          <a:p>
            <a:pPr algn="l" eaLnBrk="1" hangingPunct="1">
              <a:spcBef>
                <a:spcPct val="0"/>
              </a:spcBef>
              <a:buClrTx/>
              <a:buSzTx/>
              <a:buFontTx/>
              <a:buNone/>
            </a:pPr>
            <a:r>
              <a:rPr kumimoji="1" lang="zh-CN" altLang="en-US" sz="2800" b="1" dirty="0">
                <a:ea typeface="楷体_GB2312" pitchFamily="49" charset="-122"/>
              </a:rPr>
              <a:t>二是如何用样本估计总体</a:t>
            </a:r>
            <a:r>
              <a:rPr kumimoji="1" lang="en-US" altLang="zh-CN" sz="2800" b="1" dirty="0">
                <a:ea typeface="楷体_GB2312" pitchFamily="49" charset="-122"/>
              </a:rPr>
              <a:t>?</a:t>
            </a:r>
          </a:p>
        </p:txBody>
      </p:sp>
      <p:sp>
        <p:nvSpPr>
          <p:cNvPr id="10" name="Rectangle 10">
            <a:extLst>
              <a:ext uri="{FF2B5EF4-FFF2-40B4-BE49-F238E27FC236}">
                <a16:creationId xmlns:a16="http://schemas.microsoft.com/office/drawing/2014/main" id="{68193BA7-86FB-C0F6-4696-119A2B66554B}"/>
              </a:ext>
            </a:extLst>
          </p:cNvPr>
          <p:cNvSpPr>
            <a:spLocks noChangeArrowheads="1"/>
          </p:cNvSpPr>
          <p:nvPr/>
        </p:nvSpPr>
        <p:spPr bwMode="auto">
          <a:xfrm>
            <a:off x="179512" y="699542"/>
            <a:ext cx="9344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ClrTx/>
              <a:buSzTx/>
              <a:buFontTx/>
              <a:buNone/>
            </a:pPr>
            <a:r>
              <a:rPr kumimoji="1" lang="zh-CN" altLang="en-US" sz="2800" b="1" dirty="0">
                <a:solidFill>
                  <a:srgbClr val="FF0000"/>
                </a:solidFill>
                <a:latin typeface="黑体" panose="02010609060101010101" pitchFamily="49" charset="-122"/>
                <a:ea typeface="华文楷体" panose="02010600040101010101" pitchFamily="2" charset="-122"/>
              </a:rPr>
              <a:t>统计的基本思想：用样本来估计总体</a:t>
            </a:r>
            <a:endParaRPr kumimoji="1" lang="zh-CN" altLang="en-US" sz="2400" b="1" dirty="0">
              <a:ea typeface="华文楷体" panose="02010600040101010101" pitchFamily="2" charset="-122"/>
            </a:endParaRPr>
          </a:p>
        </p:txBody>
      </p:sp>
    </p:spTree>
    <p:extLst>
      <p:ext uri="{BB962C8B-B14F-4D97-AF65-F5344CB8AC3E}">
        <p14:creationId xmlns:p14="http://schemas.microsoft.com/office/powerpoint/2010/main" val="2714741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decel="100000"/>
                                        <p:tgtEl>
                                          <p:spTgt spid="10"/>
                                        </p:tgtEl>
                                      </p:cBhvr>
                                    </p:animEffect>
                                    <p:anim calcmode="lin" valueType="num">
                                      <p:cBhvr>
                                        <p:cTn id="8" dur="800" decel="100000" fill="hold"/>
                                        <p:tgtEl>
                                          <p:spTgt spid="10"/>
                                        </p:tgtEl>
                                        <p:attrNameLst>
                                          <p:attrName>style.rotation</p:attrName>
                                        </p:attrNameLst>
                                      </p:cBhvr>
                                      <p:tavLst>
                                        <p:tav tm="0">
                                          <p:val>
                                            <p:fltVal val="-90"/>
                                          </p:val>
                                        </p:tav>
                                        <p:tav tm="100000">
                                          <p:val>
                                            <p:fltVal val="0"/>
                                          </p:val>
                                        </p:tav>
                                      </p:tavLst>
                                    </p:anim>
                                    <p:anim calcmode="lin" valueType="num">
                                      <p:cBhvr>
                                        <p:cTn id="9" dur="800" decel="100000" fill="hold"/>
                                        <p:tgtEl>
                                          <p:spTgt spid="10"/>
                                        </p:tgtEl>
                                        <p:attrNameLst>
                                          <p:attrName>ppt_x</p:attrName>
                                        </p:attrNameLst>
                                      </p:cBhvr>
                                      <p:tavLst>
                                        <p:tav tm="0">
                                          <p:val>
                                            <p:strVal val="#ppt_x+0.4"/>
                                          </p:val>
                                        </p:tav>
                                        <p:tav tm="100000">
                                          <p:val>
                                            <p:strVal val="#ppt_x-0.05"/>
                                          </p:val>
                                        </p:tav>
                                      </p:tavLst>
                                    </p:anim>
                                    <p:anim calcmode="lin" valueType="num">
                                      <p:cBhvr>
                                        <p:cTn id="10" dur="800" decel="100000" fill="hold"/>
                                        <p:tgtEl>
                                          <p:spTgt spid="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800" decel="100000"/>
                                        <p:tgtEl>
                                          <p:spTgt spid="3"/>
                                        </p:tgtEl>
                                      </p:cBhvr>
                                    </p:animEffect>
                                    <p:anim calcmode="lin" valueType="num">
                                      <p:cBhvr>
                                        <p:cTn id="18" dur="800" decel="100000" fill="hold"/>
                                        <p:tgtEl>
                                          <p:spTgt spid="3"/>
                                        </p:tgtEl>
                                        <p:attrNameLst>
                                          <p:attrName>style.rotation</p:attrName>
                                        </p:attrNameLst>
                                      </p:cBhvr>
                                      <p:tavLst>
                                        <p:tav tm="0">
                                          <p:val>
                                            <p:fltVal val="-90"/>
                                          </p:val>
                                        </p:tav>
                                        <p:tav tm="100000">
                                          <p:val>
                                            <p:fltVal val="0"/>
                                          </p:val>
                                        </p:tav>
                                      </p:tavLst>
                                    </p:anim>
                                    <p:anim calcmode="lin" valueType="num">
                                      <p:cBhvr>
                                        <p:cTn id="19" dur="800" decel="100000" fill="hold"/>
                                        <p:tgtEl>
                                          <p:spTgt spid="3"/>
                                        </p:tgtEl>
                                        <p:attrNameLst>
                                          <p:attrName>ppt_x</p:attrName>
                                        </p:attrNameLst>
                                      </p:cBhvr>
                                      <p:tavLst>
                                        <p:tav tm="0">
                                          <p:val>
                                            <p:strVal val="#ppt_x+0.4"/>
                                          </p:val>
                                        </p:tav>
                                        <p:tav tm="100000">
                                          <p:val>
                                            <p:strVal val="#ppt_x-0.05"/>
                                          </p:val>
                                        </p:tav>
                                      </p:tavLst>
                                    </p:anim>
                                    <p:anim calcmode="lin" valueType="num">
                                      <p:cBhvr>
                                        <p:cTn id="20" dur="800" decel="100000" fill="hold"/>
                                        <p:tgtEl>
                                          <p:spTgt spid="3"/>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——1.</a:t>
            </a:r>
            <a:r>
              <a:rPr lang="zh-CN" altLang="en-US" sz="2700" b="1">
                <a:solidFill>
                  <a:schemeClr val="accent1"/>
                </a:solidFill>
              </a:rPr>
              <a:t>统计的相关概念</a:t>
            </a:r>
          </a:p>
        </p:txBody>
      </p:sp>
      <p:graphicFrame>
        <p:nvGraphicFramePr>
          <p:cNvPr id="8" name="表格 7"/>
          <p:cNvGraphicFramePr>
            <a:graphicFrameLocks noGrp="1"/>
          </p:cNvGraphicFramePr>
          <p:nvPr>
            <p:custDataLst>
              <p:tags r:id="rId3"/>
            </p:custDataLst>
          </p:nvPr>
        </p:nvGraphicFramePr>
        <p:xfrm>
          <a:off x="563118" y="777560"/>
          <a:ext cx="8021679" cy="3920007"/>
        </p:xfrm>
        <a:graphic>
          <a:graphicData uri="http://schemas.openxmlformats.org/drawingml/2006/table">
            <a:tbl>
              <a:tblPr/>
              <a:tblGrid>
                <a:gridCol w="1302820">
                  <a:extLst>
                    <a:ext uri="{9D8B030D-6E8A-4147-A177-3AD203B41FA5}">
                      <a16:colId xmlns:a16="http://schemas.microsoft.com/office/drawing/2014/main" val="20000"/>
                    </a:ext>
                  </a:extLst>
                </a:gridCol>
                <a:gridCol w="6718859">
                  <a:extLst>
                    <a:ext uri="{9D8B030D-6E8A-4147-A177-3AD203B41FA5}">
                      <a16:colId xmlns:a16="http://schemas.microsoft.com/office/drawing/2014/main" val="20001"/>
                    </a:ext>
                  </a:extLst>
                </a:gridCol>
              </a:tblGrid>
              <a:tr h="455225">
                <a:tc>
                  <a:txBody>
                    <a:bodyPr/>
                    <a:lstStyle/>
                    <a:p>
                      <a:pPr algn="ctr">
                        <a:lnSpc>
                          <a:spcPct val="140000"/>
                        </a:lnSpc>
                        <a:spcAft>
                          <a:spcPct val="0"/>
                        </a:spcAft>
                        <a:tabLst>
                          <a:tab pos="5486400" algn="l"/>
                          <a:tab pos="10058400" algn="l"/>
                        </a:tabLst>
                      </a:pPr>
                      <a:r>
                        <a:rPr lang="zh-CN" sz="2100" b="1" kern="100">
                          <a:effectLst/>
                          <a:latin typeface="Times New Roman" panose="02020603050405020304" charset="0"/>
                          <a:ea typeface="黑体" panose="02010609060101010101" charset="-122"/>
                          <a:cs typeface="Times New Roman" panose="02020603050405020304" charset="0"/>
                        </a:rPr>
                        <a:t>名称</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tabLst>
                          <a:tab pos="5486400" algn="l"/>
                          <a:tab pos="10058400" algn="l"/>
                        </a:tabLst>
                      </a:pPr>
                      <a:r>
                        <a:rPr lang="zh-CN" sz="2100" b="1" kern="100">
                          <a:effectLst/>
                          <a:latin typeface="Times New Roman" panose="02020603050405020304" charset="0"/>
                          <a:ea typeface="黑体" panose="02010609060101010101" charset="-122"/>
                          <a:cs typeface="Times New Roman" panose="02020603050405020304" charset="0"/>
                        </a:rPr>
                        <a:t>定义</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4393">
                <a:tc>
                  <a:txBody>
                    <a:bodyPr/>
                    <a:lstStyle/>
                    <a:p>
                      <a:pPr algn="ctr">
                        <a:lnSpc>
                          <a:spcPct val="140000"/>
                        </a:lnSpc>
                        <a:spcAft>
                          <a:spcPct val="0"/>
                        </a:spcAft>
                        <a:tabLst>
                          <a:tab pos="5486400" algn="l"/>
                          <a:tab pos="10058400" algn="l"/>
                        </a:tabLst>
                      </a:pPr>
                      <a:r>
                        <a:rPr lang="zh-CN" sz="2100" kern="100">
                          <a:solidFill>
                            <a:schemeClr val="accent1"/>
                          </a:solidFill>
                          <a:effectLst/>
                          <a:latin typeface="Times New Roman" panose="02020603050405020304" charset="0"/>
                          <a:ea typeface="黑体" panose="02010609060101010101" charset="-122"/>
                          <a:cs typeface="Times New Roman" panose="02020603050405020304" charset="0"/>
                        </a:rPr>
                        <a:t>普查</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tabLst>
                          <a:tab pos="5486400" algn="l"/>
                          <a:tab pos="10058400" algn="l"/>
                        </a:tabLst>
                      </a:pPr>
                      <a:r>
                        <a:rPr lang="zh-CN" sz="2100" kern="100">
                          <a:effectLst/>
                          <a:latin typeface="Times New Roman" panose="02020603050405020304" charset="0"/>
                          <a:ea typeface="黑体" panose="02010609060101010101" charset="-122"/>
                          <a:cs typeface="Times New Roman" panose="02020603050405020304" charset="0"/>
                        </a:rPr>
                        <a:t>对每一个调查对象都进行调查</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7606">
                <a:tc>
                  <a:txBody>
                    <a:bodyPr/>
                    <a:lstStyle/>
                    <a:p>
                      <a:pPr algn="ctr">
                        <a:lnSpc>
                          <a:spcPct val="140000"/>
                        </a:lnSpc>
                        <a:spcAft>
                          <a:spcPct val="0"/>
                        </a:spcAft>
                        <a:tabLst>
                          <a:tab pos="5486400" algn="l"/>
                          <a:tab pos="10058400" algn="l"/>
                        </a:tabLst>
                      </a:pPr>
                      <a:r>
                        <a:rPr lang="zh-CN" sz="2100" kern="100">
                          <a:solidFill>
                            <a:schemeClr val="accent1"/>
                          </a:solidFill>
                          <a:effectLst/>
                          <a:latin typeface="Times New Roman" panose="02020603050405020304" charset="0"/>
                          <a:ea typeface="黑体" panose="02010609060101010101" charset="-122"/>
                          <a:cs typeface="Times New Roman" panose="02020603050405020304" charset="0"/>
                        </a:rPr>
                        <a:t>总体</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tabLst>
                          <a:tab pos="5486400" algn="l"/>
                          <a:tab pos="10058400" algn="l"/>
                        </a:tabLst>
                      </a:pPr>
                      <a:r>
                        <a:rPr lang="zh-CN" sz="2100" kern="100">
                          <a:effectLst/>
                          <a:latin typeface="Times New Roman" panose="02020603050405020304" charset="0"/>
                          <a:ea typeface="黑体" panose="02010609060101010101" charset="-122"/>
                          <a:cs typeface="Times New Roman" panose="02020603050405020304" charset="0"/>
                        </a:rPr>
                        <a:t>所要调查对象的</a:t>
                      </a:r>
                      <a:r>
                        <a:rPr lang="zh-CN" altLang="en-US" sz="2100" kern="100">
                          <a:effectLst/>
                          <a:latin typeface="Times New Roman" panose="02020603050405020304" charset="0"/>
                          <a:ea typeface="黑体" panose="02010609060101010101" charset="-122"/>
                          <a:cs typeface="Times New Roman" panose="02020603050405020304" charset="0"/>
                        </a:rPr>
                        <a:t>全体</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4393">
                <a:tc>
                  <a:txBody>
                    <a:bodyPr/>
                    <a:lstStyle/>
                    <a:p>
                      <a:pPr algn="ctr">
                        <a:lnSpc>
                          <a:spcPct val="140000"/>
                        </a:lnSpc>
                        <a:spcAft>
                          <a:spcPct val="0"/>
                        </a:spcAft>
                        <a:tabLst>
                          <a:tab pos="5486400" algn="l"/>
                          <a:tab pos="10058400" algn="l"/>
                        </a:tabLst>
                      </a:pPr>
                      <a:r>
                        <a:rPr lang="zh-CN" sz="2100" kern="100">
                          <a:solidFill>
                            <a:schemeClr val="accent1"/>
                          </a:solidFill>
                          <a:effectLst/>
                          <a:latin typeface="Times New Roman" panose="02020603050405020304" charset="0"/>
                          <a:ea typeface="黑体" panose="02010609060101010101" charset="-122"/>
                          <a:cs typeface="Times New Roman" panose="02020603050405020304" charset="0"/>
                        </a:rPr>
                        <a:t>个体</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tabLst>
                          <a:tab pos="5486400" algn="l"/>
                          <a:tab pos="10058400" algn="l"/>
                        </a:tabLst>
                      </a:pPr>
                      <a:r>
                        <a:rPr lang="zh-CN" sz="2100" kern="100">
                          <a:effectLst/>
                          <a:latin typeface="Times New Roman" panose="02020603050405020304" charset="0"/>
                          <a:ea typeface="黑体" panose="02010609060101010101" charset="-122"/>
                          <a:cs typeface="Times New Roman" panose="02020603050405020304" charset="0"/>
                        </a:rPr>
                        <a:t>总体中的每一个调查对象</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48785">
                <a:tc>
                  <a:txBody>
                    <a:bodyPr/>
                    <a:lstStyle/>
                    <a:p>
                      <a:pPr algn="ctr">
                        <a:lnSpc>
                          <a:spcPct val="140000"/>
                        </a:lnSpc>
                        <a:spcAft>
                          <a:spcPct val="0"/>
                        </a:spcAft>
                        <a:tabLst>
                          <a:tab pos="5486400" algn="l"/>
                          <a:tab pos="10058400" algn="l"/>
                        </a:tabLst>
                      </a:pPr>
                      <a:r>
                        <a:rPr lang="zh-CN" sz="2100" kern="100">
                          <a:solidFill>
                            <a:schemeClr val="accent1"/>
                          </a:solidFill>
                          <a:effectLst/>
                          <a:latin typeface="Times New Roman" panose="02020603050405020304" charset="0"/>
                          <a:ea typeface="黑体" panose="02010609060101010101" charset="-122"/>
                          <a:cs typeface="Times New Roman" panose="02020603050405020304" charset="0"/>
                        </a:rPr>
                        <a:t>抽样调查</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40000"/>
                        </a:lnSpc>
                        <a:spcAft>
                          <a:spcPct val="0"/>
                        </a:spcAft>
                        <a:tabLst>
                          <a:tab pos="5486400" algn="l"/>
                          <a:tab pos="10058400" algn="l"/>
                        </a:tabLst>
                      </a:pPr>
                      <a:r>
                        <a:rPr lang="zh-CN" sz="2100" kern="100">
                          <a:effectLst/>
                          <a:latin typeface="Times New Roman" panose="02020603050405020304" charset="0"/>
                          <a:ea typeface="黑体" panose="02010609060101010101" charset="-122"/>
                          <a:cs typeface="Times New Roman" panose="02020603050405020304" charset="0"/>
                        </a:rPr>
                        <a:t>从总体中抽取</a:t>
                      </a:r>
                      <a:r>
                        <a:rPr lang="zh-CN" altLang="en-US" sz="2100" kern="100">
                          <a:effectLst/>
                          <a:latin typeface="Times New Roman" panose="02020603050405020304" charset="0"/>
                          <a:ea typeface="黑体" panose="02010609060101010101" charset="-122"/>
                          <a:cs typeface="Times New Roman" panose="02020603050405020304" charset="0"/>
                        </a:rPr>
                        <a:t>一部分</a:t>
                      </a:r>
                      <a:r>
                        <a:rPr lang="zh-CN" sz="2100" kern="100">
                          <a:effectLst/>
                          <a:latin typeface="Times New Roman" panose="02020603050405020304" charset="0"/>
                          <a:ea typeface="黑体" panose="02010609060101010101" charset="-122"/>
                          <a:cs typeface="Times New Roman" panose="02020603050405020304" charset="0"/>
                        </a:rPr>
                        <a:t>个体进行调查，并以此为依据对总体的情况作出估计和推断</a:t>
                      </a:r>
                      <a:endParaRPr lang="zh-CN" sz="800" kern="100">
                        <a:effectLst/>
                        <a:latin typeface="Times New Roman" panose="02020603050405020304" charset="0"/>
                        <a:ea typeface="黑体" panose="02010609060101010101" charset="-122"/>
                        <a:cs typeface="Times New Roman" panose="02020603050405020304" charset="0"/>
                      </a:endParaRP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4393">
                <a:tc>
                  <a:txBody>
                    <a:bodyPr/>
                    <a:lstStyle/>
                    <a:p>
                      <a:pPr algn="ctr">
                        <a:lnSpc>
                          <a:spcPct val="140000"/>
                        </a:lnSpc>
                        <a:spcAft>
                          <a:spcPct val="0"/>
                        </a:spcAft>
                        <a:tabLst>
                          <a:tab pos="5486400" algn="l"/>
                          <a:tab pos="10058400" algn="l"/>
                        </a:tabLst>
                      </a:pPr>
                      <a:r>
                        <a:rPr lang="zh-CN" sz="2100" kern="100">
                          <a:solidFill>
                            <a:schemeClr val="accent1"/>
                          </a:solidFill>
                          <a:effectLst/>
                          <a:latin typeface="Times New Roman" panose="02020603050405020304" charset="0"/>
                          <a:ea typeface="黑体" panose="02010609060101010101" charset="-122"/>
                          <a:cs typeface="Times New Roman" panose="02020603050405020304" charset="0"/>
                        </a:rPr>
                        <a:t>样本</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tabLst>
                          <a:tab pos="5486400" algn="l"/>
                          <a:tab pos="10058400" algn="l"/>
                        </a:tabLst>
                      </a:pPr>
                      <a:r>
                        <a:rPr lang="zh-CN" sz="2100" kern="100">
                          <a:effectLst/>
                          <a:latin typeface="Times New Roman" panose="02020603050405020304" charset="0"/>
                          <a:ea typeface="黑体" panose="02010609060101010101" charset="-122"/>
                          <a:cs typeface="Times New Roman" panose="02020603050405020304" charset="0"/>
                        </a:rPr>
                        <a:t>从总体中抽取的那部分</a:t>
                      </a:r>
                      <a:r>
                        <a:rPr lang="zh-CN" altLang="en-US" sz="2100" kern="100">
                          <a:effectLst/>
                          <a:latin typeface="Times New Roman" panose="02020603050405020304" charset="0"/>
                          <a:ea typeface="黑体" panose="02010609060101010101" charset="-122"/>
                          <a:cs typeface="Times New Roman" panose="02020603050405020304" charset="0"/>
                        </a:rPr>
                        <a:t>个体</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7606">
                <a:tc>
                  <a:txBody>
                    <a:bodyPr/>
                    <a:lstStyle/>
                    <a:p>
                      <a:pPr algn="ctr">
                        <a:lnSpc>
                          <a:spcPct val="140000"/>
                        </a:lnSpc>
                        <a:spcAft>
                          <a:spcPct val="0"/>
                        </a:spcAft>
                        <a:tabLst>
                          <a:tab pos="5486400" algn="l"/>
                          <a:tab pos="10058400" algn="l"/>
                        </a:tabLst>
                      </a:pPr>
                      <a:r>
                        <a:rPr lang="zh-CN" sz="2100" kern="100">
                          <a:solidFill>
                            <a:schemeClr val="accent1"/>
                          </a:solidFill>
                          <a:effectLst/>
                          <a:latin typeface="Times New Roman" panose="02020603050405020304" charset="0"/>
                          <a:ea typeface="黑体" panose="02010609060101010101" charset="-122"/>
                          <a:cs typeface="Times New Roman" panose="02020603050405020304" charset="0"/>
                        </a:rPr>
                        <a:t>样本量</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tabLst>
                          <a:tab pos="5486400" algn="l"/>
                          <a:tab pos="10058400" algn="l"/>
                        </a:tabLst>
                      </a:pPr>
                      <a:r>
                        <a:rPr lang="zh-CN" sz="2100" kern="100">
                          <a:effectLst/>
                          <a:latin typeface="Times New Roman" panose="02020603050405020304" charset="0"/>
                          <a:ea typeface="黑体" panose="02010609060101010101" charset="-122"/>
                          <a:cs typeface="Times New Roman" panose="02020603050405020304" charset="0"/>
                        </a:rPr>
                        <a:t>样本中包含的</a:t>
                      </a:r>
                      <a:r>
                        <a:rPr lang="zh-CN" altLang="en-US" sz="2100" kern="100">
                          <a:effectLst/>
                          <a:latin typeface="Times New Roman" panose="02020603050405020304" charset="0"/>
                          <a:ea typeface="黑体" panose="02010609060101010101" charset="-122"/>
                          <a:cs typeface="Times New Roman" panose="02020603050405020304" charset="0"/>
                        </a:rPr>
                        <a:t>个体数</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7606">
                <a:tc>
                  <a:txBody>
                    <a:bodyPr/>
                    <a:lstStyle/>
                    <a:p>
                      <a:pPr algn="ctr">
                        <a:lnSpc>
                          <a:spcPct val="140000"/>
                        </a:lnSpc>
                        <a:spcAft>
                          <a:spcPct val="0"/>
                        </a:spcAft>
                        <a:buNone/>
                        <a:tabLst>
                          <a:tab pos="5486400" algn="l"/>
                          <a:tab pos="10058400" algn="l"/>
                        </a:tabLst>
                      </a:pPr>
                      <a:r>
                        <a:rPr lang="zh-CN" altLang="en-US" sz="2100" kern="100">
                          <a:solidFill>
                            <a:schemeClr val="accent1"/>
                          </a:solidFill>
                          <a:effectLst/>
                          <a:latin typeface="Times New Roman" panose="02020603050405020304" charset="0"/>
                          <a:ea typeface="黑体" panose="02010609060101010101" charset="-122"/>
                          <a:cs typeface="Times New Roman" panose="02020603050405020304" charset="0"/>
                        </a:rPr>
                        <a:t>样本数据</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ct val="0"/>
                        </a:spcAft>
                        <a:buNone/>
                        <a:tabLst>
                          <a:tab pos="5486400" algn="l"/>
                          <a:tab pos="10058400" algn="l"/>
                        </a:tabLst>
                      </a:pPr>
                      <a:r>
                        <a:rPr lang="zh-CN" altLang="en-US" sz="2100" kern="100">
                          <a:effectLst/>
                          <a:latin typeface="Times New Roman" panose="02020603050405020304" charset="0"/>
                          <a:ea typeface="黑体" panose="02010609060101010101" charset="-122"/>
                          <a:cs typeface="Times New Roman" panose="02020603050405020304" charset="0"/>
                        </a:rPr>
                        <a:t>调查样本获得的变量值称为样本的观测数据</a:t>
                      </a:r>
                    </a:p>
                  </a:txBody>
                  <a:tcPr marL="51427" marR="51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——2.</a:t>
            </a:r>
            <a:r>
              <a:rPr lang="zh-CN" altLang="en-US" sz="2700" b="1">
                <a:solidFill>
                  <a:schemeClr val="accent1"/>
                </a:solidFill>
              </a:rPr>
              <a:t>简单随机抽样的定义和方法</a:t>
            </a:r>
          </a:p>
        </p:txBody>
      </p:sp>
      <p:pic>
        <p:nvPicPr>
          <p:cNvPr id="2" name="C9F754DE-2CAD-44b6-B708-469DEB6407EB-3" descr="C:/Users/pc-266/AppData/Local/Temp/wpp.iOnBGrwpp"/>
          <p:cNvPicPr>
            <a:picLocks noChangeAspect="1"/>
          </p:cNvPicPr>
          <p:nvPr>
            <p:custDataLst>
              <p:tags r:id="rId3"/>
            </p:custDataLst>
          </p:nvPr>
        </p:nvPicPr>
        <p:blipFill>
          <a:blip r:embed="rId5"/>
          <a:srcRect t="12295" b="8275"/>
          <a:stretch>
            <a:fillRect/>
          </a:stretch>
        </p:blipFill>
        <p:spPr>
          <a:xfrm>
            <a:off x="323528" y="1131590"/>
            <a:ext cx="8113560" cy="3096344"/>
          </a:xfrm>
          <a:prstGeom prst="rect">
            <a:avLst/>
          </a:prstGeom>
        </p:spPr>
      </p:pic>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dirty="0">
                <a:solidFill>
                  <a:schemeClr val="accent1"/>
                </a:solidFill>
              </a:rPr>
              <a:t>知识梳理</a:t>
            </a:r>
            <a:r>
              <a:rPr lang="en-US" altLang="zh-CN" sz="2700" b="1" dirty="0">
                <a:solidFill>
                  <a:schemeClr val="accent1"/>
                </a:solidFill>
              </a:rPr>
              <a:t>——2.1</a:t>
            </a:r>
            <a:r>
              <a:rPr lang="zh-CN" altLang="en-US" sz="2700" b="1" dirty="0">
                <a:solidFill>
                  <a:schemeClr val="accent1"/>
                </a:solidFill>
              </a:rPr>
              <a:t>简单随机抽样的定义</a:t>
            </a:r>
          </a:p>
        </p:txBody>
      </p:sp>
      <p:graphicFrame>
        <p:nvGraphicFramePr>
          <p:cNvPr id="7" name="表格 6"/>
          <p:cNvGraphicFramePr>
            <a:graphicFrameLocks noGrp="1"/>
          </p:cNvGraphicFramePr>
          <p:nvPr>
            <p:custDataLst>
              <p:tags r:id="rId3"/>
            </p:custDataLst>
          </p:nvPr>
        </p:nvGraphicFramePr>
        <p:xfrm>
          <a:off x="312359" y="509990"/>
          <a:ext cx="8519283" cy="2784126"/>
        </p:xfrm>
        <a:graphic>
          <a:graphicData uri="http://schemas.openxmlformats.org/drawingml/2006/table">
            <a:tbl>
              <a:tblPr firstRow="1" bandRow="1">
                <a:tableStyleId>{5C22544A-7EE6-4342-B048-85BDC9FD1C3A}</a:tableStyleId>
              </a:tblPr>
              <a:tblGrid>
                <a:gridCol w="714265">
                  <a:extLst>
                    <a:ext uri="{9D8B030D-6E8A-4147-A177-3AD203B41FA5}">
                      <a16:colId xmlns:a16="http://schemas.microsoft.com/office/drawing/2014/main" val="20000"/>
                    </a:ext>
                  </a:extLst>
                </a:gridCol>
                <a:gridCol w="3902509">
                  <a:extLst>
                    <a:ext uri="{9D8B030D-6E8A-4147-A177-3AD203B41FA5}">
                      <a16:colId xmlns:a16="http://schemas.microsoft.com/office/drawing/2014/main" val="20001"/>
                    </a:ext>
                  </a:extLst>
                </a:gridCol>
                <a:gridCol w="3902509">
                  <a:extLst>
                    <a:ext uri="{9D8B030D-6E8A-4147-A177-3AD203B41FA5}">
                      <a16:colId xmlns:a16="http://schemas.microsoft.com/office/drawing/2014/main" val="20002"/>
                    </a:ext>
                  </a:extLst>
                </a:gridCol>
              </a:tblGrid>
              <a:tr h="733771">
                <a:tc>
                  <a:txBody>
                    <a:bodyPr/>
                    <a:lstStyle/>
                    <a:p>
                      <a:pPr algn="ctr">
                        <a:buNone/>
                      </a:pPr>
                      <a:endParaRPr lang="zh-CN" altLang="en-US" sz="2000" b="1">
                        <a:solidFill>
                          <a:srgbClr val="000000"/>
                        </a:solidFill>
                        <a:latin typeface="楷体" panose="02010609060101010101" charset="-122"/>
                        <a:ea typeface="楷体" panose="02010609060101010101" charset="-122"/>
                        <a:sym typeface="宋体" panose="02010600030101010101" pitchFamily="2" charset="-122"/>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gridSpan="2">
                  <a:txBody>
                    <a:bodyPr/>
                    <a:lstStyle/>
                    <a:p>
                      <a:pPr algn="ctr">
                        <a:buNone/>
                      </a:pPr>
                      <a:r>
                        <a:rPr lang="zh-CN" altLang="en-US" sz="2400" b="1">
                          <a:solidFill>
                            <a:srgbClr val="FF0000"/>
                          </a:solidFill>
                          <a:latin typeface="Times New Roman" panose="02020603050405020304" charset="0"/>
                          <a:ea typeface="华文中宋" panose="02010600040101010101" pitchFamily="2" charset="-122"/>
                        </a:rPr>
                        <a:t>简单随机抽样</a:t>
                      </a:r>
                    </a:p>
                    <a:p>
                      <a:pPr algn="ctr">
                        <a:buNone/>
                      </a:pPr>
                      <a:r>
                        <a:rPr lang="zh-CN" altLang="en-US" sz="2000">
                          <a:solidFill>
                            <a:srgbClr val="000000"/>
                          </a:solidFill>
                          <a:latin typeface="楷体" panose="02010609060101010101" charset="-122"/>
                          <a:ea typeface="楷体" panose="02010609060101010101" charset="-122"/>
                          <a:sym typeface="宋体" panose="02010600030101010101" pitchFamily="2" charset="-122"/>
                        </a:rPr>
                        <a:t>(通过简单随机抽样获得的样本称为</a:t>
                      </a:r>
                      <a:r>
                        <a:rPr lang="zh-CN" altLang="en-US" sz="2000">
                          <a:solidFill>
                            <a:srgbClr val="FF0000"/>
                          </a:solidFill>
                          <a:latin typeface="楷体" panose="02010609060101010101" charset="-122"/>
                          <a:ea typeface="楷体" panose="02010609060101010101" charset="-122"/>
                          <a:sym typeface="宋体" panose="02010600030101010101" pitchFamily="2" charset="-122"/>
                        </a:rPr>
                        <a:t>简单随机样本</a:t>
                      </a:r>
                      <a:r>
                        <a:rPr lang="zh-CN" altLang="en-US" sz="2000">
                          <a:solidFill>
                            <a:srgbClr val="000000"/>
                          </a:solidFill>
                          <a:latin typeface="楷体" panose="02010609060101010101" charset="-122"/>
                          <a:ea typeface="楷体" panose="02010609060101010101" charset="-122"/>
                          <a:sym typeface="宋体" panose="02010600030101010101" pitchFamily="2" charset="-122"/>
                        </a:rPr>
                        <a:t>)</a:t>
                      </a:r>
                      <a:endParaRPr lang="zh-CN" altLang="en-US" sz="2000" b="1">
                        <a:solidFill>
                          <a:srgbClr val="000000"/>
                        </a:solidFill>
                        <a:latin typeface="楷体" panose="02010609060101010101" charset="-122"/>
                        <a:ea typeface="楷体" panose="02010609060101010101" charset="-122"/>
                        <a:sym typeface="宋体" panose="02010600030101010101" pitchFamily="2" charset="-122"/>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hMerge="1">
                  <a:txBody>
                    <a:bodyPr/>
                    <a:lstStyle/>
                    <a:p>
                      <a:endParaRPr lang="zh-CN"/>
                    </a:p>
                  </a:txBody>
                  <a:tcPr>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r h="432369">
                <a:tc>
                  <a:txBody>
                    <a:bodyPr/>
                    <a:lstStyle/>
                    <a:p>
                      <a:pPr algn="ctr" eaLnBrk="0" hangingPunct="0">
                        <a:lnSpc>
                          <a:spcPct val="110000"/>
                        </a:lnSpc>
                        <a:spcBef>
                          <a:spcPts val="250"/>
                        </a:spcBef>
                        <a:buClr>
                          <a:schemeClr val="accent1"/>
                        </a:buClr>
                        <a:buSzPct val="80000"/>
                        <a:buFont typeface="Wingdings 2" panose="05020102010507070707" pitchFamily="18" charset="2"/>
                        <a:buNone/>
                      </a:pPr>
                      <a:r>
                        <a:rPr lang="zh-CN" altLang="zh-CN" sz="2000" b="1">
                          <a:latin typeface="楷体" panose="02010609060101010101" charset="-122"/>
                          <a:ea typeface="楷体" panose="02010609060101010101" charset="-122"/>
                          <a:cs typeface="Times New Roman" panose="02020603050405020304" charset="0"/>
                          <a:sym typeface="微软雅黑" panose="020B0503020204020204" charset="-122"/>
                        </a:rPr>
                        <a:t>前提</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gridSpan="2">
                  <a:txBody>
                    <a:bodyPr/>
                    <a:lstStyle/>
                    <a:p>
                      <a:pPr algn="ctr" eaLnBrk="0" hangingPunct="0">
                        <a:lnSpc>
                          <a:spcPct val="110000"/>
                        </a:lnSpc>
                        <a:spcBef>
                          <a:spcPts val="250"/>
                        </a:spcBef>
                        <a:buClr>
                          <a:schemeClr val="accent1"/>
                        </a:buClr>
                        <a:buSzPct val="80000"/>
                        <a:buFont typeface="Wingdings 2" panose="05020102010507070707" pitchFamily="18" charset="2"/>
                      </a:pP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设总体含有</a:t>
                      </a:r>
                      <a:r>
                        <a:rPr lang="zh-CN" altLang="zh-CN" sz="1800" b="1" i="1">
                          <a:highlight>
                            <a:srgbClr val="FFFF00"/>
                          </a:highlight>
                          <a:latin typeface="Times New Roman" panose="02020603050405020304" charset="0"/>
                          <a:ea typeface="华文中宋" panose="02010600040101010101" pitchFamily="2" charset="-122"/>
                          <a:cs typeface="Times New Roman" panose="02020603050405020304" charset="0"/>
                          <a:sym typeface="微软雅黑" panose="020B0503020204020204" charset="-122"/>
                        </a:rPr>
                        <a:t>N</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个(</a:t>
                      </a:r>
                      <a:r>
                        <a:rPr lang="zh-CN" altLang="zh-CN" sz="1800" b="1" i="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N</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为正整数)个体，从中</a:t>
                      </a:r>
                      <a:r>
                        <a:rPr lang="zh-CN" altLang="zh-CN" sz="1800" b="1">
                          <a:solidFill>
                            <a:srgbClr val="FF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逐个</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抽取</a:t>
                      </a:r>
                      <a:r>
                        <a:rPr lang="zh-CN" altLang="zh-CN" sz="1800" b="1" i="1">
                          <a:highlight>
                            <a:srgbClr val="FFFF00"/>
                          </a:highlight>
                          <a:latin typeface="Times New Roman" panose="02020603050405020304" charset="0"/>
                          <a:ea typeface="华文中宋" panose="02010600040101010101" pitchFamily="2" charset="-122"/>
                          <a:cs typeface="Times New Roman" panose="02020603050405020304" charset="0"/>
                          <a:sym typeface="微软雅黑" panose="020B0503020204020204" charset="-122"/>
                        </a:rPr>
                        <a:t>n</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a:t>
                      </a:r>
                      <a:r>
                        <a:rPr lang="en-US"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1</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a:t>
                      </a:r>
                      <a:r>
                        <a:rPr lang="zh-CN" altLang="zh-CN" sz="1800" b="1" i="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n</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a:t>
                      </a:r>
                      <a:r>
                        <a:rPr lang="zh-CN" altLang="zh-CN" sz="1800" b="1" i="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N</a:t>
                      </a:r>
                      <a:r>
                        <a:rPr lang="zh-CN" altLang="zh-CN" sz="1800" b="1">
                          <a:latin typeface="Times New Roman" panose="02020603050405020304" charset="0"/>
                          <a:ea typeface="华文中宋" panose="02010600040101010101" pitchFamily="2" charset="-122"/>
                          <a:cs typeface="Times New Roman" panose="02020603050405020304" charset="0"/>
                          <a:sym typeface="微软雅黑" panose="020B0503020204020204" charset="-122"/>
                        </a:rPr>
                        <a:t>)个个体作为样本</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hMerge="1">
                  <a:txBody>
                    <a:bodyPr/>
                    <a:lstStyle/>
                    <a:p>
                      <a:endParaRPr lang="zh-CN"/>
                    </a:p>
                  </a:txBody>
                  <a:tcPr>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1"/>
                  </a:ext>
                </a:extLst>
              </a:tr>
              <a:tr h="478082">
                <a:tc>
                  <a:txBody>
                    <a:bodyPr/>
                    <a:lstStyle/>
                    <a:p>
                      <a:pPr algn="ctr">
                        <a:buNone/>
                      </a:pPr>
                      <a:r>
                        <a:rPr lang="zh-CN" altLang="en-US" sz="2000" b="1">
                          <a:latin typeface="楷体" panose="02010609060101010101" charset="-122"/>
                          <a:ea typeface="楷体" panose="02010609060101010101" charset="-122"/>
                          <a:cs typeface="Times New Roman" panose="02020603050405020304" charset="0"/>
                        </a:rPr>
                        <a:t>分类</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buNone/>
                      </a:pPr>
                      <a:r>
                        <a:rPr lang="zh-CN" altLang="en-US" sz="2100" b="1">
                          <a:solidFill>
                            <a:schemeClr val="tx1"/>
                          </a:solidFill>
                          <a:highlight>
                            <a:srgbClr val="FFFF00"/>
                          </a:highlight>
                          <a:latin typeface="Times New Roman" panose="02020603050405020304" charset="0"/>
                          <a:ea typeface="华文中宋" panose="02010600040101010101" pitchFamily="2" charset="-122"/>
                          <a:sym typeface="宋体" panose="02010600030101010101" pitchFamily="2" charset="-122"/>
                        </a:rPr>
                        <a:t>放回</a:t>
                      </a:r>
                      <a:r>
                        <a:rPr lang="zh-CN" altLang="en-US" sz="2100" b="1">
                          <a:solidFill>
                            <a:schemeClr val="tx1"/>
                          </a:solidFill>
                          <a:latin typeface="Times New Roman" panose="02020603050405020304" charset="0"/>
                          <a:ea typeface="华文中宋" panose="02010600040101010101" pitchFamily="2" charset="-122"/>
                          <a:sym typeface="宋体" panose="02010600030101010101" pitchFamily="2" charset="-122"/>
                        </a:rPr>
                        <a:t>简单随机抽样</a:t>
                      </a:r>
                      <a:endParaRPr lang="zh-CN" altLang="en-US" sz="2100" b="1">
                        <a:latin typeface="Times New Roman" panose="02020603050405020304" charset="0"/>
                        <a:ea typeface="华文中宋" panose="02010600040101010101" pitchFamily="2" charset="-122"/>
                        <a:cs typeface="Times New Roman" panose="02020603050405020304" charset="0"/>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buNone/>
                      </a:pPr>
                      <a:r>
                        <a:rPr lang="zh-CN" altLang="en-US" sz="2100" b="1">
                          <a:solidFill>
                            <a:schemeClr val="tx1"/>
                          </a:solidFill>
                          <a:highlight>
                            <a:srgbClr val="FFFF00"/>
                          </a:highlight>
                          <a:latin typeface="Times New Roman" panose="02020603050405020304" charset="0"/>
                          <a:ea typeface="华文中宋" panose="02010600040101010101" pitchFamily="2" charset="-122"/>
                          <a:sym typeface="宋体" panose="02010600030101010101" pitchFamily="2" charset="-122"/>
                        </a:rPr>
                        <a:t>不放回</a:t>
                      </a:r>
                      <a:r>
                        <a:rPr lang="zh-CN" altLang="en-US" sz="2100" b="1">
                          <a:solidFill>
                            <a:schemeClr val="tx1"/>
                          </a:solidFill>
                          <a:latin typeface="Times New Roman" panose="02020603050405020304" charset="0"/>
                          <a:ea typeface="华文中宋" panose="02010600040101010101" pitchFamily="2" charset="-122"/>
                          <a:sym typeface="宋体" panose="02010600030101010101" pitchFamily="2" charset="-122"/>
                        </a:rPr>
                        <a:t>简单随机抽样</a:t>
                      </a:r>
                      <a:endParaRPr lang="zh-CN" altLang="en-US" sz="2100" b="1">
                        <a:latin typeface="Times New Roman" panose="02020603050405020304" charset="0"/>
                        <a:ea typeface="华文中宋" panose="02010600040101010101" pitchFamily="2" charset="-122"/>
                        <a:cs typeface="Times New Roman" panose="02020603050405020304" charset="0"/>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extLst>
                  <a:ext uri="{0D108BD9-81ED-4DB2-BD59-A6C34878D82A}">
                    <a16:rowId xmlns:a16="http://schemas.microsoft.com/office/drawing/2014/main" val="10002"/>
                  </a:ext>
                </a:extLst>
              </a:tr>
              <a:tr h="1126038">
                <a:tc>
                  <a:txBody>
                    <a:bodyPr/>
                    <a:lstStyle/>
                    <a:p>
                      <a:pPr algn="ctr">
                        <a:lnSpc>
                          <a:spcPct val="120000"/>
                        </a:lnSpc>
                        <a:buNone/>
                      </a:pPr>
                      <a:r>
                        <a:rPr lang="zh-CN" altLang="en-US" sz="2000" b="1" dirty="0">
                          <a:latin typeface="楷体" panose="02010609060101010101" charset="-122"/>
                          <a:ea typeface="楷体" panose="02010609060101010101" charset="-122"/>
                          <a:cs typeface="Times New Roman" panose="02020603050405020304" charset="0"/>
                          <a:sym typeface="宋体" panose="02010600030101010101" pitchFamily="2" charset="-122"/>
                        </a:rPr>
                        <a:t>定义</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120000"/>
                        </a:lnSpc>
                        <a:buNone/>
                      </a:pPr>
                      <a:r>
                        <a:rPr lang="zh-CN" altLang="en-US" sz="2000" b="1" dirty="0">
                          <a:solidFill>
                            <a:schemeClr val="tx1"/>
                          </a:solidFill>
                          <a:latin typeface="Times New Roman" panose="02020603050405020304" charset="0"/>
                          <a:ea typeface="华文中宋" panose="02010600040101010101" pitchFamily="2" charset="-122"/>
                          <a:sym typeface="宋体" panose="02010600030101010101" pitchFamily="2" charset="-122"/>
                        </a:rPr>
                        <a:t>抽取是</a:t>
                      </a:r>
                      <a:r>
                        <a:rPr lang="zh-CN" altLang="en-US" sz="2000" b="1" dirty="0">
                          <a:solidFill>
                            <a:srgbClr val="FF0000"/>
                          </a:solidFill>
                          <a:latin typeface="Times New Roman" panose="02020603050405020304" charset="0"/>
                          <a:ea typeface="华文中宋" panose="02010600040101010101" pitchFamily="2" charset="-122"/>
                          <a:sym typeface="宋体" panose="02010600030101010101" pitchFamily="2" charset="-122"/>
                        </a:rPr>
                        <a:t>放回</a:t>
                      </a:r>
                      <a:r>
                        <a:rPr lang="zh-CN" altLang="en-US" sz="2000" b="1" dirty="0">
                          <a:solidFill>
                            <a:srgbClr val="000000"/>
                          </a:solidFill>
                          <a:latin typeface="Times New Roman" panose="02020603050405020304" charset="0"/>
                          <a:ea typeface="华文中宋" panose="02010600040101010101" pitchFamily="2" charset="-122"/>
                          <a:sym typeface="宋体" panose="02010600030101010101" pitchFamily="2" charset="-122"/>
                        </a:rPr>
                        <a:t>的，且</a:t>
                      </a:r>
                      <a:r>
                        <a:rPr lang="zh-CN" altLang="en-US" sz="2000" b="1" dirty="0">
                          <a:solidFill>
                            <a:srgbClr val="0000FF"/>
                          </a:solidFill>
                          <a:latin typeface="Times New Roman" panose="02020603050405020304" charset="0"/>
                          <a:ea typeface="华文中宋" panose="02010600040101010101" pitchFamily="2" charset="-122"/>
                          <a:sym typeface="宋体" panose="02010600030101010101" pitchFamily="2" charset="-122"/>
                        </a:rPr>
                        <a:t>每次抽取时总体内的</a:t>
                      </a:r>
                      <a:r>
                        <a:rPr lang="zh-CN" altLang="en-US" sz="2000" b="1" u="sng" dirty="0">
                          <a:solidFill>
                            <a:srgbClr val="0000FF"/>
                          </a:solidFill>
                          <a:latin typeface="Times New Roman" panose="02020603050405020304" charset="0"/>
                          <a:ea typeface="华文中宋" panose="02010600040101010101" pitchFamily="2" charset="-122"/>
                          <a:sym typeface="宋体" panose="02010600030101010101" pitchFamily="2" charset="-122"/>
                        </a:rPr>
                        <a:t>各个个体</a:t>
                      </a:r>
                      <a:r>
                        <a:rPr lang="zh-CN" altLang="en-US" sz="2000" b="1" dirty="0">
                          <a:solidFill>
                            <a:srgbClr val="0000FF"/>
                          </a:solidFill>
                          <a:latin typeface="Times New Roman" panose="02020603050405020304" charset="0"/>
                          <a:ea typeface="华文中宋" panose="02010600040101010101" pitchFamily="2" charset="-122"/>
                          <a:sym typeface="宋体" panose="02010600030101010101" pitchFamily="2" charset="-122"/>
                        </a:rPr>
                        <a:t>被抽到的概率都相等</a:t>
                      </a:r>
                      <a:endParaRPr lang="zh-CN" altLang="en-US" sz="2000" b="1" dirty="0">
                        <a:latin typeface="Times New Roman" panose="02020603050405020304" charset="0"/>
                        <a:ea typeface="华文中宋" panose="02010600040101010101" pitchFamily="2" charset="-122"/>
                        <a:cs typeface="Times New Roman" panose="02020603050405020304" charset="0"/>
                        <a:sym typeface="宋体" panose="02010600030101010101" pitchFamily="2" charset="-122"/>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lnSpc>
                          <a:spcPct val="120000"/>
                        </a:lnSpc>
                        <a:buNone/>
                      </a:pPr>
                      <a:r>
                        <a:rPr lang="zh-CN" altLang="en-US" sz="2000" b="1" dirty="0">
                          <a:solidFill>
                            <a:schemeClr val="tx1"/>
                          </a:solidFill>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抽取是</a:t>
                      </a:r>
                      <a:r>
                        <a:rPr lang="zh-CN" altLang="en-US" sz="2000" b="1" dirty="0">
                          <a:solidFill>
                            <a:srgbClr val="FF0000"/>
                          </a:solidFill>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不放回</a:t>
                      </a:r>
                      <a:r>
                        <a:rPr lang="zh-CN" altLang="en-US" sz="2000" b="1" dirty="0">
                          <a:solidFill>
                            <a:srgbClr val="000000"/>
                          </a:solidFill>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的，且</a:t>
                      </a:r>
                      <a:r>
                        <a:rPr lang="zh-CN" altLang="en-US" sz="2000" b="1" dirty="0">
                          <a:solidFill>
                            <a:srgbClr val="0000FF"/>
                          </a:solidFill>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每次抽取时总体内</a:t>
                      </a:r>
                      <a:r>
                        <a:rPr lang="zh-CN" altLang="en-US" sz="2000" b="1" u="sng" dirty="0">
                          <a:solidFill>
                            <a:srgbClr val="0000FF"/>
                          </a:solidFill>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未进入样本的各个个体</a:t>
                      </a:r>
                      <a:r>
                        <a:rPr lang="zh-CN" altLang="en-US" sz="2000" b="1" dirty="0">
                          <a:solidFill>
                            <a:srgbClr val="0000FF"/>
                          </a:solidFill>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被抽到的概率是相等的</a:t>
                      </a:r>
                      <a:endParaRPr lang="zh-CN" altLang="en-US" sz="2000" b="1" dirty="0">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
        <p:nvSpPr>
          <p:cNvPr id="3" name="文本框 2"/>
          <p:cNvSpPr txBox="1"/>
          <p:nvPr>
            <p:custDataLst>
              <p:tags r:id="rId4"/>
            </p:custDataLst>
          </p:nvPr>
        </p:nvSpPr>
        <p:spPr>
          <a:xfrm>
            <a:off x="6058509" y="3403715"/>
            <a:ext cx="2759932" cy="923330"/>
          </a:xfrm>
          <a:prstGeom prst="rect">
            <a:avLst/>
          </a:prstGeom>
          <a:solidFill>
            <a:schemeClr val="accent2">
              <a:lumMod val="20000"/>
              <a:lumOff val="80000"/>
            </a:schemeClr>
          </a:solidFill>
        </p:spPr>
        <p:txBody>
          <a:bodyPr wrap="square" rtlCol="0" anchor="t">
            <a:spAutoFit/>
          </a:bodyPr>
          <a:lstStyle/>
          <a:p>
            <a:pPr defTabSz="685684" fontAlgn="auto">
              <a:spcBef>
                <a:spcPts val="0"/>
              </a:spcBef>
              <a:spcAft>
                <a:spcPts val="0"/>
              </a:spcAft>
            </a:pPr>
            <a:r>
              <a:rPr lang="zh-CN" altLang="en-US" sz="1800" noProof="1">
                <a:solidFill>
                  <a:sysClr val="windowText" lastClr="000000"/>
                </a:solidFill>
                <a:latin typeface="楷体" panose="02010609060101010101" charset="-122"/>
                <a:ea typeface="楷体" panose="02010609060101010101" charset="-122"/>
                <a:cs typeface="+mn-ea"/>
                <a:sym typeface="宋体" panose="02010600030101010101" pitchFamily="2" charset="-122"/>
              </a:rPr>
              <a:t>除非特殊说明，本章所称的简单随机抽样指</a:t>
            </a:r>
            <a:r>
              <a:rPr lang="zh-CN" altLang="en-US" sz="1800" noProof="1">
                <a:solidFill>
                  <a:sysClr val="windowText" lastClr="000000"/>
                </a:solidFill>
                <a:highlight>
                  <a:srgbClr val="FFFF00"/>
                </a:highlight>
                <a:latin typeface="楷体" panose="02010609060101010101" charset="-122"/>
                <a:ea typeface="楷体" panose="02010609060101010101" charset="-122"/>
                <a:cs typeface="+mn-ea"/>
                <a:sym typeface="宋体" panose="02010600030101010101" pitchFamily="2" charset="-122"/>
              </a:rPr>
              <a:t>不放回</a:t>
            </a:r>
            <a:r>
              <a:rPr lang="zh-CN" altLang="en-US" sz="1800" noProof="1">
                <a:solidFill>
                  <a:sysClr val="windowText" lastClr="000000"/>
                </a:solidFill>
                <a:latin typeface="楷体" panose="02010609060101010101" charset="-122"/>
                <a:ea typeface="楷体" panose="02010609060101010101" charset="-122"/>
                <a:cs typeface="+mn-ea"/>
                <a:sym typeface="宋体" panose="02010600030101010101" pitchFamily="2" charset="-122"/>
              </a:rPr>
              <a:t>简单随机抽样。</a:t>
            </a:r>
          </a:p>
        </p:txBody>
      </p:sp>
      <p:pic>
        <p:nvPicPr>
          <p:cNvPr id="2" name="图片 1">
            <a:extLst>
              <a:ext uri="{FF2B5EF4-FFF2-40B4-BE49-F238E27FC236}">
                <a16:creationId xmlns:a16="http://schemas.microsoft.com/office/drawing/2014/main" id="{1CF3B3E6-1B1A-23C6-6EDB-CF0454442C48}"/>
              </a:ext>
            </a:extLst>
          </p:cNvPr>
          <p:cNvPicPr>
            <a:picLocks noChangeAspect="1"/>
          </p:cNvPicPr>
          <p:nvPr/>
        </p:nvPicPr>
        <p:blipFill>
          <a:blip r:embed="rId6"/>
          <a:stretch>
            <a:fillRect/>
          </a:stretch>
        </p:blipFill>
        <p:spPr>
          <a:xfrm>
            <a:off x="114608" y="3280248"/>
            <a:ext cx="7697653" cy="2046579"/>
          </a:xfrm>
          <a:prstGeom prst="rect">
            <a:avLst/>
          </a:prstGeom>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3">
            <a:extLst>
              <a:ext uri="{FF2B5EF4-FFF2-40B4-BE49-F238E27FC236}">
                <a16:creationId xmlns:a16="http://schemas.microsoft.com/office/drawing/2014/main" id="{8A41B9F7-A9FD-3D5B-5112-7EB16E5F8D5E}"/>
              </a:ext>
            </a:extLst>
          </p:cNvPr>
          <p:cNvSpPr txBox="1">
            <a:spLocks/>
          </p:cNvSpPr>
          <p:nvPr>
            <p:custDataLst>
              <p:tags r:id="rId1"/>
            </p:custDataLst>
          </p:nvPr>
        </p:nvSpPr>
        <p:spPr>
          <a:xfrm>
            <a:off x="219471" y="299154"/>
            <a:ext cx="8278200" cy="331473"/>
          </a:xfrm>
          <a:prstGeom prst="rect">
            <a:avLst/>
          </a:prstGeom>
        </p:spPr>
        <p:txBody>
          <a:bodyPr vert="horz" lIns="91440" tIns="45720" rIns="91440" bIns="45720" rtlCol="0" anchor="ctr">
            <a:noAutofit/>
          </a:bodyPr>
          <a:lstStyle>
            <a:lvl1pPr algn="l" defTabSz="685684" rtl="0" eaLnBrk="1" latinLnBrk="0" hangingPunct="1">
              <a:lnSpc>
                <a:spcPct val="90000"/>
              </a:lnSpc>
              <a:spcBef>
                <a:spcPct val="0"/>
              </a:spcBef>
              <a:buNone/>
              <a:defRPr sz="3300" kern="1200" baseline="0">
                <a:solidFill>
                  <a:schemeClr val="tx1"/>
                </a:solidFill>
                <a:latin typeface="Arial" panose="020B0604020202020204" pitchFamily="34" charset="0"/>
                <a:ea typeface="微软雅黑" panose="020B0503020204020204" charset="-122"/>
                <a:cs typeface="+mj-cs"/>
              </a:defRPr>
            </a:lvl1pPr>
          </a:lstStyle>
          <a:p>
            <a:pPr fontAlgn="auto">
              <a:spcAft>
                <a:spcPts val="0"/>
              </a:spcAft>
            </a:pPr>
            <a:r>
              <a:rPr lang="zh-CN" altLang="en-US" sz="2700" b="1" dirty="0">
                <a:solidFill>
                  <a:schemeClr val="accent1"/>
                </a:solidFill>
              </a:rPr>
              <a:t>知识梳理</a:t>
            </a:r>
            <a:r>
              <a:rPr lang="en-US" altLang="zh-CN" sz="2700" b="1" dirty="0">
                <a:solidFill>
                  <a:schemeClr val="accent1"/>
                </a:solidFill>
              </a:rPr>
              <a:t>——2.1</a:t>
            </a:r>
            <a:r>
              <a:rPr lang="zh-CN" altLang="en-US" sz="2700" b="1" dirty="0">
                <a:solidFill>
                  <a:schemeClr val="accent1"/>
                </a:solidFill>
              </a:rPr>
              <a:t>简单随机抽样的定义</a:t>
            </a:r>
          </a:p>
        </p:txBody>
      </p:sp>
      <p:sp>
        <p:nvSpPr>
          <p:cNvPr id="8" name="矩形 7">
            <a:extLst>
              <a:ext uri="{FF2B5EF4-FFF2-40B4-BE49-F238E27FC236}">
                <a16:creationId xmlns:a16="http://schemas.microsoft.com/office/drawing/2014/main" id="{68154B67-8921-EDE8-7096-B00615820153}"/>
              </a:ext>
            </a:extLst>
          </p:cNvPr>
          <p:cNvSpPr/>
          <p:nvPr/>
        </p:nvSpPr>
        <p:spPr>
          <a:xfrm>
            <a:off x="219471" y="630627"/>
            <a:ext cx="11343557" cy="2793072"/>
          </a:xfrm>
          <a:prstGeom prst="rect">
            <a:avLst/>
          </a:prstGeom>
        </p:spPr>
        <p:txBody>
          <a:bodyPr wrap="square">
            <a:spAutoFit/>
          </a:bodyPr>
          <a:lstStyle/>
          <a:p>
            <a:pPr algn="just">
              <a:lnSpc>
                <a:spcPct val="150000"/>
              </a:lnSpc>
              <a:spcAft>
                <a:spcPts val="0"/>
              </a:spcAft>
              <a:tabLst>
                <a:tab pos="2070735" algn="l"/>
              </a:tabLst>
            </a:pPr>
            <a:r>
              <a:rPr lang="en-US" altLang="zh-CN" kern="100" dirty="0">
                <a:ea typeface="方正中等线简体" panose="03000509000000000000" pitchFamily="65" charset="-122"/>
                <a:cs typeface="Courier New" panose="02070309020205020404" pitchFamily="49" charset="0"/>
              </a:rPr>
              <a:t>1.</a:t>
            </a:r>
            <a:r>
              <a:rPr lang="zh-CN" altLang="zh-CN" kern="100" dirty="0">
                <a:ea typeface="方正中等线简体" panose="03000509000000000000" pitchFamily="65" charset="-122"/>
                <a:cs typeface="Times New Roman" panose="02020603050405020304" pitchFamily="18" charset="0"/>
              </a:rPr>
              <a:t>抽签法的步骤</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2070735" algn="l"/>
              </a:tabLst>
            </a:pPr>
            <a:r>
              <a:rPr lang="en-US" altLang="zh-CN" kern="100" dirty="0">
                <a:ea typeface="方正中等线简体" panose="03000509000000000000" pitchFamily="65" charset="-122"/>
                <a:cs typeface="Courier New" panose="02070309020205020404" pitchFamily="49" charset="0"/>
              </a:rPr>
              <a:t>(1)</a:t>
            </a:r>
            <a:r>
              <a:rPr lang="zh-CN" altLang="zh-CN" kern="100" dirty="0">
                <a:ea typeface="方正中等线简体" panose="03000509000000000000" pitchFamily="65" charset="-122"/>
                <a:cs typeface="Times New Roman" panose="02020603050405020304" pitchFamily="18" charset="0"/>
              </a:rPr>
              <a:t>确定总体容量</a:t>
            </a:r>
            <a:r>
              <a:rPr lang="en-US" altLang="zh-CN" i="1" kern="100" dirty="0">
                <a:ea typeface="方正中等线简体" panose="03000509000000000000" pitchFamily="65" charset="-122"/>
                <a:cs typeface="Courier New" panose="02070309020205020404" pitchFamily="49" charset="0"/>
              </a:rPr>
              <a:t>N</a:t>
            </a:r>
            <a:r>
              <a:rPr lang="zh-CN" altLang="zh-CN" kern="100" dirty="0">
                <a:ea typeface="方正中等线简体" panose="03000509000000000000" pitchFamily="65" charset="-122"/>
                <a:cs typeface="Times New Roman" panose="02020603050405020304" pitchFamily="18" charset="0"/>
              </a:rPr>
              <a:t>并编号；</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2070735" algn="l"/>
              </a:tabLst>
            </a:pPr>
            <a:r>
              <a:rPr lang="en-US" altLang="zh-CN" kern="100" dirty="0">
                <a:ea typeface="方正中等线简体" panose="03000509000000000000" pitchFamily="65" charset="-122"/>
                <a:cs typeface="Courier New" panose="02070309020205020404" pitchFamily="49" charset="0"/>
              </a:rPr>
              <a:t>(2)</a:t>
            </a:r>
            <a:r>
              <a:rPr lang="zh-CN" altLang="zh-CN" kern="100" dirty="0">
                <a:ea typeface="方正中等线简体" panose="03000509000000000000" pitchFamily="65" charset="-122"/>
                <a:cs typeface="Times New Roman" panose="02020603050405020304" pitchFamily="18" charset="0"/>
              </a:rPr>
              <a:t>制签并放入不透明容器中；</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2070735" algn="l"/>
              </a:tabLst>
            </a:pPr>
            <a:r>
              <a:rPr lang="en-US" altLang="zh-CN" kern="100" dirty="0">
                <a:ea typeface="方正中等线简体" panose="03000509000000000000" pitchFamily="65" charset="-122"/>
                <a:cs typeface="Courier New" panose="02070309020205020404" pitchFamily="49" charset="0"/>
              </a:rPr>
              <a:t>(3)</a:t>
            </a:r>
            <a:r>
              <a:rPr lang="zh-CN" altLang="zh-CN" kern="100" dirty="0">
                <a:ea typeface="方正中等线简体" panose="03000509000000000000" pitchFamily="65" charset="-122"/>
                <a:cs typeface="Times New Roman" panose="02020603050405020304" pitchFamily="18" charset="0"/>
              </a:rPr>
              <a:t>充分搅拌均匀；</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2070735" algn="l"/>
              </a:tabLst>
            </a:pPr>
            <a:r>
              <a:rPr lang="en-US" altLang="zh-CN" kern="100" dirty="0">
                <a:ea typeface="方正中等线简体" panose="03000509000000000000" pitchFamily="65" charset="-122"/>
                <a:cs typeface="Courier New" panose="02070309020205020404" pitchFamily="49" charset="0"/>
              </a:rPr>
              <a:t>(4)</a:t>
            </a:r>
            <a:r>
              <a:rPr lang="zh-CN" altLang="zh-CN" kern="100" dirty="0">
                <a:ea typeface="方正中等线简体" panose="03000509000000000000" pitchFamily="65" charset="-122"/>
                <a:cs typeface="Times New Roman" panose="02020603050405020304" pitchFamily="18" charset="0"/>
              </a:rPr>
              <a:t>不放回地逐个抽取</a:t>
            </a:r>
            <a:r>
              <a:rPr lang="en-US" altLang="zh-CN" i="1" kern="100" dirty="0">
                <a:ea typeface="方正中等线简体" panose="03000509000000000000" pitchFamily="65" charset="-122"/>
                <a:cs typeface="Courier New" panose="02070309020205020404" pitchFamily="49" charset="0"/>
              </a:rPr>
              <a:t>n</a:t>
            </a:r>
            <a:r>
              <a:rPr lang="zh-CN" altLang="zh-CN" kern="100" dirty="0">
                <a:ea typeface="方正中等线简体" panose="03000509000000000000" pitchFamily="65" charset="-122"/>
                <a:cs typeface="Times New Roman" panose="02020603050405020304" pitchFamily="18" charset="0"/>
              </a:rPr>
              <a:t>次，得到容量为</a:t>
            </a:r>
            <a:r>
              <a:rPr lang="en-US" altLang="zh-CN" i="1" kern="100" dirty="0">
                <a:ea typeface="方正中等线简体" panose="03000509000000000000" pitchFamily="65" charset="-122"/>
                <a:cs typeface="Courier New" panose="02070309020205020404" pitchFamily="49" charset="0"/>
              </a:rPr>
              <a:t>n</a:t>
            </a:r>
            <a:r>
              <a:rPr lang="zh-CN" altLang="zh-CN" kern="100" dirty="0">
                <a:ea typeface="方正中等线简体" panose="03000509000000000000" pitchFamily="65" charset="-122"/>
                <a:cs typeface="Times New Roman" panose="02020603050405020304" pitchFamily="18" charset="0"/>
              </a:rPr>
              <a:t>的样本</a:t>
            </a:r>
            <a:r>
              <a:rPr lang="en-US" altLang="zh-CN" kern="100" dirty="0">
                <a:ea typeface="方正中等线简体" panose="03000509000000000000" pitchFamily="65" charset="-122"/>
                <a:cs typeface="Courier New" panose="02070309020205020404" pitchFamily="49" charset="0"/>
              </a:rPr>
              <a:t>.</a:t>
            </a:r>
            <a:endParaRPr lang="zh-CN" altLang="zh-CN"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9" name="矩形 11302">
            <a:extLst>
              <a:ext uri="{FF2B5EF4-FFF2-40B4-BE49-F238E27FC236}">
                <a16:creationId xmlns:a16="http://schemas.microsoft.com/office/drawing/2014/main" id="{B1CBFDA6-9060-E362-0A6D-428FDBAD1D32}"/>
              </a:ext>
            </a:extLst>
          </p:cNvPr>
          <p:cNvSpPr/>
          <p:nvPr>
            <p:custDataLst>
              <p:tags r:id="rId2"/>
            </p:custDataLst>
          </p:nvPr>
        </p:nvSpPr>
        <p:spPr>
          <a:xfrm>
            <a:off x="323528" y="3755172"/>
            <a:ext cx="7800733" cy="774251"/>
          </a:xfrm>
          <a:prstGeom prst="rect">
            <a:avLst/>
          </a:prstGeom>
          <a:solidFill>
            <a:schemeClr val="tx2"/>
          </a:solidFill>
          <a:ln w="9525">
            <a:noFill/>
          </a:ln>
        </p:spPr>
        <p:txBody>
          <a:bodyPr wrap="square" anchor="t" anchorCtr="0">
            <a:spAutoFit/>
          </a:bodyPr>
          <a:lstStyle/>
          <a:p>
            <a:pPr algn="l" defTabSz="685684" eaLnBrk="0" fontAlgn="auto" hangingPunct="0">
              <a:lnSpc>
                <a:spcPct val="110000"/>
              </a:lnSpc>
              <a:spcBef>
                <a:spcPts val="0"/>
              </a:spcBef>
              <a:spcAft>
                <a:spcPts val="0"/>
              </a:spcAft>
            </a:pPr>
            <a:r>
              <a:rPr lang="zh-CN" altLang="en-US" sz="2100" b="0" dirty="0">
                <a:solidFill>
                  <a:srgbClr val="FF0000"/>
                </a:solidFill>
                <a:latin typeface="Times New Roman" panose="02020603050405020304" charset="0"/>
                <a:ea typeface="黑体" panose="02010609060101010101" pitchFamily="49" charset="-122"/>
                <a:cs typeface="Times New Roman" panose="02020603050405020304" charset="0"/>
              </a:rPr>
              <a:t>抽签法的特点：</a:t>
            </a:r>
            <a:r>
              <a:rPr lang="zh-CN" altLang="en-US" sz="2100" b="0" dirty="0">
                <a:solidFill>
                  <a:srgbClr val="000000"/>
                </a:solidFill>
                <a:latin typeface="Times New Roman" panose="02020603050405020304" charset="0"/>
                <a:ea typeface="黑体" panose="02010609060101010101" pitchFamily="49" charset="-122"/>
                <a:cs typeface="Times New Roman" panose="02020603050405020304" charset="0"/>
              </a:rPr>
              <a:t>简单易行, 但当总体较大时，操作起来比较麻烦.        </a:t>
            </a:r>
            <a:r>
              <a:rPr lang="zh-CN" altLang="en-US" sz="2100" b="0" dirty="0">
                <a:solidFill>
                  <a:srgbClr val="000000"/>
                </a:solidFill>
                <a:latin typeface="Times New Roman" panose="02020603050405020304" charset="0"/>
                <a:ea typeface="黑体" panose="02010609060101010101" pitchFamily="49" charset="-122"/>
                <a:cs typeface="Times New Roman" panose="02020603050405020304" charset="0"/>
                <a:sym typeface="宋体" panose="02010600030101010101" pitchFamily="2" charset="-122"/>
              </a:rPr>
              <a:t>一般适用于</a:t>
            </a:r>
            <a:r>
              <a:rPr lang="zh-CN" altLang="en-US" sz="2100" b="0" dirty="0">
                <a:solidFill>
                  <a:srgbClr val="FF0000"/>
                </a:solidFill>
                <a:latin typeface="Times New Roman" panose="02020603050405020304" charset="0"/>
                <a:ea typeface="黑体" panose="02010609060101010101" pitchFamily="49" charset="-122"/>
                <a:cs typeface="Times New Roman" panose="02020603050405020304" charset="0"/>
                <a:sym typeface="宋体" panose="02010600030101010101" pitchFamily="2" charset="-122"/>
              </a:rPr>
              <a:t>总体容量和样本量不多</a:t>
            </a:r>
            <a:r>
              <a:rPr lang="zh-CN" altLang="en-US" sz="2100" b="0" dirty="0">
                <a:solidFill>
                  <a:srgbClr val="000000"/>
                </a:solidFill>
                <a:latin typeface="Times New Roman" panose="02020603050405020304" charset="0"/>
                <a:ea typeface="黑体" panose="02010609060101010101" pitchFamily="49" charset="-122"/>
                <a:cs typeface="Times New Roman" panose="02020603050405020304" charset="0"/>
                <a:sym typeface="宋体" panose="02010600030101010101" pitchFamily="2" charset="-122"/>
              </a:rPr>
              <a:t>的情形.</a:t>
            </a:r>
          </a:p>
        </p:txBody>
      </p:sp>
    </p:spTree>
    <p:extLst>
      <p:ext uri="{BB962C8B-B14F-4D97-AF65-F5344CB8AC3E}">
        <p14:creationId xmlns:p14="http://schemas.microsoft.com/office/powerpoint/2010/main" val="1379286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219471" y="630627"/>
            <a:ext cx="8507668" cy="2455480"/>
          </a:xfrm>
          <a:prstGeom prst="rect">
            <a:avLst/>
          </a:prstGeom>
        </p:spPr>
        <p:txBody>
          <a:bodyPr wrap="square">
            <a:spAutoFit/>
          </a:bodyPr>
          <a:lstStyle/>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2.</a:t>
            </a:r>
            <a:r>
              <a:rPr lang="zh-CN" altLang="zh-CN" sz="2100" kern="100" dirty="0">
                <a:ea typeface="方正中等线简体" panose="03000509000000000000" pitchFamily="65" charset="-122"/>
                <a:cs typeface="Times New Roman" panose="02020603050405020304" pitchFamily="18" charset="0"/>
              </a:rPr>
              <a:t>随机数法的步骤</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(1)</a:t>
            </a:r>
            <a:r>
              <a:rPr lang="zh-CN" altLang="zh-CN" sz="2100" kern="100" dirty="0">
                <a:ea typeface="方正中等线简体" panose="03000509000000000000" pitchFamily="65" charset="-122"/>
                <a:cs typeface="Times New Roman" panose="02020603050405020304" pitchFamily="18" charset="0"/>
              </a:rPr>
              <a:t>确定总体容量</a:t>
            </a:r>
            <a:r>
              <a:rPr lang="en-US" altLang="zh-CN" sz="2100" i="1" kern="100" dirty="0">
                <a:ea typeface="方正中等线简体" panose="03000509000000000000" pitchFamily="65" charset="-122"/>
                <a:cs typeface="Courier New" panose="02070309020205020404" pitchFamily="49" charset="0"/>
              </a:rPr>
              <a:t>N</a:t>
            </a:r>
            <a:r>
              <a:rPr lang="zh-CN" altLang="zh-CN" sz="2100" kern="100" dirty="0">
                <a:ea typeface="方正中等线简体" panose="03000509000000000000" pitchFamily="65" charset="-122"/>
                <a:cs typeface="Times New Roman" panose="02020603050405020304" pitchFamily="18" charset="0"/>
              </a:rPr>
              <a:t>并编号，例如按</a:t>
            </a:r>
            <a:r>
              <a:rPr lang="en-US" altLang="zh-CN" sz="2100" kern="100" dirty="0">
                <a:ea typeface="方正中等线简体" panose="03000509000000000000" pitchFamily="65" charset="-122"/>
                <a:cs typeface="Courier New" panose="02070309020205020404" pitchFamily="49" charset="0"/>
              </a:rPr>
              <a:t>0,1,2</a:t>
            </a:r>
            <a:r>
              <a:rPr lang="zh-CN" altLang="zh-CN" sz="2100" kern="100" dirty="0">
                <a:ea typeface="方正中等线简体" panose="03000509000000000000" pitchFamily="65" charset="-122"/>
                <a:cs typeface="Times New Roman" panose="02020603050405020304" pitchFamily="18" charset="0"/>
              </a:rPr>
              <a:t>，</a:t>
            </a:r>
            <a:r>
              <a:rPr lang="en-US" altLang="zh-CN" sz="21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100" kern="100" dirty="0">
                <a:ea typeface="方正中等线简体" panose="03000509000000000000" pitchFamily="65" charset="-122"/>
                <a:cs typeface="Times New Roman" panose="02020603050405020304" pitchFamily="18" charset="0"/>
              </a:rPr>
              <a:t>，</a:t>
            </a:r>
            <a:r>
              <a:rPr lang="en-US" altLang="zh-CN" sz="2100" i="1" kern="100" dirty="0">
                <a:ea typeface="方正中等线简体" panose="03000509000000000000" pitchFamily="65" charset="-122"/>
                <a:cs typeface="Courier New" panose="02070309020205020404" pitchFamily="49" charset="0"/>
              </a:rPr>
              <a:t>N</a:t>
            </a:r>
            <a:r>
              <a:rPr lang="zh-CN" altLang="zh-CN" sz="2100" kern="100" dirty="0">
                <a:ea typeface="方正中等线简体" panose="03000509000000000000" pitchFamily="65" charset="-122"/>
                <a:cs typeface="Times New Roman" panose="02020603050405020304" pitchFamily="18" charset="0"/>
              </a:rPr>
              <a:t>－</a:t>
            </a:r>
            <a:r>
              <a:rPr lang="en-US" altLang="zh-CN" sz="2100" kern="100" dirty="0">
                <a:ea typeface="方正中等线简体" panose="03000509000000000000" pitchFamily="65" charset="-122"/>
                <a:cs typeface="Courier New" panose="02070309020205020404" pitchFamily="49" charset="0"/>
              </a:rPr>
              <a:t>1</a:t>
            </a:r>
            <a:r>
              <a:rPr lang="zh-CN" altLang="zh-CN" sz="2100" kern="100" dirty="0">
                <a:ea typeface="方正中等线简体" panose="03000509000000000000" pitchFamily="65" charset="-122"/>
                <a:cs typeface="Times New Roman" panose="02020603050405020304" pitchFamily="18" charset="0"/>
              </a:rPr>
              <a:t>编号；</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(2)</a:t>
            </a:r>
            <a:r>
              <a:rPr lang="zh-CN" altLang="zh-CN" sz="2100" kern="100" dirty="0">
                <a:ea typeface="方正中等线简体" panose="03000509000000000000" pitchFamily="65" charset="-122"/>
                <a:cs typeface="Times New Roman" panose="02020603050405020304" pitchFamily="18" charset="0"/>
              </a:rPr>
              <a:t>利用随机数工具产生</a:t>
            </a:r>
            <a:r>
              <a:rPr lang="en-US" altLang="zh-CN" sz="2100" kern="100" dirty="0">
                <a:ea typeface="方正中等线简体" panose="03000509000000000000" pitchFamily="65" charset="-122"/>
                <a:cs typeface="Courier New" panose="02070309020205020404" pitchFamily="49" charset="0"/>
              </a:rPr>
              <a:t>0</a:t>
            </a:r>
            <a:r>
              <a:rPr lang="zh-CN" altLang="zh-CN" sz="2100" kern="100" dirty="0">
                <a:ea typeface="方正中等线简体" panose="03000509000000000000" pitchFamily="65" charset="-122"/>
                <a:cs typeface="Times New Roman" panose="02020603050405020304" pitchFamily="18" charset="0"/>
              </a:rPr>
              <a:t>～</a:t>
            </a:r>
            <a:r>
              <a:rPr lang="en-US" altLang="zh-CN" sz="2100" i="1" kern="100" dirty="0">
                <a:ea typeface="方正中等线简体" panose="03000509000000000000" pitchFamily="65" charset="-122"/>
                <a:cs typeface="Courier New" panose="02070309020205020404" pitchFamily="49" charset="0"/>
              </a:rPr>
              <a:t>N</a:t>
            </a:r>
            <a:r>
              <a:rPr lang="zh-CN" altLang="zh-CN" sz="2100" kern="100" dirty="0">
                <a:ea typeface="方正中等线简体" panose="03000509000000000000" pitchFamily="65" charset="-122"/>
                <a:cs typeface="Times New Roman" panose="02020603050405020304" pitchFamily="18" charset="0"/>
              </a:rPr>
              <a:t>－</a:t>
            </a:r>
            <a:r>
              <a:rPr lang="en-US" altLang="zh-CN" sz="2100" kern="100" dirty="0">
                <a:ea typeface="方正中等线简体" panose="03000509000000000000" pitchFamily="65" charset="-122"/>
                <a:cs typeface="Courier New" panose="02070309020205020404" pitchFamily="49" charset="0"/>
              </a:rPr>
              <a:t>1 </a:t>
            </a:r>
            <a:r>
              <a:rPr lang="zh-CN" altLang="zh-CN" sz="2100" kern="100" dirty="0">
                <a:ea typeface="方正中等线简体" panose="03000509000000000000" pitchFamily="65" charset="-122"/>
                <a:cs typeface="Times New Roman" panose="02020603050405020304" pitchFamily="18" charset="0"/>
              </a:rPr>
              <a:t>范围内的整数随机数；</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(3)</a:t>
            </a:r>
            <a:r>
              <a:rPr lang="zh-CN" altLang="zh-CN" sz="2100" kern="100" dirty="0">
                <a:ea typeface="方正中等线简体" panose="03000509000000000000" pitchFamily="65" charset="-122"/>
                <a:cs typeface="Times New Roman" panose="02020603050405020304" pitchFamily="18" charset="0"/>
              </a:rPr>
              <a:t>把产生的随机数作为抽中的编号，使与编号对应的个体进入样本；</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(4)</a:t>
            </a:r>
            <a:r>
              <a:rPr lang="zh-CN" altLang="zh-CN" sz="2100" kern="100" dirty="0">
                <a:ea typeface="方正中等线简体" panose="03000509000000000000" pitchFamily="65" charset="-122"/>
                <a:cs typeface="Times New Roman" panose="02020603050405020304" pitchFamily="18" charset="0"/>
              </a:rPr>
              <a:t>重复上述过程，直到抽足样本所需的数量</a:t>
            </a:r>
            <a:r>
              <a:rPr lang="en-US" altLang="zh-CN" sz="2100" kern="100" dirty="0">
                <a:ea typeface="方正中等线简体" panose="03000509000000000000" pitchFamily="65" charset="-122"/>
                <a:cs typeface="Courier New" panose="02070309020205020404" pitchFamily="49" charset="0"/>
              </a:rPr>
              <a:t>.</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2" name="标题 3">
            <a:extLst>
              <a:ext uri="{FF2B5EF4-FFF2-40B4-BE49-F238E27FC236}">
                <a16:creationId xmlns:a16="http://schemas.microsoft.com/office/drawing/2014/main" id="{79B79E7E-C230-AC17-118E-7209B10882E0}"/>
              </a:ext>
            </a:extLst>
          </p:cNvPr>
          <p:cNvSpPr txBox="1">
            <a:spLocks/>
          </p:cNvSpPr>
          <p:nvPr>
            <p:custDataLst>
              <p:tags r:id="rId1"/>
            </p:custDataLst>
          </p:nvPr>
        </p:nvSpPr>
        <p:spPr>
          <a:xfrm>
            <a:off x="219471" y="299154"/>
            <a:ext cx="8278200" cy="331473"/>
          </a:xfrm>
          <a:prstGeom prst="rect">
            <a:avLst/>
          </a:prstGeom>
        </p:spPr>
        <p:txBody>
          <a:bodyPr vert="horz" lIns="91440" tIns="45720" rIns="91440" bIns="45720" rtlCol="0" anchor="ctr">
            <a:noAutofit/>
          </a:bodyPr>
          <a:lstStyle>
            <a:lvl1pPr algn="l" defTabSz="685684" rtl="0" eaLnBrk="1" latinLnBrk="0" hangingPunct="1">
              <a:lnSpc>
                <a:spcPct val="90000"/>
              </a:lnSpc>
              <a:spcBef>
                <a:spcPct val="0"/>
              </a:spcBef>
              <a:buNone/>
              <a:defRPr sz="3300" kern="1200" baseline="0">
                <a:solidFill>
                  <a:schemeClr val="tx1"/>
                </a:solidFill>
                <a:latin typeface="Arial" panose="020B0604020202020204" pitchFamily="34" charset="0"/>
                <a:ea typeface="微软雅黑" panose="020B0503020204020204" charset="-122"/>
                <a:cs typeface="+mj-cs"/>
              </a:defRPr>
            </a:lvl1pPr>
          </a:lstStyle>
          <a:p>
            <a:pPr fontAlgn="auto">
              <a:spcAft>
                <a:spcPts val="0"/>
              </a:spcAft>
            </a:pPr>
            <a:r>
              <a:rPr lang="zh-CN" altLang="en-US" sz="2700" b="1" dirty="0">
                <a:solidFill>
                  <a:schemeClr val="accent1"/>
                </a:solidFill>
              </a:rPr>
              <a:t>知识梳理</a:t>
            </a:r>
            <a:r>
              <a:rPr lang="en-US" altLang="zh-CN" sz="2700" b="1" dirty="0">
                <a:solidFill>
                  <a:schemeClr val="accent1"/>
                </a:solidFill>
              </a:rPr>
              <a:t>——2.1</a:t>
            </a:r>
            <a:r>
              <a:rPr lang="zh-CN" altLang="en-US" sz="2700" b="1" dirty="0">
                <a:solidFill>
                  <a:schemeClr val="accent1"/>
                </a:solidFill>
              </a:rPr>
              <a:t>简单随机抽样的定义</a:t>
            </a:r>
          </a:p>
        </p:txBody>
      </p:sp>
      <p:sp>
        <p:nvSpPr>
          <p:cNvPr id="3" name="矩形 11302">
            <a:extLst>
              <a:ext uri="{FF2B5EF4-FFF2-40B4-BE49-F238E27FC236}">
                <a16:creationId xmlns:a16="http://schemas.microsoft.com/office/drawing/2014/main" id="{1192E848-97EF-F6AC-50B8-54C784F8FA30}"/>
              </a:ext>
            </a:extLst>
          </p:cNvPr>
          <p:cNvSpPr/>
          <p:nvPr>
            <p:custDataLst>
              <p:tags r:id="rId2"/>
            </p:custDataLst>
          </p:nvPr>
        </p:nvSpPr>
        <p:spPr>
          <a:xfrm>
            <a:off x="323528" y="3363838"/>
            <a:ext cx="7800733" cy="774251"/>
          </a:xfrm>
          <a:prstGeom prst="rect">
            <a:avLst/>
          </a:prstGeom>
          <a:solidFill>
            <a:schemeClr val="tx2"/>
          </a:solidFill>
          <a:ln w="9525">
            <a:noFill/>
          </a:ln>
        </p:spPr>
        <p:txBody>
          <a:bodyPr wrap="square" anchor="t" anchorCtr="0">
            <a:spAutoFit/>
          </a:bodyPr>
          <a:lstStyle/>
          <a:p>
            <a:pPr algn="l" defTabSz="685684" eaLnBrk="0" fontAlgn="auto" hangingPunct="0">
              <a:lnSpc>
                <a:spcPct val="110000"/>
              </a:lnSpc>
              <a:spcBef>
                <a:spcPts val="0"/>
              </a:spcBef>
              <a:spcAft>
                <a:spcPts val="0"/>
              </a:spcAft>
            </a:pPr>
            <a:r>
              <a:rPr lang="zh-CN" altLang="en-US" sz="2100" b="0" dirty="0">
                <a:solidFill>
                  <a:srgbClr val="FF0000"/>
                </a:solidFill>
                <a:latin typeface="Times New Roman" panose="02020603050405020304" charset="0"/>
                <a:ea typeface="黑体" panose="02010609060101010101" pitchFamily="49" charset="-122"/>
                <a:cs typeface="Times New Roman" panose="02020603050405020304" charset="0"/>
              </a:rPr>
              <a:t>随机数法的特点：</a:t>
            </a:r>
            <a:r>
              <a:rPr lang="zh-CN" altLang="en-US" sz="2100" b="0" dirty="0">
                <a:solidFill>
                  <a:srgbClr val="000000"/>
                </a:solidFill>
                <a:latin typeface="Times New Roman" panose="02020603050405020304" charset="0"/>
                <a:ea typeface="黑体" panose="02010609060101010101" pitchFamily="49" charset="-122"/>
                <a:cs typeface="Times New Roman" panose="02020603050405020304" charset="0"/>
              </a:rPr>
              <a:t>方便快捷，取到相同编号时要剔除.        </a:t>
            </a:r>
          </a:p>
          <a:p>
            <a:pPr algn="l" defTabSz="685684" eaLnBrk="0" fontAlgn="auto" hangingPunct="0">
              <a:lnSpc>
                <a:spcPct val="110000"/>
              </a:lnSpc>
              <a:spcBef>
                <a:spcPts val="0"/>
              </a:spcBef>
              <a:spcAft>
                <a:spcPts val="0"/>
              </a:spcAft>
            </a:pPr>
            <a:r>
              <a:rPr lang="zh-CN" altLang="en-US" sz="2100" b="0" dirty="0">
                <a:solidFill>
                  <a:srgbClr val="000000"/>
                </a:solidFill>
                <a:latin typeface="Times New Roman" panose="02020603050405020304" charset="0"/>
                <a:ea typeface="黑体" panose="02010609060101010101" pitchFamily="49" charset="-122"/>
                <a:cs typeface="Times New Roman" panose="02020603050405020304" charset="0"/>
              </a:rPr>
              <a:t>随机数法一般适用于</a:t>
            </a:r>
            <a:r>
              <a:rPr lang="zh-CN" altLang="en-US" sz="2100" b="0" dirty="0">
                <a:solidFill>
                  <a:srgbClr val="FF0000"/>
                </a:solidFill>
                <a:latin typeface="Times New Roman" panose="02020603050405020304" charset="0"/>
                <a:ea typeface="黑体" panose="02010609060101010101" pitchFamily="49" charset="-122"/>
                <a:cs typeface="Times New Roman" panose="02020603050405020304" charset="0"/>
              </a:rPr>
              <a:t>总体容量较大，但样本量不大</a:t>
            </a:r>
            <a:r>
              <a:rPr lang="zh-CN" altLang="en-US" sz="2100" b="0" dirty="0">
                <a:solidFill>
                  <a:srgbClr val="000000"/>
                </a:solidFill>
                <a:latin typeface="Times New Roman" panose="02020603050405020304" charset="0"/>
                <a:ea typeface="黑体" panose="02010609060101010101" pitchFamily="49" charset="-122"/>
                <a:cs typeface="Times New Roman" panose="02020603050405020304" charset="0"/>
              </a:rPr>
              <a:t>的情形.</a:t>
            </a:r>
          </a:p>
        </p:txBody>
      </p:sp>
    </p:spTree>
    <p:extLst>
      <p:ext uri="{BB962C8B-B14F-4D97-AF65-F5344CB8AC3E}">
        <p14:creationId xmlns:p14="http://schemas.microsoft.com/office/powerpoint/2010/main" val="1730390747"/>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21" name="矩形 20"/>
          <p:cNvSpPr/>
          <p:nvPr/>
        </p:nvSpPr>
        <p:spPr>
          <a:xfrm>
            <a:off x="292500" y="137505"/>
            <a:ext cx="8559000" cy="2939459"/>
          </a:xfrm>
          <a:prstGeom prst="rect">
            <a:avLst/>
          </a:prstGeom>
        </p:spPr>
        <p:txBody>
          <a:bodyPr wrap="square">
            <a:spAutoFit/>
          </a:bodyPr>
          <a:lstStyle/>
          <a:p>
            <a:pPr algn="just">
              <a:lnSpc>
                <a:spcPct val="150000"/>
              </a:lnSpc>
              <a:spcAft>
                <a:spcPts val="0"/>
              </a:spcAft>
              <a:tabLst>
                <a:tab pos="1553051" algn="l"/>
              </a:tabLst>
            </a:pPr>
            <a:r>
              <a:rPr lang="zh-CN" altLang="en-US" sz="2100" kern="100" dirty="0">
                <a:solidFill>
                  <a:schemeClr val="accent1"/>
                </a:solidFill>
                <a:ea typeface="方正中等线简体" panose="03000509000000000000" pitchFamily="65" charset="-122"/>
                <a:cs typeface="Times New Roman" panose="02020603050405020304" pitchFamily="18" charset="0"/>
              </a:rPr>
              <a:t>练习：</a:t>
            </a:r>
            <a:r>
              <a:rPr lang="zh-CN" altLang="zh-CN" sz="2100" kern="100" dirty="0">
                <a:ea typeface="方正中等线简体" panose="03000509000000000000" pitchFamily="65" charset="-122"/>
                <a:cs typeface="Times New Roman" panose="02020603050405020304" pitchFamily="18" charset="0"/>
              </a:rPr>
              <a:t>某工厂为了对</a:t>
            </a:r>
            <a:r>
              <a:rPr lang="en-US" altLang="zh-CN" sz="2100" kern="100" dirty="0">
                <a:ea typeface="方正中等线简体" panose="03000509000000000000" pitchFamily="65" charset="-122"/>
                <a:cs typeface="Courier New" panose="02070309020205020404" pitchFamily="49" charset="0"/>
              </a:rPr>
              <a:t>40</a:t>
            </a:r>
            <a:r>
              <a:rPr lang="zh-CN" altLang="zh-CN" sz="2100" kern="100" dirty="0">
                <a:ea typeface="方正中等线简体" panose="03000509000000000000" pitchFamily="65" charset="-122"/>
                <a:cs typeface="Times New Roman" panose="02020603050405020304" pitchFamily="18" charset="0"/>
              </a:rPr>
              <a:t>个零件进行抽样调查，将其编号为</a:t>
            </a:r>
            <a:r>
              <a:rPr lang="en-US" altLang="zh-CN" sz="2100" kern="100" dirty="0">
                <a:ea typeface="方正中等线简体" panose="03000509000000000000" pitchFamily="65" charset="-122"/>
                <a:cs typeface="Courier New" panose="02070309020205020404" pitchFamily="49" charset="0"/>
              </a:rPr>
              <a:t>00,01</a:t>
            </a:r>
            <a:r>
              <a:rPr lang="zh-CN" altLang="zh-CN" sz="2100" kern="100" dirty="0">
                <a:ea typeface="方正中等线简体" panose="03000509000000000000" pitchFamily="65" charset="-122"/>
                <a:cs typeface="Times New Roman" panose="02020603050405020304" pitchFamily="18" charset="0"/>
              </a:rPr>
              <a:t>，</a:t>
            </a:r>
            <a:r>
              <a:rPr lang="en-US" altLang="zh-CN" sz="2100" kern="100" dirty="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100" kern="100" dirty="0">
                <a:ea typeface="方正中等线简体" panose="03000509000000000000" pitchFamily="65" charset="-122"/>
                <a:cs typeface="Times New Roman" panose="02020603050405020304" pitchFamily="18" charset="0"/>
              </a:rPr>
              <a:t>，</a:t>
            </a:r>
            <a:r>
              <a:rPr lang="en-US" altLang="zh-CN" sz="2100" kern="100" dirty="0">
                <a:ea typeface="方正中等线简体" panose="03000509000000000000" pitchFamily="65" charset="-122"/>
                <a:cs typeface="Courier New" panose="02070309020205020404" pitchFamily="49" charset="0"/>
              </a:rPr>
              <a:t>38,39.</a:t>
            </a:r>
            <a:r>
              <a:rPr lang="zh-CN" altLang="zh-CN" sz="2100" kern="100" dirty="0">
                <a:ea typeface="方正中等线简体" panose="03000509000000000000" pitchFamily="65" charset="-122"/>
                <a:cs typeface="Times New Roman" panose="02020603050405020304" pitchFamily="18" charset="0"/>
              </a:rPr>
              <a:t>现要从中选出</a:t>
            </a:r>
            <a:r>
              <a:rPr lang="en-US" altLang="zh-CN" sz="2100" kern="100" dirty="0">
                <a:ea typeface="方正中等线简体" panose="03000509000000000000" pitchFamily="65" charset="-122"/>
                <a:cs typeface="Courier New" panose="02070309020205020404" pitchFamily="49" charset="0"/>
              </a:rPr>
              <a:t>5</a:t>
            </a:r>
            <a:r>
              <a:rPr lang="zh-CN" altLang="zh-CN" sz="2100" kern="100" dirty="0">
                <a:ea typeface="方正中等线简体" panose="03000509000000000000" pitchFamily="65" charset="-122"/>
                <a:cs typeface="Times New Roman" panose="02020603050405020304" pitchFamily="18" charset="0"/>
              </a:rPr>
              <a:t>个，利用下面的随机数表，从第一行第</a:t>
            </a:r>
            <a:r>
              <a:rPr lang="en-US" altLang="zh-CN" sz="2100" kern="100" dirty="0">
                <a:ea typeface="方正中等线简体" panose="03000509000000000000" pitchFamily="65" charset="-122"/>
                <a:cs typeface="Courier New" panose="02070309020205020404" pitchFamily="49" charset="0"/>
              </a:rPr>
              <a:t>3</a:t>
            </a:r>
            <a:r>
              <a:rPr lang="zh-CN" altLang="zh-CN" sz="2100" kern="100" dirty="0">
                <a:ea typeface="方正中等线简体" panose="03000509000000000000" pitchFamily="65" charset="-122"/>
                <a:cs typeface="Times New Roman" panose="02020603050405020304" pitchFamily="18" charset="0"/>
              </a:rPr>
              <a:t>列开始，由左至右依次读取，则选出来的第</a:t>
            </a:r>
            <a:r>
              <a:rPr lang="en-US" altLang="zh-CN" sz="2100" kern="100" dirty="0">
                <a:ea typeface="方正中等线简体" panose="03000509000000000000" pitchFamily="65" charset="-122"/>
                <a:cs typeface="Courier New" panose="02070309020205020404" pitchFamily="49" charset="0"/>
              </a:rPr>
              <a:t>1</a:t>
            </a:r>
            <a:r>
              <a:rPr lang="zh-CN" altLang="zh-CN" sz="2100" kern="100" dirty="0">
                <a:ea typeface="方正中等线简体" panose="03000509000000000000" pitchFamily="65" charset="-122"/>
                <a:cs typeface="Times New Roman" panose="02020603050405020304" pitchFamily="18" charset="0"/>
              </a:rPr>
              <a:t>个零件的编号是</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0347</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4373</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8636</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9647</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3661</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4698</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6371</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6233</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2616</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8045</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6011</a:t>
            </a:r>
            <a:r>
              <a:rPr lang="zh-CN" altLang="zh-CN" sz="2100" kern="100" dirty="0">
                <a:ea typeface="方正中等线简体" panose="03000509000000000000" pitchFamily="65" charset="-122"/>
                <a:cs typeface="Times New Roman" panose="02020603050405020304" pitchFamily="18" charset="0"/>
              </a:rPr>
              <a:t>　</a:t>
            </a:r>
            <a:r>
              <a:rPr lang="en-US" altLang="zh-CN" sz="2100" kern="100" dirty="0">
                <a:ea typeface="方正中等线简体" panose="03000509000000000000" pitchFamily="65" charset="-122"/>
                <a:cs typeface="Courier New" panose="02070309020205020404" pitchFamily="49" charset="0"/>
              </a:rPr>
              <a:t>1410</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ts val="0"/>
              </a:spcAft>
              <a:tabLst>
                <a:tab pos="1553051" algn="l"/>
              </a:tabLst>
            </a:pPr>
            <a:r>
              <a:rPr lang="en-US" altLang="zh-CN" sz="2100" kern="100" dirty="0">
                <a:ea typeface="方正中等线简体" panose="03000509000000000000" pitchFamily="65" charset="-122"/>
                <a:cs typeface="Courier New" panose="02070309020205020404" pitchFamily="49" charset="0"/>
              </a:rPr>
              <a:t>A.36  		B.16  			C.11  			D.14</a:t>
            </a:r>
            <a:endParaRPr lang="zh-CN" altLang="zh-CN" sz="788" kern="100" dirty="0">
              <a:latin typeface="宋体" panose="02010600030101010101" pitchFamily="2" charset="-122"/>
              <a:ea typeface="宋体" panose="02010600030101010101" pitchFamily="2" charset="-122"/>
              <a:cs typeface="Courier New" panose="02070309020205020404" pitchFamily="49" charset="0"/>
            </a:endParaRPr>
          </a:p>
        </p:txBody>
      </p:sp>
      <p:sp>
        <p:nvSpPr>
          <p:cNvPr id="4" name="TextBox 19"/>
          <p:cNvSpPr txBox="1"/>
          <p:nvPr/>
        </p:nvSpPr>
        <p:spPr>
          <a:xfrm>
            <a:off x="171044" y="2560111"/>
            <a:ext cx="567074" cy="611706"/>
          </a:xfrm>
          <a:prstGeom prst="rect">
            <a:avLst/>
          </a:prstGeom>
          <a:noFill/>
        </p:spPr>
        <p:txBody>
          <a:bodyPr wrap="square" rtlCol="0">
            <a:spAutoFit/>
          </a:bodyPr>
          <a:lstStyle/>
          <a:p>
            <a:pPr defTabSz="914355"/>
            <a:r>
              <a:rPr lang="zh-CN" altLang="en-US" sz="3375" dirty="0">
                <a:solidFill>
                  <a:srgbClr val="C00000"/>
                </a:solidFill>
                <a:latin typeface="华文细黑" pitchFamily="2" charset="-122"/>
                <a:ea typeface="华文细黑" pitchFamily="2" charset="-122"/>
              </a:rPr>
              <a:t>√</a:t>
            </a:r>
          </a:p>
        </p:txBody>
      </p:sp>
    </p:spTree>
    <p:extLst>
      <p:ext uri="{BB962C8B-B14F-4D97-AF65-F5344CB8AC3E}">
        <p14:creationId xmlns:p14="http://schemas.microsoft.com/office/powerpoint/2010/main" val="2198432631"/>
      </p:ext>
    </p:extLst>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——2.4</a:t>
            </a:r>
            <a:r>
              <a:rPr lang="zh-CN" altLang="en-US" sz="2700" b="1">
                <a:solidFill>
                  <a:schemeClr val="accent1"/>
                </a:solidFill>
              </a:rPr>
              <a:t>简单随机抽样的平均数</a:t>
            </a:r>
          </a:p>
        </p:txBody>
      </p:sp>
      <p:graphicFrame>
        <p:nvGraphicFramePr>
          <p:cNvPr id="11" name="表格 10"/>
          <p:cNvGraphicFramePr>
            <a:graphicFrameLocks noGrp="1"/>
          </p:cNvGraphicFramePr>
          <p:nvPr>
            <p:custDataLst>
              <p:tags r:id="rId3"/>
            </p:custDataLst>
          </p:nvPr>
        </p:nvGraphicFramePr>
        <p:xfrm>
          <a:off x="312596" y="837751"/>
          <a:ext cx="8519284" cy="2630059"/>
        </p:xfrm>
        <a:graphic>
          <a:graphicData uri="http://schemas.openxmlformats.org/drawingml/2006/table">
            <a:tbl>
              <a:tblPr firstRow="1" bandRow="1">
                <a:tableStyleId>{5C22544A-7EE6-4342-B048-85BDC9FD1C3A}</a:tableStyleId>
              </a:tblPr>
              <a:tblGrid>
                <a:gridCol w="714265">
                  <a:extLst>
                    <a:ext uri="{9D8B030D-6E8A-4147-A177-3AD203B41FA5}">
                      <a16:colId xmlns:a16="http://schemas.microsoft.com/office/drawing/2014/main" val="20000"/>
                    </a:ext>
                  </a:extLst>
                </a:gridCol>
                <a:gridCol w="3704182">
                  <a:extLst>
                    <a:ext uri="{9D8B030D-6E8A-4147-A177-3AD203B41FA5}">
                      <a16:colId xmlns:a16="http://schemas.microsoft.com/office/drawing/2014/main" val="20001"/>
                    </a:ext>
                  </a:extLst>
                </a:gridCol>
                <a:gridCol w="4100837">
                  <a:extLst>
                    <a:ext uri="{9D8B030D-6E8A-4147-A177-3AD203B41FA5}">
                      <a16:colId xmlns:a16="http://schemas.microsoft.com/office/drawing/2014/main" val="20002"/>
                    </a:ext>
                  </a:extLst>
                </a:gridCol>
              </a:tblGrid>
              <a:tr h="478082">
                <a:tc>
                  <a:txBody>
                    <a:bodyPr/>
                    <a:lstStyle/>
                    <a:p>
                      <a:pPr algn="ctr">
                        <a:buNone/>
                      </a:pPr>
                      <a:r>
                        <a:rPr lang="zh-CN" altLang="en-US" sz="2000" b="1">
                          <a:latin typeface="楷体" panose="02010609060101010101" charset="-122"/>
                          <a:ea typeface="楷体" panose="02010609060101010101" charset="-122"/>
                          <a:cs typeface="Times New Roman" panose="02020603050405020304" charset="0"/>
                        </a:rPr>
                        <a:t>概念</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buNone/>
                      </a:pPr>
                      <a:r>
                        <a:rPr lang="zh-CN" altLang="en-US" sz="2100" b="1">
                          <a:solidFill>
                            <a:schemeClr val="tx1"/>
                          </a:solidFill>
                          <a:latin typeface="Times New Roman" panose="02020603050405020304" charset="0"/>
                          <a:ea typeface="华文中宋" panose="02010600040101010101" pitchFamily="2" charset="-122"/>
                          <a:cs typeface="Times New Roman" panose="02020603050405020304" charset="0"/>
                        </a:rPr>
                        <a:t>总体均值</a:t>
                      </a:r>
                      <a:r>
                        <a:rPr lang="en-US" altLang="zh-CN" sz="2100" b="1">
                          <a:solidFill>
                            <a:schemeClr val="tx1"/>
                          </a:solidFill>
                          <a:latin typeface="Times New Roman" panose="02020603050405020304" charset="0"/>
                          <a:ea typeface="华文中宋" panose="02010600040101010101" pitchFamily="2" charset="-122"/>
                          <a:cs typeface="Times New Roman" panose="02020603050405020304" charset="0"/>
                        </a:rPr>
                        <a:t>(</a:t>
                      </a:r>
                      <a:r>
                        <a:rPr lang="zh-CN" altLang="en-US" sz="2100" b="1">
                          <a:solidFill>
                            <a:schemeClr val="tx1"/>
                          </a:solidFill>
                          <a:latin typeface="Times New Roman" panose="02020603050405020304" charset="0"/>
                          <a:ea typeface="华文中宋" panose="02010600040101010101" pitchFamily="2" charset="-122"/>
                          <a:cs typeface="Times New Roman" panose="02020603050405020304" charset="0"/>
                        </a:rPr>
                        <a:t>总体平均数</a:t>
                      </a:r>
                      <a:r>
                        <a:rPr lang="en-US" altLang="zh-CN" sz="2100" b="1">
                          <a:solidFill>
                            <a:schemeClr val="tx1"/>
                          </a:solidFill>
                          <a:latin typeface="Times New Roman" panose="02020603050405020304" charset="0"/>
                          <a:ea typeface="华文中宋" panose="02010600040101010101" pitchFamily="2" charset="-122"/>
                          <a:cs typeface="Times New Roman" panose="02020603050405020304" charset="0"/>
                        </a:rPr>
                        <a:t>)</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20000"/>
                        <a:lumOff val="80000"/>
                      </a:schemeClr>
                    </a:solidFill>
                  </a:tcPr>
                </a:tc>
                <a:tc>
                  <a:txBody>
                    <a:bodyPr/>
                    <a:lstStyle/>
                    <a:p>
                      <a:pPr algn="ctr">
                        <a:buNone/>
                      </a:pPr>
                      <a:r>
                        <a:rPr lang="zh-CN" altLang="en-US" sz="2100" b="1">
                          <a:solidFill>
                            <a:schemeClr val="tx1"/>
                          </a:solidFill>
                          <a:latin typeface="Times New Roman" panose="02020603050405020304" charset="0"/>
                          <a:ea typeface="华文中宋" panose="02010600040101010101" pitchFamily="2" charset="-122"/>
                          <a:cs typeface="Times New Roman" panose="02020603050405020304" charset="0"/>
                          <a:sym typeface="+mn-ea"/>
                        </a:rPr>
                        <a:t>样本均值</a:t>
                      </a:r>
                      <a:r>
                        <a:rPr lang="en-US" altLang="zh-CN" sz="2100" b="1">
                          <a:solidFill>
                            <a:schemeClr val="tx1"/>
                          </a:solidFill>
                          <a:latin typeface="Times New Roman" panose="02020603050405020304" charset="0"/>
                          <a:ea typeface="华文中宋" panose="02010600040101010101" pitchFamily="2" charset="-122"/>
                          <a:cs typeface="Times New Roman" panose="02020603050405020304" charset="0"/>
                          <a:sym typeface="+mn-ea"/>
                        </a:rPr>
                        <a:t>(</a:t>
                      </a:r>
                      <a:r>
                        <a:rPr lang="zh-CN" altLang="en-US" sz="2100" b="1">
                          <a:solidFill>
                            <a:schemeClr val="tx1"/>
                          </a:solidFill>
                          <a:latin typeface="Times New Roman" panose="02020603050405020304" charset="0"/>
                          <a:ea typeface="华文中宋" panose="02010600040101010101" pitchFamily="2" charset="-122"/>
                          <a:cs typeface="Times New Roman" panose="02020603050405020304" charset="0"/>
                          <a:sym typeface="+mn-ea"/>
                        </a:rPr>
                        <a:t>样本平均数</a:t>
                      </a:r>
                      <a:r>
                        <a:rPr lang="en-US" altLang="zh-CN" sz="2100" b="1">
                          <a:solidFill>
                            <a:schemeClr val="tx1"/>
                          </a:solidFill>
                          <a:latin typeface="Times New Roman" panose="02020603050405020304" charset="0"/>
                          <a:ea typeface="华文中宋" panose="02010600040101010101" pitchFamily="2" charset="-122"/>
                          <a:cs typeface="Times New Roman" panose="02020603050405020304" charset="0"/>
                          <a:sym typeface="+mn-ea"/>
                        </a:rPr>
                        <a:t>)</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2">
                        <a:lumMod val="20000"/>
                        <a:lumOff val="80000"/>
                      </a:schemeClr>
                    </a:solidFill>
                  </a:tcPr>
                </a:tc>
                <a:extLst>
                  <a:ext uri="{0D108BD9-81ED-4DB2-BD59-A6C34878D82A}">
                    <a16:rowId xmlns:a16="http://schemas.microsoft.com/office/drawing/2014/main" val="10000"/>
                  </a:ext>
                </a:extLst>
              </a:tr>
              <a:tr h="1125433">
                <a:tc>
                  <a:txBody>
                    <a:bodyPr/>
                    <a:lstStyle/>
                    <a:p>
                      <a:pPr algn="ctr">
                        <a:lnSpc>
                          <a:spcPct val="120000"/>
                        </a:lnSpc>
                        <a:buNone/>
                      </a:pPr>
                      <a:r>
                        <a:rPr lang="zh-CN" altLang="en-US" sz="2000" b="1">
                          <a:latin typeface="楷体" panose="02010609060101010101" charset="-122"/>
                          <a:ea typeface="楷体" panose="02010609060101010101" charset="-122"/>
                          <a:cs typeface="Times New Roman" panose="02020603050405020304" charset="0"/>
                          <a:sym typeface="宋体" panose="02010600030101010101" pitchFamily="2" charset="-122"/>
                        </a:rPr>
                        <a:t>条件</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120000"/>
                        </a:lnSpc>
                        <a:buNone/>
                      </a:pPr>
                      <a:r>
                        <a:rPr lang="zh-CN" altLang="en-US" sz="2000" b="1">
                          <a:latin typeface="Times New Roman" panose="02020603050405020304" charset="0"/>
                          <a:ea typeface="华文中宋" panose="02010600040101010101" pitchFamily="2" charset="-122"/>
                          <a:sym typeface="宋体" panose="02010600030101010101" pitchFamily="2" charset="-122"/>
                        </a:rPr>
                        <a:t>总体中有</a:t>
                      </a:r>
                      <a:r>
                        <a:rPr lang="zh-CN" altLang="en-US" sz="2000" b="1" i="1">
                          <a:latin typeface="Times New Roman" panose="02020603050405020304" charset="0"/>
                          <a:ea typeface="华文中宋" panose="02010600040101010101" pitchFamily="2" charset="-122"/>
                          <a:sym typeface="宋体" panose="02010600030101010101" pitchFamily="2" charset="-122"/>
                        </a:rPr>
                        <a:t>N</a:t>
                      </a:r>
                      <a:r>
                        <a:rPr lang="zh-CN" altLang="en-US" sz="2000" b="1">
                          <a:latin typeface="Times New Roman" panose="02020603050405020304" charset="0"/>
                          <a:ea typeface="华文中宋" panose="02010600040101010101" pitchFamily="2" charset="-122"/>
                          <a:sym typeface="宋体" panose="02010600030101010101" pitchFamily="2" charset="-122"/>
                        </a:rPr>
                        <a:t>个个体，它们的变量值分别为</a:t>
                      </a:r>
                      <a:r>
                        <a:rPr lang="zh-CN" altLang="en-US" sz="2000" b="1" i="1">
                          <a:latin typeface="Times New Roman" panose="02020603050405020304" charset="0"/>
                          <a:ea typeface="华文中宋" panose="02010600040101010101" pitchFamily="2" charset="-122"/>
                          <a:sym typeface="宋体" panose="02010600030101010101" pitchFamily="2" charset="-122"/>
                        </a:rPr>
                        <a:t>Y</a:t>
                      </a:r>
                      <a:r>
                        <a:rPr lang="zh-CN" altLang="en-US" sz="2000" b="1" baseline="-25000">
                          <a:latin typeface="Times New Roman" panose="02020603050405020304" charset="0"/>
                          <a:ea typeface="华文中宋" panose="02010600040101010101" pitchFamily="2" charset="-122"/>
                          <a:sym typeface="宋体" panose="02010600030101010101" pitchFamily="2" charset="-122"/>
                        </a:rPr>
                        <a:t>1</a:t>
                      </a:r>
                      <a:r>
                        <a:rPr lang="zh-CN" altLang="en-US" sz="2000" b="1">
                          <a:latin typeface="Times New Roman" panose="02020603050405020304" charset="0"/>
                          <a:ea typeface="华文中宋" panose="02010600040101010101" pitchFamily="2" charset="-122"/>
                          <a:sym typeface="宋体" panose="02010600030101010101" pitchFamily="2" charset="-122"/>
                        </a:rPr>
                        <a:t>，</a:t>
                      </a:r>
                      <a:r>
                        <a:rPr lang="zh-CN" altLang="en-US" sz="2000" b="1" i="1">
                          <a:latin typeface="Times New Roman" panose="02020603050405020304" charset="0"/>
                          <a:ea typeface="华文中宋" panose="02010600040101010101" pitchFamily="2" charset="-122"/>
                          <a:sym typeface="宋体" panose="02010600030101010101" pitchFamily="2" charset="-122"/>
                        </a:rPr>
                        <a:t>Y</a:t>
                      </a:r>
                      <a:r>
                        <a:rPr lang="en-US" altLang="zh-CN" sz="2000" b="1" baseline="-25000">
                          <a:latin typeface="Times New Roman" panose="02020603050405020304" charset="0"/>
                          <a:ea typeface="华文中宋" panose="02010600040101010101" pitchFamily="2" charset="-122"/>
                          <a:sym typeface="宋体" panose="02010600030101010101" pitchFamily="2" charset="-122"/>
                        </a:rPr>
                        <a:t>2</a:t>
                      </a:r>
                      <a:r>
                        <a:rPr lang="zh-CN" altLang="en-US" sz="2000" b="1">
                          <a:latin typeface="Times New Roman" panose="02020603050405020304" charset="0"/>
                          <a:ea typeface="华文中宋" panose="02010600040101010101" pitchFamily="2" charset="-122"/>
                          <a:sym typeface="宋体" panose="02010600030101010101" pitchFamily="2" charset="-122"/>
                        </a:rPr>
                        <a:t>，…，</a:t>
                      </a:r>
                      <a:r>
                        <a:rPr lang="zh-CN" altLang="en-US" sz="2000" b="1" i="1">
                          <a:latin typeface="Times New Roman" panose="02020603050405020304" charset="0"/>
                          <a:ea typeface="华文中宋" panose="02010600040101010101" pitchFamily="2" charset="-122"/>
                          <a:sym typeface="宋体" panose="02010600030101010101" pitchFamily="2" charset="-122"/>
                        </a:rPr>
                        <a:t>Y</a:t>
                      </a:r>
                      <a:r>
                        <a:rPr lang="en-US" altLang="zh-CN" sz="2000" b="1" baseline="-25000">
                          <a:latin typeface="Times New Roman" panose="02020603050405020304" charset="0"/>
                          <a:ea typeface="华文中宋" panose="02010600040101010101" pitchFamily="2" charset="-122"/>
                          <a:sym typeface="宋体" panose="02010600030101010101" pitchFamily="2" charset="-122"/>
                        </a:rPr>
                        <a:t>N</a:t>
                      </a:r>
                      <a:endParaRPr lang="en-US" altLang="zh-CN" sz="2000" b="1">
                        <a:latin typeface="Times New Roman" panose="02020603050405020304" charset="0"/>
                        <a:ea typeface="华文中宋" panose="02010600040101010101" pitchFamily="2" charset="-122"/>
                        <a:cs typeface="Times New Roman" panose="02020603050405020304" charset="0"/>
                        <a:sym typeface="宋体" panose="02010600030101010101" pitchFamily="2" charset="-122"/>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lnSpc>
                          <a:spcPct val="120000"/>
                        </a:lnSpc>
                        <a:buNone/>
                      </a:pPr>
                      <a:r>
                        <a:rPr lang="zh-CN" altLang="en-US" sz="2000" b="1">
                          <a:latin typeface="Times New Roman" panose="02020603050405020304" charset="0"/>
                          <a:ea typeface="华文中宋" panose="02010600040101010101" pitchFamily="2" charset="-122"/>
                          <a:sym typeface="+mn-ea"/>
                        </a:rPr>
                        <a:t>从总体中抽取一个容量为</a:t>
                      </a:r>
                      <a:r>
                        <a:rPr lang="en-US" altLang="zh-CN" sz="2000" b="1" i="1">
                          <a:latin typeface="Times New Roman" panose="02020603050405020304" charset="0"/>
                          <a:ea typeface="华文中宋" panose="02010600040101010101" pitchFamily="2" charset="-122"/>
                          <a:sym typeface="+mn-ea"/>
                        </a:rPr>
                        <a:t>n</a:t>
                      </a:r>
                      <a:r>
                        <a:rPr lang="zh-CN" altLang="en-US" sz="2000" b="1">
                          <a:latin typeface="Times New Roman" panose="02020603050405020304" charset="0"/>
                          <a:ea typeface="华文中宋" panose="02010600040101010101" pitchFamily="2" charset="-122"/>
                          <a:sym typeface="+mn-ea"/>
                        </a:rPr>
                        <a:t>的样本</a:t>
                      </a:r>
                      <a:r>
                        <a:rPr lang="zh-CN" altLang="en-US" sz="2000" b="1">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，它们的变量值分别为</a:t>
                      </a:r>
                      <a:r>
                        <a:rPr lang="en-US" altLang="zh-CN" sz="2000" b="1" i="1">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y</a:t>
                      </a:r>
                      <a:r>
                        <a:rPr lang="zh-CN" altLang="en-US" sz="2000" b="1">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1，</a:t>
                      </a:r>
                      <a:r>
                        <a:rPr lang="en-US" altLang="zh-CN" sz="2000" b="1" i="1">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y</a:t>
                      </a:r>
                      <a:r>
                        <a:rPr lang="zh-CN" altLang="en-US" sz="2000" b="1">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2，…，</a:t>
                      </a:r>
                      <a:r>
                        <a:rPr lang="en-US" altLang="zh-CN" sz="2000" b="1" i="1">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y</a:t>
                      </a:r>
                      <a:r>
                        <a:rPr lang="zh-CN" altLang="en-US" sz="2000" b="1" baseline="-25000">
                          <a:latin typeface="Times New Roman" panose="02020603050405020304" charset="0"/>
                          <a:ea typeface="华文中宋" panose="02010600040101010101" pitchFamily="2" charset="-122"/>
                          <a:cs typeface="Microsoft JhengHei" panose="020B0604030504040204" pitchFamily="34" charset="-120"/>
                          <a:sym typeface="宋体" panose="02010600030101010101" pitchFamily="2" charset="-122"/>
                        </a:rPr>
                        <a:t>N</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1"/>
                  </a:ext>
                </a:extLst>
              </a:tr>
              <a:tr h="1018067">
                <a:tc>
                  <a:txBody>
                    <a:bodyPr/>
                    <a:lstStyle/>
                    <a:p>
                      <a:pPr algn="ctr" fontAlgn="base">
                        <a:buNone/>
                      </a:pPr>
                      <a:r>
                        <a:rPr lang="zh-CN" altLang="en-US" sz="2000" b="1">
                          <a:latin typeface="楷体" panose="02010609060101010101" charset="-122"/>
                          <a:ea typeface="楷体" panose="02010609060101010101" charset="-122"/>
                          <a:cs typeface="Times New Roman" panose="02020603050405020304" charset="0"/>
                          <a:sym typeface="+mn-ea"/>
                        </a:rPr>
                        <a:t>公式</a:t>
                      </a: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fontAlgn="base"/>
                      <a:endParaRPr lang="zh-CN" altLang="en-US" sz="2000" b="1">
                        <a:solidFill>
                          <a:srgbClr val="000000"/>
                        </a:solidFill>
                        <a:latin typeface="楷体" panose="02010609060101010101" charset="-122"/>
                        <a:ea typeface="楷体" panose="02010609060101010101" charset="-122"/>
                        <a:sym typeface="+mn-ea"/>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fontAlgn="base"/>
                      <a:endParaRPr lang="zh-CN" altLang="en-US" sz="2000" b="1">
                        <a:solidFill>
                          <a:srgbClr val="000000"/>
                        </a:solidFill>
                        <a:latin typeface="楷体" panose="02010609060101010101" charset="-122"/>
                        <a:ea typeface="楷体" panose="02010609060101010101" charset="-122"/>
                        <a:sym typeface="+mn-ea"/>
                      </a:endParaRPr>
                    </a:p>
                  </a:txBody>
                  <a:tcPr marL="68569" marR="68569" marT="34285" marB="34285"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graphicFrame>
        <p:nvGraphicFramePr>
          <p:cNvPr id="12" name="对象 1"/>
          <p:cNvGraphicFramePr>
            <a:graphicFrameLocks noChangeAspect="1"/>
          </p:cNvGraphicFramePr>
          <p:nvPr>
            <p:custDataLst>
              <p:tags r:id="rId4"/>
            </p:custDataLst>
            <p:extLst>
              <p:ext uri="{D42A27DB-BD31-4B8C-83A1-F6EECF244321}">
                <p14:modId xmlns:p14="http://schemas.microsoft.com/office/powerpoint/2010/main" val="138089457"/>
              </p:ext>
            </p:extLst>
          </p:nvPr>
        </p:nvGraphicFramePr>
        <p:xfrm>
          <a:off x="1103031" y="2429373"/>
          <a:ext cx="3501092" cy="783312"/>
        </p:xfrm>
        <a:graphic>
          <a:graphicData uri="http://schemas.openxmlformats.org/presentationml/2006/ole">
            <mc:AlternateContent xmlns:mc="http://schemas.openxmlformats.org/markup-compatibility/2006">
              <mc:Choice xmlns:v="urn:schemas-microsoft-com:vml" Requires="v">
                <p:oleObj r:id="rId8" imgW="1930400" imgH="431800" progId="Equation.DSMT4">
                  <p:embed/>
                </p:oleObj>
              </mc:Choice>
              <mc:Fallback>
                <p:oleObj r:id="rId8" imgW="1930400" imgH="431800" progId="Equation.DSMT4">
                  <p:embed/>
                  <p:pic>
                    <p:nvPicPr>
                      <p:cNvPr id="12" name="对象 1"/>
                      <p:cNvPicPr/>
                      <p:nvPr/>
                    </p:nvPicPr>
                    <p:blipFill>
                      <a:blip r:embed="rId9"/>
                      <a:stretch>
                        <a:fillRect/>
                      </a:stretch>
                    </p:blipFill>
                    <p:spPr>
                      <a:xfrm>
                        <a:off x="1103031" y="2429373"/>
                        <a:ext cx="3501092" cy="783312"/>
                      </a:xfrm>
                      <a:prstGeom prst="rect">
                        <a:avLst/>
                      </a:prstGeom>
                      <a:noFill/>
                      <a:ln w="38100">
                        <a:noFill/>
                        <a:miter/>
                      </a:ln>
                    </p:spPr>
                  </p:pic>
                </p:oleObj>
              </mc:Fallback>
            </mc:AlternateContent>
          </a:graphicData>
        </a:graphic>
      </p:graphicFrame>
      <p:graphicFrame>
        <p:nvGraphicFramePr>
          <p:cNvPr id="17410" name="对象 1"/>
          <p:cNvGraphicFramePr>
            <a:graphicFrameLocks noChangeAspect="1"/>
          </p:cNvGraphicFramePr>
          <p:nvPr>
            <p:custDataLst>
              <p:tags r:id="rId5"/>
            </p:custDataLst>
            <p:extLst>
              <p:ext uri="{D42A27DB-BD31-4B8C-83A1-F6EECF244321}">
                <p14:modId xmlns:p14="http://schemas.microsoft.com/office/powerpoint/2010/main" val="1767107309"/>
              </p:ext>
            </p:extLst>
          </p:nvPr>
        </p:nvGraphicFramePr>
        <p:xfrm>
          <a:off x="5021338" y="2282540"/>
          <a:ext cx="3691562" cy="836881"/>
        </p:xfrm>
        <a:graphic>
          <a:graphicData uri="http://schemas.openxmlformats.org/presentationml/2006/ole">
            <mc:AlternateContent xmlns:mc="http://schemas.openxmlformats.org/markup-compatibility/2006">
              <mc:Choice xmlns:v="urn:schemas-microsoft-com:vml" Requires="v">
                <p:oleObj r:id="rId10" imgW="1905000" imgH="431800" progId="Equation.DSMT4">
                  <p:embed/>
                </p:oleObj>
              </mc:Choice>
              <mc:Fallback>
                <p:oleObj r:id="rId10" imgW="1905000" imgH="431800" progId="Equation.DSMT4">
                  <p:embed/>
                  <p:pic>
                    <p:nvPicPr>
                      <p:cNvPr id="17410" name="对象 1"/>
                      <p:cNvPicPr/>
                      <p:nvPr/>
                    </p:nvPicPr>
                    <p:blipFill>
                      <a:blip r:embed="rId11"/>
                      <a:stretch>
                        <a:fillRect/>
                      </a:stretch>
                    </p:blipFill>
                    <p:spPr>
                      <a:xfrm>
                        <a:off x="5021338" y="2282540"/>
                        <a:ext cx="3691562" cy="836881"/>
                      </a:xfrm>
                      <a:prstGeom prst="rect">
                        <a:avLst/>
                      </a:prstGeom>
                      <a:solidFill>
                        <a:schemeClr val="bg1"/>
                      </a:solidFill>
                      <a:ln w="38100">
                        <a:noFill/>
                        <a:miter/>
                      </a:ln>
                    </p:spPr>
                  </p:pic>
                </p:oleObj>
              </mc:Fallback>
            </mc:AlternateContent>
          </a:graphicData>
        </a:graphic>
      </p:graphicFrame>
      <p:sp>
        <p:nvSpPr>
          <p:cNvPr id="140311" name="文本框 13"/>
          <p:cNvSpPr txBox="1">
            <a:spLocks noRot="1" noChangeAspect="1" noEditPoints="1" noTextEdit="1"/>
          </p:cNvSpPr>
          <p:nvPr>
            <p:custDataLst>
              <p:tags r:id="rId6"/>
            </p:custDataLst>
          </p:nvPr>
        </p:nvSpPr>
        <p:spPr>
          <a:xfrm>
            <a:off x="964958" y="3651870"/>
            <a:ext cx="7214083" cy="395227"/>
          </a:xfrm>
          <a:prstGeom prst="rect">
            <a:avLst/>
          </a:prstGeom>
          <a:blipFill rotWithShape="0">
            <a:blip r:embed="rId12"/>
            <a:stretch>
              <a:fillRect/>
            </a:stretch>
          </a:blipFill>
          <a:ln w="9525">
            <a:noFill/>
          </a:ln>
        </p:spPr>
        <p:txBody>
          <a:bodyPr anchor="t" anchorCtr="0"/>
          <a:lstStyle/>
          <a:p>
            <a:pPr algn="l" defTabSz="685684" fontAlgn="auto">
              <a:spcBef>
                <a:spcPts val="0"/>
              </a:spcBef>
              <a:spcAft>
                <a:spcPts val="0"/>
              </a:spcAft>
            </a:pPr>
            <a:endParaRPr lang="zh-CN" altLang="en-US" sz="1350" b="0">
              <a:solidFill>
                <a:srgbClr val="000000"/>
              </a:solidFill>
              <a:latin typeface="Arial" panose="020B0604020202020204" pitchFamily="34" charset="0"/>
              <a:ea typeface="宋体" panose="02010600030101010101" pitchFamily="2" charset="-122"/>
              <a:cs typeface="Aria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wipe(left)">
                                      <p:cBhvr>
                                        <p:cTn id="12"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——3.1</a:t>
            </a:r>
            <a:r>
              <a:rPr lang="zh-CN" altLang="en-US" sz="2700" b="1">
                <a:solidFill>
                  <a:schemeClr val="accent1"/>
                </a:solidFill>
              </a:rPr>
              <a:t>分层抽样的定义</a:t>
            </a:r>
          </a:p>
        </p:txBody>
      </p:sp>
      <p:sp>
        <p:nvSpPr>
          <p:cNvPr id="3" name="内容占位符 2"/>
          <p:cNvSpPr>
            <a:spLocks noGrp="1"/>
          </p:cNvSpPr>
          <p:nvPr>
            <p:ph idx="1"/>
            <p:custDataLst>
              <p:tags r:id="rId3"/>
            </p:custDataLst>
          </p:nvPr>
        </p:nvSpPr>
        <p:spPr>
          <a:xfrm>
            <a:off x="436879" y="737992"/>
            <a:ext cx="8275482" cy="2396600"/>
          </a:xfrm>
        </p:spPr>
        <p:txBody>
          <a:bodyPr>
            <a:noAutofit/>
          </a:bodyPr>
          <a:lstStyle/>
          <a:p>
            <a:pPr indent="0">
              <a:lnSpc>
                <a:spcPct val="130000"/>
              </a:lnSpc>
              <a:buNone/>
              <a:tabLst>
                <a:tab pos="4114101" algn="l"/>
                <a:tab pos="7542519" algn="l"/>
              </a:tabLst>
            </a:pPr>
            <a:r>
              <a:rPr lang="zh-CN" altLang="zh-CN" b="1" kern="100">
                <a:solidFill>
                  <a:srgbClr val="FF0000"/>
                </a:solidFill>
                <a:latin typeface="Times New Roman" panose="02020603050405020304" charset="0"/>
                <a:cs typeface="Times New Roman" panose="02020603050405020304" charset="0"/>
              </a:rPr>
              <a:t>定义：</a:t>
            </a:r>
            <a:r>
              <a:rPr altLang="zh-CN" kern="100">
                <a:latin typeface="Times New Roman" panose="02020603050405020304" charset="0"/>
                <a:cs typeface="Times New Roman" panose="02020603050405020304" charset="0"/>
              </a:rPr>
              <a:t>按一个或多个变量把总体划分成</a:t>
            </a:r>
            <a:r>
              <a:rPr altLang="zh-CN" u="sng" kern="100">
                <a:latin typeface="Times New Roman" panose="02020603050405020304" charset="0"/>
                <a:cs typeface="Times New Roman" panose="02020603050405020304" charset="0"/>
              </a:rPr>
              <a:t>若干个子总体</a:t>
            </a:r>
            <a:r>
              <a:rPr altLang="zh-CN" kern="100">
                <a:latin typeface="Times New Roman" panose="02020603050405020304" charset="0"/>
                <a:cs typeface="Times New Roman" panose="02020603050405020304" charset="0"/>
              </a:rPr>
              <a:t>，每个个体属于且仅属于一个子总体，在每个子总体中独立地进行</a:t>
            </a:r>
            <a:r>
              <a:rPr lang="zh-CN" u="sng" kern="100">
                <a:latin typeface="Times New Roman" panose="02020603050405020304" charset="0"/>
                <a:cs typeface="Times New Roman" panose="02020603050405020304" charset="0"/>
              </a:rPr>
              <a:t>简单随机抽样</a:t>
            </a:r>
            <a:r>
              <a:rPr altLang="zh-CN" kern="100">
                <a:latin typeface="Times New Roman" panose="02020603050405020304" charset="0"/>
                <a:cs typeface="Times New Roman" panose="02020603050405020304" charset="0"/>
              </a:rPr>
              <a:t>，再把所有子总体中抽取的样本合在一起作为</a:t>
            </a:r>
            <a:r>
              <a:rPr lang="zh-CN" kern="100">
                <a:latin typeface="Times New Roman" panose="02020603050405020304" charset="0"/>
                <a:cs typeface="Times New Roman" panose="02020603050405020304" charset="0"/>
              </a:rPr>
              <a:t>总样本</a:t>
            </a:r>
            <a:r>
              <a:rPr altLang="zh-CN" kern="100">
                <a:latin typeface="Times New Roman" panose="02020603050405020304" charset="0"/>
                <a:cs typeface="Times New Roman" panose="02020603050405020304" charset="0"/>
              </a:rPr>
              <a:t>，这样的抽样方法称为分层随机抽样，每一个子总体称为</a:t>
            </a:r>
            <a:r>
              <a:rPr lang="zh-CN" kern="100">
                <a:latin typeface="Times New Roman" panose="02020603050405020304" charset="0"/>
                <a:cs typeface="Times New Roman" panose="02020603050405020304" charset="0"/>
              </a:rPr>
              <a:t>层</a:t>
            </a:r>
            <a:r>
              <a:rPr altLang="zh-CN" kern="100">
                <a:latin typeface="Times New Roman" panose="02020603050405020304" charset="0"/>
                <a:cs typeface="Times New Roman" panose="02020603050405020304" charset="0"/>
              </a:rPr>
              <a:t>．</a:t>
            </a:r>
          </a:p>
          <a:p>
            <a:pPr indent="0">
              <a:lnSpc>
                <a:spcPct val="130000"/>
              </a:lnSpc>
              <a:buNone/>
              <a:tabLst>
                <a:tab pos="4114101" algn="l"/>
                <a:tab pos="7542519" algn="l"/>
              </a:tabLst>
            </a:pPr>
            <a:r>
              <a:rPr lang="zh-CN" altLang="zh-CN" b="1" kern="100">
                <a:solidFill>
                  <a:srgbClr val="FF0000"/>
                </a:solidFill>
                <a:latin typeface="Times New Roman" panose="02020603050405020304" charset="0"/>
                <a:cs typeface="Times New Roman" panose="02020603050405020304" charset="0"/>
              </a:rPr>
              <a:t>比例分配：</a:t>
            </a:r>
            <a:r>
              <a:rPr altLang="zh-CN" kern="100">
                <a:latin typeface="Times New Roman" panose="02020603050405020304" charset="0"/>
                <a:cs typeface="Times New Roman" panose="02020603050405020304" charset="0"/>
              </a:rPr>
              <a:t>在分层随机抽样中，如果每层样本量都与层的大小</a:t>
            </a:r>
            <a:r>
              <a:rPr lang="zh-CN" kern="100">
                <a:solidFill>
                  <a:srgbClr val="FF0000"/>
                </a:solidFill>
                <a:latin typeface="Times New Roman" panose="02020603050405020304" charset="0"/>
                <a:cs typeface="Times New Roman" panose="02020603050405020304" charset="0"/>
              </a:rPr>
              <a:t>成比例</a:t>
            </a:r>
            <a:r>
              <a:rPr altLang="zh-CN" kern="100">
                <a:latin typeface="Times New Roman" panose="02020603050405020304" charset="0"/>
                <a:cs typeface="Times New Roman" panose="02020603050405020304" charset="0"/>
              </a:rPr>
              <a:t>，那么称这种样本量的分配方式为比例分配．</a:t>
            </a:r>
          </a:p>
        </p:txBody>
      </p:sp>
      <p:graphicFrame>
        <p:nvGraphicFramePr>
          <p:cNvPr id="29" name="对象 28">
            <a:hlinkClick r:id="" action="ppaction://ole?verb=0"/>
          </p:cNvPr>
          <p:cNvGraphicFramePr>
            <a:graphicFrameLocks noChangeAspect="1"/>
          </p:cNvGraphicFramePr>
          <p:nvPr>
            <p:custDataLst>
              <p:tags r:id="rId4"/>
            </p:custDataLst>
          </p:nvPr>
        </p:nvGraphicFramePr>
        <p:xfrm>
          <a:off x="2399919" y="3134354"/>
          <a:ext cx="3958222" cy="702361"/>
        </p:xfrm>
        <a:graphic>
          <a:graphicData uri="http://schemas.openxmlformats.org/presentationml/2006/ole">
            <mc:AlternateContent xmlns:mc="http://schemas.openxmlformats.org/markup-compatibility/2006">
              <mc:Choice xmlns:v="urn:schemas-microsoft-com:vml" Requires="v">
                <p:oleObj r:id="rId7" imgW="2362200" imgH="419100" progId="Equation.KSEE3">
                  <p:embed/>
                </p:oleObj>
              </mc:Choice>
              <mc:Fallback>
                <p:oleObj r:id="rId7" imgW="2362200" imgH="419100" progId="Equation.KSEE3">
                  <p:embed/>
                  <p:pic>
                    <p:nvPicPr>
                      <p:cNvPr id="29" name="对象 28">
                        <a:hlinkClick r:id="" action="ppaction://ole?verb=0"/>
                      </p:cNvPr>
                      <p:cNvPicPr/>
                      <p:nvPr/>
                    </p:nvPicPr>
                    <p:blipFill>
                      <a:blip r:embed="rId8"/>
                      <a:stretch>
                        <a:fillRect/>
                      </a:stretch>
                    </p:blipFill>
                    <p:spPr>
                      <a:xfrm>
                        <a:off x="2399919" y="3134354"/>
                        <a:ext cx="3958222" cy="702361"/>
                      </a:xfrm>
                      <a:prstGeom prst="rect">
                        <a:avLst/>
                      </a:prstGeom>
                      <a:solidFill>
                        <a:srgbClr val="FFFF00"/>
                      </a:solidFill>
                      <a:ln w="38100">
                        <a:noFill/>
                        <a:miter/>
                      </a:ln>
                    </p:spPr>
                  </p:pic>
                </p:oleObj>
              </mc:Fallback>
            </mc:AlternateContent>
          </a:graphicData>
        </a:graphic>
      </p:graphicFrame>
      <p:sp>
        <p:nvSpPr>
          <p:cNvPr id="6" name="文本框 5"/>
          <p:cNvSpPr txBox="1"/>
          <p:nvPr>
            <p:custDataLst>
              <p:tags r:id="rId5"/>
            </p:custDataLst>
          </p:nvPr>
        </p:nvSpPr>
        <p:spPr>
          <a:xfrm>
            <a:off x="605445" y="3965521"/>
            <a:ext cx="7719783" cy="369332"/>
          </a:xfrm>
          <a:prstGeom prst="rect">
            <a:avLst/>
          </a:prstGeom>
          <a:noFill/>
        </p:spPr>
        <p:txBody>
          <a:bodyPr wrap="square" rtlCol="0" anchor="t">
            <a:spAutoFit/>
          </a:bodyPr>
          <a:lstStyle/>
          <a:p>
            <a:pPr algn="l" defTabSz="685684" fontAlgn="auto">
              <a:spcBef>
                <a:spcPts val="0"/>
              </a:spcBef>
              <a:spcAft>
                <a:spcPts val="0"/>
              </a:spcAft>
            </a:pPr>
            <a:r>
              <a:rPr lang="zh-CN" altLang="zh-CN" sz="1800" kern="100">
                <a:solidFill>
                  <a:srgbClr val="FF0000"/>
                </a:solidFill>
                <a:latin typeface="Times New Roman" panose="02020603050405020304" charset="0"/>
                <a:ea typeface="黑体" panose="02010609060101010101" pitchFamily="49" charset="-122"/>
                <a:cs typeface="Times New Roman" panose="02020603050405020304" charset="0"/>
              </a:rPr>
              <a:t>适用情况：</a:t>
            </a:r>
            <a:r>
              <a:rPr altLang="zh-CN" sz="1800" b="0" kern="100">
                <a:solidFill>
                  <a:srgbClr val="000000"/>
                </a:solidFill>
                <a:latin typeface="Times New Roman" panose="02020603050405020304" charset="0"/>
                <a:ea typeface="黑体" panose="02010609060101010101" pitchFamily="49" charset="-122"/>
                <a:cs typeface="Times New Roman" panose="02020603050405020304" charset="0"/>
              </a:rPr>
              <a:t>总体由差异明显的几部分组成．</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——3.2</a:t>
            </a:r>
            <a:r>
              <a:rPr lang="zh-CN" altLang="en-US" sz="2700" b="1">
                <a:solidFill>
                  <a:schemeClr val="accent1"/>
                </a:solidFill>
              </a:rPr>
              <a:t>分层抽样的步骤</a:t>
            </a:r>
          </a:p>
        </p:txBody>
      </p:sp>
      <p:sp>
        <p:nvSpPr>
          <p:cNvPr id="22531" name="Text Box 2"/>
          <p:cNvSpPr/>
          <p:nvPr>
            <p:custDataLst>
              <p:tags r:id="rId3"/>
            </p:custDataLst>
          </p:nvPr>
        </p:nvSpPr>
        <p:spPr>
          <a:xfrm>
            <a:off x="1062576" y="843228"/>
            <a:ext cx="7154560" cy="422680"/>
          </a:xfrm>
          <a:prstGeom prst="rect">
            <a:avLst/>
          </a:prstGeom>
          <a:noFill/>
          <a:ln w="9525">
            <a:noFill/>
          </a:ln>
        </p:spPr>
        <p:txBody>
          <a:bodyPr wrap="square" anchor="t" anchorCtr="0">
            <a:spAutoFit/>
          </a:bodyPr>
          <a:lstStyle/>
          <a:p>
            <a:pPr algn="l" defTabSz="685684" fontAlgn="auto">
              <a:lnSpc>
                <a:spcPct val="110000"/>
              </a:lnSpc>
              <a:spcBef>
                <a:spcPts val="0"/>
              </a:spcBef>
              <a:spcAft>
                <a:spcPts val="0"/>
              </a:spcAft>
            </a:pPr>
            <a:r>
              <a:rPr lang="en-US" altLang="zh-CN"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(1)</a:t>
            </a:r>
            <a:r>
              <a:rPr lang="zh-CN" altLang="en-US"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分层   </a:t>
            </a:r>
            <a:r>
              <a:rPr lang="zh-CN"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根据已经掌握的信息，将总体分成互不相交的层</a:t>
            </a:r>
            <a:r>
              <a:rPr lang="en-US"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a:t>
            </a:r>
            <a:endParaRPr lang="zh-CN" altLang="en-US" sz="2100" dirty="0">
              <a:solidFill>
                <a:srgbClr val="000000"/>
              </a:solidFill>
              <a:latin typeface="Times New Roman" panose="02020603050405020304" charset="0"/>
              <a:ea typeface="华文中宋" panose="02010600040101010101" pitchFamily="2" charset="-122"/>
              <a:cs typeface="Arial"/>
            </a:endParaRPr>
          </a:p>
        </p:txBody>
      </p:sp>
      <p:sp>
        <p:nvSpPr>
          <p:cNvPr id="22532" name="Text Box 3"/>
          <p:cNvSpPr>
            <a:spLocks noRot="1" noChangeAspect="1" noMove="1" noResize="1" noEditPoints="1" noAdjustHandles="1" noChangeArrowheads="1" noChangeShapeType="1" noTextEdit="1"/>
          </p:cNvSpPr>
          <p:nvPr>
            <p:custDataLst>
              <p:tags r:id="rId4"/>
            </p:custDataLst>
          </p:nvPr>
        </p:nvSpPr>
        <p:spPr>
          <a:xfrm>
            <a:off x="1062056" y="1275694"/>
            <a:ext cx="5804111" cy="818765"/>
          </a:xfrm>
          <a:prstGeom prst="rect">
            <a:avLst/>
          </a:prstGeom>
          <a:blipFill>
            <a:blip r:embed="rId8"/>
            <a:stretch>
              <a:fillRect l="-1756" t="-7000" b="-5500"/>
            </a:stretch>
          </a:blipFill>
          <a:ln>
            <a:noFill/>
            <a:miter lim="800000"/>
          </a:ln>
          <a:effectLst/>
        </p:spPr>
        <p:txBody>
          <a:bodyPr/>
          <a:lstStyle/>
          <a:p>
            <a:pPr algn="l" defTabSz="685684" eaLnBrk="0" hangingPunct="0">
              <a:defRPr/>
            </a:pPr>
            <a:r>
              <a:rPr lang="zh-CN" altLang="en-US" sz="1800" b="0" dirty="0">
                <a:noFill/>
                <a:latin typeface="Arial" panose="020B0604020202020204" pitchFamily="34" charset="0"/>
                <a:ea typeface="宋体" panose="02010600030101010101" pitchFamily="2" charset="-122"/>
                <a:cs typeface="Arial"/>
              </a:rPr>
              <a:t> </a:t>
            </a:r>
          </a:p>
        </p:txBody>
      </p:sp>
      <p:sp>
        <p:nvSpPr>
          <p:cNvPr id="22533" name="Text Box 5"/>
          <p:cNvSpPr/>
          <p:nvPr>
            <p:custDataLst>
              <p:tags r:id="rId5"/>
            </p:custDataLst>
          </p:nvPr>
        </p:nvSpPr>
        <p:spPr>
          <a:xfrm>
            <a:off x="1062575" y="2102715"/>
            <a:ext cx="6628385" cy="778162"/>
          </a:xfrm>
          <a:prstGeom prst="rect">
            <a:avLst/>
          </a:prstGeom>
          <a:noFill/>
          <a:ln w="9525">
            <a:noFill/>
          </a:ln>
        </p:spPr>
        <p:txBody>
          <a:bodyPr anchor="t" anchorCtr="0">
            <a:spAutoFit/>
          </a:bodyPr>
          <a:lstStyle/>
          <a:p>
            <a:pPr algn="l" defTabSz="685684" fontAlgn="auto">
              <a:lnSpc>
                <a:spcPct val="110000"/>
              </a:lnSpc>
              <a:spcBef>
                <a:spcPts val="0"/>
              </a:spcBef>
              <a:spcAft>
                <a:spcPts val="0"/>
              </a:spcAft>
            </a:pPr>
            <a:r>
              <a:rPr lang="en-US" altLang="zh-CN"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(3)</a:t>
            </a:r>
            <a:r>
              <a:rPr lang="zh-CN" altLang="en-US"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定数   </a:t>
            </a:r>
            <a:r>
              <a:rPr lang="zh-CN"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确定每一层应抽取的个体数目，并使每一层应抽取的个体数目之和为样本容量</a:t>
            </a:r>
            <a:r>
              <a:rPr lang="en-US" altLang="zh-CN" sz="2100" i="1"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n</a:t>
            </a:r>
            <a:r>
              <a:rPr lang="en-US" altLang="zh-CN"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a:t>
            </a:r>
            <a:endParaRPr lang="en-US" altLang="zh-CN" sz="2100" dirty="0">
              <a:solidFill>
                <a:srgbClr val="000000"/>
              </a:solidFill>
              <a:latin typeface="Times New Roman" panose="02020603050405020304" charset="0"/>
              <a:ea typeface="华文中宋" panose="02010600040101010101" pitchFamily="2" charset="-122"/>
              <a:cs typeface="Arial"/>
            </a:endParaRPr>
          </a:p>
        </p:txBody>
      </p:sp>
      <p:sp>
        <p:nvSpPr>
          <p:cNvPr id="22534" name="Text Box 6"/>
          <p:cNvSpPr/>
          <p:nvPr>
            <p:custDataLst>
              <p:tags r:id="rId6"/>
            </p:custDataLst>
          </p:nvPr>
        </p:nvSpPr>
        <p:spPr>
          <a:xfrm>
            <a:off x="1062574" y="2895550"/>
            <a:ext cx="6514103" cy="778162"/>
          </a:xfrm>
          <a:prstGeom prst="rect">
            <a:avLst/>
          </a:prstGeom>
          <a:noFill/>
          <a:ln w="9525">
            <a:noFill/>
          </a:ln>
        </p:spPr>
        <p:txBody>
          <a:bodyPr anchor="t" anchorCtr="0">
            <a:spAutoFit/>
          </a:bodyPr>
          <a:lstStyle/>
          <a:p>
            <a:pPr algn="l" defTabSz="685684" fontAlgn="auto">
              <a:lnSpc>
                <a:spcPct val="110000"/>
              </a:lnSpc>
              <a:spcBef>
                <a:spcPts val="0"/>
              </a:spcBef>
              <a:spcAft>
                <a:spcPts val="0"/>
              </a:spcAft>
            </a:pPr>
            <a:r>
              <a:rPr lang="en-US" altLang="en-US"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a:t>
            </a:r>
            <a:r>
              <a:rPr lang="en-US" altLang="zh-CN"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4</a:t>
            </a:r>
            <a:r>
              <a:rPr lang="en-US" altLang="en-US"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a:t>
            </a:r>
            <a:r>
              <a:rPr lang="zh-CN" altLang="en-US" sz="2100" dirty="0">
                <a:solidFill>
                  <a:srgbClr val="FF0000"/>
                </a:solidFill>
                <a:latin typeface="Times New Roman" panose="02020603050405020304" charset="0"/>
                <a:ea typeface="华文中宋" panose="02010600040101010101" pitchFamily="2" charset="-122"/>
                <a:cs typeface="Arial"/>
                <a:sym typeface="Wingdings" panose="05000000000000000000" pitchFamily="2" charset="2"/>
              </a:rPr>
              <a:t>抽样   </a:t>
            </a:r>
            <a:r>
              <a:rPr lang="zh-CN"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按步骤</a:t>
            </a:r>
            <a:r>
              <a:rPr lang="en-US" altLang="zh-CN"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3</a:t>
            </a:r>
            <a:r>
              <a:rPr lang="zh-CN"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确定的数目在各层中随机抽取个体，合在一起得到容量为</a:t>
            </a:r>
            <a:r>
              <a:rPr lang="en-US" altLang="zh-CN" sz="2100" i="1"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n</a:t>
            </a:r>
            <a:r>
              <a:rPr lang="zh-CN"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的样本</a:t>
            </a:r>
            <a:r>
              <a:rPr lang="en-US" altLang="en-US" sz="2100" dirty="0">
                <a:solidFill>
                  <a:srgbClr val="000000"/>
                </a:solidFill>
                <a:latin typeface="Times New Roman" panose="02020603050405020304" charset="0"/>
                <a:ea typeface="华文中宋" panose="02010600040101010101" pitchFamily="2" charset="-122"/>
                <a:cs typeface="Arial"/>
                <a:sym typeface="Wingdings" panose="05000000000000000000" pitchFamily="2" charset="2"/>
              </a:rPr>
              <a:t>.</a:t>
            </a:r>
            <a:endParaRPr lang="zh-CN" altLang="en-US" sz="2100" dirty="0">
              <a:solidFill>
                <a:srgbClr val="000000"/>
              </a:solidFill>
              <a:latin typeface="Times New Roman" panose="02020603050405020304" charset="0"/>
              <a:ea typeface="华文中宋" panose="02010600040101010101" pitchFamily="2" charset="-122"/>
              <a:cs typeface="Aria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wipe(up)">
                                      <p:cBhvr>
                                        <p:cTn id="7" dur="500"/>
                                        <p:tgtEl>
                                          <p:spTgt spid="2253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2532"/>
                                        </p:tgtEl>
                                        <p:attrNameLst>
                                          <p:attrName>style.visibility</p:attrName>
                                        </p:attrNameLst>
                                      </p:cBhvr>
                                      <p:to>
                                        <p:strVal val="visible"/>
                                      </p:to>
                                    </p:set>
                                    <p:animEffect transition="in" filter="wipe(up)">
                                      <p:cBhvr>
                                        <p:cTn id="12" dur="500"/>
                                        <p:tgtEl>
                                          <p:spTgt spid="22532"/>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wipe(up)">
                                      <p:cBhvr>
                                        <p:cTn id="17" dur="500"/>
                                        <p:tgtEl>
                                          <p:spTgt spid="2253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2534"/>
                                        </p:tgtEl>
                                        <p:attrNameLst>
                                          <p:attrName>style.visibility</p:attrName>
                                        </p:attrNameLst>
                                      </p:cBhvr>
                                      <p:to>
                                        <p:strVal val="visible"/>
                                      </p:to>
                                    </p:set>
                                    <p:animEffect transition="in" filter="wipe(up)">
                                      <p:cBhvr>
                                        <p:cTn id="22"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p:bldP spid="22533" grpId="0"/>
      <p:bldP spid="225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4.</a:t>
            </a:r>
            <a:r>
              <a:rPr lang="zh-CN" altLang="en-US" sz="2700" b="1">
                <a:solidFill>
                  <a:schemeClr val="accent1"/>
                </a:solidFill>
              </a:rPr>
              <a:t>获取数据的途径</a:t>
            </a:r>
          </a:p>
        </p:txBody>
      </p:sp>
      <p:sp>
        <p:nvSpPr>
          <p:cNvPr id="182274" name="文本框 2"/>
          <p:cNvSpPr txBox="1"/>
          <p:nvPr>
            <p:custDataLst>
              <p:tags r:id="rId3"/>
            </p:custDataLst>
          </p:nvPr>
        </p:nvSpPr>
        <p:spPr>
          <a:xfrm>
            <a:off x="738775" y="789658"/>
            <a:ext cx="7541455" cy="3408690"/>
          </a:xfrm>
          <a:prstGeom prst="rect">
            <a:avLst/>
          </a:prstGeom>
          <a:noFill/>
          <a:ln w="9525">
            <a:noFill/>
          </a:ln>
        </p:spPr>
        <p:txBody>
          <a:bodyPr wrap="square" anchor="t" anchorCtr="0">
            <a:spAutoFit/>
          </a:bodyPr>
          <a:lstStyle/>
          <a:p>
            <a:pPr algn="l" defTabSz="685684" fontAlgn="auto">
              <a:lnSpc>
                <a:spcPct val="130000"/>
              </a:lnSpc>
              <a:spcBef>
                <a:spcPts val="0"/>
              </a:spcBef>
              <a:spcAft>
                <a:spcPts val="0"/>
              </a:spcAft>
            </a:pPr>
            <a:r>
              <a:rPr lang="zh-CN" altLang="en-US" sz="2100">
                <a:solidFill>
                  <a:srgbClr val="000000"/>
                </a:solidFill>
                <a:latin typeface="华文中宋" panose="02010600040101010101" pitchFamily="2" charset="-122"/>
                <a:ea typeface="华文中宋" panose="02010600040101010101" pitchFamily="2" charset="-122"/>
                <a:cs typeface="Arial"/>
              </a:rPr>
              <a:t>1、通过</a:t>
            </a:r>
            <a:r>
              <a:rPr lang="zh-CN" altLang="en-US" sz="2100">
                <a:solidFill>
                  <a:srgbClr val="0000FF"/>
                </a:solidFill>
                <a:latin typeface="华文中宋" panose="02010600040101010101" pitchFamily="2" charset="-122"/>
                <a:ea typeface="华文中宋" panose="02010600040101010101" pitchFamily="2" charset="-122"/>
                <a:cs typeface="Arial"/>
              </a:rPr>
              <a:t>调查</a:t>
            </a:r>
            <a:r>
              <a:rPr lang="zh-CN" altLang="en-US" sz="2100">
                <a:solidFill>
                  <a:srgbClr val="000000"/>
                </a:solidFill>
                <a:latin typeface="华文中宋" panose="02010600040101010101" pitchFamily="2" charset="-122"/>
                <a:ea typeface="华文中宋" panose="02010600040101010101" pitchFamily="2" charset="-122"/>
                <a:cs typeface="Arial"/>
              </a:rPr>
              <a:t>获取数据：</a:t>
            </a:r>
            <a:r>
              <a:rPr lang="zh-CN" altLang="en-US" sz="2100">
                <a:solidFill>
                  <a:srgbClr val="FF0000"/>
                </a:solidFill>
                <a:latin typeface="楷体" panose="02010609060101010101" charset="-122"/>
                <a:ea typeface="楷体" panose="02010609060101010101" charset="-122"/>
                <a:cs typeface="Arial"/>
              </a:rPr>
              <a:t>简单随机抽样、分层随机抽样</a:t>
            </a:r>
            <a:r>
              <a:rPr lang="zh-CN" altLang="en-US" sz="2100">
                <a:solidFill>
                  <a:srgbClr val="000000"/>
                </a:solidFill>
                <a:latin typeface="楷体" panose="02010609060101010101" charset="-122"/>
                <a:ea typeface="楷体" panose="02010609060101010101" charset="-122"/>
                <a:cs typeface="Arial"/>
              </a:rPr>
              <a:t>、系统抽样、整群抽样、不等概率抽样、自适应抽样、两阶段抽样</a:t>
            </a:r>
          </a:p>
          <a:p>
            <a:pPr algn="l" defTabSz="685684" fontAlgn="auto">
              <a:lnSpc>
                <a:spcPct val="130000"/>
              </a:lnSpc>
              <a:spcBef>
                <a:spcPts val="0"/>
              </a:spcBef>
              <a:spcAft>
                <a:spcPts val="0"/>
              </a:spcAft>
            </a:pPr>
            <a:r>
              <a:rPr lang="zh-CN" altLang="en-US" sz="2100">
                <a:solidFill>
                  <a:srgbClr val="000000"/>
                </a:solidFill>
                <a:latin typeface="华文中宋" panose="02010600040101010101" pitchFamily="2" charset="-122"/>
                <a:ea typeface="华文中宋" panose="02010600040101010101" pitchFamily="2" charset="-122"/>
                <a:cs typeface="Arial"/>
              </a:rPr>
              <a:t>2、通过</a:t>
            </a:r>
            <a:r>
              <a:rPr lang="zh-CN" altLang="en-US" sz="2100">
                <a:solidFill>
                  <a:srgbClr val="0000FF"/>
                </a:solidFill>
                <a:latin typeface="华文中宋" panose="02010600040101010101" pitchFamily="2" charset="-122"/>
                <a:ea typeface="华文中宋" panose="02010600040101010101" pitchFamily="2" charset="-122"/>
                <a:cs typeface="Arial"/>
              </a:rPr>
              <a:t>试验</a:t>
            </a:r>
            <a:r>
              <a:rPr lang="zh-CN" altLang="en-US" sz="2100">
                <a:solidFill>
                  <a:srgbClr val="000000"/>
                </a:solidFill>
                <a:latin typeface="华文中宋" panose="02010600040101010101" pitchFamily="2" charset="-122"/>
                <a:ea typeface="华文中宋" panose="02010600040101010101" pitchFamily="2" charset="-122"/>
                <a:cs typeface="Arial"/>
              </a:rPr>
              <a:t>获取数据：</a:t>
            </a:r>
            <a:r>
              <a:rPr lang="zh-CN" altLang="en-US" sz="2100">
                <a:solidFill>
                  <a:srgbClr val="FF0000"/>
                </a:solidFill>
                <a:latin typeface="楷体" panose="02010609060101010101" charset="-122"/>
                <a:ea typeface="楷体" panose="02010609060101010101" charset="-122"/>
                <a:cs typeface="Arial"/>
              </a:rPr>
              <a:t>没有现存的数据可查询</a:t>
            </a:r>
            <a:r>
              <a:rPr lang="zh-CN" altLang="en-US" sz="2100">
                <a:solidFill>
                  <a:srgbClr val="000000"/>
                </a:solidFill>
                <a:latin typeface="楷体" panose="02010609060101010101" charset="-122"/>
                <a:ea typeface="楷体" panose="02010609060101010101" charset="-122"/>
                <a:cs typeface="Arial"/>
              </a:rPr>
              <a:t>，需通过对比试验获取样本观测数据，且需严格控制试验环境</a:t>
            </a:r>
          </a:p>
          <a:p>
            <a:pPr algn="l" defTabSz="685684" fontAlgn="auto">
              <a:lnSpc>
                <a:spcPct val="130000"/>
              </a:lnSpc>
              <a:spcBef>
                <a:spcPts val="0"/>
              </a:spcBef>
              <a:spcAft>
                <a:spcPts val="0"/>
              </a:spcAft>
            </a:pPr>
            <a:r>
              <a:rPr lang="zh-CN" altLang="en-US" sz="2100">
                <a:solidFill>
                  <a:srgbClr val="000000"/>
                </a:solidFill>
                <a:latin typeface="华文中宋" panose="02010600040101010101" pitchFamily="2" charset="-122"/>
                <a:ea typeface="华文中宋" panose="02010600040101010101" pitchFamily="2" charset="-122"/>
                <a:cs typeface="Arial"/>
              </a:rPr>
              <a:t>3、通过</a:t>
            </a:r>
            <a:r>
              <a:rPr lang="zh-CN" altLang="en-US" sz="2100">
                <a:solidFill>
                  <a:srgbClr val="0000FF"/>
                </a:solidFill>
                <a:latin typeface="华文中宋" panose="02010600040101010101" pitchFamily="2" charset="-122"/>
                <a:ea typeface="华文中宋" panose="02010600040101010101" pitchFamily="2" charset="-122"/>
                <a:cs typeface="Arial"/>
              </a:rPr>
              <a:t>观察</a:t>
            </a:r>
            <a:r>
              <a:rPr lang="zh-CN" altLang="en-US" sz="2100">
                <a:solidFill>
                  <a:srgbClr val="000000"/>
                </a:solidFill>
                <a:latin typeface="华文中宋" panose="02010600040101010101" pitchFamily="2" charset="-122"/>
                <a:ea typeface="华文中宋" panose="02010600040101010101" pitchFamily="2" charset="-122"/>
                <a:cs typeface="Arial"/>
              </a:rPr>
              <a:t>获取数据：</a:t>
            </a:r>
            <a:r>
              <a:rPr lang="zh-CN" altLang="en-US" sz="2100">
                <a:solidFill>
                  <a:srgbClr val="000000"/>
                </a:solidFill>
                <a:latin typeface="楷体" panose="02010609060101010101" charset="-122"/>
                <a:ea typeface="楷体" panose="02010609060101010101" charset="-122"/>
                <a:cs typeface="Arial"/>
              </a:rPr>
              <a:t>不能人为控制的自然现象，需借助专业策略设备，通过</a:t>
            </a:r>
            <a:r>
              <a:rPr lang="zh-CN" altLang="en-US" sz="2100">
                <a:solidFill>
                  <a:srgbClr val="FF0000"/>
                </a:solidFill>
                <a:latin typeface="楷体" panose="02010609060101010101" charset="-122"/>
                <a:ea typeface="楷体" panose="02010609060101010101" charset="-122"/>
                <a:cs typeface="Arial"/>
              </a:rPr>
              <a:t>长久的持续的观察</a:t>
            </a:r>
            <a:r>
              <a:rPr lang="zh-CN" altLang="en-US" sz="2100">
                <a:solidFill>
                  <a:srgbClr val="000000"/>
                </a:solidFill>
                <a:latin typeface="楷体" panose="02010609060101010101" charset="-122"/>
                <a:ea typeface="楷体" panose="02010609060101010101" charset="-122"/>
                <a:cs typeface="Arial"/>
              </a:rPr>
              <a:t>获取数据</a:t>
            </a:r>
          </a:p>
          <a:p>
            <a:pPr algn="l" defTabSz="685684" fontAlgn="auto">
              <a:lnSpc>
                <a:spcPct val="130000"/>
              </a:lnSpc>
              <a:spcBef>
                <a:spcPts val="0"/>
              </a:spcBef>
              <a:spcAft>
                <a:spcPts val="0"/>
              </a:spcAft>
            </a:pPr>
            <a:r>
              <a:rPr lang="zh-CN" altLang="en-US" sz="2100">
                <a:solidFill>
                  <a:srgbClr val="000000"/>
                </a:solidFill>
                <a:latin typeface="华文中宋" panose="02010600040101010101" pitchFamily="2" charset="-122"/>
                <a:ea typeface="华文中宋" panose="02010600040101010101" pitchFamily="2" charset="-122"/>
                <a:cs typeface="Arial"/>
              </a:rPr>
              <a:t>4、通过</a:t>
            </a:r>
            <a:r>
              <a:rPr lang="zh-CN" altLang="en-US" sz="2100">
                <a:solidFill>
                  <a:srgbClr val="0000FF"/>
                </a:solidFill>
                <a:latin typeface="华文中宋" panose="02010600040101010101" pitchFamily="2" charset="-122"/>
                <a:ea typeface="华文中宋" panose="02010600040101010101" pitchFamily="2" charset="-122"/>
                <a:cs typeface="Arial"/>
              </a:rPr>
              <a:t>查询</a:t>
            </a:r>
            <a:r>
              <a:rPr lang="zh-CN" altLang="en-US" sz="2100">
                <a:solidFill>
                  <a:srgbClr val="000000"/>
                </a:solidFill>
                <a:latin typeface="华文中宋" panose="02010600040101010101" pitchFamily="2" charset="-122"/>
                <a:ea typeface="华文中宋" panose="02010600040101010101" pitchFamily="2" charset="-122"/>
                <a:cs typeface="Arial"/>
              </a:rPr>
              <a:t>获取数据：</a:t>
            </a:r>
            <a:r>
              <a:rPr lang="zh-CN" altLang="en-US" sz="2100">
                <a:solidFill>
                  <a:srgbClr val="000000"/>
                </a:solidFill>
                <a:latin typeface="楷体" panose="02010609060101010101" charset="-122"/>
                <a:ea typeface="楷体" panose="02010609060101010101" charset="-122"/>
                <a:cs typeface="Arial"/>
              </a:rPr>
              <a:t>查询“</a:t>
            </a:r>
            <a:r>
              <a:rPr lang="zh-CN" altLang="en-US" sz="2100">
                <a:solidFill>
                  <a:srgbClr val="FF0000"/>
                </a:solidFill>
                <a:latin typeface="楷体" panose="02010609060101010101" charset="-122"/>
                <a:ea typeface="楷体" panose="02010609060101010101" charset="-122"/>
                <a:cs typeface="Arial"/>
              </a:rPr>
              <a:t>二手数据</a:t>
            </a:r>
            <a:r>
              <a:rPr lang="zh-CN" altLang="en-US" sz="2100">
                <a:solidFill>
                  <a:srgbClr val="000000"/>
                </a:solidFill>
                <a:latin typeface="楷体" panose="02010609060101010101" charset="-122"/>
                <a:ea typeface="楷体" panose="02010609060101010101" charset="-122"/>
                <a:cs typeface="Arial"/>
              </a:rPr>
              <a:t>”，如国家统计局公布的数据或出版的资料、专家的学术论文等</a:t>
            </a:r>
            <a:endParaRPr lang="zh-CN" altLang="en-US" sz="2100">
              <a:solidFill>
                <a:srgbClr val="000000"/>
              </a:solidFill>
              <a:latin typeface="华文中宋" panose="02010600040101010101" pitchFamily="2" charset="-122"/>
              <a:ea typeface="华文中宋" panose="02010600040101010101" pitchFamily="2" charset="-122"/>
              <a:cs typeface="Arial"/>
            </a:endParaRPr>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5.1</a:t>
            </a:r>
            <a:r>
              <a:rPr lang="zh-CN" altLang="en-US" sz="2700" b="1">
                <a:solidFill>
                  <a:schemeClr val="accent1"/>
                </a:solidFill>
              </a:rPr>
              <a:t>频率分布直方图的作法和要点</a:t>
            </a:r>
          </a:p>
        </p:txBody>
      </p:sp>
      <p:sp>
        <p:nvSpPr>
          <p:cNvPr id="31746" name="矩形 15361"/>
          <p:cNvSpPr/>
          <p:nvPr>
            <p:custDataLst>
              <p:tags r:id="rId3"/>
            </p:custDataLst>
          </p:nvPr>
        </p:nvSpPr>
        <p:spPr>
          <a:xfrm>
            <a:off x="738299" y="681803"/>
            <a:ext cx="6533149" cy="443006"/>
          </a:xfrm>
          <a:prstGeom prst="rect">
            <a:avLst/>
          </a:prstGeom>
          <a:noFill/>
          <a:ln w="9525">
            <a:noFill/>
          </a:ln>
          <a:effectLst>
            <a:outerShdw sy="50000" kx="-2453608" rotWithShape="0">
              <a:schemeClr val="bg2">
                <a:alpha val="50000"/>
              </a:schemeClr>
            </a:outerShdw>
          </a:effectLst>
        </p:spPr>
        <p:txBody>
          <a:bodyPr wrap="square" anchor="t" anchorCtr="0">
            <a:spAutoFit/>
          </a:bodyPr>
          <a:lstStyle/>
          <a:p>
            <a:pPr algn="l" defTabSz="685684" fontAlgn="auto">
              <a:lnSpc>
                <a:spcPct val="120000"/>
              </a:lnSpc>
              <a:spcBef>
                <a:spcPts val="0"/>
              </a:spcBef>
              <a:spcAft>
                <a:spcPts val="0"/>
              </a:spcAft>
            </a:pPr>
            <a:r>
              <a:rPr lang="en-US" altLang="zh-CN" sz="2100">
                <a:solidFill>
                  <a:srgbClr val="000000"/>
                </a:solidFill>
                <a:latin typeface="Times New Roman" panose="02020603050405020304" charset="0"/>
                <a:ea typeface="黑体" panose="02010609060101010101" charset="-122"/>
                <a:cs typeface="Arial"/>
              </a:rPr>
              <a:t>1.</a:t>
            </a:r>
            <a:r>
              <a:rPr lang="zh-CN" altLang="en-US" sz="2100">
                <a:solidFill>
                  <a:srgbClr val="000000"/>
                </a:solidFill>
                <a:latin typeface="Times New Roman" panose="02020603050405020304" charset="0"/>
                <a:ea typeface="黑体" panose="02010609060101010101" charset="-122"/>
                <a:cs typeface="Arial"/>
              </a:rPr>
              <a:t>求</a:t>
            </a:r>
            <a:r>
              <a:rPr lang="zh-CN" altLang="en-US" sz="2100">
                <a:solidFill>
                  <a:srgbClr val="0000FF"/>
                </a:solidFill>
                <a:latin typeface="Times New Roman" panose="02020603050405020304" charset="0"/>
                <a:ea typeface="黑体" panose="02010609060101010101" charset="-122"/>
                <a:cs typeface="Arial"/>
              </a:rPr>
              <a:t>极差</a:t>
            </a:r>
            <a:r>
              <a:rPr lang="zh-CN" altLang="en-US" sz="2100">
                <a:solidFill>
                  <a:srgbClr val="000000"/>
                </a:solidFill>
                <a:latin typeface="Times New Roman" panose="02020603050405020304" charset="0"/>
                <a:ea typeface="黑体" panose="02010609060101010101" charset="-122"/>
                <a:cs typeface="Arial"/>
              </a:rPr>
              <a:t>（一组数据中的最大值与最小值的差）.</a:t>
            </a:r>
          </a:p>
        </p:txBody>
      </p:sp>
      <p:sp>
        <p:nvSpPr>
          <p:cNvPr id="31747" name="Text Box 3"/>
          <p:cNvSpPr txBox="1"/>
          <p:nvPr>
            <p:custDataLst>
              <p:tags r:id="rId4"/>
            </p:custDataLst>
          </p:nvPr>
        </p:nvSpPr>
        <p:spPr>
          <a:xfrm>
            <a:off x="738299" y="1373689"/>
            <a:ext cx="3149435" cy="418769"/>
          </a:xfrm>
          <a:prstGeom prst="rect">
            <a:avLst/>
          </a:prstGeom>
          <a:noFill/>
          <a:ln w="9525">
            <a:noFill/>
          </a:ln>
        </p:spPr>
        <p:txBody>
          <a:bodyPr wrap="square" anchor="t" anchorCtr="0">
            <a:spAutoFit/>
          </a:bodyPr>
          <a:lstStyle/>
          <a:p>
            <a:pPr algn="l" defTabSz="685684" fontAlgn="auto">
              <a:lnSpc>
                <a:spcPct val="110000"/>
              </a:lnSpc>
              <a:spcBef>
                <a:spcPct val="50000"/>
              </a:spcBef>
              <a:spcAft>
                <a:spcPts val="0"/>
              </a:spcAft>
            </a:pPr>
            <a:r>
              <a:rPr lang="zh-CN" altLang="en-US" sz="2100">
                <a:solidFill>
                  <a:srgbClr val="000000"/>
                </a:solidFill>
                <a:latin typeface="Times New Roman" panose="02020603050405020304" charset="0"/>
                <a:ea typeface="黑体" panose="02010609060101010101" charset="-122"/>
                <a:cs typeface="Arial"/>
              </a:rPr>
              <a:t>2</a:t>
            </a:r>
            <a:r>
              <a:rPr lang="en-US" altLang="zh-CN" sz="2100">
                <a:solidFill>
                  <a:srgbClr val="000000"/>
                </a:solidFill>
                <a:latin typeface="Times New Roman" panose="02020603050405020304" charset="0"/>
                <a:ea typeface="黑体" panose="02010609060101010101" charset="-122"/>
                <a:cs typeface="Arial"/>
              </a:rPr>
              <a:t>.</a:t>
            </a:r>
            <a:r>
              <a:rPr lang="zh-CN" altLang="en-US" sz="2100">
                <a:solidFill>
                  <a:srgbClr val="000000"/>
                </a:solidFill>
                <a:latin typeface="Times New Roman" panose="02020603050405020304" charset="0"/>
                <a:ea typeface="黑体" panose="02010609060101010101" charset="-122"/>
                <a:cs typeface="Arial"/>
              </a:rPr>
              <a:t>决定</a:t>
            </a:r>
            <a:r>
              <a:rPr lang="zh-CN" altLang="en-US" sz="2100">
                <a:solidFill>
                  <a:srgbClr val="0000FF"/>
                </a:solidFill>
                <a:latin typeface="Times New Roman" panose="02020603050405020304" charset="0"/>
                <a:ea typeface="黑体" panose="02010609060101010101" charset="-122"/>
                <a:cs typeface="Arial"/>
              </a:rPr>
              <a:t>组距</a:t>
            </a:r>
            <a:r>
              <a:rPr lang="zh-CN" altLang="en-US" sz="2100">
                <a:solidFill>
                  <a:srgbClr val="000000"/>
                </a:solidFill>
                <a:latin typeface="Times New Roman" panose="02020603050405020304" charset="0"/>
                <a:ea typeface="黑体" panose="02010609060101010101" charset="-122"/>
                <a:cs typeface="Arial"/>
              </a:rPr>
              <a:t>与</a:t>
            </a:r>
            <a:r>
              <a:rPr lang="zh-CN" altLang="en-US" sz="2100">
                <a:solidFill>
                  <a:srgbClr val="0000FF"/>
                </a:solidFill>
                <a:latin typeface="Times New Roman" panose="02020603050405020304" charset="0"/>
                <a:ea typeface="黑体" panose="02010609060101010101" charset="-122"/>
                <a:cs typeface="Arial"/>
              </a:rPr>
              <a:t>组数</a:t>
            </a:r>
          </a:p>
        </p:txBody>
      </p:sp>
      <p:sp>
        <p:nvSpPr>
          <p:cNvPr id="31748" name="Text Box 4"/>
          <p:cNvSpPr txBox="1"/>
          <p:nvPr>
            <p:custDataLst>
              <p:tags r:id="rId5"/>
            </p:custDataLst>
          </p:nvPr>
        </p:nvSpPr>
        <p:spPr>
          <a:xfrm>
            <a:off x="738299" y="2046050"/>
            <a:ext cx="5795075" cy="415498"/>
          </a:xfrm>
          <a:prstGeom prst="rect">
            <a:avLst/>
          </a:prstGeom>
          <a:noFill/>
          <a:ln w="9525">
            <a:noFill/>
          </a:ln>
        </p:spPr>
        <p:txBody>
          <a:bodyPr wrap="square" anchor="t" anchorCtr="0">
            <a:spAutoFit/>
          </a:bodyPr>
          <a:lstStyle/>
          <a:p>
            <a:pPr algn="l" defTabSz="685684" fontAlgn="auto">
              <a:spcBef>
                <a:spcPct val="50000"/>
              </a:spcBef>
              <a:spcAft>
                <a:spcPts val="0"/>
              </a:spcAft>
            </a:pPr>
            <a:r>
              <a:rPr lang="zh-CN" altLang="en-US" sz="2100">
                <a:solidFill>
                  <a:srgbClr val="000000"/>
                </a:solidFill>
                <a:latin typeface="Times New Roman" panose="02020603050405020304" charset="0"/>
                <a:ea typeface="黑体" panose="02010609060101010101" charset="-122"/>
                <a:cs typeface="Arial"/>
              </a:rPr>
              <a:t>3</a:t>
            </a:r>
            <a:r>
              <a:rPr lang="en-US" altLang="zh-CN" sz="2100">
                <a:solidFill>
                  <a:srgbClr val="000000"/>
                </a:solidFill>
                <a:latin typeface="Times New Roman" panose="02020603050405020304" charset="0"/>
                <a:ea typeface="黑体" panose="02010609060101010101" charset="-122"/>
                <a:cs typeface="Arial"/>
              </a:rPr>
              <a:t>.</a:t>
            </a:r>
            <a:r>
              <a:rPr lang="zh-CN" altLang="en-US" sz="2100">
                <a:solidFill>
                  <a:srgbClr val="000000"/>
                </a:solidFill>
                <a:latin typeface="Times New Roman" panose="02020603050405020304" charset="0"/>
                <a:ea typeface="黑体" panose="02010609060101010101" charset="-122"/>
                <a:cs typeface="Arial"/>
              </a:rPr>
              <a:t>将数据</a:t>
            </a:r>
            <a:r>
              <a:rPr lang="zh-CN" altLang="en-US" sz="2100">
                <a:solidFill>
                  <a:srgbClr val="0000FF"/>
                </a:solidFill>
                <a:latin typeface="Times New Roman" panose="02020603050405020304" charset="0"/>
                <a:ea typeface="黑体" panose="02010609060101010101" charset="-122"/>
                <a:cs typeface="Arial"/>
              </a:rPr>
              <a:t>分组</a:t>
            </a:r>
            <a:r>
              <a:rPr lang="zh-CN" altLang="en-US" sz="2100">
                <a:solidFill>
                  <a:srgbClr val="000000"/>
                </a:solidFill>
                <a:latin typeface="Times New Roman" panose="02020603050405020304" charset="0"/>
                <a:ea typeface="黑体" panose="02010609060101010101" charset="-122"/>
                <a:cs typeface="Arial"/>
              </a:rPr>
              <a:t>（</a:t>
            </a:r>
            <a:r>
              <a:rPr lang="zh-CN" altLang="en-US" sz="2100">
                <a:solidFill>
                  <a:srgbClr val="000000"/>
                </a:solidFill>
                <a:latin typeface="Times New Roman" panose="02020603050405020304" charset="0"/>
                <a:ea typeface="黑体" panose="02010609060101010101" charset="-122"/>
                <a:cs typeface="Arial"/>
                <a:sym typeface="黑体" panose="02010609060101010101" charset="-122"/>
              </a:rPr>
              <a:t>确定分点，左闭右开最后闭</a:t>
            </a:r>
            <a:r>
              <a:rPr lang="zh-CN" altLang="en-US" sz="2100">
                <a:solidFill>
                  <a:srgbClr val="000000"/>
                </a:solidFill>
                <a:latin typeface="Times New Roman" panose="02020603050405020304" charset="0"/>
                <a:ea typeface="黑体" panose="02010609060101010101" charset="-122"/>
                <a:cs typeface="Arial"/>
              </a:rPr>
              <a:t>）</a:t>
            </a:r>
          </a:p>
        </p:txBody>
      </p:sp>
      <p:sp>
        <p:nvSpPr>
          <p:cNvPr id="31749" name="Text Box 6"/>
          <p:cNvSpPr txBox="1"/>
          <p:nvPr>
            <p:custDataLst>
              <p:tags r:id="rId6"/>
            </p:custDataLst>
          </p:nvPr>
        </p:nvSpPr>
        <p:spPr>
          <a:xfrm>
            <a:off x="738299" y="2581750"/>
            <a:ext cx="6316489" cy="415498"/>
          </a:xfrm>
          <a:prstGeom prst="rect">
            <a:avLst/>
          </a:prstGeom>
          <a:noFill/>
          <a:ln w="9525">
            <a:noFill/>
          </a:ln>
        </p:spPr>
        <p:txBody>
          <a:bodyPr wrap="square" anchor="t" anchorCtr="0">
            <a:spAutoFit/>
          </a:bodyPr>
          <a:lstStyle/>
          <a:p>
            <a:pPr algn="l" defTabSz="685684" fontAlgn="auto">
              <a:spcBef>
                <a:spcPct val="50000"/>
              </a:spcBef>
              <a:spcAft>
                <a:spcPts val="0"/>
              </a:spcAft>
            </a:pPr>
            <a:r>
              <a:rPr lang="zh-CN" altLang="en-US" sz="2100">
                <a:solidFill>
                  <a:srgbClr val="000000"/>
                </a:solidFill>
                <a:latin typeface="Times New Roman" panose="02020603050405020304" charset="0"/>
                <a:ea typeface="黑体" panose="02010609060101010101" charset="-122"/>
                <a:cs typeface="Arial"/>
              </a:rPr>
              <a:t>4</a:t>
            </a:r>
            <a:r>
              <a:rPr lang="en-US" altLang="zh-CN" sz="2100">
                <a:solidFill>
                  <a:srgbClr val="000000"/>
                </a:solidFill>
                <a:latin typeface="Times New Roman" panose="02020603050405020304" charset="0"/>
                <a:ea typeface="黑体" panose="02010609060101010101" charset="-122"/>
                <a:cs typeface="Arial"/>
              </a:rPr>
              <a:t>.</a:t>
            </a:r>
            <a:r>
              <a:rPr lang="zh-CN" altLang="en-US" sz="2100">
                <a:solidFill>
                  <a:srgbClr val="000000"/>
                </a:solidFill>
                <a:latin typeface="Times New Roman" panose="02020603050405020304" charset="0"/>
                <a:ea typeface="黑体" panose="02010609060101010101" charset="-122"/>
                <a:cs typeface="Arial"/>
              </a:rPr>
              <a:t>列出</a:t>
            </a:r>
            <a:r>
              <a:rPr lang="zh-CN" altLang="en-US" sz="2100">
                <a:solidFill>
                  <a:srgbClr val="0000FF"/>
                </a:solidFill>
                <a:latin typeface="Times New Roman" panose="02020603050405020304" charset="0"/>
                <a:ea typeface="黑体" panose="02010609060101010101" charset="-122"/>
                <a:cs typeface="Arial"/>
              </a:rPr>
              <a:t>频率分布表</a:t>
            </a:r>
            <a:r>
              <a:rPr lang="zh-CN" altLang="en-US" sz="2100">
                <a:solidFill>
                  <a:srgbClr val="000000"/>
                </a:solidFill>
                <a:latin typeface="Times New Roman" panose="02020603050405020304" charset="0"/>
                <a:ea typeface="黑体" panose="02010609060101010101" charset="-122"/>
                <a:cs typeface="Arial"/>
              </a:rPr>
              <a:t>（分组，频数，频率）</a:t>
            </a:r>
          </a:p>
        </p:txBody>
      </p:sp>
      <p:graphicFrame>
        <p:nvGraphicFramePr>
          <p:cNvPr id="31750" name="对象 14"/>
          <p:cNvGraphicFramePr>
            <a:graphicFrameLocks noChangeAspect="1"/>
          </p:cNvGraphicFramePr>
          <p:nvPr>
            <p:custDataLst>
              <p:tags r:id="rId7"/>
            </p:custDataLst>
          </p:nvPr>
        </p:nvGraphicFramePr>
        <p:xfrm>
          <a:off x="3060615" y="1230479"/>
          <a:ext cx="1359962" cy="691886"/>
        </p:xfrm>
        <a:graphic>
          <a:graphicData uri="http://schemas.openxmlformats.org/presentationml/2006/ole">
            <mc:AlternateContent xmlns:mc="http://schemas.openxmlformats.org/markup-compatibility/2006">
              <mc:Choice xmlns:v="urn:schemas-microsoft-com:vml" Requires="v">
                <p:oleObj r:id="rId15" imgW="825500" imgH="419100" progId="Equation.3">
                  <p:embed/>
                </p:oleObj>
              </mc:Choice>
              <mc:Fallback>
                <p:oleObj r:id="rId15" imgW="825500" imgH="419100" progId="Equation.3">
                  <p:embed/>
                  <p:pic>
                    <p:nvPicPr>
                      <p:cNvPr id="31750" name="对象 14"/>
                      <p:cNvPicPr/>
                      <p:nvPr/>
                    </p:nvPicPr>
                    <p:blipFill>
                      <a:blip r:embed="rId16"/>
                      <a:stretch>
                        <a:fillRect/>
                      </a:stretch>
                    </p:blipFill>
                    <p:spPr>
                      <a:xfrm>
                        <a:off x="3060615" y="1230479"/>
                        <a:ext cx="1359962" cy="691886"/>
                      </a:xfrm>
                      <a:prstGeom prst="rect">
                        <a:avLst/>
                      </a:prstGeom>
                      <a:solidFill>
                        <a:schemeClr val="tx2"/>
                      </a:solidFill>
                      <a:ln w="38100">
                        <a:noFill/>
                        <a:miter/>
                      </a:ln>
                    </p:spPr>
                  </p:pic>
                </p:oleObj>
              </mc:Fallback>
            </mc:AlternateContent>
          </a:graphicData>
        </a:graphic>
      </p:graphicFrame>
      <p:sp>
        <p:nvSpPr>
          <p:cNvPr id="31751" name="Text Box 6"/>
          <p:cNvSpPr txBox="1"/>
          <p:nvPr>
            <p:custDataLst>
              <p:tags r:id="rId8"/>
            </p:custDataLst>
          </p:nvPr>
        </p:nvSpPr>
        <p:spPr>
          <a:xfrm>
            <a:off x="738298" y="3486486"/>
            <a:ext cx="5485560" cy="321819"/>
          </a:xfrm>
          <a:prstGeom prst="rect">
            <a:avLst/>
          </a:prstGeom>
          <a:noFill/>
          <a:ln w="9525">
            <a:noFill/>
          </a:ln>
        </p:spPr>
        <p:txBody>
          <a:bodyPr wrap="square" anchor="t" anchorCtr="0">
            <a:spAutoFit/>
          </a:bodyPr>
          <a:lstStyle/>
          <a:p>
            <a:pPr algn="l" defTabSz="685684" fontAlgn="auto">
              <a:lnSpc>
                <a:spcPct val="70000"/>
              </a:lnSpc>
              <a:spcBef>
                <a:spcPct val="50000"/>
              </a:spcBef>
              <a:spcAft>
                <a:spcPts val="0"/>
              </a:spcAft>
            </a:pPr>
            <a:r>
              <a:rPr lang="en-US" altLang="zh-CN" sz="2100">
                <a:solidFill>
                  <a:srgbClr val="000000"/>
                </a:solidFill>
                <a:latin typeface="Times New Roman" panose="02020603050405020304" charset="0"/>
                <a:ea typeface="黑体" panose="02010609060101010101" charset="-122"/>
                <a:cs typeface="Arial"/>
              </a:rPr>
              <a:t>5.</a:t>
            </a:r>
            <a:r>
              <a:rPr lang="zh-CN" altLang="en-US" sz="2100">
                <a:solidFill>
                  <a:srgbClr val="000000"/>
                </a:solidFill>
                <a:latin typeface="Times New Roman" panose="02020603050405020304" charset="0"/>
                <a:ea typeface="黑体" panose="02010609060101010101" charset="-122"/>
                <a:cs typeface="Arial"/>
              </a:rPr>
              <a:t>列出</a:t>
            </a:r>
            <a:r>
              <a:rPr lang="zh-CN" altLang="en-US" sz="2100">
                <a:solidFill>
                  <a:srgbClr val="0000FF"/>
                </a:solidFill>
                <a:latin typeface="Times New Roman" panose="02020603050405020304" charset="0"/>
                <a:ea typeface="黑体" panose="02010609060101010101" charset="-122"/>
                <a:cs typeface="Arial"/>
              </a:rPr>
              <a:t>频率分布直方图</a:t>
            </a:r>
            <a:r>
              <a:rPr lang="zh-CN" altLang="en-US" sz="2100">
                <a:solidFill>
                  <a:srgbClr val="000000"/>
                </a:solidFill>
                <a:latin typeface="Times New Roman" panose="02020603050405020304" charset="0"/>
                <a:ea typeface="黑体" panose="02010609060101010101" charset="-122"/>
                <a:cs typeface="Arial"/>
              </a:rPr>
              <a:t>（纵轴为</a:t>
            </a:r>
            <a:r>
              <a:rPr lang="zh-CN" altLang="en-US" sz="2100">
                <a:solidFill>
                  <a:srgbClr val="C00000"/>
                </a:solidFill>
                <a:latin typeface="Times New Roman" panose="02020603050405020304" charset="0"/>
                <a:ea typeface="黑体" panose="02010609060101010101" charset="-122"/>
                <a:cs typeface="Arial"/>
              </a:rPr>
              <a:t>频率/组距</a:t>
            </a:r>
            <a:r>
              <a:rPr lang="zh-CN" altLang="en-US" sz="2100">
                <a:solidFill>
                  <a:srgbClr val="000000"/>
                </a:solidFill>
                <a:latin typeface="Times New Roman" panose="02020603050405020304" charset="0"/>
                <a:ea typeface="黑体" panose="02010609060101010101" charset="-122"/>
                <a:cs typeface="Arial"/>
              </a:rPr>
              <a:t>）</a:t>
            </a:r>
          </a:p>
        </p:txBody>
      </p:sp>
      <p:graphicFrame>
        <p:nvGraphicFramePr>
          <p:cNvPr id="31752" name="对象 14341"/>
          <p:cNvGraphicFramePr>
            <a:graphicFrameLocks noChangeAspect="1"/>
          </p:cNvGraphicFramePr>
          <p:nvPr>
            <p:custDataLst>
              <p:tags r:id="rId9"/>
            </p:custDataLst>
          </p:nvPr>
        </p:nvGraphicFramePr>
        <p:xfrm>
          <a:off x="5975966" y="2418856"/>
          <a:ext cx="1818520" cy="674743"/>
        </p:xfrm>
        <a:graphic>
          <a:graphicData uri="http://schemas.openxmlformats.org/presentationml/2006/ole">
            <mc:AlternateContent xmlns:mc="http://schemas.openxmlformats.org/markup-compatibility/2006">
              <mc:Choice xmlns:v="urn:schemas-microsoft-com:vml" Requires="v">
                <p:oleObj r:id="rId17" imgW="1130300" imgH="419100" progId="Equation.3">
                  <p:embed/>
                </p:oleObj>
              </mc:Choice>
              <mc:Fallback>
                <p:oleObj r:id="rId17" imgW="1130300" imgH="419100" progId="Equation.3">
                  <p:embed/>
                  <p:pic>
                    <p:nvPicPr>
                      <p:cNvPr id="31752" name="对象 14341"/>
                      <p:cNvPicPr/>
                      <p:nvPr/>
                    </p:nvPicPr>
                    <p:blipFill>
                      <a:blip r:embed="rId18"/>
                      <a:stretch>
                        <a:fillRect/>
                      </a:stretch>
                    </p:blipFill>
                    <p:spPr>
                      <a:xfrm>
                        <a:off x="5975966" y="2418856"/>
                        <a:ext cx="1818520" cy="674743"/>
                      </a:xfrm>
                      <a:prstGeom prst="rect">
                        <a:avLst/>
                      </a:prstGeom>
                      <a:solidFill>
                        <a:schemeClr val="tx2"/>
                      </a:solidFill>
                      <a:ln w="38100">
                        <a:noFill/>
                        <a:miter/>
                      </a:ln>
                    </p:spPr>
                  </p:pic>
                </p:oleObj>
              </mc:Fallback>
            </mc:AlternateContent>
          </a:graphicData>
        </a:graphic>
      </p:graphicFrame>
      <p:graphicFrame>
        <p:nvGraphicFramePr>
          <p:cNvPr id="31753" name="对象 6"/>
          <p:cNvGraphicFramePr>
            <a:graphicFrameLocks noChangeAspect="1"/>
          </p:cNvGraphicFramePr>
          <p:nvPr>
            <p:custDataLst>
              <p:tags r:id="rId10"/>
            </p:custDataLst>
          </p:nvPr>
        </p:nvGraphicFramePr>
        <p:xfrm>
          <a:off x="954245" y="3867191"/>
          <a:ext cx="3727276" cy="349990"/>
        </p:xfrm>
        <a:graphic>
          <a:graphicData uri="http://schemas.openxmlformats.org/presentationml/2006/ole">
            <mc:AlternateContent xmlns:mc="http://schemas.openxmlformats.org/markup-compatibility/2006">
              <mc:Choice xmlns:v="urn:schemas-microsoft-com:vml" Requires="v">
                <p:oleObj r:id="rId19" imgW="2171700" imgH="203200" progId="Equation.3">
                  <p:embed/>
                </p:oleObj>
              </mc:Choice>
              <mc:Fallback>
                <p:oleObj r:id="rId19" imgW="2171700" imgH="203200" progId="Equation.3">
                  <p:embed/>
                  <p:pic>
                    <p:nvPicPr>
                      <p:cNvPr id="31753" name="对象 6"/>
                      <p:cNvPicPr/>
                      <p:nvPr/>
                    </p:nvPicPr>
                    <p:blipFill>
                      <a:blip r:embed="rId20"/>
                      <a:stretch>
                        <a:fillRect/>
                      </a:stretch>
                    </p:blipFill>
                    <p:spPr>
                      <a:xfrm>
                        <a:off x="954245" y="3867191"/>
                        <a:ext cx="3727276" cy="349990"/>
                      </a:xfrm>
                      <a:prstGeom prst="rect">
                        <a:avLst/>
                      </a:prstGeom>
                      <a:solidFill>
                        <a:srgbClr val="FFFF00"/>
                      </a:solidFill>
                      <a:ln w="38100">
                        <a:noFill/>
                        <a:miter/>
                      </a:ln>
                    </p:spPr>
                  </p:pic>
                </p:oleObj>
              </mc:Fallback>
            </mc:AlternateContent>
          </a:graphicData>
        </a:graphic>
      </p:graphicFrame>
      <p:graphicFrame>
        <p:nvGraphicFramePr>
          <p:cNvPr id="31754" name="对象 8"/>
          <p:cNvGraphicFramePr>
            <a:graphicFrameLocks noChangeAspect="1"/>
          </p:cNvGraphicFramePr>
          <p:nvPr>
            <p:custDataLst>
              <p:tags r:id="rId11"/>
            </p:custDataLst>
          </p:nvPr>
        </p:nvGraphicFramePr>
        <p:xfrm>
          <a:off x="954246" y="4304082"/>
          <a:ext cx="3029677" cy="349990"/>
        </p:xfrm>
        <a:graphic>
          <a:graphicData uri="http://schemas.openxmlformats.org/presentationml/2006/ole">
            <mc:AlternateContent xmlns:mc="http://schemas.openxmlformats.org/markup-compatibility/2006">
              <mc:Choice xmlns:v="urn:schemas-microsoft-com:vml" Requires="v">
                <p:oleObj r:id="rId21" imgW="1765300" imgH="203200" progId="Equation.3">
                  <p:embed/>
                </p:oleObj>
              </mc:Choice>
              <mc:Fallback>
                <p:oleObj r:id="rId21" imgW="1765300" imgH="203200" progId="Equation.3">
                  <p:embed/>
                  <p:pic>
                    <p:nvPicPr>
                      <p:cNvPr id="31754" name="对象 8"/>
                      <p:cNvPicPr/>
                      <p:nvPr/>
                    </p:nvPicPr>
                    <p:blipFill>
                      <a:blip r:embed="rId22"/>
                      <a:stretch>
                        <a:fillRect/>
                      </a:stretch>
                    </p:blipFill>
                    <p:spPr>
                      <a:xfrm>
                        <a:off x="954246" y="4304082"/>
                        <a:ext cx="3029677" cy="349990"/>
                      </a:xfrm>
                      <a:prstGeom prst="rect">
                        <a:avLst/>
                      </a:prstGeom>
                      <a:solidFill>
                        <a:srgbClr val="FFFF00"/>
                      </a:solidFill>
                      <a:ln w="38100">
                        <a:noFill/>
                        <a:miter/>
                      </a:ln>
                    </p:spPr>
                  </p:pic>
                </p:oleObj>
              </mc:Fallback>
            </mc:AlternateContent>
          </a:graphicData>
        </a:graphic>
      </p:graphicFrame>
      <p:graphicFrame>
        <p:nvGraphicFramePr>
          <p:cNvPr id="31755" name="对象 8"/>
          <p:cNvGraphicFramePr>
            <a:graphicFrameLocks noChangeAspect="1"/>
          </p:cNvGraphicFramePr>
          <p:nvPr>
            <p:custDataLst>
              <p:tags r:id="rId12"/>
            </p:custDataLst>
          </p:nvPr>
        </p:nvGraphicFramePr>
        <p:xfrm>
          <a:off x="1008053" y="3003643"/>
          <a:ext cx="3402286" cy="349990"/>
        </p:xfrm>
        <a:graphic>
          <a:graphicData uri="http://schemas.openxmlformats.org/presentationml/2006/ole">
            <mc:AlternateContent xmlns:mc="http://schemas.openxmlformats.org/markup-compatibility/2006">
              <mc:Choice xmlns:v="urn:schemas-microsoft-com:vml" Requires="v">
                <p:oleObj r:id="rId23" imgW="1968500" imgH="203200" progId="Equation.3">
                  <p:embed/>
                </p:oleObj>
              </mc:Choice>
              <mc:Fallback>
                <p:oleObj r:id="rId23" imgW="1968500" imgH="203200" progId="Equation.3">
                  <p:embed/>
                  <p:pic>
                    <p:nvPicPr>
                      <p:cNvPr id="31755" name="对象 8"/>
                      <p:cNvPicPr/>
                      <p:nvPr/>
                    </p:nvPicPr>
                    <p:blipFill>
                      <a:blip r:embed="rId24"/>
                      <a:stretch>
                        <a:fillRect/>
                      </a:stretch>
                    </p:blipFill>
                    <p:spPr>
                      <a:xfrm>
                        <a:off x="1008053" y="3003643"/>
                        <a:ext cx="3402286" cy="349990"/>
                      </a:xfrm>
                      <a:prstGeom prst="rect">
                        <a:avLst/>
                      </a:prstGeom>
                      <a:solidFill>
                        <a:srgbClr val="FFFF00"/>
                      </a:solidFill>
                      <a:ln w="38100">
                        <a:noFill/>
                        <a:miter/>
                      </a:ln>
                    </p:spPr>
                  </p:pic>
                </p:oleObj>
              </mc:Fallback>
            </mc:AlternateContent>
          </a:graphicData>
        </a:graphic>
      </p:graphicFrame>
      <p:graphicFrame>
        <p:nvGraphicFramePr>
          <p:cNvPr id="31756" name="对象 14341"/>
          <p:cNvGraphicFramePr>
            <a:graphicFrameLocks noChangeAspect="1"/>
          </p:cNvGraphicFramePr>
          <p:nvPr>
            <p:custDataLst>
              <p:tags r:id="rId13"/>
            </p:custDataLst>
          </p:nvPr>
        </p:nvGraphicFramePr>
        <p:xfrm>
          <a:off x="5975532" y="3171257"/>
          <a:ext cx="1817200" cy="674897"/>
        </p:xfrm>
        <a:graphic>
          <a:graphicData uri="http://schemas.openxmlformats.org/presentationml/2006/ole">
            <mc:AlternateContent xmlns:mc="http://schemas.openxmlformats.org/markup-compatibility/2006">
              <mc:Choice xmlns:v="urn:schemas-microsoft-com:vml" Requires="v">
                <p:oleObj r:id="rId25" imgW="1130300" imgH="419100" progId="Equation.3">
                  <p:embed/>
                </p:oleObj>
              </mc:Choice>
              <mc:Fallback>
                <p:oleObj r:id="rId25" imgW="1130300" imgH="419100" progId="Equation.3">
                  <p:embed/>
                  <p:pic>
                    <p:nvPicPr>
                      <p:cNvPr id="31756" name="对象 14341"/>
                      <p:cNvPicPr/>
                      <p:nvPr/>
                    </p:nvPicPr>
                    <p:blipFill>
                      <a:blip r:embed="rId26"/>
                      <a:stretch>
                        <a:fillRect/>
                      </a:stretch>
                    </p:blipFill>
                    <p:spPr>
                      <a:xfrm>
                        <a:off x="5975532" y="3171257"/>
                        <a:ext cx="1817200" cy="674897"/>
                      </a:xfrm>
                      <a:prstGeom prst="rect">
                        <a:avLst/>
                      </a:prstGeom>
                      <a:solidFill>
                        <a:schemeClr val="tx2"/>
                      </a:solidFill>
                      <a:ln w="38100">
                        <a:noFill/>
                        <a:miter/>
                      </a:ln>
                    </p:spPr>
                  </p:pic>
                </p:oleObj>
              </mc:Fallback>
            </mc:AlternateContent>
          </a:graphicData>
        </a:graphic>
      </p:graphicFrame>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5.2</a:t>
            </a:r>
            <a:r>
              <a:rPr lang="zh-CN" altLang="en-US" sz="2700" b="1">
                <a:solidFill>
                  <a:schemeClr val="accent1"/>
                </a:solidFill>
              </a:rPr>
              <a:t>各类统计图表的特点</a:t>
            </a:r>
          </a:p>
        </p:txBody>
      </p:sp>
      <p:sp>
        <p:nvSpPr>
          <p:cNvPr id="2" name="文本框 1"/>
          <p:cNvSpPr txBox="1"/>
          <p:nvPr>
            <p:custDataLst>
              <p:tags r:id="rId3"/>
            </p:custDataLst>
          </p:nvPr>
        </p:nvSpPr>
        <p:spPr>
          <a:xfrm>
            <a:off x="456402" y="735611"/>
            <a:ext cx="7924539" cy="392415"/>
          </a:xfrm>
          <a:prstGeom prst="rect">
            <a:avLst/>
          </a:prstGeom>
          <a:noFill/>
        </p:spPr>
        <p:txBody>
          <a:bodyPr wrap="square" rtlCol="0">
            <a:spAutoFit/>
          </a:bodyPr>
          <a:lstStyle/>
          <a:p>
            <a:pPr algn="l" defTabSz="685684" fontAlgn="auto">
              <a:spcBef>
                <a:spcPts val="0"/>
              </a:spcBef>
              <a:spcAft>
                <a:spcPts val="0"/>
              </a:spcAft>
            </a:pPr>
            <a:r>
              <a:rPr lang="zh-CN" altLang="en-US" sz="1950">
                <a:solidFill>
                  <a:srgbClr val="000000"/>
                </a:solidFill>
                <a:latin typeface="楷体" panose="02010609060101010101" charset="-122"/>
                <a:ea typeface="楷体" panose="02010609060101010101" charset="-122"/>
                <a:cs typeface="楷体" panose="02010609060101010101" charset="-122"/>
              </a:rPr>
              <a:t>不同的统计图在表示数据的特点不同，</a:t>
            </a:r>
            <a:r>
              <a:rPr lang="zh-CN" altLang="en-US" sz="1950">
                <a:solidFill>
                  <a:srgbClr val="000000"/>
                </a:solidFill>
                <a:latin typeface="楷体" panose="02010609060101010101" charset="-122"/>
                <a:ea typeface="楷体" panose="02010609060101010101" charset="-122"/>
                <a:cs typeface="楷体" panose="02010609060101010101" charset="-122"/>
                <a:sym typeface="+mn-ea"/>
              </a:rPr>
              <a:t>适用的数据类型</a:t>
            </a:r>
            <a:r>
              <a:rPr lang="zh-CN" altLang="en-US" sz="1950">
                <a:solidFill>
                  <a:srgbClr val="000000"/>
                </a:solidFill>
                <a:latin typeface="楷体" panose="02010609060101010101" charset="-122"/>
                <a:ea typeface="楷体" panose="02010609060101010101" charset="-122"/>
                <a:cs typeface="楷体" panose="02010609060101010101" charset="-122"/>
              </a:rPr>
              <a:t>上也不同</a:t>
            </a:r>
            <a:r>
              <a:rPr lang="en-US" altLang="zh-CN" sz="1950">
                <a:solidFill>
                  <a:srgbClr val="000000"/>
                </a:solidFill>
                <a:latin typeface="楷体" panose="02010609060101010101" charset="-122"/>
                <a:ea typeface="楷体" panose="02010609060101010101" charset="-122"/>
                <a:cs typeface="楷体" panose="02010609060101010101" charset="-122"/>
              </a:rPr>
              <a:t>. </a:t>
            </a:r>
          </a:p>
        </p:txBody>
      </p:sp>
      <p:sp>
        <p:nvSpPr>
          <p:cNvPr id="6" name="矩形 5"/>
          <p:cNvSpPr/>
          <p:nvPr>
            <p:custDataLst>
              <p:tags r:id="rId4"/>
            </p:custDataLst>
          </p:nvPr>
        </p:nvSpPr>
        <p:spPr>
          <a:xfrm>
            <a:off x="480210" y="1184170"/>
            <a:ext cx="7472647" cy="1386405"/>
          </a:xfrm>
          <a:prstGeom prst="rect">
            <a:avLst/>
          </a:prstGeom>
          <a:solidFill>
            <a:schemeClr val="tx2"/>
          </a:solidFill>
        </p:spPr>
        <p:txBody>
          <a:bodyPr wrap="square">
            <a:spAutoFit/>
          </a:bodyPr>
          <a:lstStyle/>
          <a:p>
            <a:pPr marL="342842" indent="-342842" algn="l" defTabSz="685684" fontAlgn="auto">
              <a:lnSpc>
                <a:spcPct val="110000"/>
              </a:lnSpc>
              <a:spcBef>
                <a:spcPts val="0"/>
              </a:spcBef>
              <a:spcAft>
                <a:spcPts val="0"/>
              </a:spcAft>
              <a:buFont typeface="Wingdings" panose="05000000000000000000" charset="0"/>
              <a:buChar char="l"/>
            </a:pPr>
            <a:r>
              <a:rPr lang="zh-CN" altLang="en-US" sz="195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扇形图主要用于</a:t>
            </a:r>
            <a:r>
              <a:rPr lang="zh-CN" altLang="en-US" sz="1950">
                <a:solidFill>
                  <a:srgbClr val="FF0000"/>
                </a:solidFill>
                <a:latin typeface="华文中宋" panose="02010600040101010101" pitchFamily="2" charset="-122"/>
                <a:ea typeface="华文中宋" panose="02010600040101010101" pitchFamily="2" charset="-122"/>
                <a:cs typeface="华文中宋" panose="02010600040101010101" pitchFamily="2" charset="-122"/>
              </a:rPr>
              <a:t>直观描述各类数据占总数的</a:t>
            </a:r>
            <a:r>
              <a:rPr lang="zh-CN" altLang="en-US" sz="1950">
                <a:solidFill>
                  <a:srgbClr val="FF0000"/>
                </a:solidFill>
                <a:highlight>
                  <a:srgbClr val="FFFF00"/>
                </a:highlight>
                <a:latin typeface="华文中宋" panose="02010600040101010101" pitchFamily="2" charset="-122"/>
                <a:ea typeface="华文中宋" panose="02010600040101010101" pitchFamily="2" charset="-122"/>
                <a:cs typeface="华文中宋" panose="02010600040101010101" pitchFamily="2" charset="-122"/>
              </a:rPr>
              <a:t>比例</a:t>
            </a:r>
            <a:r>
              <a:rPr lang="en-US" altLang="zh-CN" sz="1950">
                <a:solidFill>
                  <a:srgbClr val="000000"/>
                </a:solidFill>
                <a:latin typeface="楷体" panose="02010609060101010101" charset="-122"/>
                <a:ea typeface="楷体" panose="02010609060101010101" charset="-122"/>
                <a:cs typeface="楷体" panose="02010609060101010101" charset="-122"/>
              </a:rPr>
              <a:t>(</a:t>
            </a:r>
            <a:r>
              <a:rPr lang="zh-CN" altLang="en-US" sz="1950">
                <a:solidFill>
                  <a:srgbClr val="000000"/>
                </a:solidFill>
                <a:latin typeface="楷体" panose="02010609060101010101" charset="-122"/>
                <a:ea typeface="楷体" panose="02010609060101010101" charset="-122"/>
                <a:cs typeface="楷体" panose="02010609060101010101" charset="-122"/>
              </a:rPr>
              <a:t>离散型数据</a:t>
            </a:r>
            <a:r>
              <a:rPr lang="en-US" altLang="zh-CN" sz="1950">
                <a:solidFill>
                  <a:srgbClr val="000000"/>
                </a:solidFill>
                <a:latin typeface="楷体" panose="02010609060101010101" charset="-122"/>
                <a:ea typeface="楷体" panose="02010609060101010101" charset="-122"/>
                <a:cs typeface="楷体" panose="02010609060101010101" charset="-122"/>
              </a:rPr>
              <a:t>)</a:t>
            </a:r>
            <a:endParaRPr lang="zh-CN" altLang="en-US" sz="1950">
              <a:solidFill>
                <a:srgbClr val="FF0000"/>
              </a:solidFill>
              <a:latin typeface="华文中宋" panose="02010600040101010101" pitchFamily="2" charset="-122"/>
              <a:ea typeface="华文中宋" panose="02010600040101010101" pitchFamily="2" charset="-122"/>
              <a:cs typeface="华文中宋" panose="02010600040101010101" pitchFamily="2" charset="-122"/>
            </a:endParaRPr>
          </a:p>
          <a:p>
            <a:pPr marL="342842" indent="-342842" algn="l" defTabSz="685684" fontAlgn="auto">
              <a:lnSpc>
                <a:spcPct val="110000"/>
              </a:lnSpc>
              <a:spcBef>
                <a:spcPts val="0"/>
              </a:spcBef>
              <a:spcAft>
                <a:spcPts val="0"/>
              </a:spcAft>
              <a:buFont typeface="Wingdings" panose="05000000000000000000" charset="0"/>
              <a:buChar char="l"/>
            </a:pPr>
            <a:r>
              <a:rPr lang="zh-CN" altLang="en-US" sz="195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条形图主要用于</a:t>
            </a:r>
            <a:r>
              <a:rPr lang="zh-CN" altLang="en-US" sz="1950">
                <a:solidFill>
                  <a:srgbClr val="0000FF"/>
                </a:solidFill>
                <a:latin typeface="华文中宋" panose="02010600040101010101" pitchFamily="2" charset="-122"/>
                <a:ea typeface="华文中宋" panose="02010600040101010101" pitchFamily="2" charset="-122"/>
                <a:cs typeface="华文中宋" panose="02010600040101010101" pitchFamily="2" charset="-122"/>
              </a:rPr>
              <a:t>直观描述不同类别或分组数据的</a:t>
            </a:r>
            <a:r>
              <a:rPr lang="zh-CN" altLang="en-US" sz="1950">
                <a:solidFill>
                  <a:srgbClr val="0000FF"/>
                </a:solidFill>
                <a:highlight>
                  <a:srgbClr val="FFFF00"/>
                </a:highlight>
                <a:latin typeface="华文中宋" panose="02010600040101010101" pitchFamily="2" charset="-122"/>
                <a:ea typeface="华文中宋" panose="02010600040101010101" pitchFamily="2" charset="-122"/>
                <a:cs typeface="华文中宋" panose="02010600040101010101" pitchFamily="2" charset="-122"/>
              </a:rPr>
              <a:t>频数</a:t>
            </a:r>
            <a:r>
              <a:rPr lang="zh-CN" altLang="en-US" sz="1950">
                <a:solidFill>
                  <a:srgbClr val="0000FF"/>
                </a:solidFill>
                <a:latin typeface="华文中宋" panose="02010600040101010101" pitchFamily="2" charset="-122"/>
                <a:ea typeface="华文中宋" panose="02010600040101010101" pitchFamily="2" charset="-122"/>
                <a:cs typeface="华文中宋" panose="02010600040101010101" pitchFamily="2" charset="-122"/>
              </a:rPr>
              <a:t>；</a:t>
            </a:r>
          </a:p>
          <a:p>
            <a:pPr marL="342842" indent="-342842" algn="l" defTabSz="685684" fontAlgn="auto">
              <a:lnSpc>
                <a:spcPct val="110000"/>
              </a:lnSpc>
              <a:spcBef>
                <a:spcPts val="0"/>
              </a:spcBef>
              <a:spcAft>
                <a:spcPts val="0"/>
              </a:spcAft>
              <a:buFont typeface="Wingdings" panose="05000000000000000000" charset="0"/>
              <a:buChar char="l"/>
            </a:pPr>
            <a:r>
              <a:rPr lang="zh-CN" altLang="en-US" sz="195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直方图主要用于</a:t>
            </a:r>
            <a:r>
              <a:rPr lang="zh-CN" altLang="en-US" sz="1950">
                <a:solidFill>
                  <a:srgbClr val="0000FF"/>
                </a:solidFill>
                <a:latin typeface="华文中宋" panose="02010600040101010101" pitchFamily="2" charset="-122"/>
                <a:ea typeface="华文中宋" panose="02010600040101010101" pitchFamily="2" charset="-122"/>
                <a:cs typeface="华文中宋" panose="02010600040101010101" pitchFamily="2" charset="-122"/>
                <a:sym typeface="+mn-ea"/>
              </a:rPr>
              <a:t>直观描述不同分组数据的</a:t>
            </a:r>
            <a:r>
              <a:rPr lang="zh-CN" altLang="en-US" sz="1950">
                <a:solidFill>
                  <a:srgbClr val="0000FF"/>
                </a:solidFill>
                <a:highlight>
                  <a:srgbClr val="FFFF00"/>
                </a:highlight>
                <a:latin typeface="华文中宋" panose="02010600040101010101" pitchFamily="2" charset="-122"/>
                <a:ea typeface="华文中宋" panose="02010600040101010101" pitchFamily="2" charset="-122"/>
                <a:cs typeface="华文中宋" panose="02010600040101010101" pitchFamily="2" charset="-122"/>
                <a:sym typeface="+mn-ea"/>
              </a:rPr>
              <a:t>频率</a:t>
            </a:r>
            <a:r>
              <a:rPr lang="zh-CN" altLang="en-US" sz="1950">
                <a:solidFill>
                  <a:srgbClr val="0000FF"/>
                </a:solidFill>
                <a:latin typeface="华文中宋" panose="02010600040101010101" pitchFamily="2" charset="-122"/>
                <a:ea typeface="华文中宋" panose="02010600040101010101" pitchFamily="2" charset="-122"/>
                <a:cs typeface="华文中宋" panose="02010600040101010101" pitchFamily="2" charset="-122"/>
                <a:sym typeface="+mn-ea"/>
              </a:rPr>
              <a:t>；</a:t>
            </a:r>
            <a:r>
              <a:rPr lang="en-US" altLang="zh-CN" sz="1950">
                <a:solidFill>
                  <a:srgbClr val="000000"/>
                </a:solidFill>
                <a:latin typeface="楷体" panose="02010609060101010101" charset="-122"/>
                <a:ea typeface="楷体" panose="02010609060101010101" charset="-122"/>
                <a:cs typeface="楷体" panose="02010609060101010101" charset="-122"/>
                <a:sym typeface="+mn-ea"/>
              </a:rPr>
              <a:t>(</a:t>
            </a:r>
            <a:r>
              <a:rPr lang="zh-CN" altLang="en-US" sz="1950">
                <a:solidFill>
                  <a:srgbClr val="000000"/>
                </a:solidFill>
                <a:latin typeface="楷体" panose="02010609060101010101" charset="-122"/>
                <a:ea typeface="楷体" panose="02010609060101010101" charset="-122"/>
                <a:cs typeface="楷体" panose="02010609060101010101" charset="-122"/>
                <a:sym typeface="+mn-ea"/>
              </a:rPr>
              <a:t>连续型数据</a:t>
            </a:r>
            <a:r>
              <a:rPr lang="en-US" altLang="zh-CN" sz="1950">
                <a:solidFill>
                  <a:srgbClr val="000000"/>
                </a:solidFill>
                <a:latin typeface="楷体" panose="02010609060101010101" charset="-122"/>
                <a:ea typeface="楷体" panose="02010609060101010101" charset="-122"/>
                <a:cs typeface="楷体" panose="02010609060101010101" charset="-122"/>
                <a:sym typeface="+mn-ea"/>
              </a:rPr>
              <a:t>)</a:t>
            </a:r>
            <a:endParaRPr lang="zh-CN" altLang="en-US" sz="1950">
              <a:solidFill>
                <a:srgbClr val="0000FF"/>
              </a:solidFill>
              <a:latin typeface="华文中宋" panose="02010600040101010101" pitchFamily="2" charset="-122"/>
              <a:ea typeface="华文中宋" panose="02010600040101010101" pitchFamily="2" charset="-122"/>
              <a:cs typeface="华文中宋" panose="02010600040101010101" pitchFamily="2" charset="-122"/>
            </a:endParaRPr>
          </a:p>
          <a:p>
            <a:pPr marL="342842" indent="-342842" algn="l" defTabSz="685684" fontAlgn="auto">
              <a:lnSpc>
                <a:spcPct val="110000"/>
              </a:lnSpc>
              <a:spcBef>
                <a:spcPts val="0"/>
              </a:spcBef>
              <a:spcAft>
                <a:spcPts val="0"/>
              </a:spcAft>
              <a:buFont typeface="Wingdings" panose="05000000000000000000" charset="0"/>
              <a:buChar char="l"/>
            </a:pPr>
            <a:r>
              <a:rPr lang="zh-CN" altLang="en-US" sz="1950">
                <a:solidFill>
                  <a:srgbClr val="000000"/>
                </a:solidFill>
                <a:latin typeface="华文中宋" panose="02010600040101010101" pitchFamily="2" charset="-122"/>
                <a:ea typeface="华文中宋" panose="02010600040101010101" pitchFamily="2" charset="-122"/>
                <a:cs typeface="华文中宋" panose="02010600040101010101" pitchFamily="2" charset="-122"/>
              </a:rPr>
              <a:t>折线图主要用于</a:t>
            </a:r>
            <a:r>
              <a:rPr lang="zh-CN" altLang="en-US" sz="1950">
                <a:solidFill>
                  <a:srgbClr val="7030A0"/>
                </a:solidFill>
                <a:latin typeface="华文中宋" panose="02010600040101010101" pitchFamily="2" charset="-122"/>
                <a:ea typeface="华文中宋" panose="02010600040101010101" pitchFamily="2" charset="-122"/>
                <a:cs typeface="华文中宋" panose="02010600040101010101" pitchFamily="2" charset="-122"/>
              </a:rPr>
              <a:t>描述数据随时间的</a:t>
            </a:r>
            <a:r>
              <a:rPr lang="zh-CN" altLang="en-US" sz="1950">
                <a:solidFill>
                  <a:srgbClr val="7030A0"/>
                </a:solidFill>
                <a:highlight>
                  <a:srgbClr val="FFFF00"/>
                </a:highlight>
                <a:latin typeface="华文中宋" panose="02010600040101010101" pitchFamily="2" charset="-122"/>
                <a:ea typeface="华文中宋" panose="02010600040101010101" pitchFamily="2" charset="-122"/>
                <a:cs typeface="华文中宋" panose="02010600040101010101" pitchFamily="2" charset="-122"/>
              </a:rPr>
              <a:t>变化趋势</a:t>
            </a:r>
            <a:r>
              <a:rPr lang="zh-CN" altLang="en-US" sz="1950">
                <a:solidFill>
                  <a:srgbClr val="00B050"/>
                </a:solidFill>
                <a:highlight>
                  <a:srgbClr val="FFFF00"/>
                </a:highlight>
                <a:latin typeface="华文中宋" panose="02010600040101010101" pitchFamily="2" charset="-122"/>
                <a:ea typeface="华文中宋" panose="02010600040101010101" pitchFamily="2" charset="-122"/>
                <a:cs typeface="华文中宋" panose="02010600040101010101" pitchFamily="2" charset="-122"/>
              </a:rPr>
              <a:t> </a:t>
            </a:r>
            <a:r>
              <a:rPr lang="en-US" altLang="zh-CN" sz="1950">
                <a:solidFill>
                  <a:srgbClr val="000000"/>
                </a:solidFill>
                <a:latin typeface="楷体" panose="02010609060101010101" charset="-122"/>
                <a:ea typeface="楷体" panose="02010609060101010101" charset="-122"/>
                <a:cs typeface="楷体" panose="02010609060101010101" charset="-122"/>
                <a:sym typeface="+mn-ea"/>
              </a:rPr>
              <a:t>(</a:t>
            </a:r>
            <a:r>
              <a:rPr lang="zh-CN" altLang="en-US" sz="1950">
                <a:solidFill>
                  <a:srgbClr val="000000"/>
                </a:solidFill>
                <a:latin typeface="楷体" panose="02010609060101010101" charset="-122"/>
                <a:ea typeface="楷体" panose="02010609060101010101" charset="-122"/>
                <a:cs typeface="楷体" panose="02010609060101010101" charset="-122"/>
                <a:sym typeface="+mn-ea"/>
              </a:rPr>
              <a:t>离散型数据</a:t>
            </a:r>
            <a:r>
              <a:rPr lang="en-US" altLang="zh-CN" sz="1950">
                <a:solidFill>
                  <a:srgbClr val="000000"/>
                </a:solidFill>
                <a:latin typeface="楷体" panose="02010609060101010101" charset="-122"/>
                <a:ea typeface="楷体" panose="02010609060101010101" charset="-122"/>
                <a:cs typeface="楷体" panose="02010609060101010101" charset="-122"/>
                <a:sym typeface="+mn-ea"/>
              </a:rPr>
              <a:t>)</a:t>
            </a:r>
            <a:endParaRPr lang="en-US" altLang="zh-CN" sz="1950" b="0">
              <a:solidFill>
                <a:srgbClr val="000000"/>
              </a:solidFill>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14" name="矩形 13"/>
          <p:cNvSpPr/>
          <p:nvPr>
            <p:custDataLst>
              <p:tags r:id="rId5"/>
            </p:custDataLst>
          </p:nvPr>
        </p:nvSpPr>
        <p:spPr>
          <a:xfrm>
            <a:off x="456402" y="2770316"/>
            <a:ext cx="3451331" cy="1702454"/>
          </a:xfrm>
          <a:prstGeom prst="rect">
            <a:avLst/>
          </a:prstGeom>
        </p:spPr>
        <p:txBody>
          <a:bodyPr wrap="square">
            <a:spAutoFit/>
          </a:bodyPr>
          <a:lstStyle/>
          <a:p>
            <a:pPr algn="l" defTabSz="685684" fontAlgn="auto">
              <a:lnSpc>
                <a:spcPct val="110000"/>
              </a:lnSpc>
              <a:spcBef>
                <a:spcPts val="0"/>
              </a:spcBef>
              <a:spcAft>
                <a:spcPts val="0"/>
              </a:spcAft>
            </a:pPr>
            <a:r>
              <a:rPr lang="zh-CN" altLang="en-US" sz="1950">
                <a:solidFill>
                  <a:srgbClr val="000000"/>
                </a:solidFill>
                <a:latin typeface="楷体" panose="02010609060101010101" charset="-122"/>
                <a:ea typeface="楷体" panose="02010609060101010101" charset="-122"/>
                <a:cs typeface="楷体" panose="02010609060101010101" charset="-122"/>
              </a:rPr>
              <a:t>要根据实际问题的特点，选择恰当的统计图对数据进行可视化描述，以使我们通过图形</a:t>
            </a:r>
            <a:r>
              <a:rPr lang="zh-CN" altLang="en-US" sz="1950" u="sng">
                <a:solidFill>
                  <a:srgbClr val="000000"/>
                </a:solidFill>
                <a:latin typeface="楷体" panose="02010609060101010101" charset="-122"/>
                <a:ea typeface="楷体" panose="02010609060101010101" charset="-122"/>
                <a:cs typeface="楷体" panose="02010609060101010101" charset="-122"/>
              </a:rPr>
              <a:t>直观地发现样本数据的分布情况</a:t>
            </a:r>
            <a:r>
              <a:rPr lang="zh-CN" altLang="en-US" sz="1950">
                <a:solidFill>
                  <a:srgbClr val="000000"/>
                </a:solidFill>
                <a:latin typeface="楷体" panose="02010609060101010101" charset="-122"/>
                <a:ea typeface="楷体" panose="02010609060101010101" charset="-122"/>
                <a:cs typeface="楷体" panose="02010609060101010101" charset="-122"/>
              </a:rPr>
              <a:t>，进而</a:t>
            </a:r>
            <a:r>
              <a:rPr lang="zh-CN" altLang="en-US" sz="1950" u="sng">
                <a:solidFill>
                  <a:srgbClr val="000000"/>
                </a:solidFill>
                <a:latin typeface="楷体" panose="02010609060101010101" charset="-122"/>
                <a:ea typeface="楷体" panose="02010609060101010101" charset="-122"/>
                <a:cs typeface="楷体" panose="02010609060101010101" charset="-122"/>
              </a:rPr>
              <a:t>估计总体的分布规律</a:t>
            </a:r>
            <a:r>
              <a:rPr lang="zh-CN" altLang="en-US" sz="1950">
                <a:solidFill>
                  <a:srgbClr val="000000"/>
                </a:solidFill>
                <a:latin typeface="楷体" panose="02010609060101010101" charset="-122"/>
                <a:ea typeface="楷体" panose="02010609060101010101" charset="-122"/>
                <a:cs typeface="楷体" panose="02010609060101010101" charset="-122"/>
              </a:rPr>
              <a:t>。</a:t>
            </a:r>
          </a:p>
        </p:txBody>
      </p:sp>
      <p:pic>
        <p:nvPicPr>
          <p:cNvPr id="17" name="图片 16"/>
          <p:cNvPicPr>
            <a:picLocks noChangeAspect="1"/>
          </p:cNvPicPr>
          <p:nvPr>
            <p:custDataLst>
              <p:tags r:id="rId6"/>
            </p:custDataLst>
          </p:nvPr>
        </p:nvPicPr>
        <p:blipFill>
          <a:blip r:embed="rId9">
            <a:lum contrast="18000"/>
          </a:blip>
          <a:stretch>
            <a:fillRect/>
          </a:stretch>
        </p:blipFill>
        <p:spPr>
          <a:xfrm>
            <a:off x="6138147" y="2833172"/>
            <a:ext cx="1889947" cy="1366629"/>
          </a:xfrm>
          <a:prstGeom prst="rect">
            <a:avLst/>
          </a:prstGeom>
        </p:spPr>
      </p:pic>
      <p:pic>
        <p:nvPicPr>
          <p:cNvPr id="21" name="图片 20"/>
          <p:cNvPicPr>
            <a:picLocks noChangeAspect="1" noChangeArrowheads="1"/>
          </p:cNvPicPr>
          <p:nvPr>
            <p:custDataLst>
              <p:tags r:id="rId7"/>
            </p:custDataLst>
          </p:nvPr>
        </p:nvPicPr>
        <p:blipFill>
          <a:blip r:embed="rId10" cstate="print">
            <a:extLst>
              <a:ext uri="{28A0092B-C50C-407E-A947-70E740481C1C}">
                <a14:useLocalDpi xmlns:a14="http://schemas.microsoft.com/office/drawing/2010/main" val="0"/>
              </a:ext>
            </a:extLst>
          </a:blip>
          <a:stretch>
            <a:fillRect/>
          </a:stretch>
        </p:blipFill>
        <p:spPr bwMode="auto">
          <a:xfrm>
            <a:off x="4086299" y="2833171"/>
            <a:ext cx="1781855" cy="136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5.3</a:t>
            </a:r>
            <a:r>
              <a:rPr lang="zh-CN" altLang="en-US" sz="2700" b="1">
                <a:solidFill>
                  <a:schemeClr val="accent1"/>
                </a:solidFill>
              </a:rPr>
              <a:t>总体百分位数的估计</a:t>
            </a:r>
          </a:p>
        </p:txBody>
      </p:sp>
      <p:sp>
        <p:nvSpPr>
          <p:cNvPr id="9219" name="Rectangle 3"/>
          <p:cNvSpPr/>
          <p:nvPr>
            <p:custDataLst>
              <p:tags r:id="rId3"/>
            </p:custDataLst>
          </p:nvPr>
        </p:nvSpPr>
        <p:spPr>
          <a:xfrm>
            <a:off x="302992" y="713604"/>
            <a:ext cx="8165961" cy="834331"/>
          </a:xfrm>
          <a:prstGeom prst="rect">
            <a:avLst/>
          </a:prstGeom>
          <a:solidFill>
            <a:schemeClr val="tx2"/>
          </a:solidFill>
          <a:ln w="9525">
            <a:noFill/>
          </a:ln>
        </p:spPr>
        <p:txBody>
          <a:bodyPr wrap="square">
            <a:spAutoFit/>
          </a:bodyPr>
          <a:lstStyle/>
          <a:p>
            <a:pPr algn="l" defTabSz="685684" fontAlgn="auto">
              <a:lnSpc>
                <a:spcPct val="130000"/>
              </a:lnSpc>
              <a:spcBef>
                <a:spcPts val="0"/>
              </a:spcBef>
              <a:spcAft>
                <a:spcPts val="0"/>
              </a:spcAft>
            </a:pPr>
            <a:r>
              <a:rPr lang="zh-CN" altLang="en-US" sz="1950" dirty="0">
                <a:solidFill>
                  <a:srgbClr val="0000FF"/>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一组数据的第 </a:t>
            </a:r>
            <a:r>
              <a:rPr lang="en-US" altLang="zh-CN" sz="1950" i="1" dirty="0">
                <a:solidFill>
                  <a:srgbClr val="0000FF"/>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p</a:t>
            </a:r>
            <a:r>
              <a:rPr lang="zh-CN" altLang="en-US" sz="1950" dirty="0">
                <a:solidFill>
                  <a:srgbClr val="0000FF"/>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百分位数：</a:t>
            </a:r>
            <a:r>
              <a:rPr lang="zh-CN" altLang="en-US" sz="1950" dirty="0">
                <a:solidFill>
                  <a:srgbClr val="00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能使得这组数据中</a:t>
            </a:r>
            <a:r>
              <a:rPr lang="zh-CN" altLang="en-US"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至少有</a:t>
            </a:r>
            <a:r>
              <a:rPr lang="en-US" altLang="zh-CN" sz="1950" i="1"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p</a:t>
            </a:r>
            <a:r>
              <a:rPr lang="en-US" altLang="zh-CN"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a:t>
            </a:r>
            <a:r>
              <a:rPr lang="zh-CN" altLang="en-US" sz="1950" dirty="0">
                <a:solidFill>
                  <a:srgbClr val="00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的数据</a:t>
            </a:r>
            <a:r>
              <a:rPr lang="zh-CN" altLang="en-US"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小于或等于</a:t>
            </a:r>
            <a:r>
              <a:rPr lang="zh-CN" altLang="en-US" sz="1950" dirty="0">
                <a:solidFill>
                  <a:srgbClr val="00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这个值，且</a:t>
            </a:r>
            <a:r>
              <a:rPr lang="zh-CN" altLang="en-US"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至少有</a:t>
            </a:r>
            <a:r>
              <a:rPr lang="en-US" altLang="zh-CN"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(100-</a:t>
            </a:r>
            <a:r>
              <a:rPr lang="en-US" altLang="zh-CN" sz="1950" i="1"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p</a:t>
            </a:r>
            <a:r>
              <a:rPr lang="en-US" altLang="zh-CN"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a:t>
            </a:r>
            <a:r>
              <a:rPr lang="zh-CN" altLang="en-US" sz="1950" dirty="0">
                <a:solidFill>
                  <a:srgbClr val="00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的数据</a:t>
            </a:r>
            <a:r>
              <a:rPr lang="zh-CN" altLang="en-US" sz="1950" dirty="0">
                <a:solidFill>
                  <a:srgbClr val="FF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大于或等于</a:t>
            </a:r>
            <a:r>
              <a:rPr lang="zh-CN" altLang="en-US" sz="1950" dirty="0">
                <a:solidFill>
                  <a:srgbClr val="00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这个值的数</a:t>
            </a:r>
            <a:r>
              <a:rPr lang="en-US" altLang="zh-CN" sz="1950" dirty="0">
                <a:solidFill>
                  <a:srgbClr val="000000"/>
                </a:solidFill>
                <a:latin typeface="Times New Roman" panose="02020603050405020304" charset="0"/>
                <a:ea typeface="华文中宋" panose="02010600040101010101" pitchFamily="2" charset="-122"/>
                <a:cs typeface="Times New Roman" panose="02020603050405020304" charset="0"/>
                <a:sym typeface="Wingdings" panose="05000000000000000000" pitchFamily="2" charset="2"/>
              </a:rPr>
              <a:t>.</a:t>
            </a:r>
          </a:p>
        </p:txBody>
      </p:sp>
      <p:sp>
        <p:nvSpPr>
          <p:cNvPr id="5" name="文本框 4"/>
          <p:cNvSpPr txBox="1"/>
          <p:nvPr>
            <p:custDataLst>
              <p:tags r:id="rId4"/>
            </p:custDataLst>
          </p:nvPr>
        </p:nvSpPr>
        <p:spPr>
          <a:xfrm>
            <a:off x="292993" y="1710488"/>
            <a:ext cx="7739306" cy="1722523"/>
          </a:xfrm>
          <a:prstGeom prst="rect">
            <a:avLst/>
          </a:prstGeom>
          <a:noFill/>
        </p:spPr>
        <p:txBody>
          <a:bodyPr wrap="square" rtlCol="0" anchor="t">
            <a:spAutoFit/>
          </a:bodyPr>
          <a:lstStyle/>
          <a:p>
            <a:pPr algn="l" defTabSz="685684" fontAlgn="auto">
              <a:lnSpc>
                <a:spcPct val="120000"/>
              </a:lnSpc>
              <a:spcBef>
                <a:spcPts val="0"/>
              </a:spcBef>
              <a:spcAft>
                <a:spcPts val="0"/>
              </a:spcAft>
            </a:pP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计算一组</a:t>
            </a:r>
            <a:r>
              <a:rPr lang="zh-CN" altLang="en-US" sz="1800" i="1" dirty="0">
                <a:solidFill>
                  <a:srgbClr val="000000"/>
                </a:solidFill>
                <a:latin typeface="Times New Roman" panose="02020603050405020304" charset="0"/>
                <a:ea typeface="黑体" panose="02010609060101010101" charset="-122"/>
                <a:cs typeface="Times New Roman" panose="02020603050405020304" charset="0"/>
              </a:rPr>
              <a:t>n</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个数据的第</a:t>
            </a:r>
            <a:r>
              <a:rPr lang="zh-CN" altLang="en-US" sz="1800" i="1" dirty="0">
                <a:solidFill>
                  <a:srgbClr val="000000"/>
                </a:solidFill>
                <a:latin typeface="Times New Roman" panose="02020603050405020304" charset="0"/>
                <a:ea typeface="黑体" panose="02010609060101010101" charset="-122"/>
                <a:cs typeface="Times New Roman" panose="02020603050405020304" charset="0"/>
              </a:rPr>
              <a:t>p</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百分位数</a:t>
            </a:r>
            <a:r>
              <a:rPr lang="zh-CN" altLang="en-US" sz="1800" dirty="0">
                <a:solidFill>
                  <a:srgbClr val="000000"/>
                </a:solidFill>
                <a:latin typeface="Times New Roman" panose="02020603050405020304" charset="0"/>
                <a:ea typeface="黑体" panose="02010609060101010101" charset="-122"/>
                <a:cs typeface="Times New Roman" panose="02020603050405020304" charset="0"/>
                <a:sym typeface="+mn-ea"/>
              </a:rPr>
              <a:t>的步骤</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a:t>
            </a:r>
          </a:p>
          <a:p>
            <a:pPr algn="l" defTabSz="685684" fontAlgn="auto">
              <a:lnSpc>
                <a:spcPct val="120000"/>
              </a:lnSpc>
              <a:spcBef>
                <a:spcPts val="0"/>
              </a:spcBef>
              <a:spcAft>
                <a:spcPts val="0"/>
              </a:spcAft>
            </a:pP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第1步：按</a:t>
            </a:r>
            <a:r>
              <a:rPr lang="zh-CN" altLang="en-US" sz="1800" dirty="0">
                <a:solidFill>
                  <a:srgbClr val="0000FF"/>
                </a:solidFill>
                <a:latin typeface="Times New Roman" panose="02020603050405020304" charset="0"/>
                <a:ea typeface="黑体" panose="02010609060101010101" charset="-122"/>
                <a:cs typeface="Times New Roman" panose="02020603050405020304" charset="0"/>
              </a:rPr>
              <a:t>从小到大排列</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原始数据;</a:t>
            </a:r>
          </a:p>
          <a:p>
            <a:pPr algn="l" defTabSz="685684" fontAlgn="auto">
              <a:lnSpc>
                <a:spcPct val="120000"/>
              </a:lnSpc>
              <a:spcBef>
                <a:spcPts val="0"/>
              </a:spcBef>
              <a:spcAft>
                <a:spcPts val="0"/>
              </a:spcAft>
            </a:pP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第2步</a:t>
            </a:r>
            <a:r>
              <a:rPr lang="zh-CN" altLang="en-US" sz="1800" dirty="0">
                <a:solidFill>
                  <a:srgbClr val="000000"/>
                </a:solidFill>
                <a:latin typeface="Times New Roman" panose="02020603050405020304" charset="0"/>
                <a:ea typeface="黑体" panose="02010609060101010101" charset="-122"/>
                <a:cs typeface="Times New Roman" panose="02020603050405020304" charset="0"/>
                <a:sym typeface="+mn-ea"/>
              </a:rPr>
              <a:t>：</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计算</a:t>
            </a:r>
            <a:r>
              <a:rPr lang="zh-CN" altLang="en-US" sz="1800" i="1" dirty="0">
                <a:solidFill>
                  <a:srgbClr val="FF0000"/>
                </a:solidFill>
                <a:latin typeface="Times New Roman" panose="02020603050405020304" charset="0"/>
                <a:ea typeface="黑体" panose="02010609060101010101" charset="-122"/>
                <a:cs typeface="Times New Roman" panose="02020603050405020304" charset="0"/>
              </a:rPr>
              <a:t>i</a:t>
            </a:r>
            <a:r>
              <a:rPr lang="zh-CN" altLang="en-US" sz="1800" dirty="0">
                <a:solidFill>
                  <a:srgbClr val="FF0000"/>
                </a:solidFill>
                <a:latin typeface="Times New Roman" panose="02020603050405020304" charset="0"/>
                <a:ea typeface="黑体" panose="02010609060101010101" charset="-122"/>
                <a:cs typeface="Times New Roman" panose="02020603050405020304" charset="0"/>
              </a:rPr>
              <a:t>=</a:t>
            </a:r>
            <a:r>
              <a:rPr lang="zh-CN" altLang="en-US" sz="1800" i="1" dirty="0">
                <a:solidFill>
                  <a:srgbClr val="FF0000"/>
                </a:solidFill>
                <a:latin typeface="Times New Roman" panose="02020603050405020304" charset="0"/>
                <a:ea typeface="黑体" panose="02010609060101010101" charset="-122"/>
                <a:cs typeface="Times New Roman" panose="02020603050405020304" charset="0"/>
              </a:rPr>
              <a:t>n</a:t>
            </a:r>
            <a:r>
              <a:rPr lang="zh-CN" altLang="en-US" sz="1800" dirty="0">
                <a:solidFill>
                  <a:srgbClr val="FF0000"/>
                </a:solidFill>
                <a:latin typeface="Times New Roman" panose="02020603050405020304" charset="0"/>
                <a:ea typeface="黑体" panose="02010609060101010101" charset="-122"/>
                <a:cs typeface="Times New Roman" panose="02020603050405020304" charset="0"/>
              </a:rPr>
              <a:t>×</a:t>
            </a:r>
            <a:r>
              <a:rPr lang="zh-CN" altLang="en-US" sz="1800" i="1" dirty="0">
                <a:solidFill>
                  <a:srgbClr val="FF0000"/>
                </a:solidFill>
                <a:latin typeface="Times New Roman" panose="02020603050405020304" charset="0"/>
                <a:ea typeface="黑体" panose="02010609060101010101" charset="-122"/>
                <a:cs typeface="Times New Roman" panose="02020603050405020304" charset="0"/>
              </a:rPr>
              <a:t>p</a:t>
            </a:r>
            <a:r>
              <a:rPr lang="zh-CN" altLang="en-US" sz="1800" dirty="0">
                <a:solidFill>
                  <a:srgbClr val="FF0000"/>
                </a:solidFill>
                <a:latin typeface="Times New Roman" panose="02020603050405020304" charset="0"/>
                <a:ea typeface="黑体" panose="02010609060101010101" charset="-122"/>
                <a:cs typeface="Times New Roman" panose="02020603050405020304" charset="0"/>
              </a:rPr>
              <a:t>％</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a:t>
            </a:r>
          </a:p>
          <a:p>
            <a:pPr algn="l" defTabSz="685684" fontAlgn="auto">
              <a:lnSpc>
                <a:spcPct val="120000"/>
              </a:lnSpc>
              <a:spcBef>
                <a:spcPts val="0"/>
              </a:spcBef>
              <a:spcAft>
                <a:spcPts val="0"/>
              </a:spcAft>
            </a:pP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第3步</a:t>
            </a:r>
            <a:r>
              <a:rPr lang="zh-CN" altLang="en-US" sz="1800" dirty="0">
                <a:solidFill>
                  <a:srgbClr val="000000"/>
                </a:solidFill>
                <a:latin typeface="Times New Roman" panose="02020603050405020304" charset="0"/>
                <a:ea typeface="黑体" panose="02010609060101010101" charset="-122"/>
                <a:cs typeface="Times New Roman" panose="02020603050405020304" charset="0"/>
                <a:sym typeface="+mn-ea"/>
              </a:rPr>
              <a:t>：</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①若</a:t>
            </a:r>
            <a:r>
              <a:rPr lang="zh-CN" altLang="en-US" sz="1800" i="1" dirty="0">
                <a:solidFill>
                  <a:srgbClr val="FF0000"/>
                </a:solidFill>
                <a:latin typeface="Times New Roman" panose="02020603050405020304" charset="0"/>
                <a:ea typeface="黑体" panose="02010609060101010101" charset="-122"/>
                <a:cs typeface="Times New Roman" panose="02020603050405020304" charset="0"/>
              </a:rPr>
              <a:t>i</a:t>
            </a:r>
            <a:r>
              <a:rPr lang="zh-CN" altLang="en-US" sz="1800" dirty="0">
                <a:solidFill>
                  <a:srgbClr val="FF0000"/>
                </a:solidFill>
                <a:latin typeface="Times New Roman" panose="02020603050405020304" charset="0"/>
                <a:ea typeface="黑体" panose="02010609060101010101" charset="-122"/>
                <a:cs typeface="Times New Roman" panose="02020603050405020304" charset="0"/>
              </a:rPr>
              <a:t>不是整数</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，则第</a:t>
            </a:r>
            <a:r>
              <a:rPr lang="zh-CN" altLang="en-US" sz="1800" i="1" dirty="0">
                <a:solidFill>
                  <a:srgbClr val="000000"/>
                </a:solidFill>
                <a:latin typeface="Times New Roman" panose="02020603050405020304" charset="0"/>
                <a:ea typeface="黑体" panose="02010609060101010101" charset="-122"/>
                <a:cs typeface="Times New Roman" panose="02020603050405020304" charset="0"/>
              </a:rPr>
              <a:t>p</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百分位数为</a:t>
            </a:r>
            <a:r>
              <a:rPr lang="zh-CN" altLang="en-US" sz="1800" dirty="0">
                <a:solidFill>
                  <a:srgbClr val="0000FF"/>
                </a:solidFill>
                <a:latin typeface="Times New Roman" panose="02020603050405020304" charset="0"/>
                <a:ea typeface="黑体" panose="02010609060101010101" charset="-122"/>
                <a:cs typeface="Times New Roman" panose="02020603050405020304" charset="0"/>
              </a:rPr>
              <a:t>第</a:t>
            </a:r>
            <a:r>
              <a:rPr lang="zh-CN" altLang="en-US" sz="1800" i="1" dirty="0">
                <a:solidFill>
                  <a:srgbClr val="0000FF"/>
                </a:solidFill>
                <a:latin typeface="Times New Roman" panose="02020603050405020304" charset="0"/>
                <a:ea typeface="黑体" panose="02010609060101010101" charset="-122"/>
                <a:cs typeface="Times New Roman" panose="02020603050405020304" charset="0"/>
              </a:rPr>
              <a:t>j</a:t>
            </a:r>
            <a:r>
              <a:rPr lang="zh-CN" altLang="en-US" sz="1800" dirty="0">
                <a:solidFill>
                  <a:srgbClr val="0000FF"/>
                </a:solidFill>
                <a:latin typeface="Times New Roman" panose="02020603050405020304" charset="0"/>
                <a:ea typeface="黑体" panose="02010609060101010101" charset="-122"/>
                <a:cs typeface="Times New Roman" panose="02020603050405020304" charset="0"/>
              </a:rPr>
              <a:t>项数据</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a:t>
            </a:r>
            <a:r>
              <a:rPr lang="en-US" altLang="zh-CN" sz="1800" dirty="0">
                <a:solidFill>
                  <a:srgbClr val="0000FF"/>
                </a:solidFill>
                <a:latin typeface="Times New Roman" panose="02020603050405020304" charset="0"/>
                <a:ea typeface="黑体" panose="02010609060101010101" charset="-122"/>
                <a:cs typeface="Times New Roman" panose="02020603050405020304" charset="0"/>
              </a:rPr>
              <a:t> </a:t>
            </a:r>
            <a:r>
              <a:rPr lang="zh-CN" altLang="en-US" sz="1800" i="1" u="sng" dirty="0">
                <a:solidFill>
                  <a:srgbClr val="000000"/>
                </a:solidFill>
                <a:latin typeface="Times New Roman" panose="02020603050405020304" charset="0"/>
                <a:ea typeface="黑体" panose="02010609060101010101" charset="-122"/>
                <a:cs typeface="Times New Roman" panose="02020603050405020304" charset="0"/>
                <a:sym typeface="+mn-ea"/>
              </a:rPr>
              <a:t>j</a:t>
            </a:r>
            <a:r>
              <a:rPr lang="zh-CN" altLang="en-US" sz="1800" u="sng" dirty="0">
                <a:solidFill>
                  <a:srgbClr val="000000"/>
                </a:solidFill>
                <a:latin typeface="Times New Roman" panose="02020603050405020304" charset="0"/>
                <a:ea typeface="黑体" panose="02010609060101010101" charset="-122"/>
                <a:cs typeface="Times New Roman" panose="02020603050405020304" charset="0"/>
                <a:sym typeface="+mn-ea"/>
              </a:rPr>
              <a:t>为大于</a:t>
            </a:r>
            <a:r>
              <a:rPr lang="zh-CN" altLang="en-US" sz="1800" i="1" u="sng" dirty="0">
                <a:solidFill>
                  <a:srgbClr val="000000"/>
                </a:solidFill>
                <a:latin typeface="Times New Roman" panose="02020603050405020304" charset="0"/>
                <a:ea typeface="黑体" panose="02010609060101010101" charset="-122"/>
                <a:cs typeface="Times New Roman" panose="02020603050405020304" charset="0"/>
                <a:sym typeface="+mn-ea"/>
              </a:rPr>
              <a:t>i</a:t>
            </a:r>
            <a:r>
              <a:rPr lang="zh-CN" altLang="en-US" sz="1800" u="sng" dirty="0">
                <a:solidFill>
                  <a:srgbClr val="000000"/>
                </a:solidFill>
                <a:latin typeface="Times New Roman" panose="02020603050405020304" charset="0"/>
                <a:ea typeface="黑体" panose="02010609060101010101" charset="-122"/>
                <a:cs typeface="Times New Roman" panose="02020603050405020304" charset="0"/>
                <a:sym typeface="+mn-ea"/>
              </a:rPr>
              <a:t>的比邻整数</a:t>
            </a:r>
            <a:r>
              <a:rPr lang="en-US" altLang="zh-CN" sz="1800" dirty="0">
                <a:solidFill>
                  <a:srgbClr val="000000"/>
                </a:solidFill>
                <a:latin typeface="Times New Roman" panose="02020603050405020304" charset="0"/>
                <a:ea typeface="黑体" panose="02010609060101010101" charset="-122"/>
                <a:cs typeface="Times New Roman" panose="02020603050405020304" charset="0"/>
                <a:sym typeface="+mn-ea"/>
              </a:rPr>
              <a:t>)</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        </a:t>
            </a:r>
          </a:p>
          <a:p>
            <a:pPr algn="l" defTabSz="685684" fontAlgn="auto">
              <a:lnSpc>
                <a:spcPct val="120000"/>
              </a:lnSpc>
              <a:spcBef>
                <a:spcPts val="0"/>
              </a:spcBef>
              <a:spcAft>
                <a:spcPts val="0"/>
              </a:spcAft>
            </a:pP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 </a:t>
            </a:r>
            <a:r>
              <a:rPr lang="en-US" altLang="zh-CN" sz="1800" dirty="0">
                <a:solidFill>
                  <a:srgbClr val="000000"/>
                </a:solidFill>
                <a:latin typeface="Times New Roman" panose="02020603050405020304" charset="0"/>
                <a:ea typeface="黑体" panose="02010609060101010101" charset="-122"/>
                <a:cs typeface="Times New Roman" panose="02020603050405020304" charset="0"/>
              </a:rPr>
              <a:t>             </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②若</a:t>
            </a:r>
            <a:r>
              <a:rPr lang="zh-CN" altLang="en-US" sz="1800" i="1" dirty="0">
                <a:solidFill>
                  <a:srgbClr val="FF0000"/>
                </a:solidFill>
                <a:latin typeface="Times New Roman" panose="02020603050405020304" charset="0"/>
                <a:ea typeface="黑体" panose="02010609060101010101" charset="-122"/>
                <a:cs typeface="Times New Roman" panose="02020603050405020304" charset="0"/>
              </a:rPr>
              <a:t>i</a:t>
            </a:r>
            <a:r>
              <a:rPr lang="zh-CN" altLang="en-US" sz="1800" dirty="0">
                <a:solidFill>
                  <a:srgbClr val="FF0000"/>
                </a:solidFill>
                <a:latin typeface="Times New Roman" panose="02020603050405020304" charset="0"/>
                <a:ea typeface="黑体" panose="02010609060101010101" charset="-122"/>
                <a:cs typeface="Times New Roman" panose="02020603050405020304" charset="0"/>
              </a:rPr>
              <a:t>是整数</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，则第</a:t>
            </a:r>
            <a:r>
              <a:rPr lang="zh-CN" altLang="en-US" sz="1800" i="1" dirty="0">
                <a:solidFill>
                  <a:srgbClr val="000000"/>
                </a:solidFill>
                <a:latin typeface="Times New Roman" panose="02020603050405020304" charset="0"/>
                <a:ea typeface="黑体" panose="02010609060101010101" charset="-122"/>
                <a:cs typeface="Times New Roman" panose="02020603050405020304" charset="0"/>
              </a:rPr>
              <a:t>p</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百分位数为</a:t>
            </a:r>
            <a:r>
              <a:rPr lang="zh-CN" altLang="en-US" sz="1800" dirty="0">
                <a:solidFill>
                  <a:srgbClr val="0000FF"/>
                </a:solidFill>
                <a:latin typeface="Times New Roman" panose="02020603050405020304" charset="0"/>
                <a:ea typeface="黑体" panose="02010609060101010101" charset="-122"/>
                <a:cs typeface="Times New Roman" panose="02020603050405020304" charset="0"/>
              </a:rPr>
              <a:t>第</a:t>
            </a:r>
            <a:r>
              <a:rPr lang="zh-CN" altLang="en-US" sz="1800" i="1" dirty="0">
                <a:solidFill>
                  <a:srgbClr val="0000FF"/>
                </a:solidFill>
                <a:latin typeface="Times New Roman" panose="02020603050405020304" charset="0"/>
                <a:ea typeface="黑体" panose="02010609060101010101" charset="-122"/>
                <a:cs typeface="Times New Roman" panose="02020603050405020304" charset="0"/>
              </a:rPr>
              <a:t>i</a:t>
            </a:r>
            <a:r>
              <a:rPr lang="zh-CN" altLang="en-US" sz="1800" dirty="0">
                <a:solidFill>
                  <a:srgbClr val="0000FF"/>
                </a:solidFill>
                <a:latin typeface="Times New Roman" panose="02020603050405020304" charset="0"/>
                <a:ea typeface="黑体" panose="02010609060101010101" charset="-122"/>
                <a:cs typeface="Times New Roman" panose="02020603050405020304" charset="0"/>
              </a:rPr>
              <a:t>项与第(</a:t>
            </a:r>
            <a:r>
              <a:rPr lang="zh-CN" altLang="en-US" sz="1800" i="1" dirty="0">
                <a:solidFill>
                  <a:srgbClr val="0000FF"/>
                </a:solidFill>
                <a:latin typeface="Times New Roman" panose="02020603050405020304" charset="0"/>
                <a:ea typeface="黑体" panose="02010609060101010101" charset="-122"/>
                <a:cs typeface="Times New Roman" panose="02020603050405020304" charset="0"/>
              </a:rPr>
              <a:t>i</a:t>
            </a:r>
            <a:r>
              <a:rPr lang="zh-CN" altLang="en-US" sz="1800" dirty="0">
                <a:solidFill>
                  <a:srgbClr val="0000FF"/>
                </a:solidFill>
                <a:latin typeface="Times New Roman" panose="02020603050405020304" charset="0"/>
                <a:ea typeface="黑体" panose="02010609060101010101" charset="-122"/>
                <a:cs typeface="Times New Roman" panose="02020603050405020304" charset="0"/>
              </a:rPr>
              <a:t>+1)项数据的平均数</a:t>
            </a:r>
            <a:r>
              <a:rPr lang="zh-CN" altLang="en-US" sz="1800" dirty="0">
                <a:solidFill>
                  <a:srgbClr val="000000"/>
                </a:solidFill>
                <a:latin typeface="Times New Roman" panose="02020603050405020304" charset="0"/>
                <a:ea typeface="黑体" panose="02010609060101010101" charset="-122"/>
                <a:cs typeface="Times New Roman" panose="02020603050405020304" charset="0"/>
              </a:rPr>
              <a:t>.</a:t>
            </a:r>
          </a:p>
        </p:txBody>
      </p:sp>
      <p:sp>
        <p:nvSpPr>
          <p:cNvPr id="6" name="文本框 5"/>
          <p:cNvSpPr txBox="1"/>
          <p:nvPr>
            <p:custDataLst>
              <p:tags r:id="rId5"/>
            </p:custDataLst>
          </p:nvPr>
        </p:nvSpPr>
        <p:spPr>
          <a:xfrm>
            <a:off x="416879" y="3484582"/>
            <a:ext cx="8324052" cy="1707327"/>
          </a:xfrm>
          <a:prstGeom prst="rect">
            <a:avLst/>
          </a:prstGeom>
          <a:noFill/>
        </p:spPr>
        <p:txBody>
          <a:bodyPr wrap="square" rtlCol="0" anchor="t">
            <a:spAutoFit/>
          </a:bodyPr>
          <a:lstStyle/>
          <a:p>
            <a:pPr algn="l" defTabSz="685684" fontAlgn="auto">
              <a:lnSpc>
                <a:spcPct val="13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在实际应用中，常用的分位数还有</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25</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百分位数</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50</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百分位数</a:t>
            </a:r>
            <a:r>
              <a:rPr lang="en-US" altLang="zh-CN"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中位数</a:t>
            </a:r>
            <a:r>
              <a:rPr lang="en-US" altLang="zh-CN"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75</a:t>
            </a:r>
            <a:r>
              <a:rPr lang="zh-CN" altLang="en-US" sz="1650">
                <a:solidFill>
                  <a:srgbClr val="000000"/>
                </a:solidFill>
                <a:highlight>
                  <a:srgbClr val="FFFF00"/>
                </a:highlight>
                <a:latin typeface="Times New Roman" panose="02020603050405020304" charset="0"/>
                <a:ea typeface="黑体" panose="02010609060101010101" pitchFamily="49" charset="-122"/>
                <a:cs typeface="Times New Roman" panose="02020603050405020304" charset="0"/>
                <a:sym typeface="+mn-ea"/>
              </a:rPr>
              <a:t>百分位数</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 </a:t>
            </a:r>
          </a:p>
          <a:p>
            <a:pPr algn="l" defTabSz="685684" fontAlgn="auto">
              <a:lnSpc>
                <a:spcPct val="13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这</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3</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个分位数把一组由小到大排列的数据分成四等份，故称为</a:t>
            </a:r>
            <a:r>
              <a:rPr lang="zh-CN" altLang="en-US" sz="1650">
                <a:solidFill>
                  <a:srgbClr val="FF0000"/>
                </a:solidFill>
                <a:latin typeface="华文中宋" panose="02010600040101010101" pitchFamily="2" charset="-122"/>
                <a:ea typeface="华文中宋" panose="02010600040101010101" pitchFamily="2" charset="-122"/>
                <a:cs typeface="Times New Roman" panose="02020603050405020304" charset="0"/>
                <a:sym typeface="+mn-ea"/>
              </a:rPr>
              <a:t>四分位数</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 </a:t>
            </a:r>
            <a:endParaRPr lang="en-US" altLang="zh-CN" sz="1650">
              <a:solidFill>
                <a:srgbClr val="000000"/>
              </a:solidFill>
              <a:latin typeface="Times New Roman" panose="02020603050405020304" charset="0"/>
              <a:ea typeface="宋体" panose="02010600030101010101" pitchFamily="2" charset="-122"/>
              <a:cs typeface="Times New Roman" panose="02020603050405020304" charset="0"/>
            </a:endParaRPr>
          </a:p>
          <a:p>
            <a:pPr algn="l" defTabSz="685684" fontAlgn="auto">
              <a:lnSpc>
                <a:spcPct val="13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其中，第</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25</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百分位数称为</a:t>
            </a:r>
            <a:r>
              <a:rPr lang="zh-CN" altLang="en-US" sz="1650">
                <a:solidFill>
                  <a:srgbClr val="0000FF"/>
                </a:solidFill>
                <a:latin typeface="Times New Roman" panose="02020603050405020304" charset="0"/>
                <a:ea typeface="黑体" panose="02010609060101010101" pitchFamily="49" charset="-122"/>
                <a:cs typeface="Times New Roman" panose="02020603050405020304" charset="0"/>
                <a:sym typeface="+mn-ea"/>
              </a:rPr>
              <a:t>第一四分位数</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或</a:t>
            </a:r>
            <a:r>
              <a:rPr lang="zh-CN" altLang="en-US" sz="1650">
                <a:solidFill>
                  <a:srgbClr val="0000FF"/>
                </a:solidFill>
                <a:latin typeface="Times New Roman" panose="02020603050405020304" charset="0"/>
                <a:ea typeface="黑体" panose="02010609060101010101" pitchFamily="49" charset="-122"/>
                <a:cs typeface="Times New Roman" panose="02020603050405020304" charset="0"/>
                <a:sym typeface="+mn-ea"/>
              </a:rPr>
              <a:t>下四分位数</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等，</a:t>
            </a:r>
            <a:endParaRPr lang="zh-CN" altLang="en-US" sz="1650">
              <a:solidFill>
                <a:srgbClr val="000000"/>
              </a:solidFill>
              <a:latin typeface="Times New Roman" panose="02020603050405020304" charset="0"/>
              <a:ea typeface="宋体" panose="02010600030101010101" pitchFamily="2" charset="-122"/>
              <a:cs typeface="Times New Roman" panose="02020603050405020304" charset="0"/>
            </a:endParaRPr>
          </a:p>
          <a:p>
            <a:pPr algn="l" defTabSz="685684" fontAlgn="auto">
              <a:lnSpc>
                <a:spcPct val="130000"/>
              </a:lnSpc>
              <a:spcBef>
                <a:spcPts val="0"/>
              </a:spcBef>
              <a:spcAft>
                <a:spcPts val="0"/>
              </a:spcAft>
            </a:pP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            </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75</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百分位数也称为</a:t>
            </a:r>
            <a:r>
              <a:rPr lang="zh-CN" altLang="en-US" sz="1650">
                <a:solidFill>
                  <a:srgbClr val="0000FF"/>
                </a:solidFill>
                <a:latin typeface="Times New Roman" panose="02020603050405020304" charset="0"/>
                <a:ea typeface="黑体" panose="02010609060101010101" pitchFamily="49" charset="-122"/>
                <a:cs typeface="Times New Roman" panose="02020603050405020304" charset="0"/>
                <a:sym typeface="+mn-ea"/>
              </a:rPr>
              <a:t>第三四分位数</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或</a:t>
            </a:r>
            <a:r>
              <a:rPr lang="zh-CN" altLang="en-US" sz="1650">
                <a:solidFill>
                  <a:srgbClr val="0000FF"/>
                </a:solidFill>
                <a:latin typeface="Times New Roman" panose="02020603050405020304" charset="0"/>
                <a:ea typeface="黑体" panose="02010609060101010101" pitchFamily="49" charset="-122"/>
                <a:cs typeface="Times New Roman" panose="02020603050405020304" charset="0"/>
                <a:sym typeface="+mn-ea"/>
              </a:rPr>
              <a:t>上四分位数</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等</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 </a:t>
            </a:r>
          </a:p>
        </p:txBody>
      </p:sp>
      <p:sp>
        <p:nvSpPr>
          <p:cNvPr id="7" name="文本框 6"/>
          <p:cNvSpPr txBox="1"/>
          <p:nvPr>
            <p:custDataLst>
              <p:tags r:id="rId6"/>
            </p:custDataLst>
          </p:nvPr>
        </p:nvSpPr>
        <p:spPr>
          <a:xfrm>
            <a:off x="7057645" y="3862666"/>
            <a:ext cx="1447102" cy="1744260"/>
          </a:xfrm>
          <a:prstGeom prst="rect">
            <a:avLst/>
          </a:prstGeom>
          <a:noFill/>
        </p:spPr>
        <p:txBody>
          <a:bodyPr wrap="square" rtlCol="0" anchor="t">
            <a:spAutoFit/>
          </a:bodyPr>
          <a:lstStyle/>
          <a:p>
            <a:pPr algn="l" defTabSz="685684" fontAlgn="auto">
              <a:lnSpc>
                <a:spcPct val="11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1</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百分位数</a:t>
            </a:r>
            <a:endParaRPr lang="en-US" altLang="zh-CN" sz="1650">
              <a:solidFill>
                <a:srgbClr val="000000"/>
              </a:solidFill>
              <a:latin typeface="Times New Roman" panose="02020603050405020304" charset="0"/>
              <a:ea typeface="宋体" panose="02010600030101010101" pitchFamily="2" charset="-122"/>
              <a:cs typeface="Times New Roman" panose="02020603050405020304" charset="0"/>
            </a:endParaRPr>
          </a:p>
          <a:p>
            <a:pPr algn="l" defTabSz="685684" fontAlgn="auto">
              <a:lnSpc>
                <a:spcPct val="11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5</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百分位数</a:t>
            </a:r>
            <a:endParaRPr lang="zh-CN" altLang="en-US" sz="1650">
              <a:solidFill>
                <a:srgbClr val="000000"/>
              </a:solidFill>
              <a:latin typeface="Times New Roman" panose="02020603050405020304" charset="0"/>
              <a:ea typeface="宋体" panose="02010600030101010101" pitchFamily="2" charset="-122"/>
              <a:cs typeface="Times New Roman" panose="02020603050405020304" charset="0"/>
            </a:endParaRPr>
          </a:p>
          <a:p>
            <a:pPr algn="l" defTabSz="685684" fontAlgn="auto">
              <a:lnSpc>
                <a:spcPct val="11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95</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百分位数</a:t>
            </a:r>
            <a:endParaRPr lang="zh-CN" altLang="en-US" sz="1650">
              <a:solidFill>
                <a:srgbClr val="000000"/>
              </a:solidFill>
              <a:latin typeface="Times New Roman" panose="02020603050405020304" charset="0"/>
              <a:ea typeface="宋体" panose="02010600030101010101" pitchFamily="2" charset="-122"/>
              <a:cs typeface="Times New Roman" panose="02020603050405020304" charset="0"/>
            </a:endParaRPr>
          </a:p>
          <a:p>
            <a:pPr algn="l" defTabSz="685684" fontAlgn="auto">
              <a:lnSpc>
                <a:spcPct val="110000"/>
              </a:lnSpc>
              <a:spcBef>
                <a:spcPts val="0"/>
              </a:spcBef>
              <a:spcAft>
                <a:spcPts val="0"/>
              </a:spcAft>
            </a:pP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第</a:t>
            </a:r>
            <a:r>
              <a:rPr lang="en-US" altLang="zh-CN" sz="1650">
                <a:solidFill>
                  <a:srgbClr val="000000"/>
                </a:solidFill>
                <a:latin typeface="Times New Roman" panose="02020603050405020304" charset="0"/>
                <a:ea typeface="黑体" panose="02010609060101010101" pitchFamily="49" charset="-122"/>
                <a:cs typeface="Times New Roman" panose="02020603050405020304" charset="0"/>
                <a:sym typeface="+mn-ea"/>
              </a:rPr>
              <a:t>99</a:t>
            </a:r>
            <a:r>
              <a:rPr lang="zh-CN" altLang="en-US" sz="1650">
                <a:solidFill>
                  <a:srgbClr val="000000"/>
                </a:solidFill>
                <a:latin typeface="Times New Roman" panose="02020603050405020304" charset="0"/>
                <a:ea typeface="黑体" panose="02010609060101010101" pitchFamily="49" charset="-122"/>
                <a:cs typeface="Times New Roman" panose="02020603050405020304" charset="0"/>
                <a:sym typeface="+mn-ea"/>
              </a:rPr>
              <a:t>百分位数</a:t>
            </a:r>
            <a:endParaRPr lang="zh-CN" altLang="en-US" sz="1650" b="0">
              <a:solidFill>
                <a:srgbClr val="000000"/>
              </a:solidFill>
              <a:latin typeface="Arial"/>
              <a:ea typeface="黑体" panose="02010609060101010101" pitchFamily="49" charset="-122"/>
              <a:cs typeface="Arial"/>
            </a:endParaRPr>
          </a:p>
        </p:txBody>
      </p:sp>
      <p:grpSp>
        <p:nvGrpSpPr>
          <p:cNvPr id="55" name="组合 54"/>
          <p:cNvGrpSpPr/>
          <p:nvPr>
            <p:custDataLst>
              <p:tags r:id="rId7"/>
            </p:custDataLst>
          </p:nvPr>
        </p:nvGrpSpPr>
        <p:grpSpPr>
          <a:xfrm>
            <a:off x="6172907" y="394"/>
            <a:ext cx="2809445" cy="732361"/>
            <a:chOff x="9723" y="69"/>
            <a:chExt cx="5900" cy="1538"/>
          </a:xfrm>
        </p:grpSpPr>
        <p:sp>
          <p:nvSpPr>
            <p:cNvPr id="51" name="矩形 50"/>
            <p:cNvSpPr/>
            <p:nvPr>
              <p:custDataLst>
                <p:tags r:id="rId19"/>
              </p:custDataLst>
            </p:nvPr>
          </p:nvSpPr>
          <p:spPr>
            <a:xfrm>
              <a:off x="9723" y="443"/>
              <a:ext cx="3607" cy="561"/>
            </a:xfrm>
            <a:prstGeom prst="rect">
              <a:avLst/>
            </a:prstGeom>
            <a:solidFill>
              <a:srgbClr val="FFD7EC"/>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defTabSz="685684" fontAlgn="auto">
                <a:spcBef>
                  <a:spcPts val="0"/>
                </a:spcBef>
                <a:spcAft>
                  <a:spcPts val="0"/>
                </a:spcAft>
              </a:pPr>
              <a:r>
                <a:rPr lang="en-US" altLang="zh-CN" sz="1800" i="1">
                  <a:solidFill>
                    <a:srgbClr val="000000"/>
                  </a:solidFill>
                  <a:latin typeface="Times New Roman" panose="02020603050405020304" charset="0"/>
                  <a:ea typeface="黑体" panose="02010609060101010101" pitchFamily="49" charset="-122"/>
                  <a:cs typeface="Times New Roman" panose="02020603050405020304" charset="0"/>
                </a:rPr>
                <a:t>p</a:t>
              </a:r>
              <a:r>
                <a:rPr lang="zh-CN" altLang="en-US" sz="1800">
                  <a:solidFill>
                    <a:srgbClr val="000000"/>
                  </a:solidFill>
                  <a:latin typeface="Times New Roman" panose="02020603050405020304" charset="0"/>
                  <a:ea typeface="黑体" panose="02010609060101010101" pitchFamily="49" charset="-122"/>
                  <a:cs typeface="Times New Roman" panose="02020603050405020304" charset="0"/>
                </a:rPr>
                <a:t>％</a:t>
              </a:r>
            </a:p>
          </p:txBody>
        </p:sp>
        <p:sp>
          <p:nvSpPr>
            <p:cNvPr id="52" name="矩形 51"/>
            <p:cNvSpPr/>
            <p:nvPr>
              <p:custDataLst>
                <p:tags r:id="rId20"/>
              </p:custDataLst>
            </p:nvPr>
          </p:nvSpPr>
          <p:spPr>
            <a:xfrm>
              <a:off x="13329" y="443"/>
              <a:ext cx="2294" cy="561"/>
            </a:xfrm>
            <a:prstGeom prst="rect">
              <a:avLst/>
            </a:prstGeom>
            <a:solidFill>
              <a:srgbClr val="FFD7EC">
                <a:alpha val="70000"/>
              </a:srgb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defTabSz="685684" fontAlgn="auto">
                <a:spcBef>
                  <a:spcPts val="0"/>
                </a:spcBef>
                <a:spcAft>
                  <a:spcPts val="0"/>
                </a:spcAft>
              </a:pPr>
              <a:r>
                <a:rPr lang="en-US" altLang="zh-CN" sz="1800">
                  <a:solidFill>
                    <a:srgbClr val="000000"/>
                  </a:solidFill>
                  <a:latin typeface="Times New Roman" panose="02020603050405020304" charset="0"/>
                  <a:ea typeface="黑体" panose="02010609060101010101" pitchFamily="49" charset="-122"/>
                  <a:cs typeface="Times New Roman" panose="02020603050405020304" charset="0"/>
                  <a:sym typeface="+mn-ea"/>
                </a:rPr>
                <a:t>(100-</a:t>
              </a:r>
              <a:r>
                <a:rPr lang="en-US" altLang="zh-CN" sz="1800" i="1">
                  <a:solidFill>
                    <a:srgbClr val="000000"/>
                  </a:solidFill>
                  <a:latin typeface="Times New Roman" panose="02020603050405020304" charset="0"/>
                  <a:ea typeface="黑体" panose="02010609060101010101" pitchFamily="49" charset="-122"/>
                  <a:cs typeface="Times New Roman" panose="02020603050405020304" charset="0"/>
                  <a:sym typeface="+mn-ea"/>
                </a:rPr>
                <a:t>p</a:t>
              </a:r>
              <a:r>
                <a:rPr lang="en-US" altLang="zh-CN" sz="1800">
                  <a:solidFill>
                    <a:srgbClr val="000000"/>
                  </a:solidFill>
                  <a:latin typeface="Times New Roman" panose="02020603050405020304" charset="0"/>
                  <a:ea typeface="黑体" panose="02010609060101010101" pitchFamily="49" charset="-122"/>
                  <a:cs typeface="Times New Roman" panose="02020603050405020304" charset="0"/>
                  <a:sym typeface="+mn-ea"/>
                </a:rPr>
                <a:t>)</a:t>
              </a:r>
              <a:r>
                <a:rPr lang="zh-CN" altLang="en-US" sz="1800">
                  <a:solidFill>
                    <a:srgbClr val="000000"/>
                  </a:solidFill>
                  <a:latin typeface="Times New Roman" panose="02020603050405020304" charset="0"/>
                  <a:ea typeface="黑体" panose="02010609060101010101" pitchFamily="49" charset="-122"/>
                  <a:cs typeface="Times New Roman" panose="02020603050405020304" charset="0"/>
                </a:rPr>
                <a:t>％</a:t>
              </a:r>
            </a:p>
          </p:txBody>
        </p:sp>
        <p:cxnSp>
          <p:nvCxnSpPr>
            <p:cNvPr id="53" name="直接连接符 52"/>
            <p:cNvCxnSpPr/>
            <p:nvPr>
              <p:custDataLst>
                <p:tags r:id="rId21"/>
              </p:custDataLst>
            </p:nvPr>
          </p:nvCxnSpPr>
          <p:spPr>
            <a:xfrm flipH="1">
              <a:off x="13330" y="69"/>
              <a:ext cx="0" cy="964"/>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custDataLst>
                <p:tags r:id="rId22"/>
              </p:custDataLst>
            </p:nvPr>
          </p:nvSpPr>
          <p:spPr>
            <a:xfrm>
              <a:off x="13039" y="831"/>
              <a:ext cx="630" cy="776"/>
            </a:xfrm>
            <a:prstGeom prst="rect">
              <a:avLst/>
            </a:prstGeom>
            <a:noFill/>
          </p:spPr>
          <p:txBody>
            <a:bodyPr wrap="none" rtlCol="0" anchor="t">
              <a:spAutoFit/>
            </a:bodyPr>
            <a:lstStyle/>
            <a:p>
              <a:pPr algn="l" defTabSz="685684" fontAlgn="auto">
                <a:spcBef>
                  <a:spcPts val="0"/>
                </a:spcBef>
                <a:spcAft>
                  <a:spcPts val="0"/>
                </a:spcAft>
              </a:pPr>
              <a:r>
                <a:rPr lang="zh-CN" altLang="en-US" sz="1800" i="1">
                  <a:solidFill>
                    <a:srgbClr val="0000FF"/>
                  </a:solidFill>
                  <a:latin typeface="Times New Roman" panose="02020603050405020304" charset="0"/>
                  <a:ea typeface="华文中宋" panose="02010600040101010101" pitchFamily="2" charset="-122"/>
                  <a:cs typeface="Times New Roman" panose="02020603050405020304" charset="0"/>
                  <a:sym typeface="+mn-ea"/>
                </a:rPr>
                <a:t>a</a:t>
              </a:r>
              <a:endParaRPr lang="zh-CN" altLang="en-US" sz="1350" b="0">
                <a:solidFill>
                  <a:srgbClr val="000000"/>
                </a:solidFill>
                <a:latin typeface="Arial"/>
                <a:ea typeface="黑体" panose="02010609060101010101" pitchFamily="49" charset="-122"/>
                <a:cs typeface="Arial"/>
              </a:endParaRPr>
            </a:p>
          </p:txBody>
        </p:sp>
      </p:grpSp>
      <p:grpSp>
        <p:nvGrpSpPr>
          <p:cNvPr id="15" name="组合 14"/>
          <p:cNvGrpSpPr/>
          <p:nvPr>
            <p:custDataLst>
              <p:tags r:id="rId8"/>
            </p:custDataLst>
          </p:nvPr>
        </p:nvGrpSpPr>
        <p:grpSpPr>
          <a:xfrm>
            <a:off x="4749614" y="2136048"/>
            <a:ext cx="3991317" cy="563497"/>
            <a:chOff x="2194" y="2381"/>
            <a:chExt cx="13783" cy="1946"/>
          </a:xfrm>
        </p:grpSpPr>
        <p:sp>
          <p:nvSpPr>
            <p:cNvPr id="8" name="文本框 7"/>
            <p:cNvSpPr txBox="1"/>
            <p:nvPr>
              <p:custDataLst>
                <p:tags r:id="rId9"/>
              </p:custDataLst>
            </p:nvPr>
          </p:nvSpPr>
          <p:spPr>
            <a:xfrm>
              <a:off x="5216" y="2414"/>
              <a:ext cx="1893" cy="1913"/>
            </a:xfrm>
            <a:prstGeom prst="rect">
              <a:avLst/>
            </a:prstGeom>
            <a:noFill/>
          </p:spPr>
          <p:txBody>
            <a:bodyPr wrap="square">
              <a:spAutoFit/>
            </a:bodyPr>
            <a:lstStyle/>
            <a:p>
              <a:pPr algn="l" defTabSz="685684" fontAlgn="auto">
                <a:spcBef>
                  <a:spcPts val="0"/>
                </a:spcBef>
                <a:spcAft>
                  <a:spcPts val="0"/>
                </a:spcAft>
              </a:pPr>
              <a:r>
                <a:rPr lang="en-US" altLang="zh-CN" sz="1500" kern="100">
                  <a:solidFill>
                    <a:prstClr val="black"/>
                  </a:solidFill>
                  <a:latin typeface="Times New Roman" panose="02020603050405020304" charset="0"/>
                  <a:ea typeface="黑体" panose="02010609060101010101" pitchFamily="49" charset="-122"/>
                  <a:cs typeface="Courier New" panose="02070309020205020404"/>
                </a:rPr>
                <a:t>25%</a:t>
              </a:r>
            </a:p>
          </p:txBody>
        </p:sp>
        <p:sp>
          <p:nvSpPr>
            <p:cNvPr id="9" name="文本框 8"/>
            <p:cNvSpPr txBox="1"/>
            <p:nvPr>
              <p:custDataLst>
                <p:tags r:id="rId10"/>
              </p:custDataLst>
            </p:nvPr>
          </p:nvSpPr>
          <p:spPr>
            <a:xfrm>
              <a:off x="8417" y="2398"/>
              <a:ext cx="2051" cy="1116"/>
            </a:xfrm>
            <a:prstGeom prst="rect">
              <a:avLst/>
            </a:prstGeom>
            <a:noFill/>
          </p:spPr>
          <p:txBody>
            <a:bodyPr wrap="square">
              <a:spAutoFit/>
            </a:bodyPr>
            <a:lstStyle/>
            <a:p>
              <a:pPr algn="l" defTabSz="685684" fontAlgn="auto">
                <a:spcBef>
                  <a:spcPts val="0"/>
                </a:spcBef>
                <a:spcAft>
                  <a:spcPts val="0"/>
                </a:spcAft>
              </a:pPr>
              <a:r>
                <a:rPr lang="en-US" altLang="zh-CN" sz="1500" kern="100">
                  <a:solidFill>
                    <a:prstClr val="black"/>
                  </a:solidFill>
                  <a:latin typeface="Times New Roman" panose="02020603050405020304" charset="0"/>
                  <a:ea typeface="黑体" panose="02010609060101010101" pitchFamily="49" charset="-122"/>
                  <a:cs typeface="Courier New" panose="02070309020205020404"/>
                </a:rPr>
                <a:t>50%</a:t>
              </a:r>
            </a:p>
          </p:txBody>
        </p:sp>
        <p:sp>
          <p:nvSpPr>
            <p:cNvPr id="10" name="文本框 9"/>
            <p:cNvSpPr txBox="1"/>
            <p:nvPr>
              <p:custDataLst>
                <p:tags r:id="rId11"/>
              </p:custDataLst>
            </p:nvPr>
          </p:nvSpPr>
          <p:spPr>
            <a:xfrm>
              <a:off x="11805" y="2381"/>
              <a:ext cx="1933" cy="1913"/>
            </a:xfrm>
            <a:prstGeom prst="rect">
              <a:avLst/>
            </a:prstGeom>
            <a:noFill/>
          </p:spPr>
          <p:txBody>
            <a:bodyPr wrap="square">
              <a:spAutoFit/>
            </a:bodyPr>
            <a:lstStyle/>
            <a:p>
              <a:pPr algn="l" defTabSz="685684" fontAlgn="auto">
                <a:spcBef>
                  <a:spcPts val="0"/>
                </a:spcBef>
                <a:spcAft>
                  <a:spcPts val="0"/>
                </a:spcAft>
              </a:pPr>
              <a:r>
                <a:rPr lang="en-US" altLang="zh-CN" sz="1500" kern="100">
                  <a:solidFill>
                    <a:prstClr val="black"/>
                  </a:solidFill>
                  <a:latin typeface="Times New Roman" panose="02020603050405020304" charset="0"/>
                  <a:ea typeface="黑体" panose="02010609060101010101" pitchFamily="49" charset="-122"/>
                  <a:cs typeface="Courier New" panose="02070309020205020404"/>
                </a:rPr>
                <a:t>75%</a:t>
              </a:r>
            </a:p>
          </p:txBody>
        </p:sp>
        <p:cxnSp>
          <p:nvCxnSpPr>
            <p:cNvPr id="11" name="直接连接符 10"/>
            <p:cNvCxnSpPr/>
            <p:nvPr>
              <p:custDataLst>
                <p:tags r:id="rId12"/>
              </p:custDataLst>
            </p:nvPr>
          </p:nvCxnSpPr>
          <p:spPr>
            <a:xfrm flipH="1">
              <a:off x="5733" y="3165"/>
              <a:ext cx="0" cy="515"/>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12" name="组合 11"/>
            <p:cNvGrpSpPr/>
            <p:nvPr>
              <p:custDataLst>
                <p:tags r:id="rId13"/>
              </p:custDataLst>
            </p:nvPr>
          </p:nvGrpSpPr>
          <p:grpSpPr>
            <a:xfrm>
              <a:off x="2194" y="3172"/>
              <a:ext cx="13783" cy="541"/>
              <a:chOff x="1393371" y="2013954"/>
              <a:chExt cx="8752115" cy="343688"/>
            </a:xfrm>
          </p:grpSpPr>
          <p:cxnSp>
            <p:nvCxnSpPr>
              <p:cNvPr id="13" name="直接连接符 12"/>
              <p:cNvCxnSpPr/>
              <p:nvPr>
                <p:custDataLst>
                  <p:tags r:id="rId16"/>
                </p:custDataLst>
              </p:nvPr>
            </p:nvCxnSpPr>
            <p:spPr>
              <a:xfrm>
                <a:off x="1393371" y="2336797"/>
                <a:ext cx="8752115" cy="0"/>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14" name="直接连接符 13"/>
              <p:cNvCxnSpPr/>
              <p:nvPr>
                <p:custDataLst>
                  <p:tags r:id="rId17"/>
                </p:custDataLst>
              </p:nvPr>
            </p:nvCxnSpPr>
            <p:spPr>
              <a:xfrm flipH="1">
                <a:off x="1393371" y="2030703"/>
                <a:ext cx="0" cy="3269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18"/>
                </p:custDataLst>
              </p:nvPr>
            </p:nvCxnSpPr>
            <p:spPr>
              <a:xfrm flipH="1">
                <a:off x="10145486" y="2013954"/>
                <a:ext cx="0" cy="326939"/>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17" name="直接连接符 16"/>
            <p:cNvCxnSpPr/>
            <p:nvPr>
              <p:custDataLst>
                <p:tags r:id="rId14"/>
              </p:custDataLst>
            </p:nvPr>
          </p:nvCxnSpPr>
          <p:spPr>
            <a:xfrm flipH="1">
              <a:off x="9154" y="3181"/>
              <a:ext cx="0" cy="51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15"/>
              </p:custDataLst>
            </p:nvPr>
          </p:nvCxnSpPr>
          <p:spPr>
            <a:xfrm flipH="1">
              <a:off x="12561" y="3139"/>
              <a:ext cx="0" cy="515"/>
            </a:xfrm>
            <a:prstGeom prst="line">
              <a:avLst/>
            </a:prstGeom>
            <a:ln w="38100"/>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17" presetClass="entr" presetSubtype="1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A57F133-705D-FF80-F0F9-BFB335DA544A}"/>
              </a:ext>
            </a:extLst>
          </p:cNvPr>
          <p:cNvPicPr>
            <a:picLocks noChangeAspect="1"/>
          </p:cNvPicPr>
          <p:nvPr/>
        </p:nvPicPr>
        <p:blipFill>
          <a:blip r:embed="rId2"/>
          <a:stretch>
            <a:fillRect/>
          </a:stretch>
        </p:blipFill>
        <p:spPr>
          <a:xfrm>
            <a:off x="35496" y="346398"/>
            <a:ext cx="8896807" cy="1433264"/>
          </a:xfrm>
          <a:prstGeom prst="rect">
            <a:avLst/>
          </a:prstGeom>
        </p:spPr>
      </p:pic>
      <p:sp>
        <p:nvSpPr>
          <p:cNvPr id="5" name="文本框 4">
            <a:extLst>
              <a:ext uri="{FF2B5EF4-FFF2-40B4-BE49-F238E27FC236}">
                <a16:creationId xmlns:a16="http://schemas.microsoft.com/office/drawing/2014/main" id="{AB32A104-B573-9AC8-8F8D-CF4EBF85529A}"/>
              </a:ext>
            </a:extLst>
          </p:cNvPr>
          <p:cNvSpPr txBox="1"/>
          <p:nvPr/>
        </p:nvSpPr>
        <p:spPr>
          <a:xfrm>
            <a:off x="-29467" y="1923678"/>
            <a:ext cx="1296144" cy="461665"/>
          </a:xfrm>
          <a:prstGeom prst="rect">
            <a:avLst/>
          </a:prstGeom>
          <a:noFill/>
        </p:spPr>
        <p:txBody>
          <a:bodyPr wrap="square" rtlCol="0">
            <a:spAutoFit/>
          </a:bodyPr>
          <a:lstStyle/>
          <a:p>
            <a:r>
              <a:rPr lang="zh-CN" altLang="en-US" dirty="0">
                <a:solidFill>
                  <a:srgbClr val="FF0000"/>
                </a:solidFill>
                <a:latin typeface="+mj-ea"/>
                <a:ea typeface="+mj-ea"/>
              </a:rPr>
              <a:t>答案</a:t>
            </a:r>
            <a:r>
              <a:rPr lang="en-US" altLang="zh-CN" dirty="0">
                <a:solidFill>
                  <a:srgbClr val="FF0000"/>
                </a:solidFill>
                <a:latin typeface="+mj-ea"/>
                <a:ea typeface="+mj-ea"/>
              </a:rPr>
              <a:t>:B</a:t>
            </a:r>
            <a:endParaRPr lang="zh-CN" altLang="en-US" dirty="0">
              <a:solidFill>
                <a:srgbClr val="FF0000"/>
              </a:solidFill>
              <a:latin typeface="+mj-ea"/>
              <a:ea typeface="+mj-ea"/>
            </a:endParaRPr>
          </a:p>
        </p:txBody>
      </p:sp>
    </p:spTree>
    <p:extLst>
      <p:ext uri="{BB962C8B-B14F-4D97-AF65-F5344CB8AC3E}">
        <p14:creationId xmlns:p14="http://schemas.microsoft.com/office/powerpoint/2010/main" val="299528672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50B190-BBF9-4912-14F1-C54E84DF50D9}"/>
              </a:ext>
            </a:extLst>
          </p:cNvPr>
          <p:cNvPicPr>
            <a:picLocks noChangeAspect="1"/>
          </p:cNvPicPr>
          <p:nvPr/>
        </p:nvPicPr>
        <p:blipFill>
          <a:blip r:embed="rId2"/>
          <a:stretch>
            <a:fillRect/>
          </a:stretch>
        </p:blipFill>
        <p:spPr>
          <a:xfrm>
            <a:off x="251520" y="843558"/>
            <a:ext cx="7727134" cy="1512168"/>
          </a:xfrm>
          <a:prstGeom prst="rect">
            <a:avLst/>
          </a:prstGeom>
        </p:spPr>
      </p:pic>
      <p:sp>
        <p:nvSpPr>
          <p:cNvPr id="9" name="文本框 8">
            <a:extLst>
              <a:ext uri="{FF2B5EF4-FFF2-40B4-BE49-F238E27FC236}">
                <a16:creationId xmlns:a16="http://schemas.microsoft.com/office/drawing/2014/main" id="{29C53BFF-BD44-F3DD-AA95-7B19C01CA7B4}"/>
              </a:ext>
            </a:extLst>
          </p:cNvPr>
          <p:cNvSpPr txBox="1"/>
          <p:nvPr/>
        </p:nvSpPr>
        <p:spPr>
          <a:xfrm>
            <a:off x="251520" y="170289"/>
            <a:ext cx="2520280" cy="461665"/>
          </a:xfrm>
          <a:prstGeom prst="rect">
            <a:avLst/>
          </a:prstGeom>
          <a:noFill/>
        </p:spPr>
        <p:txBody>
          <a:bodyPr wrap="square" rtlCol="0">
            <a:spAutoFit/>
          </a:bodyPr>
          <a:lstStyle/>
          <a:p>
            <a:r>
              <a:rPr lang="zh-CN" altLang="en-US" dirty="0"/>
              <a:t>期末复习（</a:t>
            </a:r>
            <a:r>
              <a:rPr lang="en-US" altLang="zh-CN" dirty="0"/>
              <a:t>2</a:t>
            </a:r>
            <a:r>
              <a:rPr lang="zh-CN" altLang="en-US" dirty="0"/>
              <a:t>）</a:t>
            </a:r>
          </a:p>
        </p:txBody>
      </p:sp>
      <p:sp>
        <p:nvSpPr>
          <p:cNvPr id="12" name="文本框 11">
            <a:extLst>
              <a:ext uri="{FF2B5EF4-FFF2-40B4-BE49-F238E27FC236}">
                <a16:creationId xmlns:a16="http://schemas.microsoft.com/office/drawing/2014/main" id="{094B82CC-E069-B61A-CBBE-9FC780305EB4}"/>
              </a:ext>
            </a:extLst>
          </p:cNvPr>
          <p:cNvSpPr txBox="1"/>
          <p:nvPr/>
        </p:nvSpPr>
        <p:spPr>
          <a:xfrm>
            <a:off x="26177" y="2355726"/>
            <a:ext cx="1296144" cy="461665"/>
          </a:xfrm>
          <a:prstGeom prst="rect">
            <a:avLst/>
          </a:prstGeom>
          <a:noFill/>
        </p:spPr>
        <p:txBody>
          <a:bodyPr wrap="square" rtlCol="0">
            <a:spAutoFit/>
          </a:bodyPr>
          <a:lstStyle/>
          <a:p>
            <a:r>
              <a:rPr lang="zh-CN" altLang="en-US" dirty="0">
                <a:solidFill>
                  <a:srgbClr val="FF0000"/>
                </a:solidFill>
                <a:latin typeface="+mj-ea"/>
                <a:ea typeface="+mj-ea"/>
              </a:rPr>
              <a:t>答案</a:t>
            </a:r>
            <a:r>
              <a:rPr lang="en-US" altLang="zh-CN" dirty="0">
                <a:solidFill>
                  <a:srgbClr val="FF0000"/>
                </a:solidFill>
                <a:latin typeface="+mj-ea"/>
                <a:ea typeface="+mj-ea"/>
              </a:rPr>
              <a:t>:D</a:t>
            </a:r>
            <a:endParaRPr lang="zh-CN" altLang="en-US" dirty="0">
              <a:solidFill>
                <a:srgbClr val="FF0000"/>
              </a:solidFill>
              <a:latin typeface="+mj-ea"/>
              <a:ea typeface="+mj-ea"/>
            </a:endParaRPr>
          </a:p>
        </p:txBody>
      </p:sp>
    </p:spTree>
    <p:extLst>
      <p:ext uri="{BB962C8B-B14F-4D97-AF65-F5344CB8AC3E}">
        <p14:creationId xmlns:p14="http://schemas.microsoft.com/office/powerpoint/2010/main" val="111817949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80628D-31CE-2D81-FC04-7E7D4AB32709}"/>
            </a:ext>
          </a:extLst>
        </p:cNvPr>
        <p:cNvGrpSpPr/>
        <p:nvPr/>
      </p:nvGrpSpPr>
      <p:grpSpPr>
        <a:xfrm>
          <a:off x="0" y="0"/>
          <a:ext cx="0" cy="0"/>
          <a:chOff x="0" y="0"/>
          <a:chExt cx="0" cy="0"/>
        </a:xfrm>
      </p:grpSpPr>
      <p:pic>
        <p:nvPicPr>
          <p:cNvPr id="8" name="图片 7">
            <a:extLst>
              <a:ext uri="{FF2B5EF4-FFF2-40B4-BE49-F238E27FC236}">
                <a16:creationId xmlns:a16="http://schemas.microsoft.com/office/drawing/2014/main" id="{AE7F4D49-6E07-BD30-45D2-C61548F40ABF}"/>
              </a:ext>
            </a:extLst>
          </p:cNvPr>
          <p:cNvPicPr>
            <a:picLocks noChangeAspect="1"/>
          </p:cNvPicPr>
          <p:nvPr/>
        </p:nvPicPr>
        <p:blipFill>
          <a:blip r:embed="rId2"/>
          <a:stretch>
            <a:fillRect/>
          </a:stretch>
        </p:blipFill>
        <p:spPr>
          <a:xfrm>
            <a:off x="251520" y="645536"/>
            <a:ext cx="7727134" cy="1512168"/>
          </a:xfrm>
          <a:prstGeom prst="rect">
            <a:avLst/>
          </a:prstGeom>
        </p:spPr>
      </p:pic>
      <p:sp>
        <p:nvSpPr>
          <p:cNvPr id="9" name="文本框 8">
            <a:extLst>
              <a:ext uri="{FF2B5EF4-FFF2-40B4-BE49-F238E27FC236}">
                <a16:creationId xmlns:a16="http://schemas.microsoft.com/office/drawing/2014/main" id="{736B5BCF-5EAC-F6A1-56D7-390113F0EFDE}"/>
              </a:ext>
            </a:extLst>
          </p:cNvPr>
          <p:cNvSpPr txBox="1"/>
          <p:nvPr/>
        </p:nvSpPr>
        <p:spPr>
          <a:xfrm>
            <a:off x="251520" y="170289"/>
            <a:ext cx="2520280" cy="461665"/>
          </a:xfrm>
          <a:prstGeom prst="rect">
            <a:avLst/>
          </a:prstGeom>
          <a:noFill/>
        </p:spPr>
        <p:txBody>
          <a:bodyPr wrap="square" rtlCol="0">
            <a:spAutoFit/>
          </a:bodyPr>
          <a:lstStyle/>
          <a:p>
            <a:r>
              <a:rPr lang="zh-CN" altLang="en-US" dirty="0"/>
              <a:t>期末复习（</a:t>
            </a:r>
            <a:r>
              <a:rPr lang="en-US" altLang="zh-CN" dirty="0"/>
              <a:t>2</a:t>
            </a:r>
            <a:r>
              <a:rPr lang="zh-CN" altLang="en-US" dirty="0"/>
              <a:t>）</a:t>
            </a:r>
          </a:p>
        </p:txBody>
      </p:sp>
      <p:sp>
        <p:nvSpPr>
          <p:cNvPr id="12" name="文本框 11">
            <a:extLst>
              <a:ext uri="{FF2B5EF4-FFF2-40B4-BE49-F238E27FC236}">
                <a16:creationId xmlns:a16="http://schemas.microsoft.com/office/drawing/2014/main" id="{C2CE982E-4032-44FF-6902-46656A59EB91}"/>
              </a:ext>
            </a:extLst>
          </p:cNvPr>
          <p:cNvSpPr txBox="1"/>
          <p:nvPr/>
        </p:nvSpPr>
        <p:spPr>
          <a:xfrm>
            <a:off x="0" y="2108977"/>
            <a:ext cx="1296144" cy="461665"/>
          </a:xfrm>
          <a:prstGeom prst="rect">
            <a:avLst/>
          </a:prstGeom>
          <a:noFill/>
        </p:spPr>
        <p:txBody>
          <a:bodyPr wrap="square" rtlCol="0">
            <a:spAutoFit/>
          </a:bodyPr>
          <a:lstStyle/>
          <a:p>
            <a:r>
              <a:rPr lang="zh-CN" altLang="en-US" dirty="0">
                <a:solidFill>
                  <a:srgbClr val="FF0000"/>
                </a:solidFill>
                <a:latin typeface="+mj-ea"/>
                <a:ea typeface="+mj-ea"/>
              </a:rPr>
              <a:t>答案</a:t>
            </a:r>
            <a:r>
              <a:rPr lang="en-US" altLang="zh-CN" dirty="0">
                <a:solidFill>
                  <a:srgbClr val="FF0000"/>
                </a:solidFill>
                <a:latin typeface="+mj-ea"/>
                <a:ea typeface="+mj-ea"/>
              </a:rPr>
              <a:t>:D</a:t>
            </a:r>
            <a:endParaRPr lang="zh-CN" altLang="en-US" dirty="0">
              <a:solidFill>
                <a:srgbClr val="FF0000"/>
              </a:solidFill>
              <a:latin typeface="+mj-ea"/>
              <a:ea typeface="+mj-ea"/>
            </a:endParaRPr>
          </a:p>
        </p:txBody>
      </p:sp>
      <p:pic>
        <p:nvPicPr>
          <p:cNvPr id="2" name="图片 1">
            <a:extLst>
              <a:ext uri="{FF2B5EF4-FFF2-40B4-BE49-F238E27FC236}">
                <a16:creationId xmlns:a16="http://schemas.microsoft.com/office/drawing/2014/main" id="{EB703845-1344-348D-904F-8A209B280C6D}"/>
              </a:ext>
            </a:extLst>
          </p:cNvPr>
          <p:cNvPicPr>
            <a:picLocks noChangeAspect="1"/>
          </p:cNvPicPr>
          <p:nvPr/>
        </p:nvPicPr>
        <p:blipFill>
          <a:blip r:embed="rId3"/>
          <a:stretch>
            <a:fillRect/>
          </a:stretch>
        </p:blipFill>
        <p:spPr>
          <a:xfrm>
            <a:off x="179512" y="2676357"/>
            <a:ext cx="8343536" cy="936104"/>
          </a:xfrm>
          <a:prstGeom prst="rect">
            <a:avLst/>
          </a:prstGeom>
        </p:spPr>
      </p:pic>
      <p:pic>
        <p:nvPicPr>
          <p:cNvPr id="5" name="图片 4">
            <a:extLst>
              <a:ext uri="{FF2B5EF4-FFF2-40B4-BE49-F238E27FC236}">
                <a16:creationId xmlns:a16="http://schemas.microsoft.com/office/drawing/2014/main" id="{C0B4001D-28D1-DE4C-8703-5409DB59CEA9}"/>
              </a:ext>
            </a:extLst>
          </p:cNvPr>
          <p:cNvPicPr>
            <a:picLocks noChangeAspect="1"/>
          </p:cNvPicPr>
          <p:nvPr/>
        </p:nvPicPr>
        <p:blipFill>
          <a:blip r:embed="rId4"/>
          <a:stretch>
            <a:fillRect/>
          </a:stretch>
        </p:blipFill>
        <p:spPr>
          <a:xfrm>
            <a:off x="467544" y="3673895"/>
            <a:ext cx="6984776" cy="1304760"/>
          </a:xfrm>
          <a:prstGeom prst="rect">
            <a:avLst/>
          </a:prstGeom>
        </p:spPr>
      </p:pic>
    </p:spTree>
    <p:extLst>
      <p:ext uri="{BB962C8B-B14F-4D97-AF65-F5344CB8AC3E}">
        <p14:creationId xmlns:p14="http://schemas.microsoft.com/office/powerpoint/2010/main" val="42248417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5.4</a:t>
            </a:r>
            <a:r>
              <a:rPr lang="zh-CN" altLang="en-US" sz="2700" b="1">
                <a:solidFill>
                  <a:schemeClr val="accent1"/>
                </a:solidFill>
              </a:rPr>
              <a:t>总体集中趋势的估计</a:t>
            </a:r>
          </a:p>
        </p:txBody>
      </p:sp>
      <mc:AlternateContent xmlns:mc="http://schemas.openxmlformats.org/markup-compatibility/2006">
        <mc:Choice xmlns:a14="http://schemas.microsoft.com/office/drawing/2010/main" Requires="a14">
          <p:graphicFrame>
            <p:nvGraphicFramePr>
              <p:cNvPr id="2" name="表格 1"/>
              <p:cNvGraphicFramePr>
                <a:graphicFrameLocks noGrp="1"/>
              </p:cNvGraphicFramePr>
              <p:nvPr>
                <p:custDataLst>
                  <p:tags r:id="rId3"/>
                </p:custDataLst>
                <p:extLst>
                  <p:ext uri="{D42A27DB-BD31-4B8C-83A1-F6EECF244321}">
                    <p14:modId xmlns:p14="http://schemas.microsoft.com/office/powerpoint/2010/main" val="3717054642"/>
                  </p:ext>
                </p:extLst>
              </p:nvPr>
            </p:nvGraphicFramePr>
            <p:xfrm>
              <a:off x="575070" y="2287227"/>
              <a:ext cx="6476008" cy="1331391"/>
            </p:xfrm>
            <a:graphic>
              <a:graphicData uri="http://schemas.openxmlformats.org/drawingml/2006/table">
                <a:tbl>
                  <a:tblPr firstRow="1" bandRow="1">
                    <a:tableStyleId>{5940675A-B579-460E-94D1-54222C63F5DA}</a:tableStyleId>
                  </a:tblPr>
                  <a:tblGrid>
                    <a:gridCol w="2859919">
                      <a:extLst>
                        <a:ext uri="{9D8B030D-6E8A-4147-A177-3AD203B41FA5}">
                          <a16:colId xmlns:a16="http://schemas.microsoft.com/office/drawing/2014/main" val="20000"/>
                        </a:ext>
                      </a:extLst>
                    </a:gridCol>
                    <a:gridCol w="1132826">
                      <a:extLst>
                        <a:ext uri="{9D8B030D-6E8A-4147-A177-3AD203B41FA5}">
                          <a16:colId xmlns:a16="http://schemas.microsoft.com/office/drawing/2014/main" val="20001"/>
                        </a:ext>
                      </a:extLst>
                    </a:gridCol>
                    <a:gridCol w="1241870">
                      <a:extLst>
                        <a:ext uri="{9D8B030D-6E8A-4147-A177-3AD203B41FA5}">
                          <a16:colId xmlns:a16="http://schemas.microsoft.com/office/drawing/2014/main" val="20002"/>
                        </a:ext>
                      </a:extLst>
                    </a:gridCol>
                    <a:gridCol w="1241393">
                      <a:extLst>
                        <a:ext uri="{9D8B030D-6E8A-4147-A177-3AD203B41FA5}">
                          <a16:colId xmlns:a16="http://schemas.microsoft.com/office/drawing/2014/main" val="20003"/>
                        </a:ext>
                      </a:extLst>
                    </a:gridCol>
                  </a:tblGrid>
                  <a:tr h="443797">
                    <a:tc>
                      <a:txBody>
                        <a:bodyPr/>
                        <a:lstStyle/>
                        <a:p>
                          <a:pPr algn="ctr">
                            <a:buNone/>
                          </a:pPr>
                          <a:r>
                            <a:rPr lang="zh-CN" altLang="en-US" sz="1800">
                              <a:latin typeface="Times New Roman" panose="02020603050405020304" charset="0"/>
                              <a:ea typeface="华文中宋" panose="02010600040101010101" pitchFamily="2" charset="-122"/>
                            </a:rPr>
                            <a:t>数据</a:t>
                          </a:r>
                        </a:p>
                      </a:txBody>
                      <a:tcPr marL="68569" marR="68569" marT="34285" marB="34285" anchor="ctr">
                        <a:solidFill>
                          <a:schemeClr val="bg1"/>
                        </a:solidFill>
                      </a:tcPr>
                    </a:tc>
                    <a:tc>
                      <a:txBody>
                        <a:bodyPr/>
                        <a:lstStyle/>
                        <a:p>
                          <a:pPr algn="ctr">
                            <a:buNone/>
                          </a:pPr>
                          <a:r>
                            <a:rPr lang="zh-CN" altLang="en-US" sz="1800">
                              <a:latin typeface="Times New Roman" panose="02020603050405020304" charset="0"/>
                              <a:ea typeface="华文中宋" panose="02010600040101010101" pitchFamily="2" charset="-122"/>
                            </a:rPr>
                            <a:t>平均数</a:t>
                          </a:r>
                        </a:p>
                      </a:txBody>
                      <a:tcPr marL="68569" marR="68569" marT="34285" marB="34285" anchor="ctr">
                        <a:solidFill>
                          <a:schemeClr val="bg1"/>
                        </a:solidFill>
                      </a:tcPr>
                    </a:tc>
                    <a:tc>
                      <a:txBody>
                        <a:bodyPr/>
                        <a:lstStyle/>
                        <a:p>
                          <a:pPr algn="ctr">
                            <a:buNone/>
                          </a:pPr>
                          <a:r>
                            <a:rPr lang="zh-CN" altLang="en-US" sz="1800">
                              <a:latin typeface="Times New Roman" panose="02020603050405020304" charset="0"/>
                              <a:ea typeface="华文中宋" panose="02010600040101010101" pitchFamily="2" charset="-122"/>
                            </a:rPr>
                            <a:t>标准差</a:t>
                          </a:r>
                        </a:p>
                      </a:txBody>
                      <a:tcPr marL="68569" marR="68569" marT="34285" marB="34285" anchor="ctr">
                        <a:solidFill>
                          <a:schemeClr val="bg1"/>
                        </a:solidFill>
                      </a:tcPr>
                    </a:tc>
                    <a:tc>
                      <a:txBody>
                        <a:bodyPr/>
                        <a:lstStyle/>
                        <a:p>
                          <a:pPr algn="ctr">
                            <a:buNone/>
                          </a:pPr>
                          <a:r>
                            <a:rPr lang="zh-CN" altLang="en-US" sz="1800">
                              <a:latin typeface="Times New Roman" panose="02020603050405020304" charset="0"/>
                              <a:ea typeface="华文中宋" panose="02010600040101010101" pitchFamily="2" charset="-122"/>
                            </a:rPr>
                            <a:t>方差</a:t>
                          </a:r>
                        </a:p>
                      </a:txBody>
                      <a:tcPr marL="68569" marR="68569" marT="34285" marB="34285" anchor="ctr">
                        <a:solidFill>
                          <a:schemeClr val="bg1"/>
                        </a:solidFill>
                      </a:tcPr>
                    </a:tc>
                    <a:extLst>
                      <a:ext uri="{0D108BD9-81ED-4DB2-BD59-A6C34878D82A}">
                        <a16:rowId xmlns:a16="http://schemas.microsoft.com/office/drawing/2014/main" val="10000"/>
                      </a:ext>
                    </a:extLst>
                  </a:tr>
                  <a:tr h="443797">
                    <a:tc>
                      <a:txBody>
                        <a:bodyPr/>
                        <a:lstStyle/>
                        <a:p>
                          <a:pPr algn="ctr">
                            <a:buNone/>
                          </a:pP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2100" b="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1</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2100" b="1" i="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n</a:t>
                          </a:r>
                        </a:p>
                      </a:txBody>
                      <a:tcPr marL="68569" marR="68569" marT="34285" marB="34285" anchor="ctr">
                        <a:solidFill>
                          <a:schemeClr val="bg1"/>
                        </a:solidFill>
                      </a:tcPr>
                    </a:tc>
                    <a:tc>
                      <a:txBody>
                        <a:bodyPr/>
                        <a:lstStyle/>
                        <a:p>
                          <a:pPr algn="ctr">
                            <a:buNone/>
                          </a:pPr>
                          <a14:m>
                            <m:oMathPara xmlns:m="http://schemas.openxmlformats.org/officeDocument/2006/math">
                              <m:oMathParaPr>
                                <m:jc m:val="centerGroup"/>
                              </m:oMathParaPr>
                              <m:oMath xmlns:m="http://schemas.openxmlformats.org/officeDocument/2006/math">
                                <m:acc>
                                  <m:accPr>
                                    <m:chr m:val="̅"/>
                                    <m:ctrlPr>
                                      <a:rPr lang="en-US" altLang="zh-CN" sz="1800" i="1">
                                        <a:latin typeface="Cambria Math" panose="02040503050406030204" pitchFamily="18" charset="0"/>
                                        <a:ea typeface="华文中宋" panose="02010600040101010101" pitchFamily="2" charset="-122"/>
                                        <a:cs typeface="Cambria Math" panose="02040503050406030204" charset="0"/>
                                      </a:rPr>
                                    </m:ctrlPr>
                                  </m:accPr>
                                  <m:e>
                                    <m:r>
                                      <a:rPr lang="en-US" altLang="zh-CN" sz="1800" i="1">
                                        <a:latin typeface="Cambria Math" panose="02040503050406030204" charset="0"/>
                                        <a:ea typeface="华文中宋" panose="02010600040101010101" pitchFamily="2" charset="-122"/>
                                        <a:cs typeface="Cambria Math" panose="02040503050406030204" charset="0"/>
                                      </a:rPr>
                                      <m:t>𝑥</m:t>
                                    </m:r>
                                  </m:e>
                                </m:acc>
                              </m:oMath>
                            </m:oMathPara>
                          </a14:m>
                          <a:endParaRPr lang="zh-CN" altLang="en-US" sz="1800">
                            <a:latin typeface="Times New Roman" panose="02020603050405020304" charset="0"/>
                            <a:ea typeface="华文中宋" panose="02010600040101010101" pitchFamily="2" charset="-122"/>
                            <a:cs typeface="Times New Roman" panose="02020603050405020304" charset="0"/>
                          </a:endParaRPr>
                        </a:p>
                      </a:txBody>
                      <a:tcPr marL="68569" marR="68569" marT="34285" marB="34285" anchor="ctr">
                        <a:solidFill>
                          <a:schemeClr val="bg1"/>
                        </a:solidFill>
                      </a:tcPr>
                    </a:tc>
                    <a:tc>
                      <a:txBody>
                        <a:bodyPr/>
                        <a:lstStyle/>
                        <a:p>
                          <a:pPr algn="ctr">
                            <a:buNone/>
                          </a:pPr>
                          <a:r>
                            <a:rPr lang="en-US" altLang="zh-CN" sz="2100" b="1" i="1">
                              <a:latin typeface="Times New Roman" panose="02020603050405020304" charset="0"/>
                              <a:ea typeface="华文中宋" panose="02010600040101010101" pitchFamily="2" charset="-122"/>
                              <a:cs typeface="Times New Roman" panose="02020603050405020304" charset="0"/>
                            </a:rPr>
                            <a:t>s</a:t>
                          </a:r>
                        </a:p>
                      </a:txBody>
                      <a:tcPr marL="68569" marR="68569" marT="34285" marB="34285" anchor="ctr">
                        <a:solidFill>
                          <a:schemeClr val="bg1"/>
                        </a:solidFill>
                      </a:tcPr>
                    </a:tc>
                    <a:tc>
                      <a:txBody>
                        <a:bodyPr/>
                        <a:lstStyle/>
                        <a:p>
                          <a:pPr algn="ctr">
                            <a:buNone/>
                          </a:pPr>
                          <a:r>
                            <a:rPr lang="en-US" altLang="zh-CN" sz="2100" b="1" i="1">
                              <a:latin typeface="Times New Roman" panose="02020603050405020304" charset="0"/>
                              <a:ea typeface="华文中宋" panose="02010600040101010101" pitchFamily="2" charset="-122"/>
                              <a:cs typeface="Times New Roman" panose="02020603050405020304" charset="0"/>
                              <a:sym typeface="+mn-ea"/>
                            </a:rPr>
                            <a:t>s</a:t>
                          </a:r>
                          <a:r>
                            <a:rPr lang="en-US" altLang="zh-CN" sz="2100" b="1" baseline="30000">
                              <a:latin typeface="Times New Roman" panose="02020603050405020304" charset="0"/>
                              <a:ea typeface="华文中宋" panose="02010600040101010101" pitchFamily="2" charset="-122"/>
                              <a:cs typeface="Times New Roman" panose="02020603050405020304" charset="0"/>
                              <a:sym typeface="+mn-ea"/>
                            </a:rPr>
                            <a:t>2</a:t>
                          </a:r>
                        </a:p>
                      </a:txBody>
                      <a:tcPr marL="68569" marR="68569" marT="34285" marB="34285" anchor="ctr">
                        <a:solidFill>
                          <a:schemeClr val="bg1"/>
                        </a:solidFill>
                      </a:tcPr>
                    </a:tc>
                    <a:extLst>
                      <a:ext uri="{0D108BD9-81ED-4DB2-BD59-A6C34878D82A}">
                        <a16:rowId xmlns:a16="http://schemas.microsoft.com/office/drawing/2014/main" val="10001"/>
                      </a:ext>
                    </a:extLst>
                  </a:tr>
                  <a:tr h="443797">
                    <a:tc>
                      <a:txBody>
                        <a:bodyPr/>
                        <a:lstStyle/>
                        <a:p>
                          <a:pPr algn="ctr">
                            <a:buNone/>
                          </a:pP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ax</a:t>
                          </a:r>
                          <a:r>
                            <a:rPr lang="en-US" altLang="zh-CN" sz="2100" b="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1</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b</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ax</a:t>
                          </a:r>
                          <a:r>
                            <a:rPr lang="en-US" altLang="zh-CN" sz="2100" b="1" i="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n</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b</a:t>
                          </a:r>
                        </a:p>
                      </a:txBody>
                      <a:tcPr marL="68569" marR="68569" marT="34285" marB="34285" anchor="ctr">
                        <a:solidFill>
                          <a:schemeClr val="bg1"/>
                        </a:solidFill>
                      </a:tcPr>
                    </a:tc>
                    <a:tc>
                      <a:txBody>
                        <a:bodyPr/>
                        <a:lstStyle/>
                        <a:p>
                          <a:pPr algn="ctr">
                            <a:buNone/>
                          </a:pPr>
                          <a:r>
                            <a:rPr lang="en-US" altLang="zh-CN" sz="1800" b="0" i="1">
                              <a:latin typeface="Times New Roman" panose="02020603050405020304" charset="0"/>
                              <a:ea typeface="华文中宋" panose="02010600040101010101" pitchFamily="2" charset="-122"/>
                              <a:cs typeface="Times New Roman" panose="02020603050405020304" charset="0"/>
                            </a:rPr>
                            <a:t>a</a:t>
                          </a:r>
                          <a14:m>
                            <m:oMath xmlns:m="http://schemas.openxmlformats.org/officeDocument/2006/math">
                              <m:acc>
                                <m:accPr>
                                  <m:chr m:val="̅"/>
                                  <m:ctrlPr>
                                    <a:rPr lang="en-US" altLang="zh-CN" sz="1800" i="1">
                                      <a:latin typeface="Cambria Math" panose="02040503050406030204" pitchFamily="18" charset="0"/>
                                      <a:ea typeface="华文中宋" panose="02010600040101010101" pitchFamily="2" charset="-122"/>
                                      <a:cs typeface="Cambria Math" panose="02040503050406030204" charset="0"/>
                                    </a:rPr>
                                  </m:ctrlPr>
                                </m:accPr>
                                <m:e>
                                  <m:r>
                                    <a:rPr lang="en-US" altLang="zh-CN" sz="1800" i="1">
                                      <a:latin typeface="Cambria Math" panose="02040503050406030204" charset="0"/>
                                      <a:ea typeface="华文中宋" panose="02010600040101010101" pitchFamily="2" charset="-122"/>
                                      <a:cs typeface="Cambria Math" panose="02040503050406030204" charset="0"/>
                                    </a:rPr>
                                    <m:t>𝑥</m:t>
                                  </m:r>
                                </m:e>
                              </m:acc>
                            </m:oMath>
                          </a14:m>
                          <a:r>
                            <a:rPr lang="en-US" altLang="zh-CN" sz="1800">
                              <a:latin typeface="Times New Roman" panose="02020603050405020304" charset="0"/>
                              <a:ea typeface="华文中宋" panose="02010600040101010101" pitchFamily="2" charset="-122"/>
                              <a:cs typeface="Times New Roman" panose="02020603050405020304" charset="0"/>
                            </a:rPr>
                            <a:t>+</a:t>
                          </a:r>
                          <a:r>
                            <a:rPr lang="en-US" altLang="zh-CN" sz="1800" i="1">
                              <a:latin typeface="Times New Roman" panose="02020603050405020304" charset="0"/>
                              <a:ea typeface="华文中宋" panose="02010600040101010101" pitchFamily="2" charset="-122"/>
                              <a:cs typeface="Times New Roman" panose="02020603050405020304" charset="0"/>
                            </a:rPr>
                            <a:t>b</a:t>
                          </a:r>
                        </a:p>
                      </a:txBody>
                      <a:tcPr marL="68569" marR="68569" marT="34285" marB="34285" anchor="ctr">
                        <a:solidFill>
                          <a:schemeClr val="tx2"/>
                        </a:solidFill>
                      </a:tcPr>
                    </a:tc>
                    <a:tc>
                      <a:txBody>
                        <a:bodyPr/>
                        <a:lstStyle/>
                        <a:p>
                          <a:pPr algn="ctr">
                            <a:buNone/>
                          </a:pPr>
                          <a:r>
                            <a:rPr lang="en-US" altLang="zh-CN" sz="2100" b="1" i="1">
                              <a:solidFill>
                                <a:srgbClr val="FF0000"/>
                              </a:solidFill>
                              <a:latin typeface="Times New Roman" panose="02020603050405020304" charset="0"/>
                              <a:ea typeface="华文中宋" panose="02010600040101010101" pitchFamily="2" charset="-122"/>
                              <a:cs typeface="Times New Roman" panose="02020603050405020304" charset="0"/>
                              <a:sym typeface="+mn-ea"/>
                            </a:rPr>
                            <a:t>|a|</a:t>
                          </a:r>
                          <a:r>
                            <a:rPr lang="en-US" altLang="zh-CN" sz="2100" b="1" i="1">
                              <a:latin typeface="Times New Roman" panose="02020603050405020304" charset="0"/>
                              <a:ea typeface="华文中宋" panose="02010600040101010101" pitchFamily="2" charset="-122"/>
                              <a:cs typeface="Times New Roman" panose="02020603050405020304" charset="0"/>
                              <a:sym typeface="+mn-ea"/>
                            </a:rPr>
                            <a:t>s</a:t>
                          </a:r>
                        </a:p>
                      </a:txBody>
                      <a:tcPr marL="68569" marR="68569" marT="34285" marB="34285" anchor="ctr">
                        <a:solidFill>
                          <a:schemeClr val="tx2"/>
                        </a:solidFill>
                      </a:tcPr>
                    </a:tc>
                    <a:tc>
                      <a:txBody>
                        <a:bodyPr/>
                        <a:lstStyle/>
                        <a:p>
                          <a:pPr algn="ctr">
                            <a:buNone/>
                          </a:pPr>
                          <a:r>
                            <a:rPr lang="en-US" altLang="zh-CN" sz="2100" b="1" i="1" dirty="0">
                              <a:solidFill>
                                <a:srgbClr val="FF0000"/>
                              </a:solidFill>
                              <a:latin typeface="Times New Roman" panose="02020603050405020304" charset="0"/>
                              <a:ea typeface="华文中宋" panose="02010600040101010101" pitchFamily="2" charset="-122"/>
                              <a:cs typeface="Times New Roman" panose="02020603050405020304" charset="0"/>
                              <a:sym typeface="+mn-ea"/>
                            </a:rPr>
                            <a:t>a</a:t>
                          </a:r>
                          <a:r>
                            <a:rPr lang="en-US" altLang="zh-CN" sz="2100" b="1" baseline="30000" dirty="0">
                              <a:solidFill>
                                <a:srgbClr val="FF0000"/>
                              </a:solidFill>
                              <a:latin typeface="Times New Roman" panose="02020603050405020304" charset="0"/>
                              <a:ea typeface="华文中宋" panose="02010600040101010101" pitchFamily="2" charset="-122"/>
                              <a:cs typeface="Times New Roman" panose="02020603050405020304" charset="0"/>
                              <a:sym typeface="+mn-ea"/>
                            </a:rPr>
                            <a:t>2</a:t>
                          </a:r>
                          <a:r>
                            <a:rPr lang="en-US" altLang="zh-CN" sz="2100" b="1" i="1" dirty="0">
                              <a:latin typeface="Times New Roman" panose="02020603050405020304" charset="0"/>
                              <a:ea typeface="华文中宋" panose="02010600040101010101" pitchFamily="2" charset="-122"/>
                              <a:cs typeface="Times New Roman" panose="02020603050405020304" charset="0"/>
                              <a:sym typeface="+mn-ea"/>
                            </a:rPr>
                            <a:t>s</a:t>
                          </a:r>
                          <a:r>
                            <a:rPr lang="en-US" altLang="zh-CN" sz="2100" b="1" baseline="30000" dirty="0">
                              <a:latin typeface="Times New Roman" panose="02020603050405020304" charset="0"/>
                              <a:ea typeface="华文中宋" panose="02010600040101010101" pitchFamily="2" charset="-122"/>
                              <a:cs typeface="Times New Roman" panose="02020603050405020304" charset="0"/>
                              <a:sym typeface="+mn-ea"/>
                            </a:rPr>
                            <a:t>2</a:t>
                          </a:r>
                        </a:p>
                      </a:txBody>
                      <a:tcPr marL="68569" marR="68569" marT="34285" marB="34285" anchor="ctr">
                        <a:solidFill>
                          <a:schemeClr val="tx2"/>
                        </a:solidFill>
                      </a:tcPr>
                    </a:tc>
                    <a:extLst>
                      <a:ext uri="{0D108BD9-81ED-4DB2-BD59-A6C34878D82A}">
                        <a16:rowId xmlns:a16="http://schemas.microsoft.com/office/drawing/2014/main" val="10002"/>
                      </a:ext>
                    </a:extLst>
                  </a:tr>
                </a:tbl>
              </a:graphicData>
            </a:graphic>
          </p:graphicFrame>
        </mc:Choice>
        <mc:Fallback>
          <p:graphicFrame>
            <p:nvGraphicFramePr>
              <p:cNvPr id="2" name="表格 1"/>
              <p:cNvGraphicFramePr>
                <a:graphicFrameLocks noGrp="1"/>
              </p:cNvGraphicFramePr>
              <p:nvPr>
                <p:custDataLst>
                  <p:tags r:id="rId3"/>
                </p:custDataLst>
                <p:extLst>
                  <p:ext uri="{D42A27DB-BD31-4B8C-83A1-F6EECF244321}">
                    <p14:modId xmlns:p14="http://schemas.microsoft.com/office/powerpoint/2010/main" val="3717054642"/>
                  </p:ext>
                </p:extLst>
              </p:nvPr>
            </p:nvGraphicFramePr>
            <p:xfrm>
              <a:off x="575070" y="2287227"/>
              <a:ext cx="6476008" cy="1331391"/>
            </p:xfrm>
            <a:graphic>
              <a:graphicData uri="http://schemas.openxmlformats.org/drawingml/2006/table">
                <a:tbl>
                  <a:tblPr firstRow="1" bandRow="1">
                    <a:tableStyleId>{5940675A-B579-460E-94D1-54222C63F5DA}</a:tableStyleId>
                  </a:tblPr>
                  <a:tblGrid>
                    <a:gridCol w="2859919">
                      <a:extLst>
                        <a:ext uri="{9D8B030D-6E8A-4147-A177-3AD203B41FA5}">
                          <a16:colId xmlns:a16="http://schemas.microsoft.com/office/drawing/2014/main" val="20000"/>
                        </a:ext>
                      </a:extLst>
                    </a:gridCol>
                    <a:gridCol w="1132826">
                      <a:extLst>
                        <a:ext uri="{9D8B030D-6E8A-4147-A177-3AD203B41FA5}">
                          <a16:colId xmlns:a16="http://schemas.microsoft.com/office/drawing/2014/main" val="20001"/>
                        </a:ext>
                      </a:extLst>
                    </a:gridCol>
                    <a:gridCol w="1241870">
                      <a:extLst>
                        <a:ext uri="{9D8B030D-6E8A-4147-A177-3AD203B41FA5}">
                          <a16:colId xmlns:a16="http://schemas.microsoft.com/office/drawing/2014/main" val="20002"/>
                        </a:ext>
                      </a:extLst>
                    </a:gridCol>
                    <a:gridCol w="1241393">
                      <a:extLst>
                        <a:ext uri="{9D8B030D-6E8A-4147-A177-3AD203B41FA5}">
                          <a16:colId xmlns:a16="http://schemas.microsoft.com/office/drawing/2014/main" val="20003"/>
                        </a:ext>
                      </a:extLst>
                    </a:gridCol>
                  </a:tblGrid>
                  <a:tr h="443797">
                    <a:tc>
                      <a:txBody>
                        <a:bodyPr/>
                        <a:lstStyle/>
                        <a:p>
                          <a:pPr algn="ctr">
                            <a:buNone/>
                          </a:pPr>
                          <a:r>
                            <a:rPr lang="zh-CN" altLang="en-US" sz="1800">
                              <a:latin typeface="Times New Roman" panose="02020603050405020304" charset="0"/>
                              <a:ea typeface="华文中宋" panose="02010600040101010101" pitchFamily="2" charset="-122"/>
                            </a:rPr>
                            <a:t>数据</a:t>
                          </a:r>
                        </a:p>
                      </a:txBody>
                      <a:tcPr marL="68569" marR="68569" marT="34285" marB="34285" anchor="ctr">
                        <a:solidFill>
                          <a:schemeClr val="bg1"/>
                        </a:solidFill>
                      </a:tcPr>
                    </a:tc>
                    <a:tc>
                      <a:txBody>
                        <a:bodyPr/>
                        <a:lstStyle/>
                        <a:p>
                          <a:pPr algn="ctr">
                            <a:buNone/>
                          </a:pPr>
                          <a:r>
                            <a:rPr lang="zh-CN" altLang="en-US" sz="1800">
                              <a:latin typeface="Times New Roman" panose="02020603050405020304" charset="0"/>
                              <a:ea typeface="华文中宋" panose="02010600040101010101" pitchFamily="2" charset="-122"/>
                            </a:rPr>
                            <a:t>平均数</a:t>
                          </a:r>
                        </a:p>
                      </a:txBody>
                      <a:tcPr marL="68569" marR="68569" marT="34285" marB="34285" anchor="ctr">
                        <a:solidFill>
                          <a:schemeClr val="bg1"/>
                        </a:solidFill>
                      </a:tcPr>
                    </a:tc>
                    <a:tc>
                      <a:txBody>
                        <a:bodyPr/>
                        <a:lstStyle/>
                        <a:p>
                          <a:pPr algn="ctr">
                            <a:buNone/>
                          </a:pPr>
                          <a:r>
                            <a:rPr lang="zh-CN" altLang="en-US" sz="1800">
                              <a:latin typeface="Times New Roman" panose="02020603050405020304" charset="0"/>
                              <a:ea typeface="华文中宋" panose="02010600040101010101" pitchFamily="2" charset="-122"/>
                            </a:rPr>
                            <a:t>标准差</a:t>
                          </a:r>
                        </a:p>
                      </a:txBody>
                      <a:tcPr marL="68569" marR="68569" marT="34285" marB="34285" anchor="ctr">
                        <a:solidFill>
                          <a:schemeClr val="bg1"/>
                        </a:solidFill>
                      </a:tcPr>
                    </a:tc>
                    <a:tc>
                      <a:txBody>
                        <a:bodyPr/>
                        <a:lstStyle/>
                        <a:p>
                          <a:pPr algn="ctr">
                            <a:buNone/>
                          </a:pPr>
                          <a:r>
                            <a:rPr lang="zh-CN" altLang="en-US" sz="1800">
                              <a:latin typeface="Times New Roman" panose="02020603050405020304" charset="0"/>
                              <a:ea typeface="华文中宋" panose="02010600040101010101" pitchFamily="2" charset="-122"/>
                            </a:rPr>
                            <a:t>方差</a:t>
                          </a:r>
                        </a:p>
                      </a:txBody>
                      <a:tcPr marL="68569" marR="68569" marT="34285" marB="34285" anchor="ctr">
                        <a:solidFill>
                          <a:schemeClr val="bg1"/>
                        </a:solidFill>
                      </a:tcPr>
                    </a:tc>
                    <a:extLst>
                      <a:ext uri="{0D108BD9-81ED-4DB2-BD59-A6C34878D82A}">
                        <a16:rowId xmlns:a16="http://schemas.microsoft.com/office/drawing/2014/main" val="10000"/>
                      </a:ext>
                    </a:extLst>
                  </a:tr>
                  <a:tr h="443797">
                    <a:tc>
                      <a:txBody>
                        <a:bodyPr/>
                        <a:lstStyle/>
                        <a:p>
                          <a:pPr algn="ctr">
                            <a:buNone/>
                          </a:pP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2100" b="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1</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2100" b="1" i="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n</a:t>
                          </a:r>
                        </a:p>
                      </a:txBody>
                      <a:tcPr marL="68569" marR="68569" marT="34285" marB="34285" anchor="ctr">
                        <a:solidFill>
                          <a:schemeClr val="bg1"/>
                        </a:solidFill>
                      </a:tcPr>
                    </a:tc>
                    <a:tc>
                      <a:txBody>
                        <a:bodyPr/>
                        <a:lstStyle/>
                        <a:p>
                          <a:endParaRPr lang="zh-CN"/>
                        </a:p>
                      </a:txBody>
                      <a:tcPr marL="68569" marR="68569" marT="34285" marB="34285" anchor="ctr">
                        <a:blipFill>
                          <a:blip r:embed="rId9"/>
                          <a:stretch>
                            <a:fillRect l="-252688" t="-101370" r="-220430" b="-123288"/>
                          </a:stretch>
                        </a:blipFill>
                      </a:tcPr>
                    </a:tc>
                    <a:tc>
                      <a:txBody>
                        <a:bodyPr/>
                        <a:lstStyle/>
                        <a:p>
                          <a:pPr algn="ctr">
                            <a:buNone/>
                          </a:pPr>
                          <a:r>
                            <a:rPr lang="en-US" altLang="zh-CN" sz="2100" b="1" i="1">
                              <a:latin typeface="Times New Roman" panose="02020603050405020304" charset="0"/>
                              <a:ea typeface="华文中宋" panose="02010600040101010101" pitchFamily="2" charset="-122"/>
                              <a:cs typeface="Times New Roman" panose="02020603050405020304" charset="0"/>
                            </a:rPr>
                            <a:t>s</a:t>
                          </a:r>
                        </a:p>
                      </a:txBody>
                      <a:tcPr marL="68569" marR="68569" marT="34285" marB="34285" anchor="ctr">
                        <a:solidFill>
                          <a:schemeClr val="bg1"/>
                        </a:solidFill>
                      </a:tcPr>
                    </a:tc>
                    <a:tc>
                      <a:txBody>
                        <a:bodyPr/>
                        <a:lstStyle/>
                        <a:p>
                          <a:pPr algn="ctr">
                            <a:buNone/>
                          </a:pPr>
                          <a:r>
                            <a:rPr lang="en-US" altLang="zh-CN" sz="2100" b="1" i="1">
                              <a:latin typeface="Times New Roman" panose="02020603050405020304" charset="0"/>
                              <a:ea typeface="华文中宋" panose="02010600040101010101" pitchFamily="2" charset="-122"/>
                              <a:cs typeface="Times New Roman" panose="02020603050405020304" charset="0"/>
                              <a:sym typeface="+mn-ea"/>
                            </a:rPr>
                            <a:t>s</a:t>
                          </a:r>
                          <a:r>
                            <a:rPr lang="en-US" altLang="zh-CN" sz="2100" b="1" baseline="30000">
                              <a:latin typeface="Times New Roman" panose="02020603050405020304" charset="0"/>
                              <a:ea typeface="华文中宋" panose="02010600040101010101" pitchFamily="2" charset="-122"/>
                              <a:cs typeface="Times New Roman" panose="02020603050405020304" charset="0"/>
                              <a:sym typeface="+mn-ea"/>
                            </a:rPr>
                            <a:t>2</a:t>
                          </a:r>
                        </a:p>
                      </a:txBody>
                      <a:tcPr marL="68569" marR="68569" marT="34285" marB="34285" anchor="ctr">
                        <a:solidFill>
                          <a:schemeClr val="bg1"/>
                        </a:solidFill>
                      </a:tcPr>
                    </a:tc>
                    <a:extLst>
                      <a:ext uri="{0D108BD9-81ED-4DB2-BD59-A6C34878D82A}">
                        <a16:rowId xmlns:a16="http://schemas.microsoft.com/office/drawing/2014/main" val="10001"/>
                      </a:ext>
                    </a:extLst>
                  </a:tr>
                  <a:tr h="443797">
                    <a:tc>
                      <a:txBody>
                        <a:bodyPr/>
                        <a:lstStyle/>
                        <a:p>
                          <a:pPr algn="ctr">
                            <a:buNone/>
                          </a:pP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ax</a:t>
                          </a:r>
                          <a:r>
                            <a:rPr lang="en-US" altLang="zh-CN" sz="2100" b="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1</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b</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zh-CN" altLang="en-US"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ax</a:t>
                          </a:r>
                          <a:r>
                            <a:rPr lang="en-US" altLang="zh-CN" sz="2100" b="1" i="1" baseline="-25000">
                              <a:solidFill>
                                <a:srgbClr val="0000FF"/>
                              </a:solidFill>
                              <a:latin typeface="Times New Roman" panose="02020603050405020304" charset="0"/>
                              <a:ea typeface="华文中宋" panose="02010600040101010101" pitchFamily="2" charset="-122"/>
                              <a:cs typeface="Times New Roman" panose="02020603050405020304" charset="0"/>
                              <a:sym typeface="+mn-ea"/>
                            </a:rPr>
                            <a:t>n</a:t>
                          </a:r>
                          <a:r>
                            <a:rPr lang="en-US" altLang="zh-CN" sz="2100" b="1">
                              <a:solidFill>
                                <a:srgbClr val="0000FF"/>
                              </a:solidFill>
                              <a:latin typeface="Times New Roman" panose="02020603050405020304" charset="0"/>
                              <a:ea typeface="华文中宋" panose="02010600040101010101" pitchFamily="2" charset="-122"/>
                              <a:cs typeface="Times New Roman" panose="02020603050405020304" charset="0"/>
                              <a:sym typeface="+mn-ea"/>
                            </a:rPr>
                            <a:t>+</a:t>
                          </a:r>
                          <a:r>
                            <a:rPr lang="en-US" altLang="zh-CN" sz="2100" b="1" i="1">
                              <a:solidFill>
                                <a:srgbClr val="0000FF"/>
                              </a:solidFill>
                              <a:latin typeface="Times New Roman" panose="02020603050405020304" charset="0"/>
                              <a:ea typeface="华文中宋" panose="02010600040101010101" pitchFamily="2" charset="-122"/>
                              <a:cs typeface="Times New Roman" panose="02020603050405020304" charset="0"/>
                              <a:sym typeface="+mn-ea"/>
                            </a:rPr>
                            <a:t>b</a:t>
                          </a:r>
                        </a:p>
                      </a:txBody>
                      <a:tcPr marL="68569" marR="68569" marT="34285" marB="34285" anchor="ctr">
                        <a:solidFill>
                          <a:schemeClr val="bg1"/>
                        </a:solidFill>
                      </a:tcPr>
                    </a:tc>
                    <a:tc>
                      <a:txBody>
                        <a:bodyPr/>
                        <a:lstStyle/>
                        <a:p>
                          <a:endParaRPr lang="zh-CN"/>
                        </a:p>
                      </a:txBody>
                      <a:tcPr marL="68569" marR="68569" marT="34285" marB="34285" anchor="ctr">
                        <a:blipFill>
                          <a:blip r:embed="rId9"/>
                          <a:stretch>
                            <a:fillRect l="-252688" t="-201370" r="-220430" b="-23288"/>
                          </a:stretch>
                        </a:blipFill>
                      </a:tcPr>
                    </a:tc>
                    <a:tc>
                      <a:txBody>
                        <a:bodyPr/>
                        <a:lstStyle/>
                        <a:p>
                          <a:pPr algn="ctr">
                            <a:buNone/>
                          </a:pPr>
                          <a:r>
                            <a:rPr lang="en-US" altLang="zh-CN" sz="2100" b="1" i="1">
                              <a:solidFill>
                                <a:srgbClr val="FF0000"/>
                              </a:solidFill>
                              <a:latin typeface="Times New Roman" panose="02020603050405020304" charset="0"/>
                              <a:ea typeface="华文中宋" panose="02010600040101010101" pitchFamily="2" charset="-122"/>
                              <a:cs typeface="Times New Roman" panose="02020603050405020304" charset="0"/>
                              <a:sym typeface="+mn-ea"/>
                            </a:rPr>
                            <a:t>|a|</a:t>
                          </a:r>
                          <a:r>
                            <a:rPr lang="en-US" altLang="zh-CN" sz="2100" b="1" i="1">
                              <a:latin typeface="Times New Roman" panose="02020603050405020304" charset="0"/>
                              <a:ea typeface="华文中宋" panose="02010600040101010101" pitchFamily="2" charset="-122"/>
                              <a:cs typeface="Times New Roman" panose="02020603050405020304" charset="0"/>
                              <a:sym typeface="+mn-ea"/>
                            </a:rPr>
                            <a:t>s</a:t>
                          </a:r>
                        </a:p>
                      </a:txBody>
                      <a:tcPr marL="68569" marR="68569" marT="34285" marB="34285" anchor="ctr">
                        <a:solidFill>
                          <a:schemeClr val="tx2"/>
                        </a:solidFill>
                      </a:tcPr>
                    </a:tc>
                    <a:tc>
                      <a:txBody>
                        <a:bodyPr/>
                        <a:lstStyle/>
                        <a:p>
                          <a:pPr algn="ctr">
                            <a:buNone/>
                          </a:pPr>
                          <a:r>
                            <a:rPr lang="en-US" altLang="zh-CN" sz="2100" b="1" i="1" dirty="0">
                              <a:solidFill>
                                <a:srgbClr val="FF0000"/>
                              </a:solidFill>
                              <a:latin typeface="Times New Roman" panose="02020603050405020304" charset="0"/>
                              <a:ea typeface="华文中宋" panose="02010600040101010101" pitchFamily="2" charset="-122"/>
                              <a:cs typeface="Times New Roman" panose="02020603050405020304" charset="0"/>
                              <a:sym typeface="+mn-ea"/>
                            </a:rPr>
                            <a:t>a</a:t>
                          </a:r>
                          <a:r>
                            <a:rPr lang="en-US" altLang="zh-CN" sz="2100" b="1" baseline="30000" dirty="0">
                              <a:solidFill>
                                <a:srgbClr val="FF0000"/>
                              </a:solidFill>
                              <a:latin typeface="Times New Roman" panose="02020603050405020304" charset="0"/>
                              <a:ea typeface="华文中宋" panose="02010600040101010101" pitchFamily="2" charset="-122"/>
                              <a:cs typeface="Times New Roman" panose="02020603050405020304" charset="0"/>
                              <a:sym typeface="+mn-ea"/>
                            </a:rPr>
                            <a:t>2</a:t>
                          </a:r>
                          <a:r>
                            <a:rPr lang="en-US" altLang="zh-CN" sz="2100" b="1" i="1" dirty="0">
                              <a:latin typeface="Times New Roman" panose="02020603050405020304" charset="0"/>
                              <a:ea typeface="华文中宋" panose="02010600040101010101" pitchFamily="2" charset="-122"/>
                              <a:cs typeface="Times New Roman" panose="02020603050405020304" charset="0"/>
                              <a:sym typeface="+mn-ea"/>
                            </a:rPr>
                            <a:t>s</a:t>
                          </a:r>
                          <a:r>
                            <a:rPr lang="en-US" altLang="zh-CN" sz="2100" b="1" baseline="30000" dirty="0">
                              <a:latin typeface="Times New Roman" panose="02020603050405020304" charset="0"/>
                              <a:ea typeface="华文中宋" panose="02010600040101010101" pitchFamily="2" charset="-122"/>
                              <a:cs typeface="Times New Roman" panose="02020603050405020304" charset="0"/>
                              <a:sym typeface="+mn-ea"/>
                            </a:rPr>
                            <a:t>2</a:t>
                          </a:r>
                        </a:p>
                      </a:txBody>
                      <a:tcPr marL="68569" marR="68569" marT="34285" marB="34285" anchor="ctr">
                        <a:solidFill>
                          <a:schemeClr val="tx2"/>
                        </a:solidFill>
                      </a:tcPr>
                    </a:tc>
                    <a:extLst>
                      <a:ext uri="{0D108BD9-81ED-4DB2-BD59-A6C34878D82A}">
                        <a16:rowId xmlns:a16="http://schemas.microsoft.com/office/drawing/2014/main" val="10002"/>
                      </a:ext>
                    </a:extLst>
                  </a:tr>
                </a:tbl>
              </a:graphicData>
            </a:graphic>
          </p:graphicFrame>
        </mc:Fallback>
      </mc:AlternateContent>
      <p:sp>
        <p:nvSpPr>
          <p:cNvPr id="19458" name="Text Box 7"/>
          <p:cNvSpPr/>
          <p:nvPr>
            <p:custDataLst>
              <p:tags r:id="rId4"/>
            </p:custDataLst>
          </p:nvPr>
        </p:nvSpPr>
        <p:spPr>
          <a:xfrm>
            <a:off x="434700" y="983034"/>
            <a:ext cx="6621718" cy="777329"/>
          </a:xfrm>
          <a:prstGeom prst="rect">
            <a:avLst/>
          </a:prstGeom>
          <a:noFill/>
          <a:ln w="9525">
            <a:noFill/>
          </a:ln>
        </p:spPr>
        <p:txBody>
          <a:bodyPr wrap="square">
            <a:spAutoFit/>
          </a:bodyPr>
          <a:lstStyle>
            <a:lvl1pPr marL="342900" indent="-342900" algn="l" defTabSz="914400" rtl="0" eaLnBrk="0" fontAlgn="base" hangingPunct="0">
              <a:lnSpc>
                <a:spcPct val="100000"/>
              </a:lnSpc>
              <a:spcBef>
                <a:spcPct val="20000"/>
              </a:spcBef>
              <a:spcAft>
                <a:spcPct val="0"/>
              </a:spcAft>
              <a:buClr>
                <a:schemeClr val="hlink"/>
              </a:buClr>
              <a:buSzPct val="75000"/>
              <a:buFont typeface="Wingdings" panose="05000000000000000000" pitchFamily="2" charset="2"/>
              <a:buChar char="l"/>
              <a:defRPr kumimoji="0" sz="320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
                <a:schemeClr val="tx2"/>
              </a:buClr>
              <a:buSzPct val="75000"/>
              <a:buFont typeface="Wingdings" panose="05000000000000000000" pitchFamily="2" charset="2"/>
              <a:buChar char="l"/>
              <a:defRPr kumimoji="0" sz="280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kumimoji="0" sz="240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
                <a:schemeClr val="folHlink"/>
              </a:buClr>
              <a:buSzPct val="75000"/>
              <a:buFont typeface="Wingdings" panose="05000000000000000000" pitchFamily="2" charset="2"/>
              <a:buChar char="l"/>
              <a:defRPr kumimoji="0" sz="200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
                <a:schemeClr val="tx1"/>
              </a:buClr>
              <a:buSzPct val="75000"/>
              <a:buFont typeface="Wingdings" panose="05000000000000000000" pitchFamily="2" charset="2"/>
              <a:buChar char="l"/>
              <a:defRPr kumimoji="0" sz="2000" u="none" baseline="0">
                <a:solidFill>
                  <a:schemeClr val="tx1"/>
                </a:solidFill>
                <a:effectLst/>
                <a:latin typeface="+mn-lt"/>
                <a:ea typeface="+mn-ea"/>
              </a:defRPr>
            </a:lvl5pPr>
          </a:lstStyle>
          <a:p>
            <a:pPr marL="0" indent="0" defTabSz="685684" eaLnBrk="1" hangingPunct="1">
              <a:lnSpc>
                <a:spcPct val="130000"/>
              </a:lnSpc>
              <a:spcBef>
                <a:spcPct val="50000"/>
              </a:spcBef>
              <a:buClrTx/>
              <a:buSzTx/>
              <a:buNone/>
            </a:pPr>
            <a:r>
              <a:rPr lang="en-US" altLang="zh-CN" sz="1800" dirty="0">
                <a:solidFill>
                  <a:srgbClr val="990099"/>
                </a:solidFill>
                <a:latin typeface="华文中宋" panose="02010600040101010101" pitchFamily="2" charset="-122"/>
                <a:ea typeface="华文中宋" panose="02010600040101010101" pitchFamily="2" charset="-122"/>
                <a:cs typeface="Times New Roman" panose="02020603050405020304" charset="0"/>
              </a:rPr>
              <a:t>(2)</a:t>
            </a:r>
            <a:r>
              <a:rPr lang="zh-CN" altLang="en-US" sz="1800" dirty="0">
                <a:solidFill>
                  <a:srgbClr val="990099"/>
                </a:solidFill>
                <a:latin typeface="华文中宋" panose="02010600040101010101" pitchFamily="2" charset="-122"/>
                <a:ea typeface="华文中宋" panose="02010600040101010101" pitchFamily="2" charset="-122"/>
                <a:cs typeface="Times New Roman" panose="02020603050405020304" charset="0"/>
              </a:rPr>
              <a:t>中位数：</a:t>
            </a:r>
            <a:r>
              <a:rPr lang="zh-CN" altLang="en-US"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一组数据</a:t>
            </a:r>
            <a:r>
              <a:rPr lang="zh-CN" altLang="en-US" sz="1800" dirty="0">
                <a:solidFill>
                  <a:srgbClr val="FF0000"/>
                </a:solidFill>
                <a:latin typeface="华文中宋" panose="02010600040101010101" pitchFamily="2" charset="-122"/>
                <a:ea typeface="华文中宋" panose="02010600040101010101" pitchFamily="2" charset="-122"/>
                <a:cs typeface="Times New Roman" panose="02020603050405020304" charset="0"/>
              </a:rPr>
              <a:t>按大小依次排列后</a:t>
            </a:r>
            <a:r>
              <a:rPr lang="zh-CN" altLang="en-US"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处在最中间位置的数</a:t>
            </a:r>
            <a:r>
              <a:rPr lang="en-US" altLang="zh-CN"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a:t>
            </a:r>
            <a:r>
              <a:rPr lang="zh-CN" altLang="en-US"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或最中间两个数据的平均数</a:t>
            </a:r>
            <a:r>
              <a:rPr lang="en-US" altLang="zh-CN"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   </a:t>
            </a:r>
            <a:endParaRPr lang="zh-CN" altLang="en-US" sz="1800" dirty="0">
              <a:solidFill>
                <a:srgbClr val="000000"/>
              </a:solidFill>
              <a:latin typeface="华文中宋" panose="02010600040101010101" pitchFamily="2" charset="-122"/>
              <a:ea typeface="华文中宋" panose="02010600040101010101" pitchFamily="2" charset="-122"/>
              <a:cs typeface="Times New Roman" panose="02020603050405020304" charset="0"/>
            </a:endParaRPr>
          </a:p>
        </p:txBody>
      </p:sp>
      <p:sp>
        <p:nvSpPr>
          <p:cNvPr id="19459" name="Text Box 6"/>
          <p:cNvSpPr/>
          <p:nvPr>
            <p:custDataLst>
              <p:tags r:id="rId5"/>
            </p:custDataLst>
          </p:nvPr>
        </p:nvSpPr>
        <p:spPr>
          <a:xfrm>
            <a:off x="434700" y="633209"/>
            <a:ext cx="7425030" cy="369332"/>
          </a:xfrm>
          <a:prstGeom prst="rect">
            <a:avLst/>
          </a:prstGeom>
          <a:noFill/>
          <a:ln w="9525">
            <a:noFill/>
          </a:ln>
        </p:spPr>
        <p:txBody>
          <a:bodyPr wrap="square">
            <a:spAutoFit/>
          </a:bodyPr>
          <a:lstStyle>
            <a:lvl1pPr marL="342900" indent="-342900" algn="l" defTabSz="914400" rtl="0" eaLnBrk="0" fontAlgn="base" hangingPunct="0">
              <a:lnSpc>
                <a:spcPct val="100000"/>
              </a:lnSpc>
              <a:spcBef>
                <a:spcPct val="20000"/>
              </a:spcBef>
              <a:spcAft>
                <a:spcPct val="0"/>
              </a:spcAft>
              <a:buClr>
                <a:schemeClr val="hlink"/>
              </a:buClr>
              <a:buSzPct val="75000"/>
              <a:buFont typeface="Wingdings" panose="05000000000000000000" pitchFamily="2" charset="2"/>
              <a:buChar char="l"/>
              <a:defRPr kumimoji="0" sz="320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
                <a:schemeClr val="tx2"/>
              </a:buClr>
              <a:buSzPct val="75000"/>
              <a:buFont typeface="Wingdings" panose="05000000000000000000" pitchFamily="2" charset="2"/>
              <a:buChar char="l"/>
              <a:defRPr kumimoji="0" sz="280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kumimoji="0" sz="240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
                <a:schemeClr val="folHlink"/>
              </a:buClr>
              <a:buSzPct val="75000"/>
              <a:buFont typeface="Wingdings" panose="05000000000000000000" pitchFamily="2" charset="2"/>
              <a:buChar char="l"/>
              <a:defRPr kumimoji="0" sz="200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
                <a:schemeClr val="tx1"/>
              </a:buClr>
              <a:buSzPct val="75000"/>
              <a:buFont typeface="Wingdings" panose="05000000000000000000" pitchFamily="2" charset="2"/>
              <a:buChar char="l"/>
              <a:defRPr kumimoji="0" sz="2000" u="none" baseline="0">
                <a:solidFill>
                  <a:schemeClr val="tx1"/>
                </a:solidFill>
                <a:effectLst/>
                <a:latin typeface="+mn-lt"/>
                <a:ea typeface="+mn-ea"/>
              </a:defRPr>
            </a:lvl5pPr>
          </a:lstStyle>
          <a:p>
            <a:pPr marL="0" indent="0" defTabSz="685684" eaLnBrk="1" hangingPunct="1">
              <a:spcBef>
                <a:spcPct val="50000"/>
              </a:spcBef>
              <a:buClrTx/>
              <a:buSzTx/>
              <a:buNone/>
            </a:pPr>
            <a:r>
              <a:rPr lang="en-US" altLang="zh-CN" sz="1800">
                <a:solidFill>
                  <a:srgbClr val="990099"/>
                </a:solidFill>
                <a:latin typeface="华文中宋" panose="02010600040101010101" pitchFamily="2" charset="-122"/>
                <a:ea typeface="华文中宋" panose="02010600040101010101" pitchFamily="2" charset="-122"/>
                <a:cs typeface="Times New Roman" panose="02020603050405020304" charset="0"/>
              </a:rPr>
              <a:t>(1)</a:t>
            </a:r>
            <a:r>
              <a:rPr lang="zh-CN" altLang="en-US" sz="1800">
                <a:solidFill>
                  <a:srgbClr val="990099"/>
                </a:solidFill>
                <a:latin typeface="华文中宋" panose="02010600040101010101" pitchFamily="2" charset="-122"/>
                <a:ea typeface="华文中宋" panose="02010600040101010101" pitchFamily="2" charset="-122"/>
                <a:cs typeface="Times New Roman" panose="02020603050405020304" charset="0"/>
              </a:rPr>
              <a:t>众数：</a:t>
            </a:r>
            <a:r>
              <a:rPr lang="zh-CN" altLang="en-US" sz="1800">
                <a:solidFill>
                  <a:srgbClr val="000000"/>
                </a:solidFill>
                <a:latin typeface="华文中宋" panose="02010600040101010101" pitchFamily="2" charset="-122"/>
                <a:ea typeface="华文中宋" panose="02010600040101010101" pitchFamily="2" charset="-122"/>
                <a:cs typeface="Times New Roman" panose="02020603050405020304" charset="0"/>
              </a:rPr>
              <a:t>一组数据中出现</a:t>
            </a:r>
            <a:r>
              <a:rPr lang="zh-CN" altLang="en-US" sz="1800">
                <a:solidFill>
                  <a:srgbClr val="FF0000"/>
                </a:solidFill>
                <a:latin typeface="华文中宋" panose="02010600040101010101" pitchFamily="2" charset="-122"/>
                <a:ea typeface="华文中宋" panose="02010600040101010101" pitchFamily="2" charset="-122"/>
                <a:cs typeface="Times New Roman" panose="02020603050405020304" charset="0"/>
              </a:rPr>
              <a:t>次数最多</a:t>
            </a:r>
            <a:r>
              <a:rPr lang="zh-CN" altLang="en-US" sz="1800">
                <a:solidFill>
                  <a:srgbClr val="000000"/>
                </a:solidFill>
                <a:latin typeface="华文中宋" panose="02010600040101010101" pitchFamily="2" charset="-122"/>
                <a:ea typeface="华文中宋" panose="02010600040101010101" pitchFamily="2" charset="-122"/>
                <a:cs typeface="Times New Roman" panose="02020603050405020304" charset="0"/>
              </a:rPr>
              <a:t>的数． </a:t>
            </a:r>
          </a:p>
        </p:txBody>
      </p:sp>
      <p:sp>
        <p:nvSpPr>
          <p:cNvPr id="3" name="Text Box 7"/>
          <p:cNvSpPr/>
          <p:nvPr>
            <p:custDataLst>
              <p:tags r:id="rId6"/>
            </p:custDataLst>
          </p:nvPr>
        </p:nvSpPr>
        <p:spPr>
          <a:xfrm>
            <a:off x="427580" y="1692958"/>
            <a:ext cx="6858378" cy="417230"/>
          </a:xfrm>
          <a:prstGeom prst="rect">
            <a:avLst/>
          </a:prstGeom>
          <a:noFill/>
          <a:ln w="9525">
            <a:noFill/>
          </a:ln>
        </p:spPr>
        <p:txBody>
          <a:bodyPr wrap="square">
            <a:spAutoFit/>
          </a:bodyPr>
          <a:lstStyle>
            <a:lvl1pPr marL="342900" indent="-342900" algn="l" defTabSz="914400" rtl="0" eaLnBrk="0" fontAlgn="base" hangingPunct="0">
              <a:lnSpc>
                <a:spcPct val="100000"/>
              </a:lnSpc>
              <a:spcBef>
                <a:spcPct val="20000"/>
              </a:spcBef>
              <a:spcAft>
                <a:spcPct val="0"/>
              </a:spcAft>
              <a:buClr>
                <a:schemeClr val="hlink"/>
              </a:buClr>
              <a:buSzPct val="75000"/>
              <a:buFont typeface="Wingdings" panose="05000000000000000000" pitchFamily="2" charset="2"/>
              <a:buChar char="l"/>
              <a:defRPr kumimoji="0" sz="320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
                <a:schemeClr val="tx2"/>
              </a:buClr>
              <a:buSzPct val="75000"/>
              <a:buFont typeface="Wingdings" panose="05000000000000000000" pitchFamily="2" charset="2"/>
              <a:buChar char="l"/>
              <a:defRPr kumimoji="0" sz="280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kumimoji="0" sz="240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
                <a:schemeClr val="folHlink"/>
              </a:buClr>
              <a:buSzPct val="75000"/>
              <a:buFont typeface="Wingdings" panose="05000000000000000000" pitchFamily="2" charset="2"/>
              <a:buChar char="l"/>
              <a:defRPr kumimoji="0" sz="200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
                <a:schemeClr val="tx1"/>
              </a:buClr>
              <a:buSzPct val="75000"/>
              <a:buFont typeface="Wingdings" panose="05000000000000000000" pitchFamily="2" charset="2"/>
              <a:buChar char="l"/>
              <a:defRPr kumimoji="0" sz="2000" u="none" baseline="0">
                <a:solidFill>
                  <a:schemeClr val="tx1"/>
                </a:solidFill>
                <a:effectLst/>
                <a:latin typeface="+mn-lt"/>
                <a:ea typeface="+mn-ea"/>
              </a:defRPr>
            </a:lvl5pPr>
          </a:lstStyle>
          <a:p>
            <a:pPr marL="0" indent="0" defTabSz="685684" eaLnBrk="1" hangingPunct="1">
              <a:lnSpc>
                <a:spcPct val="130000"/>
              </a:lnSpc>
              <a:spcBef>
                <a:spcPct val="50000"/>
              </a:spcBef>
              <a:buClrTx/>
              <a:buSzTx/>
              <a:buNone/>
            </a:pPr>
            <a:r>
              <a:rPr lang="en-US" altLang="zh-CN" sz="1800" dirty="0">
                <a:solidFill>
                  <a:srgbClr val="990099"/>
                </a:solidFill>
                <a:latin typeface="华文中宋" panose="02010600040101010101" pitchFamily="2" charset="-122"/>
                <a:ea typeface="华文中宋" panose="02010600040101010101" pitchFamily="2" charset="-122"/>
                <a:cs typeface="Times New Roman" panose="02020603050405020304" charset="0"/>
              </a:rPr>
              <a:t>(3)</a:t>
            </a:r>
            <a:r>
              <a:rPr lang="zh-CN" altLang="en-US" sz="1800" dirty="0">
                <a:solidFill>
                  <a:srgbClr val="990099"/>
                </a:solidFill>
                <a:latin typeface="华文中宋" panose="02010600040101010101" pitchFamily="2" charset="-122"/>
                <a:ea typeface="华文中宋" panose="02010600040101010101" pitchFamily="2" charset="-122"/>
                <a:cs typeface="Times New Roman" panose="02020603050405020304" charset="0"/>
              </a:rPr>
              <a:t>平均数：</a:t>
            </a:r>
            <a:r>
              <a:rPr lang="zh-CN" altLang="en-US"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一组数据的算术平均数</a:t>
            </a:r>
            <a:r>
              <a:rPr lang="en-US" altLang="zh-CN" sz="1800" dirty="0">
                <a:solidFill>
                  <a:srgbClr val="000000"/>
                </a:solidFill>
                <a:latin typeface="华文中宋" panose="02010600040101010101" pitchFamily="2" charset="-122"/>
                <a:ea typeface="华文中宋" panose="02010600040101010101" pitchFamily="2" charset="-122"/>
                <a:cs typeface="Times New Roman" panose="02020603050405020304" charset="0"/>
              </a:rPr>
              <a:t>.   </a:t>
            </a:r>
            <a:endParaRPr lang="zh-CN" altLang="en-US" sz="1800" dirty="0">
              <a:solidFill>
                <a:srgbClr val="000000"/>
              </a:solidFill>
              <a:latin typeface="华文中宋" panose="02010600040101010101" pitchFamily="2" charset="-122"/>
              <a:ea typeface="华文中宋" panose="02010600040101010101" pitchFamily="2" charset="-122"/>
              <a:cs typeface="Times New Roman" panose="02020603050405020304" charset="0"/>
            </a:endParaRPr>
          </a:p>
        </p:txBody>
      </p:sp>
      <p:pic>
        <p:nvPicPr>
          <p:cNvPr id="19" name="图片 18"/>
          <p:cNvPicPr>
            <a:picLocks noChangeAspect="1"/>
          </p:cNvPicPr>
          <p:nvPr>
            <p:custDataLst>
              <p:tags r:id="rId7"/>
            </p:custDataLst>
          </p:nvPr>
        </p:nvPicPr>
        <p:blipFill>
          <a:blip r:embed="rId10"/>
          <a:srcRect l="60965"/>
          <a:stretch>
            <a:fillRect/>
          </a:stretch>
        </p:blipFill>
        <p:spPr>
          <a:xfrm>
            <a:off x="4283968" y="1676596"/>
            <a:ext cx="2464693" cy="594269"/>
          </a:xfrm>
          <a:prstGeom prst="rect">
            <a:avLst/>
          </a:prstGeom>
        </p:spPr>
      </p:pic>
      <p:pic>
        <p:nvPicPr>
          <p:cNvPr id="5" name="图片 4">
            <a:extLst>
              <a:ext uri="{FF2B5EF4-FFF2-40B4-BE49-F238E27FC236}">
                <a16:creationId xmlns:a16="http://schemas.microsoft.com/office/drawing/2014/main" id="{482BF678-A388-97FF-09BA-4E4B8B9F756D}"/>
              </a:ext>
            </a:extLst>
          </p:cNvPr>
          <p:cNvPicPr>
            <a:picLocks noChangeAspect="1"/>
          </p:cNvPicPr>
          <p:nvPr/>
        </p:nvPicPr>
        <p:blipFill>
          <a:blip r:embed="rId11"/>
          <a:stretch>
            <a:fillRect/>
          </a:stretch>
        </p:blipFill>
        <p:spPr>
          <a:xfrm>
            <a:off x="575070" y="3769095"/>
            <a:ext cx="6928122" cy="1338991"/>
          </a:xfrm>
          <a:prstGeom prst="rect">
            <a:avLst/>
          </a:prstGeom>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5.4</a:t>
            </a:r>
            <a:r>
              <a:rPr lang="zh-CN" altLang="en-US" sz="2700" b="1">
                <a:solidFill>
                  <a:schemeClr val="accent1"/>
                </a:solidFill>
              </a:rPr>
              <a:t>总体集中趋势的估计</a:t>
            </a:r>
          </a:p>
        </p:txBody>
      </p:sp>
      <p:sp>
        <p:nvSpPr>
          <p:cNvPr id="28674" name="Text Box 2"/>
          <p:cNvSpPr/>
          <p:nvPr>
            <p:custDataLst>
              <p:tags r:id="rId3"/>
            </p:custDataLst>
          </p:nvPr>
        </p:nvSpPr>
        <p:spPr>
          <a:xfrm>
            <a:off x="1402566" y="782276"/>
            <a:ext cx="6257443" cy="415498"/>
          </a:xfrm>
          <a:prstGeom prst="rect">
            <a:avLst/>
          </a:prstGeom>
          <a:noFill/>
          <a:ln w="9525">
            <a:noFill/>
          </a:ln>
        </p:spPr>
        <p:txBody>
          <a:bodyPr wrap="square">
            <a:spAutoFit/>
          </a:bodyPr>
          <a:lstStyle>
            <a:lvl1pPr marL="342900" indent="-342900" algn="l" defTabSz="914400" rtl="0" eaLnBrk="0" fontAlgn="base" hangingPunct="0">
              <a:lnSpc>
                <a:spcPct val="100000"/>
              </a:lnSpc>
              <a:spcBef>
                <a:spcPct val="20000"/>
              </a:spcBef>
              <a:spcAft>
                <a:spcPct val="0"/>
              </a:spcAft>
              <a:buClr>
                <a:schemeClr val="hlink"/>
              </a:buClr>
              <a:buSzPct val="75000"/>
              <a:buFont typeface="Wingdings" panose="05000000000000000000" pitchFamily="2" charset="2"/>
              <a:buChar char="l"/>
              <a:defRPr kumimoji="0" sz="320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
                <a:schemeClr val="tx2"/>
              </a:buClr>
              <a:buSzPct val="75000"/>
              <a:buFont typeface="Wingdings" panose="05000000000000000000" pitchFamily="2" charset="2"/>
              <a:buChar char="l"/>
              <a:defRPr kumimoji="0" sz="280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kumimoji="0" sz="240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
                <a:schemeClr val="folHlink"/>
              </a:buClr>
              <a:buSzPct val="75000"/>
              <a:buFont typeface="Wingdings" panose="05000000000000000000" pitchFamily="2" charset="2"/>
              <a:buChar char="l"/>
              <a:defRPr kumimoji="0" sz="200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
                <a:schemeClr val="tx1"/>
              </a:buClr>
              <a:buSzPct val="75000"/>
              <a:buFont typeface="Wingdings" panose="05000000000000000000" pitchFamily="2" charset="2"/>
              <a:buChar char="l"/>
              <a:defRPr kumimoji="0" sz="2000" u="none" baseline="0">
                <a:solidFill>
                  <a:schemeClr val="tx1"/>
                </a:solidFill>
                <a:effectLst/>
                <a:latin typeface="+mn-lt"/>
                <a:ea typeface="+mn-ea"/>
              </a:defRPr>
            </a:lvl5pPr>
          </a:lstStyle>
          <a:p>
            <a:pPr marL="0" indent="0" algn="ctr" defTabSz="685684" eaLnBrk="1" hangingPunct="1">
              <a:spcBef>
                <a:spcPct val="50000"/>
              </a:spcBef>
              <a:buClrTx/>
              <a:buSzTx/>
              <a:buNone/>
            </a:pPr>
            <a:r>
              <a:rPr lang="zh-CN" altLang="en-US" sz="2100">
                <a:solidFill>
                  <a:srgbClr val="DE4B5D">
                    <a:lumMod val="75000"/>
                  </a:srgbClr>
                </a:solidFill>
                <a:latin typeface="华文中宋" panose="02010600040101010101" pitchFamily="2" charset="-122"/>
                <a:ea typeface="华文中宋" panose="02010600040101010101" pitchFamily="2" charset="-122"/>
                <a:cs typeface="Arial"/>
              </a:rPr>
              <a:t>用频率分布直方图估计众数、中位数、平均数</a:t>
            </a:r>
          </a:p>
        </p:txBody>
      </p:sp>
      <p:sp>
        <p:nvSpPr>
          <p:cNvPr id="28675" name="Rectangle 3"/>
          <p:cNvSpPr/>
          <p:nvPr>
            <p:custDataLst>
              <p:tags r:id="rId4"/>
            </p:custDataLst>
          </p:nvPr>
        </p:nvSpPr>
        <p:spPr>
          <a:xfrm>
            <a:off x="435450" y="1173695"/>
            <a:ext cx="8191675" cy="2728119"/>
          </a:xfrm>
          <a:prstGeom prst="rect">
            <a:avLst/>
          </a:prstGeom>
          <a:noFill/>
          <a:ln w="9525">
            <a:noFill/>
          </a:ln>
        </p:spPr>
        <p:txBody>
          <a:bodyPr wrap="square">
            <a:spAutoFit/>
          </a:bodyPr>
          <a:lstStyle>
            <a:lvl1pPr marL="342900" indent="-342900" algn="l" defTabSz="914400" rtl="0" eaLnBrk="0" fontAlgn="base" hangingPunct="0">
              <a:lnSpc>
                <a:spcPct val="100000"/>
              </a:lnSpc>
              <a:spcBef>
                <a:spcPct val="20000"/>
              </a:spcBef>
              <a:spcAft>
                <a:spcPct val="0"/>
              </a:spcAft>
              <a:buClr>
                <a:schemeClr val="hlink"/>
              </a:buClr>
              <a:buSzPct val="75000"/>
              <a:buFont typeface="Wingdings" panose="05000000000000000000" pitchFamily="2" charset="2"/>
              <a:buChar char="l"/>
              <a:defRPr kumimoji="0" sz="3200" u="none" baseline="0">
                <a:solidFill>
                  <a:schemeClr val="tx1"/>
                </a:solidFill>
                <a:effectLst/>
                <a:latin typeface="+mn-lt"/>
                <a:ea typeface="+mn-ea"/>
                <a:cs typeface="+mn-cs"/>
              </a:defRPr>
            </a:lvl1pPr>
            <a:lvl2pPr marL="742950" indent="-285750" algn="l" defTabSz="914400" rtl="0" eaLnBrk="0" fontAlgn="base" hangingPunct="0">
              <a:lnSpc>
                <a:spcPct val="100000"/>
              </a:lnSpc>
              <a:spcBef>
                <a:spcPct val="20000"/>
              </a:spcBef>
              <a:spcAft>
                <a:spcPct val="0"/>
              </a:spcAft>
              <a:buClr>
                <a:schemeClr val="tx2"/>
              </a:buClr>
              <a:buSzPct val="75000"/>
              <a:buFont typeface="Wingdings" panose="05000000000000000000" pitchFamily="2" charset="2"/>
              <a:buChar char="l"/>
              <a:defRPr kumimoji="0" sz="2800" u="none" baseline="0">
                <a:solidFill>
                  <a:schemeClr val="tx1"/>
                </a:solidFill>
                <a:effectLst/>
                <a:latin typeface="+mn-lt"/>
                <a:ea typeface="+mn-ea"/>
              </a:defRPr>
            </a:lvl2pPr>
            <a:lvl3pPr marL="1143000" indent="-228600" algn="l" defTabSz="914400" rtl="0" eaLnBrk="0" fontAlgn="base" hangingPunct="0">
              <a:lnSpc>
                <a:spcPct val="100000"/>
              </a:lnSpc>
              <a:spcBef>
                <a:spcPct val="20000"/>
              </a:spcBef>
              <a:spcAft>
                <a:spcPct val="0"/>
              </a:spcAft>
              <a:buClr>
                <a:schemeClr val="accent2"/>
              </a:buClr>
              <a:buSzPct val="75000"/>
              <a:buFont typeface="Wingdings" panose="05000000000000000000" pitchFamily="2" charset="2"/>
              <a:buChar char="l"/>
              <a:defRPr kumimoji="0" sz="2400" u="none" baseline="0">
                <a:solidFill>
                  <a:schemeClr val="tx1"/>
                </a:solidFill>
                <a:effectLst/>
                <a:latin typeface="+mn-lt"/>
                <a:ea typeface="+mn-ea"/>
              </a:defRPr>
            </a:lvl3pPr>
            <a:lvl4pPr marL="1600200" indent="-228600" algn="l" defTabSz="914400" rtl="0" eaLnBrk="0" fontAlgn="base" hangingPunct="0">
              <a:lnSpc>
                <a:spcPct val="100000"/>
              </a:lnSpc>
              <a:spcBef>
                <a:spcPct val="20000"/>
              </a:spcBef>
              <a:spcAft>
                <a:spcPct val="0"/>
              </a:spcAft>
              <a:buClr>
                <a:schemeClr val="folHlink"/>
              </a:buClr>
              <a:buSzPct val="75000"/>
              <a:buFont typeface="Wingdings" panose="05000000000000000000" pitchFamily="2" charset="2"/>
              <a:buChar char="l"/>
              <a:defRPr kumimoji="0" sz="2000" u="none" baseline="0">
                <a:solidFill>
                  <a:schemeClr val="tx1"/>
                </a:solidFill>
                <a:effectLst/>
                <a:latin typeface="+mn-lt"/>
                <a:ea typeface="+mn-ea"/>
              </a:defRPr>
            </a:lvl4pPr>
            <a:lvl5pPr marL="2057400" indent="-228600" algn="l" defTabSz="914400" rtl="0" eaLnBrk="0" fontAlgn="base" hangingPunct="0">
              <a:lnSpc>
                <a:spcPct val="100000"/>
              </a:lnSpc>
              <a:spcBef>
                <a:spcPct val="20000"/>
              </a:spcBef>
              <a:spcAft>
                <a:spcPct val="0"/>
              </a:spcAft>
              <a:buClr>
                <a:schemeClr val="tx1"/>
              </a:buClr>
              <a:buSzPct val="75000"/>
              <a:buFont typeface="Wingdings" panose="05000000000000000000" pitchFamily="2" charset="2"/>
              <a:buChar char="l"/>
              <a:defRPr kumimoji="0" sz="2000" u="none" baseline="0">
                <a:solidFill>
                  <a:schemeClr val="tx1"/>
                </a:solidFill>
                <a:effectLst/>
                <a:latin typeface="+mn-lt"/>
                <a:ea typeface="+mn-ea"/>
              </a:defRPr>
            </a:lvl5pPr>
          </a:lstStyle>
          <a:p>
            <a:pPr marL="0" indent="0" defTabSz="685684" eaLnBrk="1" hangingPunct="1">
              <a:lnSpc>
                <a:spcPct val="130000"/>
              </a:lnSpc>
              <a:spcBef>
                <a:spcPct val="0"/>
              </a:spcBef>
              <a:buClrTx/>
              <a:buSzTx/>
              <a:buNone/>
            </a:pPr>
            <a:r>
              <a:rPr lang="zh-CN" altLang="en-US" sz="1800">
                <a:solidFill>
                  <a:srgbClr val="C00000"/>
                </a:solidFill>
                <a:latin typeface="华文中宋" panose="02010600040101010101" pitchFamily="2" charset="-122"/>
                <a:ea typeface="华文中宋" panose="02010600040101010101" pitchFamily="2" charset="-122"/>
                <a:cs typeface="Times New Roman" panose="02020603050405020304" charset="0"/>
              </a:rPr>
              <a:t>众数：最高矩形中点的横坐标</a:t>
            </a:r>
          </a:p>
          <a:p>
            <a:pPr marL="0" indent="0" defTabSz="685684" eaLnBrk="1" hangingPunct="1">
              <a:lnSpc>
                <a:spcPct val="130000"/>
              </a:lnSpc>
              <a:spcBef>
                <a:spcPct val="0"/>
              </a:spcBef>
              <a:buClrTx/>
              <a:buSzTx/>
              <a:buNone/>
            </a:pPr>
            <a:r>
              <a:rPr lang="zh-CN" altLang="en-US" sz="1800">
                <a:solidFill>
                  <a:srgbClr val="000000"/>
                </a:solidFill>
                <a:latin typeface="楷体" panose="02010609060101010101" charset="-122"/>
                <a:ea typeface="楷体" panose="02010609060101010101" charset="-122"/>
                <a:cs typeface="楷体" panose="02010609060101010101" charset="-122"/>
              </a:rPr>
              <a:t>特点：反映样本数据的最大集合点忽视了其他数据，无法客观的反映总体特征</a:t>
            </a:r>
          </a:p>
          <a:p>
            <a:pPr marL="0" indent="-257131" defTabSz="685684" eaLnBrk="1" hangingPunct="1">
              <a:lnSpc>
                <a:spcPct val="130000"/>
              </a:lnSpc>
              <a:buClrTx/>
              <a:buSzTx/>
              <a:buNone/>
            </a:pPr>
            <a:r>
              <a:rPr lang="zh-CN" altLang="en-US" sz="1800">
                <a:solidFill>
                  <a:srgbClr val="C00000"/>
                </a:solidFill>
                <a:latin typeface="华文中宋" panose="02010600040101010101" pitchFamily="2" charset="-122"/>
                <a:ea typeface="华文中宋" panose="02010600040101010101" pitchFamily="2" charset="-122"/>
                <a:cs typeface="Times New Roman" panose="02020603050405020304" charset="0"/>
              </a:rPr>
              <a:t>中位数：中位数左右两边的直方图面积相等</a:t>
            </a:r>
          </a:p>
          <a:p>
            <a:pPr marL="0" indent="0" defTabSz="685684" eaLnBrk="1" hangingPunct="1">
              <a:lnSpc>
                <a:spcPct val="130000"/>
              </a:lnSpc>
              <a:spcBef>
                <a:spcPct val="0"/>
              </a:spcBef>
              <a:buClrTx/>
              <a:buSzTx/>
              <a:buNone/>
            </a:pPr>
            <a:r>
              <a:rPr lang="zh-CN" altLang="en-US" sz="1800">
                <a:solidFill>
                  <a:srgbClr val="000000"/>
                </a:solidFill>
                <a:latin typeface="楷体" panose="02010609060101010101" charset="-122"/>
                <a:ea typeface="楷体" panose="02010609060101010101" charset="-122"/>
                <a:cs typeface="楷体" panose="02010609060101010101" charset="-122"/>
              </a:rPr>
              <a:t>特点：不受少数几个极端值的影响 </a:t>
            </a:r>
            <a:endParaRPr lang="zh-CN" altLang="en-US" sz="1800">
              <a:solidFill>
                <a:srgbClr val="000000"/>
              </a:solidFill>
              <a:latin typeface="Times New Roman" panose="02020603050405020304" charset="0"/>
              <a:ea typeface="宋体" panose="02010600030101010101" pitchFamily="2" charset="-122"/>
              <a:cs typeface="Times New Roman" panose="02020603050405020304" charset="0"/>
            </a:endParaRPr>
          </a:p>
          <a:p>
            <a:pPr marL="0" indent="-257131" defTabSz="685684" eaLnBrk="1" hangingPunct="1">
              <a:lnSpc>
                <a:spcPct val="130000"/>
              </a:lnSpc>
              <a:buClrTx/>
              <a:buSzTx/>
              <a:buNone/>
            </a:pPr>
            <a:r>
              <a:rPr lang="zh-CN" altLang="en-US" sz="1800">
                <a:solidFill>
                  <a:srgbClr val="C00000"/>
                </a:solidFill>
                <a:latin typeface="华文中宋" panose="02010600040101010101" pitchFamily="2" charset="-122"/>
                <a:ea typeface="华文中宋" panose="02010600040101010101" pitchFamily="2" charset="-122"/>
                <a:cs typeface="Times New Roman" panose="02020603050405020304" charset="0"/>
              </a:rPr>
              <a:t>平均数：直方图的“重心”，各组组中值与频率乘积之和</a:t>
            </a:r>
          </a:p>
          <a:p>
            <a:pPr marL="0" indent="-257131" defTabSz="685684" eaLnBrk="1" hangingPunct="1">
              <a:lnSpc>
                <a:spcPct val="130000"/>
              </a:lnSpc>
              <a:buClrTx/>
              <a:buSzTx/>
              <a:buNone/>
            </a:pPr>
            <a:r>
              <a:rPr lang="zh-CN" altLang="en-US" sz="1800">
                <a:solidFill>
                  <a:srgbClr val="000000"/>
                </a:solidFill>
                <a:latin typeface="楷体" panose="02010609060101010101" charset="-122"/>
                <a:ea typeface="楷体" panose="02010609060101010101" charset="-122"/>
                <a:cs typeface="楷体" panose="02010609060101010101" charset="-122"/>
              </a:rPr>
              <a:t>特点：和每一个样本数据都有关，可以反映更多的关于样本数据的信息离平均数越远的数据对平均数影响越大(可靠性低)</a:t>
            </a:r>
          </a:p>
        </p:txBody>
      </p:sp>
    </p:spTree>
    <p:custDataLst>
      <p:tags r:id="rId1"/>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标题 4"/>
          <p:cNvSpPr>
            <a:spLocks noGrp="1"/>
          </p:cNvSpPr>
          <p:nvPr>
            <p:ph type="title"/>
            <p:custDataLst>
              <p:tags r:id="rId2"/>
            </p:custDataLst>
          </p:nvPr>
        </p:nvSpPr>
        <p:spPr>
          <a:xfrm>
            <a:off x="630079" y="141447"/>
            <a:ext cx="8278178" cy="425291"/>
          </a:xfrm>
        </p:spPr>
        <p:txBody>
          <a:bodyPr/>
          <a:lstStyle/>
          <a:p>
            <a:r>
              <a:rPr lang="zh-CN" altLang="en-US" sz="2400">
                <a:sym typeface="+mn-ea"/>
              </a:rPr>
              <a:t>平均数、中位数的大小与数据分布形态</a:t>
            </a:r>
          </a:p>
        </p:txBody>
      </p:sp>
      <p:sp>
        <p:nvSpPr>
          <p:cNvPr id="2" name="文本框 1"/>
          <p:cNvSpPr txBox="1"/>
          <p:nvPr>
            <p:custDataLst>
              <p:tags r:id="rId3"/>
            </p:custDataLst>
          </p:nvPr>
        </p:nvSpPr>
        <p:spPr>
          <a:xfrm>
            <a:off x="681991" y="735330"/>
            <a:ext cx="7871936" cy="725968"/>
          </a:xfrm>
          <a:prstGeom prst="rect">
            <a:avLst/>
          </a:prstGeom>
          <a:noFill/>
        </p:spPr>
        <p:txBody>
          <a:bodyPr wrap="square" rtlCol="0">
            <a:spAutoFit/>
          </a:bodyPr>
          <a:lstStyle/>
          <a:p>
            <a:pPr algn="l" defTabSz="342900">
              <a:lnSpc>
                <a:spcPct val="120000"/>
              </a:lnSpc>
            </a:pPr>
            <a:r>
              <a:rPr lang="zh-CN" altLang="en-US" sz="1800">
                <a:latin typeface="宋体" panose="02010600030101010101" pitchFamily="2" charset="-122"/>
                <a:cs typeface="宋体" panose="02010600030101010101" pitchFamily="2" charset="-122"/>
                <a:sym typeface="+mn-ea"/>
              </a:rPr>
              <a:t>平均数和中位数都描述了数据的集中趋势</a:t>
            </a:r>
            <a:r>
              <a:rPr lang="en-US" altLang="zh-CN" sz="1800">
                <a:latin typeface="宋体" panose="02010600030101010101" pitchFamily="2" charset="-122"/>
                <a:cs typeface="宋体" panose="02010600030101010101" pitchFamily="2" charset="-122"/>
                <a:sym typeface="+mn-ea"/>
              </a:rPr>
              <a:t>,</a:t>
            </a:r>
            <a:r>
              <a:rPr lang="zh-CN" altLang="en-US" sz="1800">
                <a:latin typeface="宋体" panose="02010600030101010101" pitchFamily="2" charset="-122"/>
                <a:cs typeface="宋体" panose="02010600030101010101" pitchFamily="2" charset="-122"/>
                <a:sym typeface="+mn-ea"/>
              </a:rPr>
              <a:t>它们的大小关系和数据分布的形态有关</a:t>
            </a:r>
            <a:r>
              <a:rPr lang="en-US" altLang="zh-CN" sz="1800">
                <a:latin typeface="宋体" panose="02010600030101010101" pitchFamily="2" charset="-122"/>
                <a:cs typeface="宋体" panose="02010600030101010101" pitchFamily="2" charset="-122"/>
                <a:sym typeface="+mn-ea"/>
              </a:rPr>
              <a:t>(</a:t>
            </a:r>
            <a:r>
              <a:rPr lang="zh-CN" altLang="en-US" sz="1800">
                <a:latin typeface="宋体" panose="02010600030101010101" pitchFamily="2" charset="-122"/>
                <a:cs typeface="宋体" panose="02010600030101010101" pitchFamily="2" charset="-122"/>
                <a:sym typeface="+mn-ea"/>
              </a:rPr>
              <a:t>如下图）</a:t>
            </a:r>
          </a:p>
        </p:txBody>
      </p:sp>
      <p:pic>
        <p:nvPicPr>
          <p:cNvPr id="23559" name="Picture 8" descr="20EA9-32.TIF"/>
          <p:cNvPicPr>
            <a:picLocks noChangeAspect="1"/>
          </p:cNvPicPr>
          <p:nvPr>
            <p:custDataLst>
              <p:tags r:id="rId4"/>
            </p:custDataLst>
          </p:nvPr>
        </p:nvPicPr>
        <p:blipFill>
          <a:blip r:embed="rId10" r:link="rId11"/>
          <a:stretch>
            <a:fillRect/>
          </a:stretch>
        </p:blipFill>
        <p:spPr>
          <a:xfrm>
            <a:off x="1656017" y="1468141"/>
            <a:ext cx="5625964" cy="1846895"/>
          </a:xfrm>
          <a:prstGeom prst="rect">
            <a:avLst/>
          </a:prstGeom>
          <a:noFill/>
          <a:ln w="9525">
            <a:noFill/>
          </a:ln>
        </p:spPr>
      </p:pic>
      <p:sp>
        <p:nvSpPr>
          <p:cNvPr id="23555" name="Text Box 4"/>
          <p:cNvSpPr/>
          <p:nvPr>
            <p:custDataLst>
              <p:tags r:id="rId5"/>
            </p:custDataLst>
          </p:nvPr>
        </p:nvSpPr>
        <p:spPr>
          <a:xfrm>
            <a:off x="798118" y="3354395"/>
            <a:ext cx="6249353" cy="369332"/>
          </a:xfrm>
          <a:prstGeom prst="rect">
            <a:avLst/>
          </a:prstGeom>
          <a:noFill/>
          <a:ln w="9525">
            <a:noFill/>
          </a:ln>
        </p:spPr>
        <p:txBody>
          <a:bodyPr wrap="square">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sz="280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40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00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u="none" kern="1200" baseline="0">
                <a:solidFill>
                  <a:schemeClr val="tx1"/>
                </a:solidFill>
                <a:effectLst/>
                <a:latin typeface="+mn-lt"/>
                <a:ea typeface="+mn-ea"/>
                <a:cs typeface="+mn-cs"/>
              </a:defRPr>
            </a:lvl5pPr>
          </a:lstStyle>
          <a:p>
            <a:pPr marL="0" indent="0" eaLnBrk="1" hangingPunct="1">
              <a:lnSpc>
                <a:spcPct val="100000"/>
              </a:lnSpc>
              <a:spcBef>
                <a:spcPct val="50000"/>
              </a:spcBef>
              <a:buNone/>
            </a:pPr>
            <a:r>
              <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(1)</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直方图形状</a:t>
            </a:r>
            <a:r>
              <a:rPr lang="zh-CN" altLang="en-US" sz="1800" dirty="0">
                <a:highlight>
                  <a:srgbClr val="FFFF00"/>
                </a:highlight>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对称</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a:t>
            </a:r>
            <a:r>
              <a:rPr lang="zh-CN" altLang="en-US" sz="1800" dirty="0">
                <a:solidFill>
                  <a:srgbClr val="0000FF"/>
                </a:solidFill>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平均数和中位数应该大体上差不多</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a:t>
            </a:r>
            <a:endPar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endParaRPr>
          </a:p>
        </p:txBody>
      </p:sp>
      <p:sp>
        <p:nvSpPr>
          <p:cNvPr id="23556" name="Text Box 5"/>
          <p:cNvSpPr/>
          <p:nvPr>
            <p:custDataLst>
              <p:tags r:id="rId6"/>
            </p:custDataLst>
          </p:nvPr>
        </p:nvSpPr>
        <p:spPr>
          <a:xfrm>
            <a:off x="798118" y="3797073"/>
            <a:ext cx="5543550" cy="369332"/>
          </a:xfrm>
          <a:prstGeom prst="rect">
            <a:avLst/>
          </a:prstGeom>
          <a:noFill/>
          <a:ln w="9525">
            <a:noFill/>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sz="280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40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00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u="none" kern="1200" baseline="0">
                <a:solidFill>
                  <a:schemeClr val="tx1"/>
                </a:solidFill>
                <a:effectLst/>
                <a:latin typeface="+mn-lt"/>
                <a:ea typeface="+mn-ea"/>
                <a:cs typeface="+mn-cs"/>
              </a:defRPr>
            </a:lvl5pPr>
          </a:lstStyle>
          <a:p>
            <a:pPr marL="0" indent="0" eaLnBrk="1" hangingPunct="1">
              <a:lnSpc>
                <a:spcPct val="100000"/>
              </a:lnSpc>
              <a:spcBef>
                <a:spcPct val="50000"/>
              </a:spcBef>
              <a:buNone/>
            </a:pPr>
            <a:r>
              <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(2)</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直方图右边</a:t>
            </a:r>
            <a:r>
              <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拖尾”：</a:t>
            </a:r>
            <a:r>
              <a:rPr lang="zh-CN" altLang="en-US" sz="1800" dirty="0">
                <a:solidFill>
                  <a:srgbClr val="0000FF"/>
                </a:solidFill>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平均数大于中位数</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a:t>
            </a:r>
            <a:endPar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endParaRPr>
          </a:p>
        </p:txBody>
      </p:sp>
      <p:sp>
        <p:nvSpPr>
          <p:cNvPr id="23557" name="Text Box 6"/>
          <p:cNvSpPr/>
          <p:nvPr>
            <p:custDataLst>
              <p:tags r:id="rId7"/>
            </p:custDataLst>
          </p:nvPr>
        </p:nvSpPr>
        <p:spPr>
          <a:xfrm>
            <a:off x="798118" y="4276992"/>
            <a:ext cx="5257800" cy="369332"/>
          </a:xfrm>
          <a:prstGeom prst="rect">
            <a:avLst/>
          </a:prstGeom>
          <a:noFill/>
          <a:ln w="9525">
            <a:noFill/>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sz="280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40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00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u="none" kern="1200" baseline="0">
                <a:solidFill>
                  <a:schemeClr val="tx1"/>
                </a:solidFill>
                <a:effectLst/>
                <a:latin typeface="+mn-lt"/>
                <a:ea typeface="+mn-ea"/>
                <a:cs typeface="+mn-cs"/>
              </a:defRPr>
            </a:lvl5pPr>
          </a:lstStyle>
          <a:p>
            <a:pPr marL="0" indent="0" eaLnBrk="1" hangingPunct="1">
              <a:lnSpc>
                <a:spcPct val="100000"/>
              </a:lnSpc>
              <a:spcBef>
                <a:spcPct val="50000"/>
              </a:spcBef>
              <a:buNone/>
            </a:pPr>
            <a:r>
              <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(3)</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直方图左边</a:t>
            </a:r>
            <a:r>
              <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a:t>
            </a:r>
            <a:r>
              <a:rPr lang="zh-CN" altLang="en-US"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拖尾”：</a:t>
            </a:r>
            <a:r>
              <a:rPr lang="zh-CN" altLang="en-US" sz="1800" dirty="0">
                <a:solidFill>
                  <a:srgbClr val="0000FF"/>
                </a:solidFill>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平均数小于中位数</a:t>
            </a:r>
            <a:r>
              <a:rPr lang="en-US" altLang="zh-CN" sz="1800" dirty="0">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 </a:t>
            </a:r>
          </a:p>
        </p:txBody>
      </p:sp>
      <p:sp>
        <p:nvSpPr>
          <p:cNvPr id="18" name="文本框 17"/>
          <p:cNvSpPr txBox="1"/>
          <p:nvPr>
            <p:custDataLst>
              <p:tags r:id="rId8"/>
            </p:custDataLst>
          </p:nvPr>
        </p:nvSpPr>
        <p:spPr>
          <a:xfrm>
            <a:off x="843690" y="4690011"/>
            <a:ext cx="5493812" cy="369332"/>
          </a:xfrm>
          <a:prstGeom prst="rect">
            <a:avLst/>
          </a:prstGeom>
          <a:noFill/>
        </p:spPr>
        <p:txBody>
          <a:bodyPr wrap="none" rtlCol="0" anchor="t">
            <a:spAutoFit/>
          </a:bodyPr>
          <a:lstStyle/>
          <a:p>
            <a:pPr algn="l">
              <a:spcBef>
                <a:spcPct val="50000"/>
              </a:spcBef>
            </a:pPr>
            <a:r>
              <a:rPr lang="zh-CN" altLang="en-US" sz="1800" dirty="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Wingdings" panose="05000000000000000000" pitchFamily="2" charset="2"/>
              </a:rPr>
              <a:t>与中位数相比，平均数总在直方图的“长尾巴”那边</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prism/>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4A34D5A-E4DC-2C2D-0918-360AED5BEC48}"/>
              </a:ext>
            </a:extLst>
          </p:cNvPr>
          <p:cNvPicPr>
            <a:picLocks noChangeAspect="1"/>
          </p:cNvPicPr>
          <p:nvPr/>
        </p:nvPicPr>
        <p:blipFill>
          <a:blip r:embed="rId2"/>
          <a:stretch>
            <a:fillRect/>
          </a:stretch>
        </p:blipFill>
        <p:spPr>
          <a:xfrm>
            <a:off x="217468" y="555526"/>
            <a:ext cx="7992888" cy="2685702"/>
          </a:xfrm>
          <a:prstGeom prst="rect">
            <a:avLst/>
          </a:prstGeom>
        </p:spPr>
      </p:pic>
      <p:sp>
        <p:nvSpPr>
          <p:cNvPr id="9" name="文本框 8">
            <a:extLst>
              <a:ext uri="{FF2B5EF4-FFF2-40B4-BE49-F238E27FC236}">
                <a16:creationId xmlns:a16="http://schemas.microsoft.com/office/drawing/2014/main" id="{DDBB1047-57F5-5EA8-044B-2BF9D8DA2B0C}"/>
              </a:ext>
            </a:extLst>
          </p:cNvPr>
          <p:cNvSpPr txBox="1"/>
          <p:nvPr/>
        </p:nvSpPr>
        <p:spPr>
          <a:xfrm>
            <a:off x="107504" y="115482"/>
            <a:ext cx="2520280" cy="461665"/>
          </a:xfrm>
          <a:prstGeom prst="rect">
            <a:avLst/>
          </a:prstGeom>
          <a:noFill/>
        </p:spPr>
        <p:txBody>
          <a:bodyPr wrap="square" rtlCol="0">
            <a:spAutoFit/>
          </a:bodyPr>
          <a:lstStyle/>
          <a:p>
            <a:r>
              <a:rPr lang="zh-CN" altLang="en-US" dirty="0"/>
              <a:t>期末复习（</a:t>
            </a:r>
            <a:r>
              <a:rPr lang="en-US" altLang="zh-CN" dirty="0"/>
              <a:t>2</a:t>
            </a:r>
            <a:r>
              <a:rPr lang="zh-CN" altLang="en-US" dirty="0"/>
              <a:t>）</a:t>
            </a:r>
          </a:p>
        </p:txBody>
      </p:sp>
    </p:spTree>
    <p:extLst>
      <p:ext uri="{BB962C8B-B14F-4D97-AF65-F5344CB8AC3E}">
        <p14:creationId xmlns:p14="http://schemas.microsoft.com/office/powerpoint/2010/main" val="291364122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5.5</a:t>
            </a:r>
            <a:r>
              <a:rPr lang="zh-CN" altLang="en-US" sz="2700" b="1">
                <a:solidFill>
                  <a:schemeClr val="accent1"/>
                </a:solidFill>
              </a:rPr>
              <a:t>总体离散趋势的估计</a:t>
            </a:r>
          </a:p>
        </p:txBody>
      </p:sp>
      <p:sp>
        <p:nvSpPr>
          <p:cNvPr id="16" name="文本框 15"/>
          <p:cNvSpPr txBox="1"/>
          <p:nvPr>
            <p:custDataLst>
              <p:tags r:id="rId3"/>
            </p:custDataLst>
          </p:nvPr>
        </p:nvSpPr>
        <p:spPr>
          <a:xfrm>
            <a:off x="630682" y="681803"/>
            <a:ext cx="2435282" cy="886846"/>
          </a:xfrm>
          <a:prstGeom prst="rect">
            <a:avLst/>
          </a:prstGeom>
          <a:noFill/>
        </p:spPr>
        <p:txBody>
          <a:bodyPr wrap="none" rtlCol="0" anchor="t">
            <a:spAutoFit/>
          </a:bodyPr>
          <a:lstStyle/>
          <a:p>
            <a:pPr algn="l" defTabSz="685684" fontAlgn="auto">
              <a:lnSpc>
                <a:spcPct val="140000"/>
              </a:lnSpc>
              <a:spcBef>
                <a:spcPts val="0"/>
              </a:spcBef>
              <a:spcAft>
                <a:spcPts val="0"/>
              </a:spcAft>
            </a:pPr>
            <a:endPar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endParaRPr>
          </a:p>
          <a:p>
            <a:pPr algn="l" defTabSz="685684" fontAlgn="auto">
              <a:lnSpc>
                <a:spcPct val="140000"/>
              </a:lnSpc>
              <a:spcBef>
                <a:spcPts val="0"/>
              </a:spcBef>
              <a:spcAft>
                <a:spcPts val="0"/>
              </a:spcAft>
            </a:pP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则这组数据的</a:t>
            </a:r>
            <a:r>
              <a:rPr lang="zh-CN" altLang="en-US" sz="1950">
                <a:solidFill>
                  <a:srgbClr val="FF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方差</a:t>
            </a: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为</a:t>
            </a:r>
          </a:p>
        </p:txBody>
      </p:sp>
      <p:graphicFrame>
        <p:nvGraphicFramePr>
          <p:cNvPr id="19" name="对象 18">
            <a:hlinkClick r:id="" action="ppaction://ole?verb=0"/>
          </p:cNvPr>
          <p:cNvGraphicFramePr>
            <a:graphicFrameLocks noChangeAspect="1"/>
          </p:cNvGraphicFramePr>
          <p:nvPr>
            <p:custDataLst>
              <p:tags r:id="rId4"/>
            </p:custDataLst>
          </p:nvPr>
        </p:nvGraphicFramePr>
        <p:xfrm>
          <a:off x="4841855" y="1050456"/>
          <a:ext cx="3889787" cy="701892"/>
        </p:xfrm>
        <a:graphic>
          <a:graphicData uri="http://schemas.openxmlformats.org/presentationml/2006/ole">
            <mc:AlternateContent xmlns:mc="http://schemas.openxmlformats.org/markup-compatibility/2006">
              <mc:Choice xmlns:v="urn:schemas-microsoft-com:vml" Requires="v">
                <p:oleObj r:id="rId16" imgW="2324100" imgH="419100" progId="Equation.KSEE3">
                  <p:embed/>
                </p:oleObj>
              </mc:Choice>
              <mc:Fallback>
                <p:oleObj r:id="rId16" imgW="2324100" imgH="419100" progId="Equation.KSEE3">
                  <p:embed/>
                  <p:pic>
                    <p:nvPicPr>
                      <p:cNvPr id="19" name="对象 18">
                        <a:hlinkClick r:id="" action="ppaction://ole?verb=0"/>
                      </p:cNvPr>
                      <p:cNvPicPr/>
                      <p:nvPr/>
                    </p:nvPicPr>
                    <p:blipFill>
                      <a:blip r:embed="rId17"/>
                      <a:stretch>
                        <a:fillRect/>
                      </a:stretch>
                    </p:blipFill>
                    <p:spPr>
                      <a:xfrm>
                        <a:off x="4841855" y="1050456"/>
                        <a:ext cx="3889787" cy="701892"/>
                      </a:xfrm>
                      <a:prstGeom prst="rect">
                        <a:avLst/>
                      </a:prstGeom>
                      <a:noFill/>
                      <a:ln w="38100">
                        <a:noFill/>
                        <a:miter/>
                      </a:ln>
                    </p:spPr>
                  </p:pic>
                </p:oleObj>
              </mc:Fallback>
            </mc:AlternateContent>
          </a:graphicData>
        </a:graphic>
      </p:graphicFrame>
      <p:sp>
        <p:nvSpPr>
          <p:cNvPr id="2" name="文本框 1"/>
          <p:cNvSpPr txBox="1"/>
          <p:nvPr>
            <p:custDataLst>
              <p:tags r:id="rId5"/>
            </p:custDataLst>
          </p:nvPr>
        </p:nvSpPr>
        <p:spPr>
          <a:xfrm>
            <a:off x="630683" y="1919388"/>
            <a:ext cx="3935693" cy="392415"/>
          </a:xfrm>
          <a:prstGeom prst="rect">
            <a:avLst/>
          </a:prstGeom>
          <a:noFill/>
        </p:spPr>
        <p:txBody>
          <a:bodyPr wrap="none" rtlCol="0" anchor="t">
            <a:spAutoFit/>
          </a:bodyPr>
          <a:lstStyle/>
          <a:p>
            <a:pPr algn="l" defTabSz="685684" fontAlgn="auto">
              <a:spcBef>
                <a:spcPts val="0"/>
              </a:spcBef>
              <a:spcAft>
                <a:spcPts val="0"/>
              </a:spcAft>
            </a:pP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①</a:t>
            </a: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mn-ea"/>
              </a:rPr>
              <a:t>为了计算方便，还可把方差写成</a:t>
            </a:r>
            <a:endPar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endParaRPr>
          </a:p>
        </p:txBody>
      </p:sp>
      <p:graphicFrame>
        <p:nvGraphicFramePr>
          <p:cNvPr id="5" name="对象 4">
            <a:hlinkClick r:id="" action="ppaction://ole?verb=0"/>
          </p:cNvPr>
          <p:cNvGraphicFramePr>
            <a:graphicFrameLocks noChangeAspect="1"/>
          </p:cNvGraphicFramePr>
          <p:nvPr>
            <p:custDataLst>
              <p:tags r:id="rId6"/>
            </p:custDataLst>
          </p:nvPr>
        </p:nvGraphicFramePr>
        <p:xfrm>
          <a:off x="6192055" y="1748531"/>
          <a:ext cx="2554690" cy="733789"/>
        </p:xfrm>
        <a:graphic>
          <a:graphicData uri="http://schemas.openxmlformats.org/presentationml/2006/ole">
            <mc:AlternateContent xmlns:mc="http://schemas.openxmlformats.org/markup-compatibility/2006">
              <mc:Choice xmlns:v="urn:schemas-microsoft-com:vml" Requires="v">
                <p:oleObj r:id="rId18" imgW="1459865" imgH="419100" progId="Equation.KSEE3">
                  <p:embed/>
                </p:oleObj>
              </mc:Choice>
              <mc:Fallback>
                <p:oleObj r:id="rId18" imgW="1459865" imgH="419100" progId="Equation.KSEE3">
                  <p:embed/>
                  <p:pic>
                    <p:nvPicPr>
                      <p:cNvPr id="5" name="对象 4">
                        <a:hlinkClick r:id="" action="ppaction://ole?verb=0"/>
                      </p:cNvPr>
                      <p:cNvPicPr/>
                      <p:nvPr/>
                    </p:nvPicPr>
                    <p:blipFill>
                      <a:blip r:embed="rId19"/>
                      <a:stretch>
                        <a:fillRect/>
                      </a:stretch>
                    </p:blipFill>
                    <p:spPr>
                      <a:xfrm>
                        <a:off x="6192055" y="1748531"/>
                        <a:ext cx="2554690" cy="733789"/>
                      </a:xfrm>
                      <a:prstGeom prst="rect">
                        <a:avLst/>
                      </a:prstGeom>
                      <a:noFill/>
                      <a:ln w="38100">
                        <a:noFill/>
                        <a:miter/>
                      </a:ln>
                    </p:spPr>
                  </p:pic>
                </p:oleObj>
              </mc:Fallback>
            </mc:AlternateContent>
          </a:graphicData>
        </a:graphic>
      </p:graphicFrame>
      <p:sp>
        <p:nvSpPr>
          <p:cNvPr id="12" name="文本框 11"/>
          <p:cNvSpPr txBox="1"/>
          <p:nvPr>
            <p:custDataLst>
              <p:tags r:id="rId7"/>
            </p:custDataLst>
          </p:nvPr>
        </p:nvSpPr>
        <p:spPr>
          <a:xfrm>
            <a:off x="630683" y="3292207"/>
            <a:ext cx="5633273" cy="369332"/>
          </a:xfrm>
          <a:prstGeom prst="rect">
            <a:avLst/>
          </a:prstGeom>
          <a:noFill/>
        </p:spPr>
        <p:txBody>
          <a:bodyPr wrap="none" rtlCol="0" anchor="t">
            <a:spAutoFit/>
          </a:bodyPr>
          <a:lstStyle/>
          <a:p>
            <a:pPr algn="l" defTabSz="685684" fontAlgn="auto">
              <a:spcBef>
                <a:spcPts val="0"/>
              </a:spcBef>
              <a:spcAft>
                <a:spcPts val="0"/>
              </a:spcAft>
            </a:pPr>
            <a:r>
              <a:rPr lang="zh-CN" altLang="en-US" sz="180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注：</a:t>
            </a:r>
            <a:r>
              <a:rPr lang="en-US" altLang="zh-CN" sz="1800" i="1">
                <a:solidFill>
                  <a:srgbClr val="0000FF"/>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s</a:t>
            </a:r>
            <a:r>
              <a:rPr lang="en-US" altLang="zh-CN" sz="1800">
                <a:solidFill>
                  <a:srgbClr val="0000FF"/>
                </a:solidFill>
                <a:latin typeface="黑体" panose="02010609060101010101" charset="-122"/>
                <a:ea typeface="黑体" panose="02010609060101010101" charset="-122"/>
                <a:cs typeface="Times New Roman" panose="02020603050405020304" charset="0"/>
                <a:sym typeface="微软雅黑" panose="020B0503020204020204" charset="-122"/>
              </a:rPr>
              <a:t>≥</a:t>
            </a:r>
            <a:r>
              <a:rPr lang="en-US" altLang="zh-CN" sz="1800">
                <a:solidFill>
                  <a:srgbClr val="0000FF"/>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0</a:t>
            </a:r>
            <a:r>
              <a:rPr lang="zh-CN" altLang="en-US" sz="180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a:t>
            </a:r>
            <a:r>
              <a:rPr lang="en-US" altLang="zh-CN" sz="1800" i="1">
                <a:solidFill>
                  <a:srgbClr val="FF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s</a:t>
            </a:r>
            <a:r>
              <a:rPr lang="en-US" altLang="zh-CN" sz="1800">
                <a:solidFill>
                  <a:srgbClr val="FF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=0</a:t>
            </a:r>
            <a:r>
              <a:rPr lang="zh-CN" altLang="en-US" sz="180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时表示这组数据的每个数据都是</a:t>
            </a:r>
            <a:r>
              <a:rPr lang="zh-CN" altLang="en-US" sz="1800">
                <a:solidFill>
                  <a:srgbClr val="FF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相等</a:t>
            </a:r>
            <a:r>
              <a:rPr lang="zh-CN" altLang="en-US" sz="180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的</a:t>
            </a:r>
            <a:r>
              <a:rPr lang="en-US" altLang="zh-CN" sz="180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a:t>
            </a:r>
          </a:p>
        </p:txBody>
      </p:sp>
      <p:graphicFrame>
        <p:nvGraphicFramePr>
          <p:cNvPr id="8" name="对象 7">
            <a:hlinkClick r:id="" action="ppaction://ole?verb=0"/>
          </p:cNvPr>
          <p:cNvGraphicFramePr>
            <a:graphicFrameLocks noChangeAspect="1"/>
          </p:cNvGraphicFramePr>
          <p:nvPr>
            <p:custDataLst>
              <p:tags r:id="rId8"/>
            </p:custDataLst>
          </p:nvPr>
        </p:nvGraphicFramePr>
        <p:xfrm>
          <a:off x="2984288" y="1033076"/>
          <a:ext cx="1856391" cy="701892"/>
        </p:xfrm>
        <a:graphic>
          <a:graphicData uri="http://schemas.openxmlformats.org/presentationml/2006/ole">
            <mc:AlternateContent xmlns:mc="http://schemas.openxmlformats.org/markup-compatibility/2006">
              <mc:Choice xmlns:v="urn:schemas-microsoft-com:vml" Requires="v">
                <p:oleObj r:id="rId20" imgW="1143000" imgH="431800" progId="Equation.KSEE3">
                  <p:embed/>
                </p:oleObj>
              </mc:Choice>
              <mc:Fallback>
                <p:oleObj r:id="rId20" imgW="1143000" imgH="431800" progId="Equation.KSEE3">
                  <p:embed/>
                  <p:pic>
                    <p:nvPicPr>
                      <p:cNvPr id="8" name="对象 7">
                        <a:hlinkClick r:id="" action="ppaction://ole?verb=0"/>
                      </p:cNvPr>
                      <p:cNvPicPr/>
                      <p:nvPr/>
                    </p:nvPicPr>
                    <p:blipFill>
                      <a:blip r:embed="rId21"/>
                      <a:stretch>
                        <a:fillRect/>
                      </a:stretch>
                    </p:blipFill>
                    <p:spPr>
                      <a:xfrm>
                        <a:off x="2984288" y="1033076"/>
                        <a:ext cx="1856391" cy="701892"/>
                      </a:xfrm>
                      <a:prstGeom prst="rect">
                        <a:avLst/>
                      </a:prstGeom>
                      <a:solidFill>
                        <a:srgbClr val="FFFF00"/>
                      </a:solidFill>
                      <a:ln w="38100">
                        <a:noFill/>
                        <a:miter/>
                      </a:ln>
                    </p:spPr>
                  </p:pic>
                </p:oleObj>
              </mc:Fallback>
            </mc:AlternateContent>
          </a:graphicData>
        </a:graphic>
      </p:graphicFrame>
      <p:sp>
        <p:nvSpPr>
          <p:cNvPr id="10" name="文本框 9"/>
          <p:cNvSpPr txBox="1"/>
          <p:nvPr>
            <p:custDataLst>
              <p:tags r:id="rId9"/>
            </p:custDataLst>
          </p:nvPr>
        </p:nvSpPr>
        <p:spPr>
          <a:xfrm>
            <a:off x="684491" y="681804"/>
            <a:ext cx="3195105" cy="392415"/>
          </a:xfrm>
          <a:prstGeom prst="rect">
            <a:avLst/>
          </a:prstGeom>
          <a:noFill/>
        </p:spPr>
        <p:txBody>
          <a:bodyPr wrap="none" rtlCol="0" anchor="t">
            <a:spAutoFit/>
          </a:bodyPr>
          <a:lstStyle/>
          <a:p>
            <a:pPr algn="l" defTabSz="685684" fontAlgn="auto">
              <a:spcBef>
                <a:spcPts val="0"/>
              </a:spcBef>
              <a:spcAft>
                <a:spcPts val="0"/>
              </a:spcAft>
            </a:pP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mn-ea"/>
              </a:rPr>
              <a:t>设一组数据是</a:t>
            </a:r>
            <a:r>
              <a:rPr lang="en-US" altLang="zh-CN" sz="1950" i="1">
                <a:solidFill>
                  <a:srgbClr val="000000"/>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1950" baseline="-25000">
                <a:solidFill>
                  <a:srgbClr val="000000"/>
                </a:solidFill>
                <a:latin typeface="Times New Roman" panose="02020603050405020304" charset="0"/>
                <a:ea typeface="华文中宋" panose="02010600040101010101" pitchFamily="2" charset="-122"/>
                <a:cs typeface="Times New Roman" panose="02020603050405020304" charset="0"/>
                <a:sym typeface="+mn-ea"/>
              </a:rPr>
              <a:t>1</a:t>
            </a:r>
            <a:r>
              <a:rPr lang="en-US" altLang="zh-CN" sz="1950">
                <a:solidFill>
                  <a:srgbClr val="000000"/>
                </a:solidFill>
                <a:latin typeface="Times New Roman" panose="02020603050405020304" charset="0"/>
                <a:ea typeface="华文中宋" panose="02010600040101010101" pitchFamily="2" charset="-122"/>
                <a:cs typeface="Times New Roman" panose="02020603050405020304" charset="0"/>
                <a:sym typeface="+mn-ea"/>
              </a:rPr>
              <a:t>, </a:t>
            </a:r>
            <a:r>
              <a:rPr lang="en-US" altLang="zh-CN" sz="1950" i="1">
                <a:solidFill>
                  <a:srgbClr val="000000"/>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1950" baseline="-25000">
                <a:solidFill>
                  <a:srgbClr val="000000"/>
                </a:solidFill>
                <a:latin typeface="Times New Roman" panose="02020603050405020304" charset="0"/>
                <a:ea typeface="华文中宋" panose="02010600040101010101" pitchFamily="2" charset="-122"/>
                <a:cs typeface="Times New Roman" panose="02020603050405020304" charset="0"/>
                <a:sym typeface="+mn-ea"/>
              </a:rPr>
              <a:t>2</a:t>
            </a:r>
            <a:r>
              <a:rPr lang="en-US" altLang="zh-CN" sz="1950">
                <a:solidFill>
                  <a:srgbClr val="000000"/>
                </a:solidFill>
                <a:latin typeface="Times New Roman" panose="02020603050405020304" charset="0"/>
                <a:ea typeface="华文中宋" panose="02010600040101010101" pitchFamily="2" charset="-122"/>
                <a:cs typeface="Times New Roman" panose="02020603050405020304" charset="0"/>
                <a:sym typeface="+mn-ea"/>
              </a:rPr>
              <a:t>, …, </a:t>
            </a:r>
            <a:r>
              <a:rPr lang="en-US" altLang="zh-CN" sz="1950" i="1">
                <a:solidFill>
                  <a:srgbClr val="000000"/>
                </a:solidFill>
                <a:latin typeface="Times New Roman" panose="02020603050405020304" charset="0"/>
                <a:ea typeface="华文中宋" panose="02010600040101010101" pitchFamily="2" charset="-122"/>
                <a:cs typeface="Times New Roman" panose="02020603050405020304" charset="0"/>
                <a:sym typeface="+mn-ea"/>
              </a:rPr>
              <a:t>x</a:t>
            </a:r>
            <a:r>
              <a:rPr lang="en-US" altLang="zh-CN" sz="1950" i="1" baseline="-25000">
                <a:solidFill>
                  <a:srgbClr val="000000"/>
                </a:solidFill>
                <a:latin typeface="Times New Roman" panose="02020603050405020304" charset="0"/>
                <a:ea typeface="华文中宋" panose="02010600040101010101" pitchFamily="2" charset="-122"/>
                <a:cs typeface="Times New Roman" panose="02020603050405020304" charset="0"/>
                <a:sym typeface="+mn-ea"/>
              </a:rPr>
              <a:t>n</a:t>
            </a: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rPr>
              <a:t>，</a:t>
            </a:r>
            <a:endParaRPr lang="zh-CN" altLang="en-US" sz="1350" b="0">
              <a:solidFill>
                <a:srgbClr val="000000"/>
              </a:solidFill>
              <a:latin typeface="Arial"/>
              <a:ea typeface="黑体" panose="02010609060101010101" pitchFamily="49" charset="-122"/>
              <a:cs typeface="Arial"/>
            </a:endParaRPr>
          </a:p>
        </p:txBody>
      </p:sp>
      <p:graphicFrame>
        <p:nvGraphicFramePr>
          <p:cNvPr id="13" name="对象 12">
            <a:hlinkClick r:id="" action="ppaction://ole?verb=0"/>
          </p:cNvPr>
          <p:cNvGraphicFramePr>
            <a:graphicFrameLocks noChangeAspect="1"/>
          </p:cNvGraphicFramePr>
          <p:nvPr>
            <p:custDataLst>
              <p:tags r:id="rId10"/>
            </p:custDataLst>
          </p:nvPr>
        </p:nvGraphicFramePr>
        <p:xfrm>
          <a:off x="4464611" y="1748296"/>
          <a:ext cx="1732808" cy="701885"/>
        </p:xfrm>
        <a:graphic>
          <a:graphicData uri="http://schemas.openxmlformats.org/presentationml/2006/ole">
            <mc:AlternateContent xmlns:mc="http://schemas.openxmlformats.org/markup-compatibility/2006">
              <mc:Choice xmlns:v="urn:schemas-microsoft-com:vml" Requires="v">
                <p:oleObj r:id="rId22" imgW="1066800" imgH="431800" progId="Equation.KSEE3">
                  <p:embed/>
                </p:oleObj>
              </mc:Choice>
              <mc:Fallback>
                <p:oleObj r:id="rId22" imgW="1066800" imgH="431800" progId="Equation.KSEE3">
                  <p:embed/>
                  <p:pic>
                    <p:nvPicPr>
                      <p:cNvPr id="13" name="对象 12">
                        <a:hlinkClick r:id="" action="ppaction://ole?verb=0"/>
                      </p:cNvPr>
                      <p:cNvPicPr/>
                      <p:nvPr/>
                    </p:nvPicPr>
                    <p:blipFill>
                      <a:blip r:embed="rId23"/>
                      <a:stretch>
                        <a:fillRect/>
                      </a:stretch>
                    </p:blipFill>
                    <p:spPr>
                      <a:xfrm>
                        <a:off x="4464611" y="1748296"/>
                        <a:ext cx="1732808" cy="701885"/>
                      </a:xfrm>
                      <a:prstGeom prst="rect">
                        <a:avLst/>
                      </a:prstGeom>
                      <a:solidFill>
                        <a:schemeClr val="tx2"/>
                      </a:solidFill>
                      <a:ln w="38100">
                        <a:noFill/>
                        <a:miter/>
                      </a:ln>
                    </p:spPr>
                  </p:pic>
                </p:oleObj>
              </mc:Fallback>
            </mc:AlternateContent>
          </a:graphicData>
        </a:graphic>
      </p:graphicFrame>
      <p:sp>
        <p:nvSpPr>
          <p:cNvPr id="15" name="文本框 14"/>
          <p:cNvSpPr txBox="1"/>
          <p:nvPr>
            <p:custDataLst>
              <p:tags r:id="rId11"/>
            </p:custDataLst>
          </p:nvPr>
        </p:nvSpPr>
        <p:spPr>
          <a:xfrm>
            <a:off x="630683" y="2716985"/>
            <a:ext cx="2685351" cy="392415"/>
          </a:xfrm>
          <a:prstGeom prst="rect">
            <a:avLst/>
          </a:prstGeom>
          <a:noFill/>
        </p:spPr>
        <p:txBody>
          <a:bodyPr wrap="none" rtlCol="0" anchor="t">
            <a:spAutoFit/>
          </a:bodyPr>
          <a:lstStyle/>
          <a:p>
            <a:pPr algn="l" defTabSz="685684" fontAlgn="auto">
              <a:spcBef>
                <a:spcPts val="0"/>
              </a:spcBef>
              <a:spcAft>
                <a:spcPts val="0"/>
              </a:spcAft>
            </a:pP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mn-ea"/>
              </a:rPr>
              <a:t>②这组数据的</a:t>
            </a:r>
            <a:r>
              <a:rPr lang="zh-CN" altLang="en-US" sz="1950">
                <a:solidFill>
                  <a:srgbClr val="FF0000"/>
                </a:solidFill>
                <a:latin typeface="Times New Roman" panose="02020603050405020304" charset="0"/>
                <a:ea typeface="华文中宋" panose="02010600040101010101" pitchFamily="2" charset="-122"/>
                <a:cs typeface="Times New Roman" panose="02020603050405020304" charset="0"/>
                <a:sym typeface="+mn-ea"/>
              </a:rPr>
              <a:t>标准差</a:t>
            </a:r>
            <a:r>
              <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mn-ea"/>
              </a:rPr>
              <a:t>为</a:t>
            </a:r>
            <a:endParaRPr lang="zh-CN" altLang="en-US" sz="1950">
              <a:solidFill>
                <a:srgbClr val="000000"/>
              </a:solidFill>
              <a:latin typeface="Times New Roman" panose="02020603050405020304" charset="0"/>
              <a:ea typeface="华文中宋" panose="02010600040101010101" pitchFamily="2" charset="-122"/>
              <a:cs typeface="Times New Roman" panose="02020603050405020304" charset="0"/>
              <a:sym typeface="微软雅黑" panose="020B0503020204020204" charset="-122"/>
            </a:endParaRPr>
          </a:p>
        </p:txBody>
      </p:sp>
      <p:graphicFrame>
        <p:nvGraphicFramePr>
          <p:cNvPr id="17" name="对象 16">
            <a:hlinkClick r:id="" action="ppaction://ole?verb=0"/>
          </p:cNvPr>
          <p:cNvGraphicFramePr>
            <a:graphicFrameLocks noChangeAspect="1"/>
          </p:cNvGraphicFramePr>
          <p:nvPr>
            <p:custDataLst>
              <p:tags r:id="rId12"/>
            </p:custDataLst>
          </p:nvPr>
        </p:nvGraphicFramePr>
        <p:xfrm>
          <a:off x="3222741" y="2510180"/>
          <a:ext cx="1939469" cy="784740"/>
        </p:xfrm>
        <a:graphic>
          <a:graphicData uri="http://schemas.openxmlformats.org/presentationml/2006/ole">
            <mc:AlternateContent xmlns:mc="http://schemas.openxmlformats.org/markup-compatibility/2006">
              <mc:Choice xmlns:v="urn:schemas-microsoft-com:vml" Requires="v">
                <p:oleObj r:id="rId24" imgW="1193800" imgH="482600" progId="Equation.KSEE3">
                  <p:embed/>
                </p:oleObj>
              </mc:Choice>
              <mc:Fallback>
                <p:oleObj r:id="rId24" imgW="1193800" imgH="482600" progId="Equation.KSEE3">
                  <p:embed/>
                  <p:pic>
                    <p:nvPicPr>
                      <p:cNvPr id="17" name="对象 16">
                        <a:hlinkClick r:id="" action="ppaction://ole?verb=0"/>
                      </p:cNvPr>
                      <p:cNvPicPr/>
                      <p:nvPr/>
                    </p:nvPicPr>
                    <p:blipFill>
                      <a:blip r:embed="rId25"/>
                      <a:stretch>
                        <a:fillRect/>
                      </a:stretch>
                    </p:blipFill>
                    <p:spPr>
                      <a:xfrm>
                        <a:off x="3222741" y="2510180"/>
                        <a:ext cx="1939469" cy="784740"/>
                      </a:xfrm>
                      <a:prstGeom prst="rect">
                        <a:avLst/>
                      </a:prstGeom>
                      <a:solidFill>
                        <a:srgbClr val="FFFF00"/>
                      </a:solidFill>
                      <a:ln w="38100">
                        <a:noFill/>
                        <a:miter/>
                      </a:ln>
                    </p:spPr>
                  </p:pic>
                </p:oleObj>
              </mc:Fallback>
            </mc:AlternateContent>
          </a:graphicData>
        </a:graphic>
      </p:graphicFrame>
      <p:sp>
        <p:nvSpPr>
          <p:cNvPr id="11" name="文本框 10"/>
          <p:cNvSpPr txBox="1"/>
          <p:nvPr>
            <p:custDataLst>
              <p:tags r:id="rId13"/>
            </p:custDataLst>
          </p:nvPr>
        </p:nvSpPr>
        <p:spPr>
          <a:xfrm>
            <a:off x="707823" y="4178848"/>
            <a:ext cx="7414209" cy="701731"/>
          </a:xfrm>
          <a:prstGeom prst="rect">
            <a:avLst/>
          </a:prstGeom>
          <a:solidFill>
            <a:schemeClr val="tx2"/>
          </a:solidFill>
        </p:spPr>
        <p:txBody>
          <a:bodyPr wrap="none" rtlCol="0" anchor="t">
            <a:spAutoFit/>
          </a:bodyPr>
          <a:lstStyle/>
          <a:p>
            <a:pPr algn="l" defTabSz="685684" fontAlgn="auto">
              <a:lnSpc>
                <a:spcPct val="120000"/>
              </a:lnSpc>
              <a:spcBef>
                <a:spcPts val="0"/>
              </a:spcBef>
              <a:spcAft>
                <a:spcPts val="0"/>
              </a:spcAft>
            </a:pPr>
            <a:r>
              <a:rPr lang="zh-CN" altLang="en-US"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标准差</a:t>
            </a:r>
            <a:r>
              <a:rPr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刻画了</a:t>
            </a:r>
            <a:r>
              <a:rPr sz="1800">
                <a:solidFill>
                  <a:srgbClr val="0000FF"/>
                </a:solidFill>
                <a:latin typeface="华文中宋" panose="02010600040101010101" pitchFamily="2" charset="-122"/>
                <a:ea typeface="华文中宋" panose="02010600040101010101" pitchFamily="2" charset="-122"/>
                <a:cs typeface="华文中宋" panose="02010600040101010101" pitchFamily="2" charset="-122"/>
                <a:sym typeface="+mn-ea"/>
              </a:rPr>
              <a:t>数据的离散程度或波动幅度</a:t>
            </a:r>
            <a:r>
              <a:rPr lang="zh-CN" altLang="en-US"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a:t>
            </a:r>
          </a:p>
          <a:p>
            <a:pPr algn="l" defTabSz="685684" fontAlgn="auto">
              <a:spcBef>
                <a:spcPts val="0"/>
              </a:spcBef>
              <a:spcAft>
                <a:spcPts val="0"/>
              </a:spcAft>
            </a:pPr>
            <a:r>
              <a:rPr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标准差越大，数据的离散程度越大</a:t>
            </a:r>
            <a:r>
              <a:rPr lang="zh-CN" altLang="en-US"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a:t>
            </a:r>
            <a:r>
              <a:rPr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标准差越小，数据的离散程度越小</a:t>
            </a:r>
            <a:r>
              <a:rPr lang="en-US"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a:t>
            </a:r>
            <a:endParaRPr lang="en-US" altLang="en-US"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endParaRPr>
          </a:p>
        </p:txBody>
      </p:sp>
      <p:sp>
        <p:nvSpPr>
          <p:cNvPr id="21" name="文本框 20"/>
          <p:cNvSpPr txBox="1"/>
          <p:nvPr>
            <p:custDataLst>
              <p:tags r:id="rId14"/>
            </p:custDataLst>
          </p:nvPr>
        </p:nvSpPr>
        <p:spPr>
          <a:xfrm>
            <a:off x="707824" y="3720766"/>
            <a:ext cx="3877985" cy="396455"/>
          </a:xfrm>
          <a:prstGeom prst="rect">
            <a:avLst/>
          </a:prstGeom>
          <a:solidFill>
            <a:schemeClr val="tx2"/>
          </a:solidFill>
        </p:spPr>
        <p:txBody>
          <a:bodyPr wrap="none" rtlCol="0" anchor="t">
            <a:spAutoFit/>
          </a:bodyPr>
          <a:lstStyle/>
          <a:p>
            <a:pPr algn="l" defTabSz="685684" fontAlgn="auto">
              <a:lnSpc>
                <a:spcPct val="120000"/>
              </a:lnSpc>
              <a:spcBef>
                <a:spcPts val="0"/>
              </a:spcBef>
              <a:spcAft>
                <a:spcPts val="0"/>
              </a:spcAft>
            </a:pPr>
            <a:r>
              <a:rPr lang="zh-CN" altLang="en-US" sz="1800">
                <a:solidFill>
                  <a:srgbClr val="000000"/>
                </a:solidFill>
                <a:latin typeface="华文中宋" panose="02010600040101010101" pitchFamily="2" charset="-122"/>
                <a:ea typeface="华文中宋" panose="02010600040101010101" pitchFamily="2" charset="-122"/>
                <a:cs typeface="华文中宋" panose="02010600040101010101" pitchFamily="2" charset="-122"/>
                <a:sym typeface="+mn-ea"/>
              </a:rPr>
              <a:t>思想：用样本标准差估计总体标准差</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17"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afterGroup">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29" fill="hold" nodeType="clickPar">
                      <p:stCondLst>
                        <p:cond delay="indefinite"/>
                      </p:stCondLst>
                      <p:childTnLst>
                        <p:par>
                          <p:cTn id="30" fill="hold" nodeType="after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after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after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5" grpId="0"/>
      <p:bldP spid="11" grpId="0" animBg="1"/>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a:t>
            </a:r>
            <a:r>
              <a:rPr lang="en-US" sz="2700" b="1">
                <a:solidFill>
                  <a:schemeClr val="accent1"/>
                </a:solidFill>
              </a:rPr>
              <a:t>5.5</a:t>
            </a:r>
            <a:r>
              <a:rPr lang="zh-CN" altLang="en-US" sz="2700" b="1">
                <a:solidFill>
                  <a:schemeClr val="accent1"/>
                </a:solidFill>
              </a:rPr>
              <a:t>总体离散趋势的估计</a:t>
            </a:r>
          </a:p>
        </p:txBody>
      </p:sp>
      <mc:AlternateContent xmlns:mc="http://schemas.openxmlformats.org/markup-compatibility/2006">
        <mc:Choice xmlns:a14="http://schemas.microsoft.com/office/drawing/2010/main" Requires="a14">
          <p:sp>
            <p:nvSpPr>
              <p:cNvPr id="3" name="文本框 2"/>
              <p:cNvSpPr txBox="1"/>
              <p:nvPr>
                <p:custDataLst>
                  <p:tags r:id="rId3"/>
                </p:custDataLst>
              </p:nvPr>
            </p:nvSpPr>
            <p:spPr>
              <a:xfrm>
                <a:off x="522590" y="789896"/>
                <a:ext cx="8272625" cy="1744645"/>
              </a:xfrm>
              <a:prstGeom prst="rect">
                <a:avLst/>
              </a:prstGeom>
              <a:noFill/>
            </p:spPr>
            <p:txBody>
              <a:bodyPr wrap="square" rtlCol="0">
                <a:spAutoFit/>
              </a:bodyPr>
              <a:lstStyle/>
              <a:p>
                <a:pPr algn="l" defTabSz="685684" fontAlgn="auto">
                  <a:lnSpc>
                    <a:spcPct val="140000"/>
                  </a:lnSpc>
                  <a:spcBef>
                    <a:spcPts val="0"/>
                  </a:spcBef>
                  <a:spcAft>
                    <a:spcPts val="0"/>
                  </a:spcAft>
                </a:pPr>
                <a:r>
                  <a:rPr lang="zh-CN" altLang="en-US" sz="1800">
                    <a:solidFill>
                      <a:srgbClr val="000000"/>
                    </a:solidFill>
                    <a:latin typeface="华文中宋" panose="02010600040101010101" pitchFamily="2" charset="-122"/>
                    <a:ea typeface="华文中宋" panose="02010600040101010101" pitchFamily="2" charset="-122"/>
                    <a:cs typeface="Cambria Math" panose="02040503050406030204" charset="0"/>
                    <a:sym typeface="+mn-ea"/>
                  </a:rPr>
                  <a:t>分层随机抽样的方差计算</a:t>
                </a:r>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a:t>
                </a:r>
              </a:p>
              <a:p>
                <a:pPr algn="l" defTabSz="685684" fontAlgn="auto">
                  <a:lnSpc>
                    <a:spcPct val="140000"/>
                  </a:lnSpc>
                  <a:spcBef>
                    <a:spcPts val="0"/>
                  </a:spcBef>
                  <a:spcAft>
                    <a:spcPts val="0"/>
                  </a:spcAft>
                </a:pPr>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设样本容量为</a:t>
                </a:r>
                <a14:m>
                  <m:oMath xmlns:m="http://schemas.openxmlformats.org/officeDocument/2006/math">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𝒏</m:t>
                    </m:r>
                  </m:oMath>
                </a14:m>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，平均数为</a:t>
                </a:r>
                <a14:m>
                  <m:oMath xmlns:m="http://schemas.openxmlformats.org/officeDocument/2006/math">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acc>
                  </m:oMath>
                </a14:m>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，其中两层的个体数量分别为</a:t>
                </a:r>
                <a14:m>
                  <m:oMath xmlns:m="http://schemas.openxmlformats.org/officeDocument/2006/math">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𝒏</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𝟏</m:t>
                        </m:r>
                      </m:sub>
                    </m:sSub>
                  </m:oMath>
                </a14:m>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a:t>
                </a:r>
                <a14:m>
                  <m:oMath xmlns:m="http://schemas.openxmlformats.org/officeDocument/2006/math">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𝒏</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b>
                    </m:sSub>
                  </m:oMath>
                </a14:m>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a:t>
                </a:r>
              </a:p>
              <a:p>
                <a:pPr algn="l" defTabSz="685684" fontAlgn="auto">
                  <a:lnSpc>
                    <a:spcPct val="140000"/>
                  </a:lnSpc>
                  <a:spcBef>
                    <a:spcPts val="0"/>
                  </a:spcBef>
                  <a:spcAft>
                    <a:spcPts val="0"/>
                  </a:spcAft>
                </a:pPr>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两层的平均数分别为</a:t>
                </a:r>
                <a14:m>
                  <m:oMath xmlns:m="http://schemas.openxmlformats.org/officeDocument/2006/math">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𝟏</m:t>
                            </m:r>
                          </m:sub>
                        </m:sSub>
                      </m:e>
                    </m:acc>
                  </m:oMath>
                </a14:m>
                <a:r>
                  <a:rPr lang="zh-CN" altLang="en-US" sz="1800">
                    <a:solidFill>
                      <a:srgbClr val="FF0000"/>
                    </a:solidFill>
                    <a:latin typeface="宋体" panose="02010600030101010101" pitchFamily="2" charset="-122"/>
                    <a:ea typeface="宋体" panose="02010600030101010101" pitchFamily="2" charset="-122"/>
                    <a:cs typeface="Arial"/>
                    <a:sym typeface="+mn-ea"/>
                  </a:rPr>
                  <a:t>，</a:t>
                </a:r>
                <a14:m>
                  <m:oMath xmlns:m="http://schemas.openxmlformats.org/officeDocument/2006/math">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b>
                        </m:sSub>
                      </m:e>
                    </m:acc>
                  </m:oMath>
                </a14:m>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，方差分别为</a:t>
                </a:r>
                <a14:m>
                  <m:oMath xmlns:m="http://schemas.openxmlformats.org/officeDocument/2006/math">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𝒔</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𝟏</m:t>
                            </m:r>
                          </m:sub>
                        </m:sSub>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oMath>
                </a14:m>
                <a:r>
                  <a:rPr lang="zh-CN" altLang="en-US" sz="1800">
                    <a:solidFill>
                      <a:srgbClr val="FF0000"/>
                    </a:solidFill>
                    <a:latin typeface="宋体" panose="02010600030101010101" pitchFamily="2" charset="-122"/>
                    <a:ea typeface="宋体" panose="02010600030101010101" pitchFamily="2" charset="-122"/>
                    <a:cs typeface="Arial"/>
                    <a:sym typeface="+mn-ea"/>
                  </a:rPr>
                  <a:t>，</a:t>
                </a:r>
                <a14:m>
                  <m:oMath xmlns:m="http://schemas.openxmlformats.org/officeDocument/2006/math">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𝒔</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b>
                        </m:sSub>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oMath>
                </a14:m>
                <a:r>
                  <a:rPr lang="zh-CN" altLang="en-US" sz="1800">
                    <a:solidFill>
                      <a:srgbClr val="FF0000"/>
                    </a:solidFill>
                    <a:latin typeface="Cambria Math" panose="02040503050406030204" charset="0"/>
                    <a:ea typeface="宋体" panose="02010600030101010101" pitchFamily="2" charset="-122"/>
                    <a:cs typeface="Cambria Math" panose="02040503050406030204" charset="0"/>
                  </a:rPr>
                  <a:t>，</a:t>
                </a:r>
              </a:p>
              <a:p>
                <a:pPr algn="l" defTabSz="685684" fontAlgn="auto">
                  <a:lnSpc>
                    <a:spcPct val="140000"/>
                  </a:lnSpc>
                  <a:spcBef>
                    <a:spcPts val="0"/>
                  </a:spcBef>
                  <a:spcAft>
                    <a:spcPts val="0"/>
                  </a:spcAft>
                </a:pPr>
                <a:r>
                  <a:rPr lang="zh-CN" altLang="en-US" sz="1800">
                    <a:solidFill>
                      <a:srgbClr val="000000"/>
                    </a:solidFill>
                    <a:latin typeface="宋体" panose="02010600030101010101" pitchFamily="2" charset="-122"/>
                    <a:ea typeface="宋体" panose="02010600030101010101" pitchFamily="2" charset="-122"/>
                    <a:cs typeface="Cambria Math" panose="02040503050406030204" charset="0"/>
                    <a:sym typeface="+mn-ea"/>
                  </a:rPr>
                  <a:t>则这个样本的方差为：</a:t>
                </a:r>
                <a14:m>
                  <m:oMath xmlns:m="http://schemas.openxmlformats.org/officeDocument/2006/math">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𝒔</m:t>
                        </m:r>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f>
                      <m:fPr>
                        <m:ctrlPr>
                          <a:rPr lang="en-US" altLang="zh-CN" sz="1800" i="1">
                            <a:solidFill>
                              <a:srgbClr val="0000FF"/>
                            </a:solidFill>
                            <a:latin typeface="Cambria Math" panose="02040503050406030204" pitchFamily="18" charset="0"/>
                            <a:ea typeface="宋体" panose="02010600030101010101" pitchFamily="2" charset="-122"/>
                            <a:cs typeface="Cambria Math" panose="02040503050406030204" charset="0"/>
                          </a:rPr>
                        </m:ctrlPr>
                      </m:fPr>
                      <m:num>
                        <m:sSub>
                          <m:sSubPr>
                            <m:ctrlPr>
                              <a:rPr lang="en-US" altLang="zh-CN" sz="1800" i="1">
                                <a:solidFill>
                                  <a:srgbClr val="0000FF"/>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0000FF"/>
                                </a:solidFill>
                                <a:latin typeface="Cambria Math" panose="02040503050406030204" charset="0"/>
                                <a:ea typeface="宋体" panose="02010600030101010101" pitchFamily="2" charset="-122"/>
                                <a:cs typeface="Cambria Math" panose="02040503050406030204" charset="0"/>
                              </a:rPr>
                              <m:t>𝒏</m:t>
                            </m:r>
                          </m:e>
                          <m:sub>
                            <m:r>
                              <a:rPr lang="en-US" altLang="zh-CN" sz="1800" i="1">
                                <a:solidFill>
                                  <a:srgbClr val="0000FF"/>
                                </a:solidFill>
                                <a:latin typeface="Cambria Math" panose="02040503050406030204" charset="0"/>
                                <a:ea typeface="宋体" panose="02010600030101010101" pitchFamily="2" charset="-122"/>
                                <a:cs typeface="Cambria Math" panose="02040503050406030204" charset="0"/>
                              </a:rPr>
                              <m:t>𝟏</m:t>
                            </m:r>
                          </m:sub>
                        </m:sSub>
                      </m:num>
                      <m:den>
                        <m:r>
                          <a:rPr lang="en-US" altLang="zh-CN" sz="1800" i="1">
                            <a:solidFill>
                              <a:srgbClr val="0000FF"/>
                            </a:solidFill>
                            <a:latin typeface="Cambria Math" panose="02040503050406030204" charset="0"/>
                            <a:ea typeface="宋体" panose="02010600030101010101" pitchFamily="2" charset="-122"/>
                            <a:cs typeface="Cambria Math" panose="02040503050406030204" charset="0"/>
                          </a:rPr>
                          <m:t>𝒏</m:t>
                        </m:r>
                      </m:den>
                    </m:f>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𝒔</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𝟏</m:t>
                            </m:r>
                          </m:sub>
                        </m:sSub>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𝟏</m:t>
                                </m:r>
                              </m:sub>
                            </m:sSub>
                          </m:e>
                        </m:acc>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acc>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f>
                      <m:fPr>
                        <m:ctrlPr>
                          <a:rPr lang="en-US" altLang="zh-CN" sz="1800" i="1">
                            <a:solidFill>
                              <a:srgbClr val="0000FF"/>
                            </a:solidFill>
                            <a:latin typeface="Cambria Math" panose="02040503050406030204" pitchFamily="18" charset="0"/>
                            <a:ea typeface="宋体" panose="02010600030101010101" pitchFamily="2" charset="-122"/>
                            <a:cs typeface="Cambria Math" panose="02040503050406030204" charset="0"/>
                          </a:rPr>
                        </m:ctrlPr>
                      </m:fPr>
                      <m:num>
                        <m:sSub>
                          <m:sSubPr>
                            <m:ctrlPr>
                              <a:rPr lang="en-US" altLang="zh-CN" sz="1800" i="1">
                                <a:solidFill>
                                  <a:srgbClr val="0000FF"/>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0000FF"/>
                                </a:solidFill>
                                <a:latin typeface="Cambria Math" panose="02040503050406030204" charset="0"/>
                                <a:ea typeface="宋体" panose="02010600030101010101" pitchFamily="2" charset="-122"/>
                                <a:cs typeface="Cambria Math" panose="02040503050406030204" charset="0"/>
                              </a:rPr>
                              <m:t>𝒏</m:t>
                            </m:r>
                          </m:e>
                          <m:sub>
                            <m:r>
                              <a:rPr lang="en-US" altLang="zh-CN" sz="1800" i="1">
                                <a:solidFill>
                                  <a:srgbClr val="0000FF"/>
                                </a:solidFill>
                                <a:latin typeface="Cambria Math" panose="02040503050406030204" charset="0"/>
                                <a:ea typeface="宋体" panose="02010600030101010101" pitchFamily="2" charset="-122"/>
                                <a:cs typeface="Cambria Math" panose="02040503050406030204" charset="0"/>
                              </a:rPr>
                              <m:t>𝟐</m:t>
                            </m:r>
                          </m:sub>
                        </m:sSub>
                      </m:num>
                      <m:den>
                        <m:r>
                          <a:rPr lang="en-US" altLang="zh-CN" sz="1800" i="1">
                            <a:solidFill>
                              <a:srgbClr val="0000FF"/>
                            </a:solidFill>
                            <a:latin typeface="Cambria Math" panose="02040503050406030204" charset="0"/>
                            <a:ea typeface="宋体" panose="02010600030101010101" pitchFamily="2" charset="-122"/>
                            <a:cs typeface="Cambria Math" panose="02040503050406030204" charset="0"/>
                          </a:rPr>
                          <m:t>𝒏</m:t>
                        </m:r>
                      </m:den>
                    </m:f>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𝒔</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b>
                        </m:sSub>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sSup>
                      <m:sSup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p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sSub>
                              <m:sSubPr>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sSub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sub>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b>
                            </m:sSub>
                          </m:e>
                        </m:acc>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acc>
                          <m:accPr>
                            <m:chr m:val="̅"/>
                            <m:ctrlPr>
                              <a:rPr lang="en-US" altLang="zh-CN" sz="1800" i="1">
                                <a:solidFill>
                                  <a:srgbClr val="FF0000"/>
                                </a:solidFill>
                                <a:latin typeface="Cambria Math" panose="02040503050406030204" pitchFamily="18" charset="0"/>
                                <a:ea typeface="宋体" panose="02010600030101010101" pitchFamily="2" charset="-122"/>
                                <a:cs typeface="Cambria Math" panose="02040503050406030204" charset="0"/>
                              </a:rPr>
                            </m:ctrlPr>
                          </m:accPr>
                          <m:e>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𝒙</m:t>
                            </m:r>
                          </m:e>
                        </m:acc>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e>
                      <m: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𝟐</m:t>
                        </m:r>
                      </m:sup>
                    </m:sSup>
                    <m:r>
                      <a:rPr lang="en-US" altLang="zh-CN" sz="1800" i="1">
                        <a:solidFill>
                          <a:srgbClr val="FF0000"/>
                        </a:solidFill>
                        <a:latin typeface="Cambria Math" panose="02040503050406030204" charset="0"/>
                        <a:ea typeface="宋体" panose="02010600030101010101" pitchFamily="2" charset="-122"/>
                        <a:cs typeface="Cambria Math" panose="02040503050406030204" charset="0"/>
                      </a:rPr>
                      <m:t>]</m:t>
                    </m:r>
                  </m:oMath>
                </a14:m>
                <a:r>
                  <a:rPr lang="en-US" altLang="zh-CN" sz="1800">
                    <a:solidFill>
                      <a:srgbClr val="000000"/>
                    </a:solidFill>
                    <a:latin typeface="宋体" panose="02010600030101010101" pitchFamily="2" charset="-122"/>
                    <a:ea typeface="宋体" panose="02010600030101010101" pitchFamily="2" charset="-122"/>
                    <a:cs typeface="Cambria Math" panose="02040503050406030204" charset="0"/>
                    <a:sym typeface="+mn-ea"/>
                  </a:rPr>
                  <a:t>.</a:t>
                </a:r>
              </a:p>
            </p:txBody>
          </p:sp>
        </mc:Choice>
        <mc:Fallback>
          <p:sp>
            <p:nvSpPr>
              <p:cNvPr id="3" name="文本框 2"/>
              <p:cNvSpPr txBox="1">
                <a:spLocks noRot="1" noChangeAspect="1" noMove="1" noResize="1" noEditPoints="1" noAdjustHandles="1" noChangeArrowheads="1" noChangeShapeType="1" noTextEdit="1"/>
              </p:cNvSpPr>
              <p:nvPr>
                <p:custDataLst>
                  <p:tags r:id="rId3"/>
                </p:custDataLst>
              </p:nvPr>
            </p:nvSpPr>
            <p:spPr>
              <a:xfrm>
                <a:off x="522590" y="789896"/>
                <a:ext cx="8272625" cy="1744645"/>
              </a:xfrm>
              <a:prstGeom prst="rect">
                <a:avLst/>
              </a:prstGeom>
              <a:blipFill>
                <a:blip r:embed="rId6"/>
                <a:stretch>
                  <a:fillRect l="-663"/>
                </a:stretch>
              </a:blipFill>
            </p:spPr>
            <p:txBody>
              <a:bodyPr/>
              <a:lstStyle/>
              <a:p>
                <a:r>
                  <a:rPr lang="zh-CN" altLang="en-US">
                    <a:noFill/>
                  </a:rPr>
                  <a:t> </a:t>
                </a:r>
              </a:p>
            </p:txBody>
          </p:sp>
        </mc:Fallback>
      </mc:AlternateContent>
      <p:pic>
        <p:nvPicPr>
          <p:cNvPr id="7" name="图片 6"/>
          <p:cNvPicPr>
            <a:picLocks noChangeAspect="1"/>
          </p:cNvPicPr>
          <p:nvPr>
            <p:custDataLst>
              <p:tags r:id="rId4"/>
            </p:custDataLst>
          </p:nvPr>
        </p:nvPicPr>
        <p:blipFill>
          <a:blip r:embed="rId7"/>
          <a:stretch>
            <a:fillRect/>
          </a:stretch>
        </p:blipFill>
        <p:spPr>
          <a:xfrm>
            <a:off x="900675" y="2841742"/>
            <a:ext cx="6908377" cy="1777093"/>
          </a:xfrm>
          <a:prstGeom prst="rect">
            <a:avLst/>
          </a:prstGeom>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7"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a:solidFill>
                  <a:schemeClr val="accent1"/>
                </a:solidFill>
              </a:rPr>
              <a:t>知识梳理</a:t>
            </a:r>
            <a:r>
              <a:rPr lang="en-US" altLang="zh-CN" sz="2700" b="1">
                <a:solidFill>
                  <a:schemeClr val="accent1"/>
                </a:solidFill>
              </a:rPr>
              <a:t>——3.3</a:t>
            </a:r>
            <a:r>
              <a:rPr lang="zh-CN" altLang="en-US" sz="2700" b="1">
                <a:solidFill>
                  <a:schemeClr val="accent1"/>
                </a:solidFill>
              </a:rPr>
              <a:t>分层抽样的平均数</a:t>
            </a:r>
          </a:p>
        </p:txBody>
      </p:sp>
      <p:sp>
        <p:nvSpPr>
          <p:cNvPr id="3" name="文本框 2"/>
          <p:cNvSpPr txBox="1"/>
          <p:nvPr>
            <p:custDataLst>
              <p:tags r:id="rId3"/>
            </p:custDataLst>
          </p:nvPr>
        </p:nvSpPr>
        <p:spPr>
          <a:xfrm>
            <a:off x="909723" y="717516"/>
            <a:ext cx="6905996" cy="773802"/>
          </a:xfrm>
          <a:prstGeom prst="rect">
            <a:avLst/>
          </a:prstGeom>
          <a:noFill/>
        </p:spPr>
        <p:txBody>
          <a:bodyPr wrap="square" rtlCol="0" anchor="t">
            <a:spAutoFit/>
          </a:bodyPr>
          <a:lstStyle/>
          <a:p>
            <a:pPr algn="l" defTabSz="685684" fontAlgn="auto">
              <a:lnSpc>
                <a:spcPct val="130000"/>
              </a:lnSpc>
              <a:spcBef>
                <a:spcPts val="0"/>
              </a:spcBef>
              <a:spcAft>
                <a:spcPts val="0"/>
              </a:spcAft>
            </a:pP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在</a:t>
            </a:r>
            <a:r>
              <a:rPr lang="zh-CN" altLang="zh-CN" sz="1800" b="0" u="sng" kern="100">
                <a:solidFill>
                  <a:srgbClr val="000000"/>
                </a:solidFill>
                <a:latin typeface="Times New Roman" panose="02020603050405020304" charset="0"/>
                <a:ea typeface="黑体" panose="02010609060101010101" pitchFamily="49" charset="-122"/>
                <a:cs typeface="Times New Roman" panose="02020603050405020304" charset="0"/>
                <a:sym typeface="+mn-ea"/>
              </a:rPr>
              <a:t>按比例分配</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的分层随机抽样中，如果层数分为</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2</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层，第</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1</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层和第</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2</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层包含的个体数分别为</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M</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和</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N</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，抽取的样本量分别为</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m</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和</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n</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a:t>
            </a:r>
          </a:p>
        </p:txBody>
      </p:sp>
      <p:graphicFrame>
        <p:nvGraphicFramePr>
          <p:cNvPr id="7" name="对象 6">
            <a:hlinkClick r:id="" action="ppaction://ole?verb=0"/>
          </p:cNvPr>
          <p:cNvGraphicFramePr>
            <a:graphicFrameLocks noChangeAspect="1"/>
          </p:cNvGraphicFramePr>
          <p:nvPr>
            <p:custDataLst>
              <p:tags r:id="rId4"/>
            </p:custDataLst>
          </p:nvPr>
        </p:nvGraphicFramePr>
        <p:xfrm>
          <a:off x="976863" y="1505113"/>
          <a:ext cx="3707039" cy="638554"/>
        </p:xfrm>
        <a:graphic>
          <a:graphicData uri="http://schemas.openxmlformats.org/presentationml/2006/ole">
            <mc:AlternateContent xmlns:mc="http://schemas.openxmlformats.org/markup-compatibility/2006">
              <mc:Choice xmlns:v="urn:schemas-microsoft-com:vml" Requires="v">
                <p:oleObj r:id="rId8" imgW="2286000" imgH="393700" progId="Equation.KSEE3">
                  <p:embed/>
                </p:oleObj>
              </mc:Choice>
              <mc:Fallback>
                <p:oleObj r:id="rId8" imgW="2286000" imgH="393700" progId="Equation.KSEE3">
                  <p:embed/>
                  <p:pic>
                    <p:nvPicPr>
                      <p:cNvPr id="7" name="对象 6">
                        <a:hlinkClick r:id="" action="ppaction://ole?verb=0"/>
                      </p:cNvPr>
                      <p:cNvPicPr/>
                      <p:nvPr/>
                    </p:nvPicPr>
                    <p:blipFill>
                      <a:blip r:embed="rId9"/>
                      <a:stretch>
                        <a:fillRect/>
                      </a:stretch>
                    </p:blipFill>
                    <p:spPr>
                      <a:xfrm>
                        <a:off x="976863" y="1505113"/>
                        <a:ext cx="3707039" cy="638554"/>
                      </a:xfrm>
                      <a:prstGeom prst="rect">
                        <a:avLst/>
                      </a:prstGeom>
                    </p:spPr>
                  </p:pic>
                </p:oleObj>
              </mc:Fallback>
            </mc:AlternateContent>
          </a:graphicData>
        </a:graphic>
      </p:graphicFrame>
      <p:graphicFrame>
        <p:nvGraphicFramePr>
          <p:cNvPr id="8" name="对象 7">
            <a:hlinkClick r:id="" action="ppaction://ole?verb=0"/>
          </p:cNvPr>
          <p:cNvGraphicFramePr>
            <a:graphicFrameLocks noChangeAspect="1"/>
          </p:cNvGraphicFramePr>
          <p:nvPr>
            <p:custDataLst>
              <p:tags r:id="rId5"/>
            </p:custDataLst>
          </p:nvPr>
        </p:nvGraphicFramePr>
        <p:xfrm>
          <a:off x="1185191" y="2188903"/>
          <a:ext cx="3810369" cy="638554"/>
        </p:xfrm>
        <a:graphic>
          <a:graphicData uri="http://schemas.openxmlformats.org/presentationml/2006/ole">
            <mc:AlternateContent xmlns:mc="http://schemas.openxmlformats.org/markup-compatibility/2006">
              <mc:Choice xmlns:v="urn:schemas-microsoft-com:vml" Requires="v">
                <p:oleObj r:id="rId10" imgW="2349500" imgH="393700" progId="Equation.KSEE3">
                  <p:embed/>
                </p:oleObj>
              </mc:Choice>
              <mc:Fallback>
                <p:oleObj r:id="rId10" imgW="2349500" imgH="393700" progId="Equation.KSEE3">
                  <p:embed/>
                  <p:pic>
                    <p:nvPicPr>
                      <p:cNvPr id="8" name="对象 7">
                        <a:hlinkClick r:id="" action="ppaction://ole?verb=0"/>
                      </p:cNvPr>
                      <p:cNvPicPr/>
                      <p:nvPr/>
                    </p:nvPicPr>
                    <p:blipFill>
                      <a:blip r:embed="rId11"/>
                      <a:stretch>
                        <a:fillRect/>
                      </a:stretch>
                    </p:blipFill>
                    <p:spPr>
                      <a:xfrm>
                        <a:off x="1185191" y="2188903"/>
                        <a:ext cx="3810369" cy="638554"/>
                      </a:xfrm>
                      <a:prstGeom prst="rect">
                        <a:avLst/>
                      </a:prstGeom>
                    </p:spPr>
                  </p:pic>
                </p:oleObj>
              </mc:Fallback>
            </mc:AlternateContent>
          </a:graphicData>
        </a:graphic>
      </p:graphicFrame>
      <p:graphicFrame>
        <p:nvGraphicFramePr>
          <p:cNvPr id="9" name="对象 8">
            <a:hlinkClick r:id="" action="ppaction://ole?verb=0"/>
          </p:cNvPr>
          <p:cNvGraphicFramePr>
            <a:graphicFrameLocks noChangeAspect="1"/>
          </p:cNvGraphicFramePr>
          <p:nvPr>
            <p:custDataLst>
              <p:tags r:id="rId6"/>
            </p:custDataLst>
          </p:nvPr>
        </p:nvGraphicFramePr>
        <p:xfrm>
          <a:off x="976863" y="2963168"/>
          <a:ext cx="6745049" cy="391417"/>
        </p:xfrm>
        <a:graphic>
          <a:graphicData uri="http://schemas.openxmlformats.org/presentationml/2006/ole">
            <mc:AlternateContent xmlns:mc="http://schemas.openxmlformats.org/markup-compatibility/2006">
              <mc:Choice xmlns:v="urn:schemas-microsoft-com:vml" Requires="v">
                <p:oleObj r:id="rId12" imgW="4140200" imgH="241300" progId="Equation.KSEE3">
                  <p:embed/>
                </p:oleObj>
              </mc:Choice>
              <mc:Fallback>
                <p:oleObj r:id="rId12" imgW="4140200" imgH="241300" progId="Equation.KSEE3">
                  <p:embed/>
                  <p:pic>
                    <p:nvPicPr>
                      <p:cNvPr id="9" name="对象 8">
                        <a:hlinkClick r:id="" action="ppaction://ole?verb=0"/>
                      </p:cNvPr>
                      <p:cNvPicPr/>
                      <p:nvPr/>
                    </p:nvPicPr>
                    <p:blipFill>
                      <a:blip r:embed="rId13"/>
                      <a:stretch>
                        <a:fillRect/>
                      </a:stretch>
                    </p:blipFill>
                    <p:spPr>
                      <a:xfrm>
                        <a:off x="976863" y="2963168"/>
                        <a:ext cx="6745049" cy="391417"/>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311676563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2"/>
            </p:custDataLst>
          </p:nvPr>
        </p:nvSpPr>
        <p:spPr/>
        <p:txBody>
          <a:bodyPr>
            <a:noAutofit/>
          </a:bodyPr>
          <a:lstStyle/>
          <a:p>
            <a:r>
              <a:rPr lang="zh-CN" altLang="en-US" sz="2700" b="1" dirty="0">
                <a:solidFill>
                  <a:schemeClr val="accent1"/>
                </a:solidFill>
              </a:rPr>
              <a:t>区别</a:t>
            </a:r>
            <a:r>
              <a:rPr lang="en-US" altLang="zh-CN" sz="2700" b="1" dirty="0">
                <a:solidFill>
                  <a:schemeClr val="accent1"/>
                </a:solidFill>
              </a:rPr>
              <a:t>2——</a:t>
            </a:r>
            <a:r>
              <a:rPr lang="zh-CN" altLang="en-US" sz="2700" b="1" dirty="0">
                <a:solidFill>
                  <a:schemeClr val="accent1"/>
                </a:solidFill>
              </a:rPr>
              <a:t>增加</a:t>
            </a:r>
            <a:r>
              <a:rPr lang="en-US" altLang="zh-CN" sz="2700" b="1" dirty="0">
                <a:solidFill>
                  <a:schemeClr val="accent1"/>
                </a:solidFill>
              </a:rPr>
              <a:t>3.3</a:t>
            </a:r>
            <a:r>
              <a:rPr lang="zh-CN" altLang="en-US" sz="2700" b="1" dirty="0">
                <a:solidFill>
                  <a:schemeClr val="accent1"/>
                </a:solidFill>
              </a:rPr>
              <a:t>分层抽样的平均数</a:t>
            </a:r>
          </a:p>
        </p:txBody>
      </p:sp>
      <p:sp>
        <p:nvSpPr>
          <p:cNvPr id="3" name="文本框 2"/>
          <p:cNvSpPr txBox="1"/>
          <p:nvPr>
            <p:custDataLst>
              <p:tags r:id="rId3"/>
            </p:custDataLst>
          </p:nvPr>
        </p:nvSpPr>
        <p:spPr>
          <a:xfrm>
            <a:off x="909723" y="717516"/>
            <a:ext cx="6905996" cy="773802"/>
          </a:xfrm>
          <a:prstGeom prst="rect">
            <a:avLst/>
          </a:prstGeom>
          <a:noFill/>
        </p:spPr>
        <p:txBody>
          <a:bodyPr wrap="square" rtlCol="0" anchor="t">
            <a:spAutoFit/>
          </a:bodyPr>
          <a:lstStyle/>
          <a:p>
            <a:pPr algn="l" defTabSz="685684" fontAlgn="auto">
              <a:lnSpc>
                <a:spcPct val="130000"/>
              </a:lnSpc>
              <a:spcBef>
                <a:spcPts val="0"/>
              </a:spcBef>
              <a:spcAft>
                <a:spcPts val="0"/>
              </a:spcAft>
            </a:pP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在</a:t>
            </a:r>
            <a:r>
              <a:rPr lang="zh-CN" altLang="zh-CN" sz="1800" b="0" u="sng" kern="100">
                <a:solidFill>
                  <a:srgbClr val="000000"/>
                </a:solidFill>
                <a:latin typeface="Times New Roman" panose="02020603050405020304" charset="0"/>
                <a:ea typeface="黑体" panose="02010609060101010101" pitchFamily="49" charset="-122"/>
                <a:cs typeface="Times New Roman" panose="02020603050405020304" charset="0"/>
                <a:sym typeface="+mn-ea"/>
              </a:rPr>
              <a:t>按比例分配</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的分层随机抽样中，如果层数分为</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2</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层，第</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1</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层和第</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2</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层包含的个体数分别为</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M</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和</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N</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，抽取的样本量分别为</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m</a:t>
            </a:r>
            <a:r>
              <a:rPr lang="zh-CN"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和</a:t>
            </a:r>
            <a:r>
              <a:rPr lang="en-US" altLang="zh-CN" sz="1800" b="0" i="1" kern="100">
                <a:solidFill>
                  <a:srgbClr val="000000"/>
                </a:solidFill>
                <a:latin typeface="Times New Roman" panose="02020603050405020304" charset="0"/>
                <a:ea typeface="黑体" panose="02010609060101010101" pitchFamily="49" charset="-122"/>
                <a:cs typeface="Times New Roman" panose="02020603050405020304" charset="0"/>
                <a:sym typeface="+mn-ea"/>
              </a:rPr>
              <a:t>n</a:t>
            </a:r>
            <a:r>
              <a:rPr lang="en-US" altLang="zh-CN" sz="1800" b="0" kern="100">
                <a:solidFill>
                  <a:srgbClr val="000000"/>
                </a:solidFill>
                <a:latin typeface="Times New Roman" panose="02020603050405020304" charset="0"/>
                <a:ea typeface="黑体" panose="02010609060101010101" pitchFamily="49" charset="-122"/>
                <a:cs typeface="Times New Roman" panose="02020603050405020304" charset="0"/>
                <a:sym typeface="+mn-ea"/>
              </a:rPr>
              <a:t>.</a:t>
            </a:r>
          </a:p>
        </p:txBody>
      </p:sp>
      <p:graphicFrame>
        <p:nvGraphicFramePr>
          <p:cNvPr id="7" name="对象 6">
            <a:hlinkClick r:id="" action="ppaction://ole?verb=0"/>
          </p:cNvPr>
          <p:cNvGraphicFramePr>
            <a:graphicFrameLocks noChangeAspect="1"/>
          </p:cNvGraphicFramePr>
          <p:nvPr>
            <p:custDataLst>
              <p:tags r:id="rId4"/>
            </p:custDataLst>
          </p:nvPr>
        </p:nvGraphicFramePr>
        <p:xfrm>
          <a:off x="976863" y="1505113"/>
          <a:ext cx="3707039" cy="638554"/>
        </p:xfrm>
        <a:graphic>
          <a:graphicData uri="http://schemas.openxmlformats.org/presentationml/2006/ole">
            <mc:AlternateContent xmlns:mc="http://schemas.openxmlformats.org/markup-compatibility/2006">
              <mc:Choice xmlns:v="urn:schemas-microsoft-com:vml" Requires="v">
                <p:oleObj r:id="rId8" imgW="2286000" imgH="393700" progId="Equation.KSEE3">
                  <p:embed/>
                </p:oleObj>
              </mc:Choice>
              <mc:Fallback>
                <p:oleObj r:id="rId8" imgW="2286000" imgH="393700" progId="Equation.KSEE3">
                  <p:embed/>
                  <p:pic>
                    <p:nvPicPr>
                      <p:cNvPr id="7" name="对象 6">
                        <a:hlinkClick r:id="" action="ppaction://ole?verb=0"/>
                      </p:cNvPr>
                      <p:cNvPicPr/>
                      <p:nvPr/>
                    </p:nvPicPr>
                    <p:blipFill>
                      <a:blip r:embed="rId9"/>
                      <a:stretch>
                        <a:fillRect/>
                      </a:stretch>
                    </p:blipFill>
                    <p:spPr>
                      <a:xfrm>
                        <a:off x="976863" y="1505113"/>
                        <a:ext cx="3707039" cy="638554"/>
                      </a:xfrm>
                      <a:prstGeom prst="rect">
                        <a:avLst/>
                      </a:prstGeom>
                    </p:spPr>
                  </p:pic>
                </p:oleObj>
              </mc:Fallback>
            </mc:AlternateContent>
          </a:graphicData>
        </a:graphic>
      </p:graphicFrame>
      <p:graphicFrame>
        <p:nvGraphicFramePr>
          <p:cNvPr id="8" name="对象 7">
            <a:hlinkClick r:id="" action="ppaction://ole?verb=0"/>
          </p:cNvPr>
          <p:cNvGraphicFramePr>
            <a:graphicFrameLocks noChangeAspect="1"/>
          </p:cNvGraphicFramePr>
          <p:nvPr>
            <p:custDataLst>
              <p:tags r:id="rId5"/>
            </p:custDataLst>
          </p:nvPr>
        </p:nvGraphicFramePr>
        <p:xfrm>
          <a:off x="1185191" y="2188903"/>
          <a:ext cx="3810369" cy="638554"/>
        </p:xfrm>
        <a:graphic>
          <a:graphicData uri="http://schemas.openxmlformats.org/presentationml/2006/ole">
            <mc:AlternateContent xmlns:mc="http://schemas.openxmlformats.org/markup-compatibility/2006">
              <mc:Choice xmlns:v="urn:schemas-microsoft-com:vml" Requires="v">
                <p:oleObj r:id="rId10" imgW="2349500" imgH="393700" progId="Equation.KSEE3">
                  <p:embed/>
                </p:oleObj>
              </mc:Choice>
              <mc:Fallback>
                <p:oleObj r:id="rId10" imgW="2349500" imgH="393700" progId="Equation.KSEE3">
                  <p:embed/>
                  <p:pic>
                    <p:nvPicPr>
                      <p:cNvPr id="8" name="对象 7">
                        <a:hlinkClick r:id="" action="ppaction://ole?verb=0"/>
                      </p:cNvPr>
                      <p:cNvPicPr/>
                      <p:nvPr/>
                    </p:nvPicPr>
                    <p:blipFill>
                      <a:blip r:embed="rId11"/>
                      <a:stretch>
                        <a:fillRect/>
                      </a:stretch>
                    </p:blipFill>
                    <p:spPr>
                      <a:xfrm>
                        <a:off x="1185191" y="2188903"/>
                        <a:ext cx="3810369" cy="638554"/>
                      </a:xfrm>
                      <a:prstGeom prst="rect">
                        <a:avLst/>
                      </a:prstGeom>
                    </p:spPr>
                  </p:pic>
                </p:oleObj>
              </mc:Fallback>
            </mc:AlternateContent>
          </a:graphicData>
        </a:graphic>
      </p:graphicFrame>
      <p:graphicFrame>
        <p:nvGraphicFramePr>
          <p:cNvPr id="9" name="对象 8">
            <a:hlinkClick r:id="" action="ppaction://ole?verb=0"/>
          </p:cNvPr>
          <p:cNvGraphicFramePr>
            <a:graphicFrameLocks noChangeAspect="1"/>
          </p:cNvGraphicFramePr>
          <p:nvPr>
            <p:custDataLst>
              <p:tags r:id="rId6"/>
            </p:custDataLst>
          </p:nvPr>
        </p:nvGraphicFramePr>
        <p:xfrm>
          <a:off x="976863" y="2963168"/>
          <a:ext cx="6745049" cy="391417"/>
        </p:xfrm>
        <a:graphic>
          <a:graphicData uri="http://schemas.openxmlformats.org/presentationml/2006/ole">
            <mc:AlternateContent xmlns:mc="http://schemas.openxmlformats.org/markup-compatibility/2006">
              <mc:Choice xmlns:v="urn:schemas-microsoft-com:vml" Requires="v">
                <p:oleObj r:id="rId12" imgW="4140200" imgH="241300" progId="Equation.KSEE3">
                  <p:embed/>
                </p:oleObj>
              </mc:Choice>
              <mc:Fallback>
                <p:oleObj r:id="rId12" imgW="4140200" imgH="241300" progId="Equation.KSEE3">
                  <p:embed/>
                  <p:pic>
                    <p:nvPicPr>
                      <p:cNvPr id="9" name="对象 8">
                        <a:hlinkClick r:id="" action="ppaction://ole?verb=0"/>
                      </p:cNvPr>
                      <p:cNvPicPr/>
                      <p:nvPr/>
                    </p:nvPicPr>
                    <p:blipFill>
                      <a:blip r:embed="rId13"/>
                      <a:stretch>
                        <a:fillRect/>
                      </a:stretch>
                    </p:blipFill>
                    <p:spPr>
                      <a:xfrm>
                        <a:off x="976863" y="2963168"/>
                        <a:ext cx="6745049" cy="391417"/>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88270325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03D7B47E-2BDC-37A8-A825-B08C330A4AF7}"/>
              </a:ext>
            </a:extLst>
          </p:cNvPr>
          <p:cNvSpPr txBox="1"/>
          <p:nvPr/>
        </p:nvSpPr>
        <p:spPr>
          <a:xfrm>
            <a:off x="107504" y="104315"/>
            <a:ext cx="7086111" cy="523220"/>
          </a:xfrm>
          <a:prstGeom prst="rect">
            <a:avLst/>
          </a:prstGeom>
          <a:noFill/>
        </p:spPr>
        <p:txBody>
          <a:bodyPr wrap="square">
            <a:spAutoFit/>
          </a:bodyPr>
          <a:lstStyle/>
          <a:p>
            <a:pPr algn="l" defTabSz="725668"/>
            <a:r>
              <a:rPr lang="zh-CN" altLang="en-US" sz="2800" dirty="0">
                <a:solidFill>
                  <a:schemeClr val="accent1"/>
                </a:solidFill>
                <a:ea typeface="黑体" panose="02010609060101010101" pitchFamily="49" charset="-122"/>
                <a:cs typeface="Arial"/>
              </a:rPr>
              <a:t>教材探究</a:t>
            </a:r>
          </a:p>
        </p:txBody>
      </p:sp>
      <p:pic>
        <p:nvPicPr>
          <p:cNvPr id="3" name="图片 2">
            <a:extLst>
              <a:ext uri="{FF2B5EF4-FFF2-40B4-BE49-F238E27FC236}">
                <a16:creationId xmlns:a16="http://schemas.microsoft.com/office/drawing/2014/main" id="{D46131FE-8B38-BB1E-45DF-D94554DC3885}"/>
              </a:ext>
            </a:extLst>
          </p:cNvPr>
          <p:cNvPicPr>
            <a:picLocks noChangeAspect="1"/>
          </p:cNvPicPr>
          <p:nvPr/>
        </p:nvPicPr>
        <p:blipFill>
          <a:blip r:embed="rId2"/>
          <a:stretch>
            <a:fillRect/>
          </a:stretch>
        </p:blipFill>
        <p:spPr>
          <a:xfrm>
            <a:off x="0" y="591844"/>
            <a:ext cx="7471070" cy="2138294"/>
          </a:xfrm>
          <a:prstGeom prst="rect">
            <a:avLst/>
          </a:prstGeom>
        </p:spPr>
      </p:pic>
    </p:spTree>
    <p:extLst>
      <p:ext uri="{BB962C8B-B14F-4D97-AF65-F5344CB8AC3E}">
        <p14:creationId xmlns:p14="http://schemas.microsoft.com/office/powerpoint/2010/main" val="310587366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0A46BC8-C784-1C4D-D7EF-444FF011448C}"/>
              </a:ext>
            </a:extLst>
          </p:cNvPr>
          <p:cNvPicPr>
            <a:picLocks noChangeAspect="1"/>
          </p:cNvPicPr>
          <p:nvPr/>
        </p:nvPicPr>
        <p:blipFill>
          <a:blip r:embed="rId2"/>
          <a:stretch>
            <a:fillRect/>
          </a:stretch>
        </p:blipFill>
        <p:spPr>
          <a:xfrm>
            <a:off x="-468560" y="-812626"/>
            <a:ext cx="6984776" cy="5708664"/>
          </a:xfrm>
          <a:prstGeom prst="rect">
            <a:avLst/>
          </a:prstGeom>
        </p:spPr>
      </p:pic>
    </p:spTree>
    <p:extLst>
      <p:ext uri="{BB962C8B-B14F-4D97-AF65-F5344CB8AC3E}">
        <p14:creationId xmlns:p14="http://schemas.microsoft.com/office/powerpoint/2010/main" val="195905982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54649C3-56D9-2700-E956-D0824E169322}"/>
              </a:ext>
            </a:extLst>
          </p:cNvPr>
          <p:cNvPicPr>
            <a:picLocks noChangeAspect="1"/>
          </p:cNvPicPr>
          <p:nvPr/>
        </p:nvPicPr>
        <p:blipFill>
          <a:blip r:embed="rId2"/>
          <a:stretch>
            <a:fillRect/>
          </a:stretch>
        </p:blipFill>
        <p:spPr>
          <a:xfrm>
            <a:off x="361655" y="1347614"/>
            <a:ext cx="6924655" cy="3489152"/>
          </a:xfrm>
          <a:prstGeom prst="rect">
            <a:avLst/>
          </a:prstGeom>
        </p:spPr>
      </p:pic>
      <p:pic>
        <p:nvPicPr>
          <p:cNvPr id="3" name="图片 2">
            <a:extLst>
              <a:ext uri="{FF2B5EF4-FFF2-40B4-BE49-F238E27FC236}">
                <a16:creationId xmlns:a16="http://schemas.microsoft.com/office/drawing/2014/main" id="{BBE77375-E221-297C-B43A-7BD237BF844B}"/>
              </a:ext>
            </a:extLst>
          </p:cNvPr>
          <p:cNvPicPr>
            <a:picLocks noChangeAspect="1"/>
          </p:cNvPicPr>
          <p:nvPr/>
        </p:nvPicPr>
        <p:blipFill>
          <a:blip r:embed="rId3"/>
          <a:stretch>
            <a:fillRect/>
          </a:stretch>
        </p:blipFill>
        <p:spPr>
          <a:xfrm>
            <a:off x="323528" y="195486"/>
            <a:ext cx="8254864" cy="1080120"/>
          </a:xfrm>
          <a:prstGeom prst="rect">
            <a:avLst/>
          </a:prstGeom>
        </p:spPr>
      </p:pic>
      <p:pic>
        <p:nvPicPr>
          <p:cNvPr id="4" name="图片 3">
            <a:extLst>
              <a:ext uri="{FF2B5EF4-FFF2-40B4-BE49-F238E27FC236}">
                <a16:creationId xmlns:a16="http://schemas.microsoft.com/office/drawing/2014/main" id="{C23B9241-D15F-84F0-F9F3-41B4880A8563}"/>
              </a:ext>
            </a:extLst>
          </p:cNvPr>
          <p:cNvPicPr>
            <a:picLocks noChangeAspect="1"/>
          </p:cNvPicPr>
          <p:nvPr/>
        </p:nvPicPr>
        <p:blipFill>
          <a:blip r:embed="rId4"/>
          <a:stretch>
            <a:fillRect/>
          </a:stretch>
        </p:blipFill>
        <p:spPr>
          <a:xfrm>
            <a:off x="6081236" y="1347614"/>
            <a:ext cx="2520280" cy="2168350"/>
          </a:xfrm>
          <a:prstGeom prst="rect">
            <a:avLst/>
          </a:prstGeom>
        </p:spPr>
      </p:pic>
    </p:spTree>
    <p:extLst>
      <p:ext uri="{BB962C8B-B14F-4D97-AF65-F5344CB8AC3E}">
        <p14:creationId xmlns:p14="http://schemas.microsoft.com/office/powerpoint/2010/main" val="176044605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377465C-0D34-7F5D-5CF8-CCAB391262B9}"/>
              </a:ext>
            </a:extLst>
          </p:cNvPr>
          <p:cNvPicPr>
            <a:picLocks noChangeAspect="1"/>
          </p:cNvPicPr>
          <p:nvPr/>
        </p:nvPicPr>
        <p:blipFill>
          <a:blip r:embed="rId2"/>
          <a:stretch>
            <a:fillRect/>
          </a:stretch>
        </p:blipFill>
        <p:spPr>
          <a:xfrm>
            <a:off x="251520" y="483518"/>
            <a:ext cx="7940300" cy="3408519"/>
          </a:xfrm>
          <a:prstGeom prst="rect">
            <a:avLst/>
          </a:prstGeom>
        </p:spPr>
      </p:pic>
    </p:spTree>
    <p:extLst>
      <p:ext uri="{BB962C8B-B14F-4D97-AF65-F5344CB8AC3E}">
        <p14:creationId xmlns:p14="http://schemas.microsoft.com/office/powerpoint/2010/main" val="173685302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2">
            <a:extLst>
              <a:ext uri="{FF2B5EF4-FFF2-40B4-BE49-F238E27FC236}">
                <a16:creationId xmlns:a16="http://schemas.microsoft.com/office/drawing/2014/main" id="{742F778D-57B3-AEC2-2FC0-9F97772A4843}"/>
              </a:ext>
            </a:extLst>
          </p:cNvPr>
          <p:cNvSpPr txBox="1">
            <a:spLocks noChangeArrowheads="1"/>
          </p:cNvSpPr>
          <p:nvPr/>
        </p:nvSpPr>
        <p:spPr bwMode="auto">
          <a:xfrm>
            <a:off x="539552" y="267494"/>
            <a:ext cx="5472608" cy="13234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4000" dirty="0">
                <a:latin typeface="黑体" panose="02010609060101010101" pitchFamily="49" charset="-122"/>
                <a:ea typeface="黑体" panose="02010609060101010101" pitchFamily="49" charset="-122"/>
              </a:rPr>
              <a:t>作业：</a:t>
            </a:r>
            <a:endParaRPr lang="en-US" altLang="zh-CN" sz="4000" dirty="0">
              <a:latin typeface="黑体" panose="02010609060101010101" pitchFamily="49" charset="-122"/>
              <a:ea typeface="黑体" panose="02010609060101010101" pitchFamily="49" charset="-122"/>
            </a:endParaRPr>
          </a:p>
          <a:p>
            <a:pPr algn="l" eaLnBrk="1" hangingPunct="1"/>
            <a:r>
              <a:rPr lang="zh-CN" altLang="en-US" sz="4000" dirty="0">
                <a:latin typeface="黑体" panose="02010609060101010101" pitchFamily="49" charset="-122"/>
                <a:ea typeface="黑体" panose="02010609060101010101" pitchFamily="49" charset="-122"/>
              </a:rPr>
              <a:t>期末练习（</a:t>
            </a:r>
            <a:r>
              <a:rPr lang="en-US" altLang="zh-CN" sz="4000" dirty="0">
                <a:latin typeface="黑体" panose="02010609060101010101" pitchFamily="49" charset="-122"/>
                <a:ea typeface="黑体" panose="02010609060101010101" pitchFamily="49" charset="-122"/>
              </a:rPr>
              <a:t>3</a:t>
            </a:r>
            <a:r>
              <a:rPr lang="zh-CN" altLang="en-US" sz="4000" dirty="0">
                <a:latin typeface="黑体" panose="02010609060101010101" pitchFamily="49" charset="-122"/>
                <a:ea typeface="黑体" panose="02010609060101010101" pitchFamily="49" charset="-122"/>
              </a:rPr>
              <a:t>）</a:t>
            </a:r>
            <a:r>
              <a:rPr lang="en-US" altLang="zh-CN" sz="4000" dirty="0">
                <a:latin typeface="黑体" panose="02010609060101010101" pitchFamily="49" charset="-122"/>
                <a:ea typeface="黑体" panose="02010609060101010101" pitchFamily="49" charset="-122"/>
              </a:rPr>
              <a:t> </a:t>
            </a:r>
            <a:endParaRPr lang="zh-CN" altLang="en-US" sz="40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748630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UNIQUEID" val="2778"/>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xml><?xml version="1.0" encoding="utf-8"?>
<p:tagLst xmlns:a="http://schemas.openxmlformats.org/drawingml/2006/main" xmlns:r="http://schemas.openxmlformats.org/officeDocument/2006/relationships" xmlns:p="http://schemas.openxmlformats.org/presentationml/2006/main">
  <p:tag name="AS_UNIQUEID" val="2785"/>
  <p:tag name="KSO_WM_BEAUTIFY_FLAG" val="#wm#"/>
  <p:tag name="KSO_WM_TAG_VERSION" val="1.0"/>
  <p:tag name="KSO_WM_TEMPLATE_CATEGORY" val="custom"/>
  <p:tag name="KSO_WM_TEMPLATE_INDEX" val="20180665"/>
  <p:tag name="KSO_WM_UNIT_COMPATIBLE" val="0"/>
  <p:tag name="KSO_WM_UNIT_DIAGRAM_ISNUMVISUAL" val="0"/>
  <p:tag name="KSO_WM_UNIT_DIAGRAM_ISREFERUNIT" val="0"/>
  <p:tag name="KSO_WM_UNIT_HIGHLIGHT" val="0"/>
  <p:tag name="KSO_WM_UNIT_ID" val="_0**"/>
  <p:tag name="KSO_WM_UNIT_LAYERLEVEL" val="1"/>
</p:tagLst>
</file>

<file path=ppt/tags/tag3.xml><?xml version="1.0" encoding="utf-8"?>
<p:tagLst xmlns:a="http://schemas.openxmlformats.org/drawingml/2006/main" xmlns:r="http://schemas.openxmlformats.org/officeDocument/2006/relationships" xmlns:p="http://schemas.openxmlformats.org/presentationml/2006/main">
  <p:tag name="AS_UNIQUEID" val="2786"/>
  <p:tag name="KSO_WM_BEAUTIFY_FLAG" val="#wm#"/>
  <p:tag name="KSO_WM_TAG_VERSION" val="1.0"/>
  <p:tag name="KSO_WM_TEMPLATE_CATEGORY" val="custom"/>
  <p:tag name="KSO_WM_TEMPLATE_INDEX" val="20180665"/>
  <p:tag name="KSO_WM_UNIT_COMPATIBLE" val="0"/>
  <p:tag name="KSO_WM_UNIT_DIAGRAM_ISNUMVISUAL" val="0"/>
  <p:tag name="KSO_WM_UNIT_DIAGRAM_ISREFERUNIT" val="0"/>
  <p:tag name="KSO_WM_UNIT_HIGHLIGHT" val="0"/>
  <p:tag name="KSO_WM_UNIT_ID" val="_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AS_UNIQUEID" val="2787"/>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xml><?xml version="1.0" encoding="utf-8"?>
<p:tagLst xmlns:a="http://schemas.openxmlformats.org/drawingml/2006/main" xmlns:r="http://schemas.openxmlformats.org/officeDocument/2006/relationships" xmlns:p="http://schemas.openxmlformats.org/presentationml/2006/main">
  <p:tag name="AS_UNIQUEID" val="2788"/>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AS_UNIQUEID" val="2789"/>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7.xml><?xml version="1.0" encoding="utf-8"?>
<p:tagLst xmlns:a="http://schemas.openxmlformats.org/drawingml/2006/main" xmlns:r="http://schemas.openxmlformats.org/officeDocument/2006/relationships" xmlns:p="http://schemas.openxmlformats.org/presentationml/2006/main">
  <p:tag name="AS_UNIQUEID" val="2790"/>
  <p:tag name="KSO_WM_BEAUTIFY_FLAG" val="#wm#"/>
  <p:tag name="KSO_WM_COMBINE_RELATE_SLIDE_ID" val="background20177603_1"/>
  <p:tag name="KSO_WM_TAG_VERSION" val="1.0"/>
  <p:tag name="KSO_WM_TEMPLATE_CATEGORY" val="custom"/>
  <p:tag name="KSO_WM_TEMPLATE_INDEX" val="20180665"/>
  <p:tag name="KSO_WM_TEMPLATE_MASTER_TYPE" val="1"/>
  <p:tag name="KSO_WM_TEMPLATE_SUBCATEGORY" val="combine"/>
  <p:tag name="KSO_WM_TEMPLATE_THUMBS_INDEX" val="1、3、4、5、6、13、16、21、29、30"/>
</p:tagLst>
</file>

<file path=ppt/tags/tag8.xml><?xml version="1.0" encoding="utf-8"?>
<p:tagLst xmlns:a="http://schemas.openxmlformats.org/drawingml/2006/main" xmlns:r="http://schemas.openxmlformats.org/officeDocument/2006/relationships" xmlns:p="http://schemas.openxmlformats.org/presentationml/2006/main">
  <p:tag name="AS_UNIQUEID" val="2791"/>
</p:tagLst>
</file>

<file path=ppt/tags/tag9.xml><?xml version="1.0" encoding="utf-8"?>
<p:tagLst xmlns:a="http://schemas.openxmlformats.org/drawingml/2006/main" xmlns:r="http://schemas.openxmlformats.org/officeDocument/2006/relationships" xmlns:p="http://schemas.openxmlformats.org/presentationml/2006/main">
  <p:tag name="AS_UNIQUEID" val="2779"/>
</p:tagLst>
</file>

<file path=ppt/tags/tag10.xml><?xml version="1.0" encoding="utf-8"?>
<p:tagLst xmlns:a="http://schemas.openxmlformats.org/drawingml/2006/main" xmlns:r="http://schemas.openxmlformats.org/officeDocument/2006/relationships" xmlns:p="http://schemas.openxmlformats.org/presentationml/2006/main">
  <p:tag name="AS_UNIQUEID" val="2782"/>
</p:tagLst>
</file>

<file path=ppt/tags/tag11.xml><?xml version="1.0" encoding="utf-8"?>
<p:tagLst xmlns:a="http://schemas.openxmlformats.org/drawingml/2006/main" xmlns:r="http://schemas.openxmlformats.org/officeDocument/2006/relationships" xmlns:p="http://schemas.openxmlformats.org/presentationml/2006/main">
  <p:tag name="AS_UNIQUEID" val="2783"/>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AS_UNIQUEID" val="2784"/>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AS_UNIQUEID" val="2780"/>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AS_UNIQUEID" val="2781"/>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AS_UNIQUEID" val="2630"/>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AS_UNIQUEID" val="2637"/>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AS_UNIQUEID" val="2638"/>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AS_UNIQUEID" val="2639"/>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AS_UNIQUEID" val="2640"/>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AS_UNIQUEID" val="2641"/>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AS_UNIQUEID" val="2642"/>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AS_UNIQUEID" val="2631"/>
</p:tagLst>
</file>

<file path=ppt/tags/tag23.xml><?xml version="1.0" encoding="utf-8"?>
<p:tagLst xmlns:a="http://schemas.openxmlformats.org/drawingml/2006/main" xmlns:r="http://schemas.openxmlformats.org/officeDocument/2006/relationships" xmlns:p="http://schemas.openxmlformats.org/presentationml/2006/main">
  <p:tag name="AS_UNIQUEID" val="2634"/>
</p:tagLst>
</file>

<file path=ppt/tags/tag24.xml><?xml version="1.0" encoding="utf-8"?>
<p:tagLst xmlns:a="http://schemas.openxmlformats.org/drawingml/2006/main" xmlns:r="http://schemas.openxmlformats.org/officeDocument/2006/relationships" xmlns:p="http://schemas.openxmlformats.org/presentationml/2006/main">
  <p:tag name="AS_UNIQUEID" val="2635"/>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AS_UNIQUEID" val="2636"/>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AS_UNIQUEID" val="2632"/>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AS_UNIQUEID" val="263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AS_UNIQUEID" val="2644"/>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AS_UNIQUEID" val="2645"/>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AS_UNIQUEID" val="2646"/>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AS_UNIQUEID" val="2647"/>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AS_UNIQUEID" val="2648"/>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AS_UNIQUEID" val="2650"/>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AS_UNIQUEID" val="2657"/>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AS_UNIQUEID" val="2658"/>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AS_UNIQUEID" val="2659"/>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AS_UNIQUEID" val="2660"/>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AS_UNIQUEID" val="2661"/>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AS_UNIQUEID" val="2662"/>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AS_UNIQUEID" val="2651"/>
</p:tagLst>
</file>

<file path=ppt/tags/tag41.xml><?xml version="1.0" encoding="utf-8"?>
<p:tagLst xmlns:a="http://schemas.openxmlformats.org/drawingml/2006/main" xmlns:r="http://schemas.openxmlformats.org/officeDocument/2006/relationships" xmlns:p="http://schemas.openxmlformats.org/presentationml/2006/main">
  <p:tag name="AS_UNIQUEID" val="2654"/>
</p:tagLst>
</file>

<file path=ppt/tags/tag42.xml><?xml version="1.0" encoding="utf-8"?>
<p:tagLst xmlns:a="http://schemas.openxmlformats.org/drawingml/2006/main" xmlns:r="http://schemas.openxmlformats.org/officeDocument/2006/relationships" xmlns:p="http://schemas.openxmlformats.org/presentationml/2006/main">
  <p:tag name="AS_UNIQUEID" val="2655"/>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AS_UNIQUEID" val="265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4.xml><?xml version="1.0" encoding="utf-8"?>
<p:tagLst xmlns:a="http://schemas.openxmlformats.org/drawingml/2006/main" xmlns:r="http://schemas.openxmlformats.org/officeDocument/2006/relationships" xmlns:p="http://schemas.openxmlformats.org/presentationml/2006/main">
  <p:tag name="AS_UNIQUEID" val="2652"/>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AS_UNIQUEID" val="2653"/>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AS_UNIQUEID" val="266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AS_UNIQUEID" val="266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AS_UNIQUEID" val="266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AS_UNIQUEID" val="2667"/>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AS_UNIQUEID" val="266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AS_UNIQUEID" val="266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AS_UNIQUEID" val="267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AS_UNIQUEID" val="267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AS_UNIQUEID" val="267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AS_UNIQUEID" val="267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6.xml><?xml version="1.0" encoding="utf-8"?>
<p:tagLst xmlns:a="http://schemas.openxmlformats.org/drawingml/2006/main" xmlns:r="http://schemas.openxmlformats.org/officeDocument/2006/relationships" xmlns:p="http://schemas.openxmlformats.org/presentationml/2006/main">
  <p:tag name="AS_UNIQUEID" val="267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7.xml><?xml version="1.0" encoding="utf-8"?>
<p:tagLst xmlns:a="http://schemas.openxmlformats.org/drawingml/2006/main" xmlns:r="http://schemas.openxmlformats.org/officeDocument/2006/relationships" xmlns:p="http://schemas.openxmlformats.org/presentationml/2006/main">
  <p:tag name="AS_UNIQUEID" val="267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8.xml><?xml version="1.0" encoding="utf-8"?>
<p:tagLst xmlns:a="http://schemas.openxmlformats.org/drawingml/2006/main" xmlns:r="http://schemas.openxmlformats.org/officeDocument/2006/relationships" xmlns:p="http://schemas.openxmlformats.org/presentationml/2006/main">
  <p:tag name="AS_UNIQUEID" val="267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AS_UNIQUEID" val="267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AS_UNIQUEID" val="2680"/>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AS_UNIQUEID" val="2681"/>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AS_UNIQUEID" val="2682"/>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AS_UNIQUEID" val="2683"/>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AS_UNIQUEID" val="2685"/>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5.xml><?xml version="1.0" encoding="utf-8"?>
<p:tagLst xmlns:a="http://schemas.openxmlformats.org/drawingml/2006/main" xmlns:r="http://schemas.openxmlformats.org/officeDocument/2006/relationships" xmlns:p="http://schemas.openxmlformats.org/presentationml/2006/main">
  <p:tag name="AS_UNIQUEID" val="2686"/>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6.xml><?xml version="1.0" encoding="utf-8"?>
<p:tagLst xmlns:a="http://schemas.openxmlformats.org/drawingml/2006/main" xmlns:r="http://schemas.openxmlformats.org/officeDocument/2006/relationships" xmlns:p="http://schemas.openxmlformats.org/presentationml/2006/main">
  <p:tag name="AS_UNIQUEID" val="2687"/>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67.xml><?xml version="1.0" encoding="utf-8"?>
<p:tagLst xmlns:a="http://schemas.openxmlformats.org/drawingml/2006/main" xmlns:r="http://schemas.openxmlformats.org/officeDocument/2006/relationships" xmlns:p="http://schemas.openxmlformats.org/presentationml/2006/main">
  <p:tag name="AS_UNIQUEID" val="268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8.xml><?xml version="1.0" encoding="utf-8"?>
<p:tagLst xmlns:a="http://schemas.openxmlformats.org/drawingml/2006/main" xmlns:r="http://schemas.openxmlformats.org/officeDocument/2006/relationships" xmlns:p="http://schemas.openxmlformats.org/presentationml/2006/main">
  <p:tag name="AS_UNIQUEID" val="269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69.xml><?xml version="1.0" encoding="utf-8"?>
<p:tagLst xmlns:a="http://schemas.openxmlformats.org/drawingml/2006/main" xmlns:r="http://schemas.openxmlformats.org/officeDocument/2006/relationships" xmlns:p="http://schemas.openxmlformats.org/presentationml/2006/main">
  <p:tag name="AS_UNIQUEID" val="2691"/>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0.xml><?xml version="1.0" encoding="utf-8"?>
<p:tagLst xmlns:a="http://schemas.openxmlformats.org/drawingml/2006/main" xmlns:r="http://schemas.openxmlformats.org/officeDocument/2006/relationships" xmlns:p="http://schemas.openxmlformats.org/presentationml/2006/main">
  <p:tag name="AS_UNIQUEID" val="2692"/>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1.xml><?xml version="1.0" encoding="utf-8"?>
<p:tagLst xmlns:a="http://schemas.openxmlformats.org/drawingml/2006/main" xmlns:r="http://schemas.openxmlformats.org/officeDocument/2006/relationships" xmlns:p="http://schemas.openxmlformats.org/presentationml/2006/main">
  <p:tag name="AS_UNIQUEID" val="2693"/>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2.xml><?xml version="1.0" encoding="utf-8"?>
<p:tagLst xmlns:a="http://schemas.openxmlformats.org/drawingml/2006/main" xmlns:r="http://schemas.openxmlformats.org/officeDocument/2006/relationships" xmlns:p="http://schemas.openxmlformats.org/presentationml/2006/main">
  <p:tag name="AS_UNIQUEID" val="269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73.xml><?xml version="1.0" encoding="utf-8"?>
<p:tagLst xmlns:a="http://schemas.openxmlformats.org/drawingml/2006/main" xmlns:r="http://schemas.openxmlformats.org/officeDocument/2006/relationships" xmlns:p="http://schemas.openxmlformats.org/presentationml/2006/main">
  <p:tag name="AS_UNIQUEID" val="2696"/>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4.xml><?xml version="1.0" encoding="utf-8"?>
<p:tagLst xmlns:a="http://schemas.openxmlformats.org/drawingml/2006/main" xmlns:r="http://schemas.openxmlformats.org/officeDocument/2006/relationships" xmlns:p="http://schemas.openxmlformats.org/presentationml/2006/main">
  <p:tag name="AS_UNIQUEID" val="2697"/>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5.xml><?xml version="1.0" encoding="utf-8"?>
<p:tagLst xmlns:a="http://schemas.openxmlformats.org/drawingml/2006/main" xmlns:r="http://schemas.openxmlformats.org/officeDocument/2006/relationships" xmlns:p="http://schemas.openxmlformats.org/presentationml/2006/main">
  <p:tag name="AS_UNIQUEID" val="2698"/>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6.xml><?xml version="1.0" encoding="utf-8"?>
<p:tagLst xmlns:a="http://schemas.openxmlformats.org/drawingml/2006/main" xmlns:r="http://schemas.openxmlformats.org/officeDocument/2006/relationships" xmlns:p="http://schemas.openxmlformats.org/presentationml/2006/main">
  <p:tag name="AS_UNIQUEID" val="2699"/>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7.xml><?xml version="1.0" encoding="utf-8"?>
<p:tagLst xmlns:a="http://schemas.openxmlformats.org/drawingml/2006/main" xmlns:r="http://schemas.openxmlformats.org/officeDocument/2006/relationships" xmlns:p="http://schemas.openxmlformats.org/presentationml/2006/main">
  <p:tag name="AS_UNIQUEID" val="2700"/>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78.xml><?xml version="1.0" encoding="utf-8"?>
<p:tagLst xmlns:a="http://schemas.openxmlformats.org/drawingml/2006/main" xmlns:r="http://schemas.openxmlformats.org/officeDocument/2006/relationships" xmlns:p="http://schemas.openxmlformats.org/presentationml/2006/main">
  <p:tag name="AS_UNIQUEID" val="270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79.xml><?xml version="1.0" encoding="utf-8"?>
<p:tagLst xmlns:a="http://schemas.openxmlformats.org/drawingml/2006/main" xmlns:r="http://schemas.openxmlformats.org/officeDocument/2006/relationships" xmlns:p="http://schemas.openxmlformats.org/presentationml/2006/main">
  <p:tag name="AS_UNIQUEID" val="2703"/>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0.xml><?xml version="1.0" encoding="utf-8"?>
<p:tagLst xmlns:a="http://schemas.openxmlformats.org/drawingml/2006/main" xmlns:r="http://schemas.openxmlformats.org/officeDocument/2006/relationships" xmlns:p="http://schemas.openxmlformats.org/presentationml/2006/main">
  <p:tag name="AS_UNIQUEID" val="2704"/>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1.xml><?xml version="1.0" encoding="utf-8"?>
<p:tagLst xmlns:a="http://schemas.openxmlformats.org/drawingml/2006/main" xmlns:r="http://schemas.openxmlformats.org/officeDocument/2006/relationships" xmlns:p="http://schemas.openxmlformats.org/presentationml/2006/main">
  <p:tag name="AS_UNIQUEID" val="2705"/>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82.xml><?xml version="1.0" encoding="utf-8"?>
<p:tagLst xmlns:a="http://schemas.openxmlformats.org/drawingml/2006/main" xmlns:r="http://schemas.openxmlformats.org/officeDocument/2006/relationships" xmlns:p="http://schemas.openxmlformats.org/presentationml/2006/main">
  <p:tag name="AS_UNIQUEID" val="270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3.xml><?xml version="1.0" encoding="utf-8"?>
<p:tagLst xmlns:a="http://schemas.openxmlformats.org/drawingml/2006/main" xmlns:r="http://schemas.openxmlformats.org/officeDocument/2006/relationships" xmlns:p="http://schemas.openxmlformats.org/presentationml/2006/main">
  <p:tag name="AS_UNIQUEID" val="270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4.xml><?xml version="1.0" encoding="utf-8"?>
<p:tagLst xmlns:a="http://schemas.openxmlformats.org/drawingml/2006/main" xmlns:r="http://schemas.openxmlformats.org/officeDocument/2006/relationships" xmlns:p="http://schemas.openxmlformats.org/presentationml/2006/main">
  <p:tag name="AS_UNIQUEID" val="270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5.xml><?xml version="1.0" encoding="utf-8"?>
<p:tagLst xmlns:a="http://schemas.openxmlformats.org/drawingml/2006/main" xmlns:r="http://schemas.openxmlformats.org/officeDocument/2006/relationships" xmlns:p="http://schemas.openxmlformats.org/presentationml/2006/main">
  <p:tag name="AS_UNIQUEID" val="2710"/>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6.xml><?xml version="1.0" encoding="utf-8"?>
<p:tagLst xmlns:a="http://schemas.openxmlformats.org/drawingml/2006/main" xmlns:r="http://schemas.openxmlformats.org/officeDocument/2006/relationships" xmlns:p="http://schemas.openxmlformats.org/presentationml/2006/main">
  <p:tag name="AS_UNIQUEID" val="271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7.xml><?xml version="1.0" encoding="utf-8"?>
<p:tagLst xmlns:a="http://schemas.openxmlformats.org/drawingml/2006/main" xmlns:r="http://schemas.openxmlformats.org/officeDocument/2006/relationships" xmlns:p="http://schemas.openxmlformats.org/presentationml/2006/main">
  <p:tag name="AS_UNIQUEID" val="271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8.xml><?xml version="1.0" encoding="utf-8"?>
<p:tagLst xmlns:a="http://schemas.openxmlformats.org/drawingml/2006/main" xmlns:r="http://schemas.openxmlformats.org/officeDocument/2006/relationships" xmlns:p="http://schemas.openxmlformats.org/presentationml/2006/main">
  <p:tag name="AS_UNIQUEID" val="271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89.xml><?xml version="1.0" encoding="utf-8"?>
<p:tagLst xmlns:a="http://schemas.openxmlformats.org/drawingml/2006/main" xmlns:r="http://schemas.openxmlformats.org/officeDocument/2006/relationships" xmlns:p="http://schemas.openxmlformats.org/presentationml/2006/main">
  <p:tag name="AS_UNIQUEID" val="2711"/>
</p:tagLst>
</file>

<file path=ppt/tags/tag90.xml><?xml version="1.0" encoding="utf-8"?>
<p:tagLst xmlns:a="http://schemas.openxmlformats.org/drawingml/2006/main" xmlns:r="http://schemas.openxmlformats.org/officeDocument/2006/relationships" xmlns:p="http://schemas.openxmlformats.org/presentationml/2006/main">
  <p:tag name="AS_UNIQUEID" val="2714"/>
</p:tagLst>
</file>

<file path=ppt/tags/tag91.xml><?xml version="1.0" encoding="utf-8"?>
<p:tagLst xmlns:a="http://schemas.openxmlformats.org/drawingml/2006/main" xmlns:r="http://schemas.openxmlformats.org/officeDocument/2006/relationships" xmlns:p="http://schemas.openxmlformats.org/presentationml/2006/main">
  <p:tag name="AS_UNIQUEID" val="271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2.xml><?xml version="1.0" encoding="utf-8"?>
<p:tagLst xmlns:a="http://schemas.openxmlformats.org/drawingml/2006/main" xmlns:r="http://schemas.openxmlformats.org/officeDocument/2006/relationships" xmlns:p="http://schemas.openxmlformats.org/presentationml/2006/main">
  <p:tag name="AS_UNIQUEID" val="2716"/>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3.xml><?xml version="1.0" encoding="utf-8"?>
<p:tagLst xmlns:a="http://schemas.openxmlformats.org/drawingml/2006/main" xmlns:r="http://schemas.openxmlformats.org/officeDocument/2006/relationships" xmlns:p="http://schemas.openxmlformats.org/presentationml/2006/main">
  <p:tag name="AS_UNIQUEID" val="2712"/>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4.xml><?xml version="1.0" encoding="utf-8"?>
<p:tagLst xmlns:a="http://schemas.openxmlformats.org/drawingml/2006/main" xmlns:r="http://schemas.openxmlformats.org/officeDocument/2006/relationships" xmlns:p="http://schemas.openxmlformats.org/presentationml/2006/main">
  <p:tag name="AS_UNIQUEID" val="2713"/>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5.xml><?xml version="1.0" encoding="utf-8"?>
<p:tagLst xmlns:a="http://schemas.openxmlformats.org/drawingml/2006/main" xmlns:r="http://schemas.openxmlformats.org/officeDocument/2006/relationships" xmlns:p="http://schemas.openxmlformats.org/presentationml/2006/main">
  <p:tag name="AS_UNIQUEID" val="2721"/>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96.xml><?xml version="1.0" encoding="utf-8"?>
<p:tagLst xmlns:a="http://schemas.openxmlformats.org/drawingml/2006/main" xmlns:r="http://schemas.openxmlformats.org/officeDocument/2006/relationships" xmlns:p="http://schemas.openxmlformats.org/presentationml/2006/main">
  <p:tag name="AS_UNIQUEID" val="2722"/>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97.xml><?xml version="1.0" encoding="utf-8"?>
<p:tagLst xmlns:a="http://schemas.openxmlformats.org/drawingml/2006/main" xmlns:r="http://schemas.openxmlformats.org/officeDocument/2006/relationships" xmlns:p="http://schemas.openxmlformats.org/presentationml/2006/main">
  <p:tag name="AS_UNIQUEID" val="2723"/>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98.xml><?xml version="1.0" encoding="utf-8"?>
<p:tagLst xmlns:a="http://schemas.openxmlformats.org/drawingml/2006/main" xmlns:r="http://schemas.openxmlformats.org/officeDocument/2006/relationships" xmlns:p="http://schemas.openxmlformats.org/presentationml/2006/main">
  <p:tag name="AS_UNIQUEID" val="2724"/>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99.xml><?xml version="1.0" encoding="utf-8"?>
<p:tagLst xmlns:a="http://schemas.openxmlformats.org/drawingml/2006/main" xmlns:r="http://schemas.openxmlformats.org/officeDocument/2006/relationships" xmlns:p="http://schemas.openxmlformats.org/presentationml/2006/main">
  <p:tag name="AS_UNIQUEID" val="2726"/>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100.xml><?xml version="1.0" encoding="utf-8"?>
<p:tagLst xmlns:a="http://schemas.openxmlformats.org/drawingml/2006/main" xmlns:r="http://schemas.openxmlformats.org/officeDocument/2006/relationships" xmlns:p="http://schemas.openxmlformats.org/presentationml/2006/main">
  <p:tag name="AS_UNIQUEID" val="2727"/>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01.xml><?xml version="1.0" encoding="utf-8"?>
<p:tagLst xmlns:a="http://schemas.openxmlformats.org/drawingml/2006/main" xmlns:r="http://schemas.openxmlformats.org/officeDocument/2006/relationships" xmlns:p="http://schemas.openxmlformats.org/presentationml/2006/main">
  <p:tag name="AS_UNIQUEID" val="2728"/>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02.xml><?xml version="1.0" encoding="utf-8"?>
<p:tagLst xmlns:a="http://schemas.openxmlformats.org/drawingml/2006/main" xmlns:r="http://schemas.openxmlformats.org/officeDocument/2006/relationships" xmlns:p="http://schemas.openxmlformats.org/presentationml/2006/main">
  <p:tag name="AS_UNIQUEID" val="2729"/>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03.xml><?xml version="1.0" encoding="utf-8"?>
<p:tagLst xmlns:a="http://schemas.openxmlformats.org/drawingml/2006/main" xmlns:r="http://schemas.openxmlformats.org/officeDocument/2006/relationships" xmlns:p="http://schemas.openxmlformats.org/presentationml/2006/main">
  <p:tag name="AS_UNIQUEID" val="2730"/>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04.xml><?xml version="1.0" encoding="utf-8"?>
<p:tagLst xmlns:a="http://schemas.openxmlformats.org/drawingml/2006/main" xmlns:r="http://schemas.openxmlformats.org/officeDocument/2006/relationships" xmlns:p="http://schemas.openxmlformats.org/presentationml/2006/main">
  <p:tag name="AS_UNIQUEID" val="2731"/>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105.xml><?xml version="1.0" encoding="utf-8"?>
<p:tagLst xmlns:a="http://schemas.openxmlformats.org/drawingml/2006/main" xmlns:r="http://schemas.openxmlformats.org/officeDocument/2006/relationships" xmlns:p="http://schemas.openxmlformats.org/presentationml/2006/main">
  <p:tag name="AS_UNIQUEID" val="2733"/>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106.xml><?xml version="1.0" encoding="utf-8"?>
<p:tagLst xmlns:a="http://schemas.openxmlformats.org/drawingml/2006/main" xmlns:r="http://schemas.openxmlformats.org/officeDocument/2006/relationships" xmlns:p="http://schemas.openxmlformats.org/presentationml/2006/main">
  <p:tag name="AS_UNIQUEID" val="2734"/>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7.xml><?xml version="1.0" encoding="utf-8"?>
<p:tagLst xmlns:a="http://schemas.openxmlformats.org/drawingml/2006/main" xmlns:r="http://schemas.openxmlformats.org/officeDocument/2006/relationships" xmlns:p="http://schemas.openxmlformats.org/presentationml/2006/main">
  <p:tag name="AS_UNIQUEID" val="2735"/>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8.xml><?xml version="1.0" encoding="utf-8"?>
<p:tagLst xmlns:a="http://schemas.openxmlformats.org/drawingml/2006/main" xmlns:r="http://schemas.openxmlformats.org/officeDocument/2006/relationships" xmlns:p="http://schemas.openxmlformats.org/presentationml/2006/main">
  <p:tag name="AS_UNIQUEID" val="2736"/>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09.xml><?xml version="1.0" encoding="utf-8"?>
<p:tagLst xmlns:a="http://schemas.openxmlformats.org/drawingml/2006/main" xmlns:r="http://schemas.openxmlformats.org/officeDocument/2006/relationships" xmlns:p="http://schemas.openxmlformats.org/presentationml/2006/main">
  <p:tag name="AS_UNIQUEID" val="2737"/>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10.xml><?xml version="1.0" encoding="utf-8"?>
<p:tagLst xmlns:a="http://schemas.openxmlformats.org/drawingml/2006/main" xmlns:r="http://schemas.openxmlformats.org/officeDocument/2006/relationships" xmlns:p="http://schemas.openxmlformats.org/presentationml/2006/main">
  <p:tag name="AS_UNIQUEID" val="2738"/>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11.xml><?xml version="1.0" encoding="utf-8"?>
<p:tagLst xmlns:a="http://schemas.openxmlformats.org/drawingml/2006/main" xmlns:r="http://schemas.openxmlformats.org/officeDocument/2006/relationships" xmlns:p="http://schemas.openxmlformats.org/presentationml/2006/main">
  <p:tag name="AS_UNIQUEID" val="2739"/>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12.xml><?xml version="1.0" encoding="utf-8"?>
<p:tagLst xmlns:a="http://schemas.openxmlformats.org/drawingml/2006/main" xmlns:r="http://schemas.openxmlformats.org/officeDocument/2006/relationships" xmlns:p="http://schemas.openxmlformats.org/presentationml/2006/main">
  <p:tag name="AS_UNIQUEID" val="2740"/>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13.xml><?xml version="1.0" encoding="utf-8"?>
<p:tagLst xmlns:a="http://schemas.openxmlformats.org/drawingml/2006/main" xmlns:r="http://schemas.openxmlformats.org/officeDocument/2006/relationships" xmlns:p="http://schemas.openxmlformats.org/presentationml/2006/main">
  <p:tag name="AS_UNIQUEID" val="2741"/>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114.xml><?xml version="1.0" encoding="utf-8"?>
<p:tagLst xmlns:a="http://schemas.openxmlformats.org/drawingml/2006/main" xmlns:r="http://schemas.openxmlformats.org/officeDocument/2006/relationships" xmlns:p="http://schemas.openxmlformats.org/presentationml/2006/main">
  <p:tag name="AS_UNIQUEID" val="2743"/>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115.xml><?xml version="1.0" encoding="utf-8"?>
<p:tagLst xmlns:a="http://schemas.openxmlformats.org/drawingml/2006/main" xmlns:r="http://schemas.openxmlformats.org/officeDocument/2006/relationships" xmlns:p="http://schemas.openxmlformats.org/presentationml/2006/main">
  <p:tag name="AS_UNIQUEID" val="2744"/>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6.xml><?xml version="1.0" encoding="utf-8"?>
<p:tagLst xmlns:a="http://schemas.openxmlformats.org/drawingml/2006/main" xmlns:r="http://schemas.openxmlformats.org/officeDocument/2006/relationships" xmlns:p="http://schemas.openxmlformats.org/presentationml/2006/main">
  <p:tag name="AS_UNIQUEID" val="2745"/>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7.xml><?xml version="1.0" encoding="utf-8"?>
<p:tagLst xmlns:a="http://schemas.openxmlformats.org/drawingml/2006/main" xmlns:r="http://schemas.openxmlformats.org/officeDocument/2006/relationships" xmlns:p="http://schemas.openxmlformats.org/presentationml/2006/main">
  <p:tag name="AS_UNIQUEID" val="2746"/>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8.xml><?xml version="1.0" encoding="utf-8"?>
<p:tagLst xmlns:a="http://schemas.openxmlformats.org/drawingml/2006/main" xmlns:r="http://schemas.openxmlformats.org/officeDocument/2006/relationships" xmlns:p="http://schemas.openxmlformats.org/presentationml/2006/main">
  <p:tag name="AS_UNIQUEID" val="2747"/>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19.xml><?xml version="1.0" encoding="utf-8"?>
<p:tagLst xmlns:a="http://schemas.openxmlformats.org/drawingml/2006/main" xmlns:r="http://schemas.openxmlformats.org/officeDocument/2006/relationships" xmlns:p="http://schemas.openxmlformats.org/presentationml/2006/main">
  <p:tag name="AS_UNIQUEID" val="2748"/>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20.xml><?xml version="1.0" encoding="utf-8"?>
<p:tagLst xmlns:a="http://schemas.openxmlformats.org/drawingml/2006/main" xmlns:r="http://schemas.openxmlformats.org/officeDocument/2006/relationships" xmlns:p="http://schemas.openxmlformats.org/presentationml/2006/main">
  <p:tag name="AS_UNIQUEID" val="2749"/>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21.xml><?xml version="1.0" encoding="utf-8"?>
<p:tagLst xmlns:a="http://schemas.openxmlformats.org/drawingml/2006/main" xmlns:r="http://schemas.openxmlformats.org/officeDocument/2006/relationships" xmlns:p="http://schemas.openxmlformats.org/presentationml/2006/main">
  <p:tag name="AS_UNIQUEID" val="2750"/>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22.xml><?xml version="1.0" encoding="utf-8"?>
<p:tagLst xmlns:a="http://schemas.openxmlformats.org/drawingml/2006/main" xmlns:r="http://schemas.openxmlformats.org/officeDocument/2006/relationships" xmlns:p="http://schemas.openxmlformats.org/presentationml/2006/main">
  <p:tag name="AS_UNIQUEID" val="2751"/>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23.xml><?xml version="1.0" encoding="utf-8"?>
<p:tagLst xmlns:a="http://schemas.openxmlformats.org/drawingml/2006/main" xmlns:r="http://schemas.openxmlformats.org/officeDocument/2006/relationships" xmlns:p="http://schemas.openxmlformats.org/presentationml/2006/main">
  <p:tag name="AS_UNIQUEID" val="2753"/>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24.xml><?xml version="1.0" encoding="utf-8"?>
<p:tagLst xmlns:a="http://schemas.openxmlformats.org/drawingml/2006/main" xmlns:r="http://schemas.openxmlformats.org/officeDocument/2006/relationships" xmlns:p="http://schemas.openxmlformats.org/presentationml/2006/main">
  <p:tag name="AS_UNIQUEID" val="2754"/>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5.xml><?xml version="1.0" encoding="utf-8"?>
<p:tagLst xmlns:a="http://schemas.openxmlformats.org/drawingml/2006/main" xmlns:r="http://schemas.openxmlformats.org/officeDocument/2006/relationships" xmlns:p="http://schemas.openxmlformats.org/presentationml/2006/main">
  <p:tag name="AS_UNIQUEID" val="2755"/>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6.xml><?xml version="1.0" encoding="utf-8"?>
<p:tagLst xmlns:a="http://schemas.openxmlformats.org/drawingml/2006/main" xmlns:r="http://schemas.openxmlformats.org/officeDocument/2006/relationships" xmlns:p="http://schemas.openxmlformats.org/presentationml/2006/main">
  <p:tag name="AS_UNIQUEID" val="2756"/>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7.xml><?xml version="1.0" encoding="utf-8"?>
<p:tagLst xmlns:a="http://schemas.openxmlformats.org/drawingml/2006/main" xmlns:r="http://schemas.openxmlformats.org/officeDocument/2006/relationships" xmlns:p="http://schemas.openxmlformats.org/presentationml/2006/main">
  <p:tag name="AS_UNIQUEID" val="2757"/>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8.xml><?xml version="1.0" encoding="utf-8"?>
<p:tagLst xmlns:a="http://schemas.openxmlformats.org/drawingml/2006/main" xmlns:r="http://schemas.openxmlformats.org/officeDocument/2006/relationships" xmlns:p="http://schemas.openxmlformats.org/presentationml/2006/main">
  <p:tag name="AS_UNIQUEID" val="2758"/>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29.xml><?xml version="1.0" encoding="utf-8"?>
<p:tagLst xmlns:a="http://schemas.openxmlformats.org/drawingml/2006/main" xmlns:r="http://schemas.openxmlformats.org/officeDocument/2006/relationships" xmlns:p="http://schemas.openxmlformats.org/presentationml/2006/main">
  <p:tag name="AS_UNIQUEID" val="2759"/>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30.xml><?xml version="1.0" encoding="utf-8"?>
<p:tagLst xmlns:a="http://schemas.openxmlformats.org/drawingml/2006/main" xmlns:r="http://schemas.openxmlformats.org/officeDocument/2006/relationships" xmlns:p="http://schemas.openxmlformats.org/presentationml/2006/main">
  <p:tag name="AS_UNIQUEID" val="2761"/>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131.xml><?xml version="1.0" encoding="utf-8"?>
<p:tagLst xmlns:a="http://schemas.openxmlformats.org/drawingml/2006/main" xmlns:r="http://schemas.openxmlformats.org/officeDocument/2006/relationships" xmlns:p="http://schemas.openxmlformats.org/presentationml/2006/main">
  <p:tag name="AS_UNIQUEID" val="2762"/>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2.xml><?xml version="1.0" encoding="utf-8"?>
<p:tagLst xmlns:a="http://schemas.openxmlformats.org/drawingml/2006/main" xmlns:r="http://schemas.openxmlformats.org/officeDocument/2006/relationships" xmlns:p="http://schemas.openxmlformats.org/presentationml/2006/main">
  <p:tag name="AS_UNIQUEID" val="2763"/>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3.xml><?xml version="1.0" encoding="utf-8"?>
<p:tagLst xmlns:a="http://schemas.openxmlformats.org/drawingml/2006/main" xmlns:r="http://schemas.openxmlformats.org/officeDocument/2006/relationships" xmlns:p="http://schemas.openxmlformats.org/presentationml/2006/main">
  <p:tag name="AS_UNIQUEID" val="2764"/>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4.xml><?xml version="1.0" encoding="utf-8"?>
<p:tagLst xmlns:a="http://schemas.openxmlformats.org/drawingml/2006/main" xmlns:r="http://schemas.openxmlformats.org/officeDocument/2006/relationships" xmlns:p="http://schemas.openxmlformats.org/presentationml/2006/main">
  <p:tag name="AS_UNIQUEID" val="2765"/>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5.xml><?xml version="1.0" encoding="utf-8"?>
<p:tagLst xmlns:a="http://schemas.openxmlformats.org/drawingml/2006/main" xmlns:r="http://schemas.openxmlformats.org/officeDocument/2006/relationships" xmlns:p="http://schemas.openxmlformats.org/presentationml/2006/main">
  <p:tag name="AS_UNIQUEID" val="2766"/>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6.xml><?xml version="1.0" encoding="utf-8"?>
<p:tagLst xmlns:a="http://schemas.openxmlformats.org/drawingml/2006/main" xmlns:r="http://schemas.openxmlformats.org/officeDocument/2006/relationships" xmlns:p="http://schemas.openxmlformats.org/presentationml/2006/main">
  <p:tag name="AS_UNIQUEID" val="2767"/>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7.xml><?xml version="1.0" encoding="utf-8"?>
<p:tagLst xmlns:a="http://schemas.openxmlformats.org/drawingml/2006/main" xmlns:r="http://schemas.openxmlformats.org/officeDocument/2006/relationships" xmlns:p="http://schemas.openxmlformats.org/presentationml/2006/main">
  <p:tag name="AS_UNIQUEID" val="2768"/>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8.xml><?xml version="1.0" encoding="utf-8"?>
<p:tagLst xmlns:a="http://schemas.openxmlformats.org/drawingml/2006/main" xmlns:r="http://schemas.openxmlformats.org/officeDocument/2006/relationships" xmlns:p="http://schemas.openxmlformats.org/presentationml/2006/main">
  <p:tag name="AS_UNIQUEID" val="2769"/>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39.xml><?xml version="1.0" encoding="utf-8"?>
<p:tagLst xmlns:a="http://schemas.openxmlformats.org/drawingml/2006/main" xmlns:r="http://schemas.openxmlformats.org/officeDocument/2006/relationships" xmlns:p="http://schemas.openxmlformats.org/presentationml/2006/main">
  <p:tag name="AS_UNIQUEID" val="2771"/>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140.xml><?xml version="1.0" encoding="utf-8"?>
<p:tagLst xmlns:a="http://schemas.openxmlformats.org/drawingml/2006/main" xmlns:r="http://schemas.openxmlformats.org/officeDocument/2006/relationships" xmlns:p="http://schemas.openxmlformats.org/presentationml/2006/main">
  <p:tag name="AS_UNIQUEID" val="2772"/>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1.xml><?xml version="1.0" encoding="utf-8"?>
<p:tagLst xmlns:a="http://schemas.openxmlformats.org/drawingml/2006/main" xmlns:r="http://schemas.openxmlformats.org/officeDocument/2006/relationships" xmlns:p="http://schemas.openxmlformats.org/presentationml/2006/main">
  <p:tag name="AS_UNIQUEID" val="2773"/>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2.xml><?xml version="1.0" encoding="utf-8"?>
<p:tagLst xmlns:a="http://schemas.openxmlformats.org/drawingml/2006/main" xmlns:r="http://schemas.openxmlformats.org/officeDocument/2006/relationships" xmlns:p="http://schemas.openxmlformats.org/presentationml/2006/main">
  <p:tag name="AS_UNIQUEID" val="2774"/>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3.xml><?xml version="1.0" encoding="utf-8"?>
<p:tagLst xmlns:a="http://schemas.openxmlformats.org/drawingml/2006/main" xmlns:r="http://schemas.openxmlformats.org/officeDocument/2006/relationships" xmlns:p="http://schemas.openxmlformats.org/presentationml/2006/main">
  <p:tag name="AS_UNIQUEID" val="2775"/>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4.xml><?xml version="1.0" encoding="utf-8"?>
<p:tagLst xmlns:a="http://schemas.openxmlformats.org/drawingml/2006/main" xmlns:r="http://schemas.openxmlformats.org/officeDocument/2006/relationships" xmlns:p="http://schemas.openxmlformats.org/presentationml/2006/main">
  <p:tag name="AS_UNIQUEID" val="2776"/>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4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47.xml><?xml version="1.0" encoding="utf-8"?>
<p:tagLst xmlns:a="http://schemas.openxmlformats.org/drawingml/2006/main" xmlns:r="http://schemas.openxmlformats.org/officeDocument/2006/relationships" xmlns:p="http://schemas.openxmlformats.org/presentationml/2006/main">
  <p:tag name="AS_UNIQUEID" val="2807"/>
</p:tagLst>
</file>

<file path=ppt/tags/tag148.xml><?xml version="1.0" encoding="utf-8"?>
<p:tagLst xmlns:a="http://schemas.openxmlformats.org/drawingml/2006/main" xmlns:r="http://schemas.openxmlformats.org/officeDocument/2006/relationships" xmlns:p="http://schemas.openxmlformats.org/presentationml/2006/main">
  <p:tag name="AS_UNIQUEID" val="2808"/>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50.xml><?xml version="1.0" encoding="utf-8"?>
<p:tagLst xmlns:a="http://schemas.openxmlformats.org/drawingml/2006/main" xmlns:r="http://schemas.openxmlformats.org/officeDocument/2006/relationships" xmlns:p="http://schemas.openxmlformats.org/presentationml/2006/main">
  <p:tag name="AS_UNIQUEID" val="2810"/>
</p:tagLst>
</file>

<file path=ppt/tags/tag151.xml><?xml version="1.0" encoding="utf-8"?>
<p:tagLst xmlns:a="http://schemas.openxmlformats.org/drawingml/2006/main" xmlns:r="http://schemas.openxmlformats.org/officeDocument/2006/relationships" xmlns:p="http://schemas.openxmlformats.org/presentationml/2006/main">
  <p:tag name="AS_UNIQUEID" val="2811"/>
  <p:tag name="KSO_WM_BEAUTIFY_FLAG" val=""/>
  <p:tag name="KSO_WM_UNIT_TABLE_BEAUTIFY" val="smartTable{8e30fd46-af51-41de-bef0-989fb37de7d1}"/>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53.xml><?xml version="1.0" encoding="utf-8"?>
<p:tagLst xmlns:a="http://schemas.openxmlformats.org/drawingml/2006/main" xmlns:r="http://schemas.openxmlformats.org/officeDocument/2006/relationships" xmlns:p="http://schemas.openxmlformats.org/presentationml/2006/main">
  <p:tag name="AS_UNIQUEID" val="2813"/>
</p:tagLst>
</file>

<file path=ppt/tags/tag154.xml><?xml version="1.0" encoding="utf-8"?>
<p:tagLst xmlns:a="http://schemas.openxmlformats.org/drawingml/2006/main" xmlns:r="http://schemas.openxmlformats.org/officeDocument/2006/relationships" xmlns:p="http://schemas.openxmlformats.org/presentationml/2006/main">
  <p:tag name="AS_UNIQUEID" val="2814"/>
  <p:tag name="KSO_WM_UNIT_PLACING_PICTURE_USER_VIEWPORT" val="{&quot;height&quot;:4374,&quot;width&quot;:11462}"/>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56.xml><?xml version="1.0" encoding="utf-8"?>
<p:tagLst xmlns:a="http://schemas.openxmlformats.org/drawingml/2006/main" xmlns:r="http://schemas.openxmlformats.org/officeDocument/2006/relationships" xmlns:p="http://schemas.openxmlformats.org/presentationml/2006/main">
  <p:tag name="AS_UNIQUEID" val="2816"/>
</p:tagLst>
</file>

<file path=ppt/tags/tag157.xml><?xml version="1.0" encoding="utf-8"?>
<p:tagLst xmlns:a="http://schemas.openxmlformats.org/drawingml/2006/main" xmlns:r="http://schemas.openxmlformats.org/officeDocument/2006/relationships" xmlns:p="http://schemas.openxmlformats.org/presentationml/2006/main">
  <p:tag name="AS_UNIQUEID" val="2817"/>
  <p:tag name="KSO_WM_BEAUTIFY_FLAG" val=""/>
  <p:tag name="KSO_WM_UNIT_TABLE_BEAUTIFY" val="smartTable{fe136624-6ac5-4b82-9786-56cdeb3a10ac}"/>
  <p:tag name="TABLE_ENDDRAG_ORIGIN_RECT" val="865*394"/>
  <p:tag name="TABLE_ENDDRAG_RECT" val="49*82*865*394"/>
</p:tagLst>
</file>

<file path=ppt/tags/tag158.xml><?xml version="1.0" encoding="utf-8"?>
<p:tagLst xmlns:a="http://schemas.openxmlformats.org/drawingml/2006/main" xmlns:r="http://schemas.openxmlformats.org/officeDocument/2006/relationships" xmlns:p="http://schemas.openxmlformats.org/presentationml/2006/main">
  <p:tag name="AS_UNIQUEID" val="2818"/>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AS_UNIQUEID" val="2816"/>
</p:tagLst>
</file>

<file path=ppt/tags/tag160.xml><?xml version="1.0" encoding="utf-8"?>
<p:tagLst xmlns:a="http://schemas.openxmlformats.org/drawingml/2006/main" xmlns:r="http://schemas.openxmlformats.org/officeDocument/2006/relationships" xmlns:p="http://schemas.openxmlformats.org/presentationml/2006/main">
  <p:tag name="AS_UNIQUEID" val="2824"/>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AS_UNIQUEID" val="2816"/>
</p:tagLst>
</file>

<file path=ppt/tags/tag162.xml><?xml version="1.0" encoding="utf-8"?>
<p:tagLst xmlns:a="http://schemas.openxmlformats.org/drawingml/2006/main" xmlns:r="http://schemas.openxmlformats.org/officeDocument/2006/relationships" xmlns:p="http://schemas.openxmlformats.org/presentationml/2006/main">
  <p:tag name="AS_UNIQUEID" val="2827"/>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64.xml><?xml version="1.0" encoding="utf-8"?>
<p:tagLst xmlns:a="http://schemas.openxmlformats.org/drawingml/2006/main" xmlns:r="http://schemas.openxmlformats.org/officeDocument/2006/relationships" xmlns:p="http://schemas.openxmlformats.org/presentationml/2006/main">
  <p:tag name="AS_UNIQUEID" val="2829"/>
</p:tagLst>
</file>

<file path=ppt/tags/tag165.xml><?xml version="1.0" encoding="utf-8"?>
<p:tagLst xmlns:a="http://schemas.openxmlformats.org/drawingml/2006/main" xmlns:r="http://schemas.openxmlformats.org/officeDocument/2006/relationships" xmlns:p="http://schemas.openxmlformats.org/presentationml/2006/main">
  <p:tag name="AS_UNIQUEID" val="2830"/>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AS_UNIQUEID" val="2831"/>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AS_UNIQUEID" val="2832"/>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AS_UNIQUEID" val="2833"/>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70.xml><?xml version="1.0" encoding="utf-8"?>
<p:tagLst xmlns:a="http://schemas.openxmlformats.org/drawingml/2006/main" xmlns:r="http://schemas.openxmlformats.org/officeDocument/2006/relationships" xmlns:p="http://schemas.openxmlformats.org/presentationml/2006/main">
  <p:tag name="AS_UNIQUEID" val="2835"/>
</p:tagLst>
</file>

<file path=ppt/tags/tag171.xml><?xml version="1.0" encoding="utf-8"?>
<p:tagLst xmlns:a="http://schemas.openxmlformats.org/drawingml/2006/main" xmlns:r="http://schemas.openxmlformats.org/officeDocument/2006/relationships" xmlns:p="http://schemas.openxmlformats.org/presentationml/2006/main">
  <p:tag name="AS_UNIQUEID" val="2836"/>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AS_UNIQUEID" val="2837"/>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AS_UNIQUEID" val="2838"/>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75.xml><?xml version="1.0" encoding="utf-8"?>
<p:tagLst xmlns:a="http://schemas.openxmlformats.org/drawingml/2006/main" xmlns:r="http://schemas.openxmlformats.org/officeDocument/2006/relationships" xmlns:p="http://schemas.openxmlformats.org/presentationml/2006/main">
  <p:tag name="AS_UNIQUEID" val="2840"/>
</p:tagLst>
</file>

<file path=ppt/tags/tag176.xml><?xml version="1.0" encoding="utf-8"?>
<p:tagLst xmlns:a="http://schemas.openxmlformats.org/drawingml/2006/main" xmlns:r="http://schemas.openxmlformats.org/officeDocument/2006/relationships" xmlns:p="http://schemas.openxmlformats.org/presentationml/2006/main">
  <p:tag name="AS_UNIQUEID" val="2841"/>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AS_UNIQUEID" val="2842"/>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AS_UNIQUEID" val="2843"/>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AS_UNIQUEID" val="2844"/>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81.xml><?xml version="1.0" encoding="utf-8"?>
<p:tagLst xmlns:a="http://schemas.openxmlformats.org/drawingml/2006/main" xmlns:r="http://schemas.openxmlformats.org/officeDocument/2006/relationships" xmlns:p="http://schemas.openxmlformats.org/presentationml/2006/main">
  <p:tag name="AS_UNIQUEID" val="2852"/>
</p:tagLst>
</file>

<file path=ppt/tags/tag182.xml><?xml version="1.0" encoding="utf-8"?>
<p:tagLst xmlns:a="http://schemas.openxmlformats.org/drawingml/2006/main" xmlns:r="http://schemas.openxmlformats.org/officeDocument/2006/relationships" xmlns:p="http://schemas.openxmlformats.org/presentationml/2006/main">
  <p:tag name="AS_UNIQUEID" val="2853"/>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84.xml><?xml version="1.0" encoding="utf-8"?>
<p:tagLst xmlns:a="http://schemas.openxmlformats.org/drawingml/2006/main" xmlns:r="http://schemas.openxmlformats.org/officeDocument/2006/relationships" xmlns:p="http://schemas.openxmlformats.org/presentationml/2006/main">
  <p:tag name="AS_UNIQUEID" val="2855"/>
</p:tagLst>
</file>

<file path=ppt/tags/tag185.xml><?xml version="1.0" encoding="utf-8"?>
<p:tagLst xmlns:a="http://schemas.openxmlformats.org/drawingml/2006/main" xmlns:r="http://schemas.openxmlformats.org/officeDocument/2006/relationships" xmlns:p="http://schemas.openxmlformats.org/presentationml/2006/main">
  <p:tag name="AS_UNIQUEID" val="2856"/>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AS_UNIQUEID" val="2857"/>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AS_UNIQUEID" val="2858"/>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AS_UNIQUEID" val="2859"/>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AS_UNIQUEID" val="2860"/>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AS_UNIQUEID" val="2861"/>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AS_UNIQUEID" val="2862"/>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AS_UNIQUEID" val="2863"/>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AS_UNIQUEID" val="2864"/>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AS_UNIQUEID" val="2865"/>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AS_UNIQUEID" val="2866"/>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197.xml><?xml version="1.0" encoding="utf-8"?>
<p:tagLst xmlns:a="http://schemas.openxmlformats.org/drawingml/2006/main" xmlns:r="http://schemas.openxmlformats.org/officeDocument/2006/relationships" xmlns:p="http://schemas.openxmlformats.org/presentationml/2006/main">
  <p:tag name="AS_UNIQUEID" val="2868"/>
</p:tagLst>
</file>

<file path=ppt/tags/tag198.xml><?xml version="1.0" encoding="utf-8"?>
<p:tagLst xmlns:a="http://schemas.openxmlformats.org/drawingml/2006/main" xmlns:r="http://schemas.openxmlformats.org/officeDocument/2006/relationships" xmlns:p="http://schemas.openxmlformats.org/presentationml/2006/main">
  <p:tag name="AS_UNIQUEID" val="2869"/>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AS_UNIQUEID" val="2870"/>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AS_UNIQUEID" val="2871"/>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AS_UNIQUEID" val="2182"/>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AS_UNIQUEID" val="2181"/>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04.xml><?xml version="1.0" encoding="utf-8"?>
<p:tagLst xmlns:a="http://schemas.openxmlformats.org/drawingml/2006/main" xmlns:r="http://schemas.openxmlformats.org/officeDocument/2006/relationships" xmlns:p="http://schemas.openxmlformats.org/presentationml/2006/main">
  <p:tag name="AS_UNIQUEID" val="2873"/>
</p:tagLst>
</file>

<file path=ppt/tags/tag205.xml><?xml version="1.0" encoding="utf-8"?>
<p:tagLst xmlns:a="http://schemas.openxmlformats.org/drawingml/2006/main" xmlns:r="http://schemas.openxmlformats.org/officeDocument/2006/relationships" xmlns:p="http://schemas.openxmlformats.org/presentationml/2006/main">
  <p:tag name="AS_UNIQUEID" val="1412"/>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AS_UNIQUEID" val="2874"/>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AS_UNIQUEID" val="2875"/>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AS_UNIQUEID" val="2876"/>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AS_UNIQUEID" val="2877"/>
</p:tagLst>
</file>

<file path=ppt/tags/tag210.xml><?xml version="1.0" encoding="utf-8"?>
<p:tagLst xmlns:a="http://schemas.openxmlformats.org/drawingml/2006/main" xmlns:r="http://schemas.openxmlformats.org/officeDocument/2006/relationships" xmlns:p="http://schemas.openxmlformats.org/presentationml/2006/main">
  <p:tag name="AS_UNIQUEID" val="2880"/>
</p:tagLst>
</file>

<file path=ppt/tags/tag211.xml><?xml version="1.0" encoding="utf-8"?>
<p:tagLst xmlns:a="http://schemas.openxmlformats.org/drawingml/2006/main" xmlns:r="http://schemas.openxmlformats.org/officeDocument/2006/relationships" xmlns:p="http://schemas.openxmlformats.org/presentationml/2006/main">
  <p:tag name="AS_UNIQUEID" val="2540"/>
  <p:tag name="KSO_WM_BEAUTIFY_FLAG" val=""/>
</p:tagLst>
</file>

<file path=ppt/tags/tag212.xml><?xml version="1.0" encoding="utf-8"?>
<p:tagLst xmlns:a="http://schemas.openxmlformats.org/drawingml/2006/main" xmlns:r="http://schemas.openxmlformats.org/officeDocument/2006/relationships" xmlns:p="http://schemas.openxmlformats.org/presentationml/2006/main">
  <p:tag name="AS_UNIQUEID" val="2542"/>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AS_UNIQUEID" val="2543"/>
  <p:tag name="KSO_WM_BEAUTIFY_FLAG" val=""/>
</p:tagLst>
</file>

<file path=ppt/tags/tag214.xml><?xml version="1.0" encoding="utf-8"?>
<p:tagLst xmlns:a="http://schemas.openxmlformats.org/drawingml/2006/main" xmlns:r="http://schemas.openxmlformats.org/officeDocument/2006/relationships" xmlns:p="http://schemas.openxmlformats.org/presentationml/2006/main">
  <p:tag name="AS_UNIQUEID" val="2546"/>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AS_UNIQUEID" val="2547"/>
</p:tagLst>
</file>

<file path=ppt/tags/tag216.xml><?xml version="1.0" encoding="utf-8"?>
<p:tagLst xmlns:a="http://schemas.openxmlformats.org/drawingml/2006/main" xmlns:r="http://schemas.openxmlformats.org/officeDocument/2006/relationships" xmlns:p="http://schemas.openxmlformats.org/presentationml/2006/main">
  <p:tag name="AS_UNIQUEID" val="2551"/>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AS_UNIQUEID" val="2552"/>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AS_UNIQUEID" val="2548"/>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AS_UNIQUEID" val="2549"/>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AS_UNIQUEID" val="2550"/>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AS_UNIQUEID" val="2498"/>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AS_UNIQUEID" val="2499"/>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AS_UNIQUEID" val="2878"/>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AS_UNIQUEID" val="2879"/>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26.xml><?xml version="1.0" encoding="utf-8"?>
<p:tagLst xmlns:a="http://schemas.openxmlformats.org/drawingml/2006/main" xmlns:r="http://schemas.openxmlformats.org/officeDocument/2006/relationships" xmlns:p="http://schemas.openxmlformats.org/presentationml/2006/main">
  <p:tag name="AS_UNIQUEID" val="2882"/>
</p:tagLst>
</file>

<file path=ppt/tags/tag227.xml><?xml version="1.0" encoding="utf-8"?>
<p:tagLst xmlns:a="http://schemas.openxmlformats.org/drawingml/2006/main" xmlns:r="http://schemas.openxmlformats.org/officeDocument/2006/relationships" xmlns:p="http://schemas.openxmlformats.org/presentationml/2006/main">
  <p:tag name="AS_UNIQUEID" val="2883"/>
  <p:tag name="KSO_WM_BEAUTIFY_FLAG" val=""/>
  <p:tag name="KSO_WM_UNIT_TABLE_BEAUTIFY" val="smartTable{d0a9a838-8523-49f9-a3bc-1f9936ce71ac}"/>
</p:tagLst>
</file>

<file path=ppt/tags/tag228.xml><?xml version="1.0" encoding="utf-8"?>
<p:tagLst xmlns:a="http://schemas.openxmlformats.org/drawingml/2006/main" xmlns:r="http://schemas.openxmlformats.org/officeDocument/2006/relationships" xmlns:p="http://schemas.openxmlformats.org/presentationml/2006/main">
  <p:tag name="AS_UNIQUEID" val="51"/>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AS_UNIQUEID" val="52"/>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AS_UNIQUEID" val="51"/>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AS_UNIQUEID" val="2884"/>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33.xml><?xml version="1.0" encoding="utf-8"?>
<p:tagLst xmlns:a="http://schemas.openxmlformats.org/drawingml/2006/main" xmlns:r="http://schemas.openxmlformats.org/officeDocument/2006/relationships" xmlns:p="http://schemas.openxmlformats.org/presentationml/2006/main">
  <p:tag name="AS_UNIQUEID" val="2886"/>
</p:tagLst>
</file>

<file path=ppt/tags/tag234.xml><?xml version="1.0" encoding="utf-8"?>
<p:tagLst xmlns:a="http://schemas.openxmlformats.org/drawingml/2006/main" xmlns:r="http://schemas.openxmlformats.org/officeDocument/2006/relationships" xmlns:p="http://schemas.openxmlformats.org/presentationml/2006/main">
  <p:tag name="AS_UNIQUEID" val="2887"/>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AS_UNIQUEID" val="2888"/>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wm#"/>
  <p:tag name="KSO_WM_SPECIAL_SOURCE" val="bdnull"/>
  <p:tag name="KSO_WM_TEMPLATE_CATEGORY" val="basetag"/>
  <p:tag name="KSO_WM_TEMPLATE_INDEX" val="20164348"/>
</p:tagLst>
</file>

<file path=ppt/tags/tag237.xml><?xml version="1.0" encoding="utf-8"?>
<p:tagLst xmlns:a="http://schemas.openxmlformats.org/drawingml/2006/main" xmlns:r="http://schemas.openxmlformats.org/officeDocument/2006/relationships" xmlns:p="http://schemas.openxmlformats.org/presentationml/2006/main">
  <p:tag name="AS_UNIQUEID" val="3266"/>
</p:tagLst>
</file>

<file path=ppt/tags/tag238.xml><?xml version="1.0" encoding="utf-8"?>
<p:tagLst xmlns:a="http://schemas.openxmlformats.org/drawingml/2006/main" xmlns:r="http://schemas.openxmlformats.org/officeDocument/2006/relationships" xmlns:p="http://schemas.openxmlformats.org/presentationml/2006/main">
  <p:tag name="AS_UNIQUEID" val="73"/>
</p:tagLst>
</file>

<file path=ppt/tags/tag239.xml><?xml version="1.0" encoding="utf-8"?>
<p:tagLst xmlns:a="http://schemas.openxmlformats.org/drawingml/2006/main" xmlns:r="http://schemas.openxmlformats.org/officeDocument/2006/relationships" xmlns:p="http://schemas.openxmlformats.org/presentationml/2006/main">
  <p:tag name="AS_UNIQUEID" val="82"/>
</p:tagLst>
</file>

<file path=ppt/tags/tag240.xml><?xml version="1.0" encoding="utf-8"?>
<p:tagLst xmlns:a="http://schemas.openxmlformats.org/drawingml/2006/main" xmlns:r="http://schemas.openxmlformats.org/officeDocument/2006/relationships" xmlns:p="http://schemas.openxmlformats.org/presentationml/2006/main">
  <p:tag name="AS_UNIQUEID" val="3267"/>
</p:tagLst>
</file>

<file path=ppt/tags/tag241.xml><?xml version="1.0" encoding="utf-8"?>
<p:tagLst xmlns:a="http://schemas.openxmlformats.org/drawingml/2006/main" xmlns:r="http://schemas.openxmlformats.org/officeDocument/2006/relationships" xmlns:p="http://schemas.openxmlformats.org/presentationml/2006/main">
  <p:tag name="AS_UNIQUEID" val="3268"/>
</p:tagLst>
</file>

<file path=ppt/tags/tag242.xml><?xml version="1.0" encoding="utf-8"?>
<p:tagLst xmlns:a="http://schemas.openxmlformats.org/drawingml/2006/main" xmlns:r="http://schemas.openxmlformats.org/officeDocument/2006/relationships" xmlns:p="http://schemas.openxmlformats.org/presentationml/2006/main">
  <p:tag name="AS_UNIQUEID" val="3269"/>
</p:tagLst>
</file>

<file path=ppt/tags/tag243.xml><?xml version="1.0" encoding="utf-8"?>
<p:tagLst xmlns:a="http://schemas.openxmlformats.org/drawingml/2006/main" xmlns:r="http://schemas.openxmlformats.org/officeDocument/2006/relationships" xmlns:p="http://schemas.openxmlformats.org/presentationml/2006/main">
  <p:tag name="AS_UNIQUEID" val="3270"/>
</p:tagLst>
</file>

<file path=ppt/tags/tag2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45.xml><?xml version="1.0" encoding="utf-8"?>
<p:tagLst xmlns:a="http://schemas.openxmlformats.org/drawingml/2006/main" xmlns:r="http://schemas.openxmlformats.org/officeDocument/2006/relationships" xmlns:p="http://schemas.openxmlformats.org/presentationml/2006/main">
  <p:tag name="AS_UNIQUEID" val="2890"/>
</p:tagLst>
</file>

<file path=ppt/tags/tag246.xml><?xml version="1.0" encoding="utf-8"?>
<p:tagLst xmlns:a="http://schemas.openxmlformats.org/drawingml/2006/main" xmlns:r="http://schemas.openxmlformats.org/officeDocument/2006/relationships" xmlns:p="http://schemas.openxmlformats.org/presentationml/2006/main">
  <p:tag name="AS_UNIQUEID" val="2891"/>
  <p:tag name="KSO_WM_BEAUTIFY_FLAG" val=""/>
</p:tagLst>
</file>

<file path=ppt/tags/tag247.xml><?xml version="1.0" encoding="utf-8"?>
<p:tagLst xmlns:a="http://schemas.openxmlformats.org/drawingml/2006/main" xmlns:r="http://schemas.openxmlformats.org/officeDocument/2006/relationships" xmlns:p="http://schemas.openxmlformats.org/presentationml/2006/main">
  <p:tag name="AS_UNIQUEID" val="2892"/>
  <p:tag name="KSO_WM_BEAUTIFY_FLAG" val=""/>
</p:tagLst>
</file>

<file path=ppt/tags/tag248.xml><?xml version="1.0" encoding="utf-8"?>
<p:tagLst xmlns:a="http://schemas.openxmlformats.org/drawingml/2006/main" xmlns:r="http://schemas.openxmlformats.org/officeDocument/2006/relationships" xmlns:p="http://schemas.openxmlformats.org/presentationml/2006/main">
  <p:tag name="AS_UNIQUEID" val="2893"/>
  <p:tag name="KSO_WM_BEAUTIFY_FLAG" val=""/>
</p:tagLst>
</file>

<file path=ppt/tags/tag249.xml><?xml version="1.0" encoding="utf-8"?>
<p:tagLst xmlns:a="http://schemas.openxmlformats.org/drawingml/2006/main" xmlns:r="http://schemas.openxmlformats.org/officeDocument/2006/relationships" xmlns:p="http://schemas.openxmlformats.org/presentationml/2006/main">
  <p:tag name="AS_UNIQUEID" val="2894"/>
  <p:tag name="KSO_WM_BEAUTIFY_FLAG" val=""/>
</p:tagLst>
</file>

<file path=ppt/tags/tag250.xml><?xml version="1.0" encoding="utf-8"?>
<p:tagLst xmlns:a="http://schemas.openxmlformats.org/drawingml/2006/main" xmlns:r="http://schemas.openxmlformats.org/officeDocument/2006/relationships" xmlns:p="http://schemas.openxmlformats.org/presentationml/2006/main">
  <p:tag name="AS_UNIQUEID" val="2895"/>
  <p:tag name="KSO_WM_BEAUTIFY_FLAG" val=""/>
</p:tagLst>
</file>

<file path=ppt/tags/tag251.xml><?xml version="1.0" encoding="utf-8"?>
<p:tagLst xmlns:a="http://schemas.openxmlformats.org/drawingml/2006/main" xmlns:r="http://schemas.openxmlformats.org/officeDocument/2006/relationships" xmlns:p="http://schemas.openxmlformats.org/presentationml/2006/main">
  <p:tag name="AS_UNIQUEID" val="2896"/>
  <p:tag name="KSO_WM_BEAUTIFY_FLAG" val=""/>
</p:tagLst>
</file>

<file path=ppt/tags/tag252.xml><?xml version="1.0" encoding="utf-8"?>
<p:tagLst xmlns:a="http://schemas.openxmlformats.org/drawingml/2006/main" xmlns:r="http://schemas.openxmlformats.org/officeDocument/2006/relationships" xmlns:p="http://schemas.openxmlformats.org/presentationml/2006/main">
  <p:tag name="AS_UNIQUEID" val="2897"/>
  <p:tag name="KSO_WM_BEAUTIFY_FLAG" val=""/>
</p:tagLst>
</file>

<file path=ppt/tags/tag253.xml><?xml version="1.0" encoding="utf-8"?>
<p:tagLst xmlns:a="http://schemas.openxmlformats.org/drawingml/2006/main" xmlns:r="http://schemas.openxmlformats.org/officeDocument/2006/relationships" xmlns:p="http://schemas.openxmlformats.org/presentationml/2006/main">
  <p:tag name="AS_UNIQUEID" val="2898"/>
  <p:tag name="KSO_WM_BEAUTIFY_FLAG" val=""/>
</p:tagLst>
</file>

<file path=ppt/tags/tag254.xml><?xml version="1.0" encoding="utf-8"?>
<p:tagLst xmlns:a="http://schemas.openxmlformats.org/drawingml/2006/main" xmlns:r="http://schemas.openxmlformats.org/officeDocument/2006/relationships" xmlns:p="http://schemas.openxmlformats.org/presentationml/2006/main">
  <p:tag name="AS_UNIQUEID" val="2899"/>
  <p:tag name="KSO_WM_BEAUTIFY_FLAG" val=""/>
</p:tagLst>
</file>

<file path=ppt/tags/tag255.xml><?xml version="1.0" encoding="utf-8"?>
<p:tagLst xmlns:a="http://schemas.openxmlformats.org/drawingml/2006/main" xmlns:r="http://schemas.openxmlformats.org/officeDocument/2006/relationships" xmlns:p="http://schemas.openxmlformats.org/presentationml/2006/main">
  <p:tag name="AS_UNIQUEID" val="2900"/>
  <p:tag name="KSO_WM_BEAUTIFY_FLAG" val=""/>
</p:tagLst>
</file>

<file path=ppt/tags/tag256.xml><?xml version="1.0" encoding="utf-8"?>
<p:tagLst xmlns:a="http://schemas.openxmlformats.org/drawingml/2006/main" xmlns:r="http://schemas.openxmlformats.org/officeDocument/2006/relationships" xmlns:p="http://schemas.openxmlformats.org/presentationml/2006/main">
  <p:tag name="AS_UNIQUEID" val="2901"/>
  <p:tag name="KSO_WM_BEAUTIFY_FLAG" val=""/>
</p:tagLst>
</file>

<file path=ppt/tags/tag257.xml><?xml version="1.0" encoding="utf-8"?>
<p:tagLst xmlns:a="http://schemas.openxmlformats.org/drawingml/2006/main" xmlns:r="http://schemas.openxmlformats.org/officeDocument/2006/relationships" xmlns:p="http://schemas.openxmlformats.org/presentationml/2006/main">
  <p:tag name="AS_UNIQUEID" val="2902"/>
  <p:tag name="KSO_WM_BEAUTIFY_FLAG" val=""/>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59.xml><?xml version="1.0" encoding="utf-8"?>
<p:tagLst xmlns:a="http://schemas.openxmlformats.org/drawingml/2006/main" xmlns:r="http://schemas.openxmlformats.org/officeDocument/2006/relationships" xmlns:p="http://schemas.openxmlformats.org/presentationml/2006/main">
  <p:tag name="AS_UNIQUEID" val="2904"/>
</p:tagLst>
</file>

<file path=ppt/tags/tag260.xml><?xml version="1.0" encoding="utf-8"?>
<p:tagLst xmlns:a="http://schemas.openxmlformats.org/drawingml/2006/main" xmlns:r="http://schemas.openxmlformats.org/officeDocument/2006/relationships" xmlns:p="http://schemas.openxmlformats.org/presentationml/2006/main">
  <p:tag name="AS_UNIQUEID" val="2905"/>
  <p:tag name="KSO_WM_BEAUTIFY_FLAG" val=""/>
</p:tagLst>
</file>

<file path=ppt/tags/tag261.xml><?xml version="1.0" encoding="utf-8"?>
<p:tagLst xmlns:a="http://schemas.openxmlformats.org/drawingml/2006/main" xmlns:r="http://schemas.openxmlformats.org/officeDocument/2006/relationships" xmlns:p="http://schemas.openxmlformats.org/presentationml/2006/main">
  <p:tag name="AS_UNIQUEID" val="2907"/>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63.xml><?xml version="1.0" encoding="utf-8"?>
<p:tagLst xmlns:a="http://schemas.openxmlformats.org/drawingml/2006/main" xmlns:r="http://schemas.openxmlformats.org/officeDocument/2006/relationships" xmlns:p="http://schemas.openxmlformats.org/presentationml/2006/main">
  <p:tag name="AS_UNIQUEID" val="2846"/>
</p:tagLst>
</file>

<file path=ppt/tags/tag264.xml><?xml version="1.0" encoding="utf-8"?>
<p:tagLst xmlns:a="http://schemas.openxmlformats.org/drawingml/2006/main" xmlns:r="http://schemas.openxmlformats.org/officeDocument/2006/relationships" xmlns:p="http://schemas.openxmlformats.org/presentationml/2006/main">
  <p:tag name="AS_UNIQUEID" val="2847"/>
</p:tagLst>
</file>

<file path=ppt/tags/tag265.xml><?xml version="1.0" encoding="utf-8"?>
<p:tagLst xmlns:a="http://schemas.openxmlformats.org/drawingml/2006/main" xmlns:r="http://schemas.openxmlformats.org/officeDocument/2006/relationships" xmlns:p="http://schemas.openxmlformats.org/presentationml/2006/main">
  <p:tag name="AS_UNIQUEID" val="2848"/>
</p:tagLst>
</file>

<file path=ppt/tags/tag266.xml><?xml version="1.0" encoding="utf-8"?>
<p:tagLst xmlns:a="http://schemas.openxmlformats.org/drawingml/2006/main" xmlns:r="http://schemas.openxmlformats.org/officeDocument/2006/relationships" xmlns:p="http://schemas.openxmlformats.org/presentationml/2006/main">
  <p:tag name="AS_UNIQUEID" val="2849"/>
  <p:tag name="KSO_WM_BEAUTIFY_FLAG" val=""/>
</p:tagLst>
</file>

<file path=ppt/tags/tag267.xml><?xml version="1.0" encoding="utf-8"?>
<p:tagLst xmlns:a="http://schemas.openxmlformats.org/drawingml/2006/main" xmlns:r="http://schemas.openxmlformats.org/officeDocument/2006/relationships" xmlns:p="http://schemas.openxmlformats.org/presentationml/2006/main">
  <p:tag name="AS_UNIQUEID" val="2850"/>
  <p:tag name="KSO_WM_BEAUTIFY_FLAG" val=""/>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0665"/>
</p:tagLst>
</file>

<file path=ppt/tags/tag269.xml><?xml version="1.0" encoding="utf-8"?>
<p:tagLst xmlns:a="http://schemas.openxmlformats.org/drawingml/2006/main" xmlns:r="http://schemas.openxmlformats.org/officeDocument/2006/relationships" xmlns:p="http://schemas.openxmlformats.org/presentationml/2006/main">
  <p:tag name="AS_UNIQUEID" val="2846"/>
</p:tagLst>
</file>

<file path=ppt/tags/tag270.xml><?xml version="1.0" encoding="utf-8"?>
<p:tagLst xmlns:a="http://schemas.openxmlformats.org/drawingml/2006/main" xmlns:r="http://schemas.openxmlformats.org/officeDocument/2006/relationships" xmlns:p="http://schemas.openxmlformats.org/presentationml/2006/main">
  <p:tag name="AS_UNIQUEID" val="2847"/>
</p:tagLst>
</file>

<file path=ppt/tags/tag271.xml><?xml version="1.0" encoding="utf-8"?>
<p:tagLst xmlns:a="http://schemas.openxmlformats.org/drawingml/2006/main" xmlns:r="http://schemas.openxmlformats.org/officeDocument/2006/relationships" xmlns:p="http://schemas.openxmlformats.org/presentationml/2006/main">
  <p:tag name="AS_UNIQUEID" val="2848"/>
</p:tagLst>
</file>

<file path=ppt/tags/tag272.xml><?xml version="1.0" encoding="utf-8"?>
<p:tagLst xmlns:a="http://schemas.openxmlformats.org/drawingml/2006/main" xmlns:r="http://schemas.openxmlformats.org/officeDocument/2006/relationships" xmlns:p="http://schemas.openxmlformats.org/presentationml/2006/main">
  <p:tag name="AS_UNIQUEID" val="2849"/>
  <p:tag name="KSO_WM_BEAUTIFY_FLAG" val=""/>
</p:tagLst>
</file>

<file path=ppt/tags/tag273.xml><?xml version="1.0" encoding="utf-8"?>
<p:tagLst xmlns:a="http://schemas.openxmlformats.org/drawingml/2006/main" xmlns:r="http://schemas.openxmlformats.org/officeDocument/2006/relationships" xmlns:p="http://schemas.openxmlformats.org/presentationml/2006/main">
  <p:tag name="AS_UNIQUEID" val="2850"/>
  <p:tag name="KSO_WM_BEAUTIFY_FLAG" val=""/>
</p:tagLst>
</file>

<file path=ppt/theme/theme1.xml><?xml version="1.0" encoding="utf-8"?>
<a:theme xmlns:a="http://schemas.openxmlformats.org/drawingml/2006/main" name="1_自定义设计方案">
  <a:themeElements>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190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2400" b="1" i="0" u="none" strike="noStrike" cap="none" normalizeH="0" baseline="0" smtClean="0">
            <a:ln>
              <a:noFill/>
            </a:ln>
            <a:solidFill>
              <a:schemeClr val="tx1"/>
            </a:solidFill>
            <a:effectLst/>
            <a:latin typeface="Times New Roman" panose="02020603050405020304" pitchFamily="18" charset="0"/>
            <a:ea typeface="方正瘦金书_GBK" pitchFamily="65" charset="-122"/>
          </a:defRPr>
        </a:defPPr>
      </a:lstStyle>
    </a:spDef>
    <a:lnDef>
      <a:spPr bwMode="auto">
        <a:xfrm>
          <a:off x="0" y="0"/>
          <a:ext cx="1" cy="1"/>
        </a:xfrm>
        <a:custGeom>
          <a:avLst/>
          <a:gdLst/>
          <a:ahLst/>
          <a:cxnLst/>
          <a:rect l="0" t="0" r="0" b="0"/>
          <a:pathLst/>
        </a:custGeom>
        <a:noFill/>
        <a:ln w="190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zh-CN" sz="2400" b="1" i="0" u="none" strike="noStrike" cap="none" normalizeH="0" baseline="0" smtClean="0">
            <a:ln>
              <a:noFill/>
            </a:ln>
            <a:solidFill>
              <a:schemeClr val="tx1"/>
            </a:solidFill>
            <a:effectLst/>
            <a:latin typeface="Times New Roman" panose="02020603050405020304" pitchFamily="18" charset="0"/>
            <a:ea typeface="方正瘦金书_GBK" pitchFamily="65" charset="-122"/>
          </a:defRPr>
        </a:defPPr>
      </a:lstStyle>
    </a:lnDef>
  </a:objectDefaults>
  <a:extraClrSchemeLst>
    <a:extraClrScheme>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190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zh-CN" sz="2400" b="1" i="0" u="none" strike="noStrike" cap="none" normalizeH="0" baseline="0" smtClean="0">
            <a:ln>
              <a:noFill/>
            </a:ln>
            <a:solidFill>
              <a:schemeClr val="tx1"/>
            </a:solidFill>
            <a:effectLst/>
            <a:latin typeface="Times New Roman" panose="02020603050405020304" pitchFamily="18" charset="0"/>
            <a:ea typeface="方正瘦金书_GBK" pitchFamily="65" charset="-122"/>
          </a:defRPr>
        </a:defPPr>
      </a:lstStyle>
    </a:spDef>
    <a:lnDef>
      <a:spPr bwMode="auto">
        <a:xfrm>
          <a:off x="0" y="0"/>
          <a:ext cx="1" cy="1"/>
        </a:xfrm>
        <a:custGeom>
          <a:avLst/>
          <a:gdLst/>
          <a:ahLst/>
          <a:cxnLst/>
          <a:rect l="0" t="0" r="0" b="0"/>
          <a:pathLst/>
        </a:custGeom>
        <a:noFill/>
        <a:ln w="190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zh-CN" sz="2400" b="1" i="0" u="none" strike="noStrike" cap="none" normalizeH="0" baseline="0" smtClean="0">
            <a:ln>
              <a:noFill/>
            </a:ln>
            <a:solidFill>
              <a:schemeClr val="tx1"/>
            </a:solidFill>
            <a:effectLst/>
            <a:latin typeface="Times New Roman" panose="02020603050405020304" pitchFamily="18" charset="0"/>
            <a:ea typeface="方正瘦金书_GBK" pitchFamily="65"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20180665">
      <a:dk1>
        <a:srgbClr val="000000"/>
      </a:dk1>
      <a:lt1>
        <a:srgbClr val="FFFFFF"/>
      </a:lt1>
      <a:dk2>
        <a:srgbClr val="F4F5F7"/>
      </a:dk2>
      <a:lt2>
        <a:srgbClr val="FFFFFF"/>
      </a:lt2>
      <a:accent1>
        <a:srgbClr val="DE4B5D"/>
      </a:accent1>
      <a:accent2>
        <a:srgbClr val="BF5372"/>
      </a:accent2>
      <a:accent3>
        <a:srgbClr val="A05B86"/>
      </a:accent3>
      <a:accent4>
        <a:srgbClr val="82629B"/>
      </a:accent4>
      <a:accent5>
        <a:srgbClr val="636AAF"/>
      </a:accent5>
      <a:accent6>
        <a:srgbClr val="4472C4"/>
      </a:accent6>
      <a:hlink>
        <a:srgbClr val="0563C1"/>
      </a:hlink>
      <a:folHlink>
        <a:srgbClr val="954F72"/>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15571</TotalTime>
  <Words>1905</Words>
  <Application>Microsoft Office PowerPoint</Application>
  <PresentationFormat>全屏显示(16:9)</PresentationFormat>
  <Paragraphs>175</Paragraphs>
  <Slides>32</Slides>
  <Notes>2</Notes>
  <HiddenSlides>0</HiddenSlides>
  <MMClips>0</MMClips>
  <ScaleCrop>false</ScaleCrop>
  <HeadingPairs>
    <vt:vector size="8" baseType="variant">
      <vt:variant>
        <vt:lpstr>已用的字体</vt:lpstr>
      </vt:variant>
      <vt:variant>
        <vt:i4>15</vt:i4>
      </vt:variant>
      <vt:variant>
        <vt:lpstr>主题</vt:lpstr>
      </vt:variant>
      <vt:variant>
        <vt:i4>3</vt:i4>
      </vt:variant>
      <vt:variant>
        <vt:lpstr>嵌入 OLE 服务器</vt:lpstr>
      </vt:variant>
      <vt:variant>
        <vt:i4>3</vt:i4>
      </vt:variant>
      <vt:variant>
        <vt:lpstr>幻灯片标题</vt:lpstr>
      </vt:variant>
      <vt:variant>
        <vt:i4>32</vt:i4>
      </vt:variant>
    </vt:vector>
  </HeadingPairs>
  <TitlesOfParts>
    <vt:vector size="53" baseType="lpstr">
      <vt:lpstr>方正中等线简体</vt:lpstr>
      <vt:lpstr>黑体</vt:lpstr>
      <vt:lpstr>华文楷体</vt:lpstr>
      <vt:lpstr>华文细黑</vt:lpstr>
      <vt:lpstr>华文中宋</vt:lpstr>
      <vt:lpstr>楷体</vt:lpstr>
      <vt:lpstr>楷体_GB2312</vt:lpstr>
      <vt:lpstr>宋体</vt:lpstr>
      <vt:lpstr>微软雅黑</vt:lpstr>
      <vt:lpstr>Arial</vt:lpstr>
      <vt:lpstr>Calibri</vt:lpstr>
      <vt:lpstr>Cambria Math</vt:lpstr>
      <vt:lpstr>Times New Roman</vt:lpstr>
      <vt:lpstr>Wingdings</vt:lpstr>
      <vt:lpstr>Wingdings 2</vt:lpstr>
      <vt:lpstr>1_自定义设计方案</vt:lpstr>
      <vt:lpstr>默认设计模板</vt:lpstr>
      <vt:lpstr>1_Office 主题</vt:lpstr>
      <vt:lpstr>MathType 6.0 Equation</vt:lpstr>
      <vt:lpstr>Equation.KSEE3</vt:lpstr>
      <vt:lpstr>Equation.3</vt:lpstr>
      <vt:lpstr>PowerPoint 演示文稿</vt:lpstr>
      <vt:lpstr>知识网络</vt:lpstr>
      <vt:lpstr>PowerPoint 演示文稿</vt:lpstr>
      <vt:lpstr>知识梳理——1.统计的相关概念</vt:lpstr>
      <vt:lpstr>知识梳理——2.简单随机抽样的定义和方法</vt:lpstr>
      <vt:lpstr>知识梳理——2.1简单随机抽样的定义</vt:lpstr>
      <vt:lpstr>PowerPoint 演示文稿</vt:lpstr>
      <vt:lpstr>PowerPoint 演示文稿</vt:lpstr>
      <vt:lpstr>PowerPoint 演示文稿</vt:lpstr>
      <vt:lpstr>知识梳理——2.4简单随机抽样的平均数</vt:lpstr>
      <vt:lpstr>知识梳理——3.1分层抽样的定义</vt:lpstr>
      <vt:lpstr>知识梳理——3.2分层抽样的步骤</vt:lpstr>
      <vt:lpstr>知识梳理——4.获取数据的途径</vt:lpstr>
      <vt:lpstr>知识梳理——5.1频率分布直方图的作法和要点</vt:lpstr>
      <vt:lpstr>知识梳理——5.2各类统计图表的特点</vt:lpstr>
      <vt:lpstr>知识梳理——5.3总体百分位数的估计</vt:lpstr>
      <vt:lpstr>PowerPoint 演示文稿</vt:lpstr>
      <vt:lpstr>PowerPoint 演示文稿</vt:lpstr>
      <vt:lpstr>PowerPoint 演示文稿</vt:lpstr>
      <vt:lpstr>知识梳理——5.4总体集中趋势的估计</vt:lpstr>
      <vt:lpstr>知识梳理——5.4总体集中趋势的估计</vt:lpstr>
      <vt:lpstr>平均数、中位数的大小与数据分布形态</vt:lpstr>
      <vt:lpstr>PowerPoint 演示文稿</vt:lpstr>
      <vt:lpstr>知识梳理——5.5总体离散趋势的估计</vt:lpstr>
      <vt:lpstr>知识梳理——5.5总体离散趋势的估计</vt:lpstr>
      <vt:lpstr>知识梳理——3.3分层抽样的平均数</vt:lpstr>
      <vt:lpstr>区别2——增加3.3分层抽样的平均数</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lld</dc:creator>
  <cp:lastModifiedBy>微软用户</cp:lastModifiedBy>
  <cp:revision>4992</cp:revision>
  <dcterms:created xsi:type="dcterms:W3CDTF">2012-08-27T02:05:07Z</dcterms:created>
  <dcterms:modified xsi:type="dcterms:W3CDTF">2025-01-05T03:53:19Z</dcterms:modified>
</cp:coreProperties>
</file>